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330.xml" ContentType="application/vnd.openxmlformats-officedocument.presentationml.tags+xml"/>
  <Override PartName="/ppt/tags/tag2822.xml" ContentType="application/vnd.openxmlformats-officedocument.presentationml.tags+xml"/>
  <Override PartName="/ppt/tags/tag3371.xml" ContentType="application/vnd.openxmlformats-officedocument.presentationml.tags+xml"/>
  <Override PartName="/ppt/tags/tag941.xml" ContentType="application/vnd.openxmlformats-officedocument.presentationml.tags+xml"/>
  <Override PartName="/ppt/tags/tag1765.xml" ContentType="application/vnd.openxmlformats-officedocument.presentationml.tags+xml"/>
  <Override PartName="/ppt/tags/tag3116.xml" ContentType="application/vnd.openxmlformats-officedocument.presentationml.tags+xml"/>
  <Override PartName="/ppt/tags/tag1273.xml" ContentType="application/vnd.openxmlformats-officedocument.presentationml.tags+xml"/>
  <Override PartName="/ppt/tags/tag2059.xml" ContentType="application/vnd.openxmlformats-officedocument.presentationml.tags+xml"/>
  <Override PartName="/ppt/tags/tag2923.xml" ContentType="application/vnd.openxmlformats-officedocument.presentationml.tags+xml"/>
  <Override PartName="/ppt/tags/tag3472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2431.xml" ContentType="application/vnd.openxmlformats-officedocument.presentationml.tags+xml"/>
  <Override PartName="/ppt/tags/tag3217.xml" ContentType="application/vnd.openxmlformats-officedocument.presentationml.tags+xml"/>
  <Override PartName="/ppt/tags/tag178.xml" ContentType="application/vnd.openxmlformats-officedocument.presentationml.tags+xml"/>
  <Override PartName="/ppt/tags/tag1866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279.xml" ContentType="application/vnd.openxmlformats-officedocument.presentationml.tags+xml"/>
  <Override PartName="/ppt/tags/tag1119.xml" ContentType="application/vnd.openxmlformats-officedocument.presentationml.tags+xml"/>
  <Override PartName="/ppt/tags/tag2532.xml" ContentType="application/vnd.openxmlformats-officedocument.presentationml.tags+xml"/>
  <Override PartName="/ppt/tags/tag3081.xml" ContentType="application/vnd.openxmlformats-officedocument.presentationml.tags+xml"/>
  <Override PartName="/ppt/tags/tag3318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3182.xml" ContentType="application/vnd.openxmlformats-officedocument.presentationml.tags+xml"/>
  <Override PartName="/ppt/tags/tag79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3419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2734.xml" ContentType="application/vnd.openxmlformats-officedocument.presentationml.tags+xml"/>
  <Override PartName="/ppt/tags/tag3283.xml" ContentType="application/vnd.openxmlformats-officedocument.presentationml.tags+xml"/>
  <Override PartName="/ppt/tags/tag2242.xml" ContentType="application/vnd.openxmlformats-officedocument.presentationml.tags+xml"/>
  <Override PartName="/ppt/tags/tag3028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3400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2835.xml" ContentType="application/vnd.openxmlformats-officedocument.presentationml.tags+xml"/>
  <Override PartName="/ppt/tags/tag3384.xml" ContentType="application/vnd.openxmlformats-officedocument.presentationml.tags+xml"/>
  <Override PartName="/ppt/tags/tag10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3129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3501.xml" ContentType="application/vnd.openxmlformats-officedocument.presentationml.tags+xml"/>
  <Override PartName="/ppt/tags/tag207.xml" ContentType="application/vnd.openxmlformats-officedocument.presentationml.tags+xml"/>
  <Override PartName="/ppt/tags/tag2444.xml" ContentType="application/vnd.openxmlformats-officedocument.presentationml.tags+xml"/>
  <Override PartName="/ppt/tags/tag2936.xml" ContentType="application/vnd.openxmlformats-officedocument.presentationml.tags+xml"/>
  <Override PartName="/ppt/tags/tag3485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3110.xml" ContentType="application/vnd.openxmlformats-officedocument.presentationml.tags+xml"/>
  <Override PartName="/ppt/tags/tag308.xml" ContentType="application/vnd.openxmlformats-officedocument.presentationml.tags+xml"/>
  <Override PartName="/ppt/tags/tag2545.xml" ContentType="application/vnd.openxmlformats-officedocument.presentationml.tags+xml"/>
  <Override PartName="/ppt/tags/tag3094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3211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3195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1097.xml" ContentType="application/vnd.openxmlformats-officedocument.presentationml.tags+xml"/>
  <Override PartName="/ppt/tags/tag1961.xml" ContentType="application/vnd.openxmlformats-officedocument.presentationml.tags+xml"/>
  <Override PartName="/ppt/tags/tag3296.xml" ContentType="application/vnd.openxmlformats-officedocument.presentationml.tags+xml"/>
  <Override PartName="/ppt/tags/tag3312.xml" ContentType="application/vnd.openxmlformats-officedocument.presentationml.tags+xml"/>
  <Override PartName="/ppt/tags/tag1706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866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2848.xml" ContentType="application/vnd.openxmlformats-officedocument.presentationml.tags+xml"/>
  <Override PartName="/ppt/tags/tag3397.xml" ContentType="application/vnd.openxmlformats-officedocument.presentationml.tags+xml"/>
  <Override PartName="/ppt/tags/tag3413.xml" ContentType="application/vnd.openxmlformats-officedocument.presentationml.tags+xml"/>
  <Override PartName="/ppt/tags/tag11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3514.xml" ContentType="application/vnd.openxmlformats-officedocument.presentationml.tags+xml"/>
  <Override PartName="/ppt/tags/tag475.xml" ContentType="application/vnd.openxmlformats-officedocument.presentationml.tags+xml"/>
  <Override PartName="/ppt/tags/tag2949.xml" ContentType="application/vnd.openxmlformats-officedocument.presentationml.tags+xml"/>
  <Override PartName="/ppt/tags/tag3022.xml" ContentType="application/vnd.openxmlformats-officedocument.presentationml.tags+xml"/>
  <Override PartName="/ppt/tags/tag3498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00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3123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930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3224.xml" ContentType="application/vnd.openxmlformats-officedocument.presentationml.tags+xml"/>
  <Override PartName="/ppt/tags/tag185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2167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1126.xml" ContentType="application/vnd.openxmlformats-officedocument.presentationml.tags+xml"/>
  <Override PartName="/ppt/tags/tag3325.xml" ContentType="application/vnd.openxmlformats-officedocument.presentationml.tags+xml"/>
  <Override PartName="/ppt/tags/tag28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226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2640.xml" ContentType="application/vnd.openxmlformats-officedocument.presentationml.tags+xml"/>
  <Override PartName="/ppt/tags/tag3426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741.xml" ContentType="application/vnd.openxmlformats-officedocument.presentationml.tags+xml"/>
  <Override PartName="/ppt/tags/tag3290.xml" ContentType="application/vnd.openxmlformats-officedocument.presentationml.tags+xml"/>
  <Override PartName="/ppt/tags/tag488.xml" ContentType="application/vnd.openxmlformats-officedocument.presentationml.tags+xml"/>
  <Override PartName="/ppt/tags/tag1700.xml" ContentType="application/vnd.openxmlformats-officedocument.presentationml.tags+xml"/>
  <Override PartName="/ppt/tags/tag3035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2842.xml" ContentType="application/vnd.openxmlformats-officedocument.presentationml.tags+xml"/>
  <Override PartName="/ppt/tags/tag3391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3136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2943.xml" ContentType="application/vnd.openxmlformats-officedocument.presentationml.tags+xml"/>
  <Override PartName="/ppt/tags/tag3492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3237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2552.xml" ContentType="application/vnd.openxmlformats-officedocument.presentationml.tags+xml"/>
  <Override PartName="/ppt/tags/tag3338.xml" ContentType="application/vnd.openxmlformats-officedocument.presentationml.tags+xml"/>
  <Override PartName="/ppt/tags/tag299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416.xml" ContentType="application/vnd.openxmlformats-officedocument.presentationml.tags+xml"/>
  <Override PartName="/ppt/tags/tag2653.xml" ContentType="application/vnd.openxmlformats-officedocument.presentationml.tags+xml"/>
  <Override PartName="/ppt/tags/tag3439.xml" ContentType="application/vnd.openxmlformats-officedocument.presentationml.tags+xml"/>
  <Override PartName="/ppt/tags/tag99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517.xml" ContentType="application/vnd.openxmlformats-officedocument.presentationml.tags+xml"/>
  <Override PartName="/ppt/tags/tag1713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873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3048.xml" ContentType="application/vnd.openxmlformats-officedocument.presentationml.tags+xml"/>
  <Override PartName="/ppt/tags/tag80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2855.xml" ContentType="application/vnd.openxmlformats-officedocument.presentationml.tags+xml"/>
  <Override PartName="/ppt/tags/tag3420.xml" ContentType="application/vnd.openxmlformats-officedocument.presentationml.tags+xml"/>
  <Override PartName="/ppt/tags/tag126.xml" ContentType="application/vnd.openxmlformats-officedocument.presentationml.tags+xml"/>
  <Override PartName="/ppt/tags/tag1814.xml" ContentType="application/vnd.openxmlformats-officedocument.presentationml.tags+xml"/>
  <Override PartName="/ppt/tags/tag2363.xml" ContentType="application/vnd.openxmlformats-officedocument.presentationml.tags+xml"/>
  <Override PartName="/ppt/tags/tag3149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2108.xml" ContentType="application/vnd.openxmlformats-officedocument.presentationml.tags+xml"/>
  <Override PartName="/ppt/tags/tag352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2956.xml" ContentType="application/vnd.openxmlformats-officedocument.presentationml.tags+xml"/>
  <Override PartName="/ppt/tags/tag22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3130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1880.xml" ContentType="application/vnd.openxmlformats-officedocument.presentationml.tags+xml"/>
  <Override PartName="/ppt/tags/tag2666.xml" ContentType="application/vnd.openxmlformats-officedocument.presentationml.tags+xml"/>
  <Override PartName="/ppt/tags/tag3231.xml" ContentType="application/vnd.openxmlformats-officedocument.presentationml.tags+xml"/>
  <Override PartName="/ppt/tags/tag801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3332.xml" ContentType="application/vnd.openxmlformats-officedocument.presentationml.tags+xml"/>
  <Override PartName="/ppt/tags/tag293.xml" ContentType="application/vnd.openxmlformats-officedocument.presentationml.tags+xml"/>
  <Override PartName="/ppt/tags/tag1981.xml" ContentType="application/vnd.openxmlformats-officedocument.presentationml.tags+xml"/>
  <Override PartName="/ppt/tags/tag2767.xml" ContentType="application/vnd.openxmlformats-officedocument.presentationml.tags+xml"/>
  <Override PartName="/ppt/tags/tag902.xml" ContentType="application/vnd.openxmlformats-officedocument.presentationml.tags+xml"/>
  <Override PartName="/ppt/tags/tag1726.xml" ContentType="application/vnd.openxmlformats-officedocument.presentationml.tags+xml"/>
  <Override PartName="/ppt/tags/tag2275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3433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868.xml" ContentType="application/vnd.openxmlformats-officedocument.presentationml.tags+xml"/>
  <Override PartName="/ppt/tags/tag987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2969.xml" ContentType="application/vnd.openxmlformats-officedocument.presentationml.tags+xml"/>
  <Override PartName="/ppt/tags/tag3042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3143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950.xml" ContentType="application/vnd.openxmlformats-officedocument.presentationml.tags+xml"/>
  <Override PartName="/ppt/tags/tag3058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3244.xml" ContentType="application/vnd.openxmlformats-officedocument.presentationml.tags+xml"/>
  <Override PartName="/ppt/tags/tag3430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2865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3159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3345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966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3446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3140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3055.xml" ContentType="application/vnd.openxmlformats-officedocument.presentationml.tags+xml"/>
  <Override PartName="/ppt/tags/tag3241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2862.xml" ContentType="application/vnd.openxmlformats-officedocument.presentationml.tags+xml"/>
  <Override PartName="/ppt/tags/tag3156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3342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963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3257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2878.xml" ContentType="application/vnd.openxmlformats-officedocument.presentationml.tags+xml"/>
  <Override PartName="/ppt/tags/tag3443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3358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tags/tag2979.xml" ContentType="application/vnd.openxmlformats-officedocument.presentationml.tags+xml"/>
  <Override PartName="/ppt/tags/tag3052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3459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3153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2960.xml" ContentType="application/vnd.openxmlformats-officedocument.presentationml.tags+xml"/>
  <Override PartName="/ppt/tags/tag3068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3254.xml" ContentType="application/vnd.openxmlformats-officedocument.presentationml.tags+xml"/>
  <Override PartName="/ppt/tags/tag3440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2875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3169.xml" ContentType="application/vnd.openxmlformats-officedocument.presentationml.tags+xml"/>
  <Override PartName="/ppt/tags/tag3355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ppt/tags/tag2976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907.xml" ContentType="application/vnd.openxmlformats-officedocument.presentationml.tags+xml"/>
  <Override PartName="/ppt/tags/tag3456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3150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3065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3251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2872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3166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3352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973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Override PartName="/ppt/tags/tag2904.xml" ContentType="application/vnd.openxmlformats-officedocument.presentationml.tags+xml"/>
  <Override PartName="/ppt/tags/tag3267.xml" ContentType="application/vnd.openxmlformats-officedocument.presentationml.tags+xml"/>
  <Override PartName="/ppt/tags/tag3453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2888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2819.xml" ContentType="application/vnd.openxmlformats-officedocument.presentationml.tags+xml"/>
  <Override PartName="/ppt/tags/tag3368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2989.xml" ContentType="application/vnd.openxmlformats-officedocument.presentationml.tags+xml"/>
  <Override PartName="/ppt/tags/tag3062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3469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3163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970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3078.xml" ContentType="application/vnd.openxmlformats-officedocument.presentationml.tags+xml"/>
  <Override PartName="/ppt/tags/tag3264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2901.xml" ContentType="application/vnd.openxmlformats-officedocument.presentationml.tags+xml"/>
  <Override PartName="/ppt/tags/tag3009.xml" ContentType="application/vnd.openxmlformats-officedocument.presentationml.tags+xml"/>
  <Override PartName="/ppt/tags/tag3450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2885.xml" ContentType="application/vnd.openxmlformats-officedocument.presentationml.tags+xml"/>
  <Override PartName="/ppt/tags/tag317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2816.xml" ContentType="application/vnd.openxmlformats-officedocument.presentationml.tags+xml"/>
  <Override PartName="/ppt/tags/tag3365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986.xml" ContentType="application/vnd.openxmlformats-officedocument.presentationml.tags+xml"/>
  <Override PartName="/ppt/slides/slide19.xml" ContentType="application/vnd.openxmlformats-officedocument.presentationml.slide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917.xml" ContentType="application/vnd.openxmlformats-officedocument.presentationml.tags+xml"/>
  <Override PartName="/ppt/tags/tag3466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3160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3075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3261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2882.xml" ContentType="application/vnd.openxmlformats-officedocument.presentationml.tags+xml"/>
  <Override PartName="/ppt/tags/tag3006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3176.xml" ContentType="application/vnd.openxmlformats-officedocument.presentationml.tags+xml"/>
  <Override PartName="/ppt/tags/tag3362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310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2983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2914.xml" ContentType="application/vnd.openxmlformats-officedocument.presentationml.tags+xml"/>
  <Override PartName="/ppt/tags/tag3277.xml" ContentType="application/vnd.openxmlformats-officedocument.presentationml.tags+xml"/>
  <Override PartName="/ppt/tags/tag3463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2898.xml" ContentType="application/vnd.openxmlformats-officedocument.presentationml.tags+xml"/>
  <Override PartName="/ppt/tags/tag3208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2829.xml" ContentType="application/vnd.openxmlformats-officedocument.presentationml.tags+xml"/>
  <Override PartName="/ppt/tags/tag3378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2999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tags/tag3072.xml" ContentType="application/vnd.openxmlformats-officedocument.presentationml.tags+xml"/>
  <Override PartName="/ppt/tags/tag3309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3003.xml" ContentType="application/vnd.openxmlformats-officedocument.presentationml.tags+xml"/>
  <Override PartName="/ppt/tags/tag3479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3173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tags/tag2980.xml" ContentType="application/vnd.openxmlformats-officedocument.presentationml.tags+xml"/>
  <Override PartName="/ppt/tags/tag3088.xml" ContentType="application/vnd.openxmlformats-officedocument.presentationml.tags+xml"/>
  <Override PartName="/ppt/tags/tag3104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3274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2895.xml" ContentType="application/vnd.openxmlformats-officedocument.presentationml.tags+xml"/>
  <Override PartName="/ppt/tags/tag2911.xml" ContentType="application/vnd.openxmlformats-officedocument.presentationml.tags+xml"/>
  <Override PartName="/ppt/tags/tag3019.xml" ContentType="application/vnd.openxmlformats-officedocument.presentationml.tags+xml"/>
  <Override PartName="/ppt/tags/tag3460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3189.xml" ContentType="application/vnd.openxmlformats-officedocument.presentationml.tags+xml"/>
  <Override PartName="/ppt/tags/tag3205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2826.xml" ContentType="application/vnd.openxmlformats-officedocument.presentationml.tags+xml"/>
  <Override PartName="/ppt/tags/tag3375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996.xml" ContentType="application/vnd.openxmlformats-officedocument.presentationml.tags+xml"/>
  <Override PartName="/ppt/tags/tag3306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tags/tag2927.xml" ContentType="application/vnd.openxmlformats-officedocument.presentationml.tags+xml"/>
  <Override PartName="/ppt/tags/tag3476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000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3170.xml" ContentType="application/vnd.openxmlformats-officedocument.presentationml.tags+xml"/>
  <Override PartName="/ppt/tags/tag3407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tags/tag310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3085.xml" ContentType="application/vnd.openxmlformats-officedocument.presentationml.tags+xml"/>
  <Override PartName="/ppt/tags/tag3271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3016.xml" ContentType="application/vnd.openxmlformats-officedocument.presentationml.tags+xml"/>
  <Override PartName="/ppt/tags/tag3508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2892.xml" ContentType="application/vnd.openxmlformats-officedocument.presentationml.tags+xml"/>
  <Override PartName="/ppt/tags/tag3202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2823.xml" ContentType="application/vnd.openxmlformats-officedocument.presentationml.tags+xml"/>
  <Override PartName="/ppt/tags/tag3186.xml" ContentType="application/vnd.openxmlformats-officedocument.presentationml.tags+xml"/>
  <Override PartName="/ppt/tags/tag3372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993.xml" ContentType="application/vnd.openxmlformats-officedocument.presentationml.tags+xml"/>
  <Override PartName="/ppt/tags/tag3117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tags/tag3287.xml" ContentType="application/vnd.openxmlformats-officedocument.presentationml.tags+xml"/>
  <Override PartName="/ppt/tags/tag3303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2924.xml" ContentType="application/vnd.openxmlformats-officedocument.presentationml.tags+xml"/>
  <Override PartName="/ppt/tags/tag3473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3218.xml" ContentType="application/vnd.openxmlformats-officedocument.presentationml.tags+xml"/>
  <Override PartName="/ppt/tags/tag3404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2839.xml" ContentType="application/vnd.openxmlformats-officedocument.presentationml.tags+xml"/>
  <Override PartName="/ppt/tags/tag3388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3082.xml" ContentType="application/vnd.openxmlformats-officedocument.presentationml.tags+xml"/>
  <Override PartName="/ppt/tags/tag3319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3505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3013.xml" ContentType="application/vnd.openxmlformats-officedocument.presentationml.tags+xml"/>
  <Override PartName="/ppt/tags/tag3489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3183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2820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990.xml" ContentType="application/vnd.openxmlformats-officedocument.presentationml.tags+xml"/>
  <Override PartName="/ppt/tags/tag3098.xml" ContentType="application/vnd.openxmlformats-officedocument.presentationml.tags+xml"/>
  <Override PartName="/ppt/tags/tag3114.xml" ContentType="application/vnd.openxmlformats-officedocument.presentationml.tags+xml"/>
  <Override PartName="/ppt/tags/tag3300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2921.xml" ContentType="application/vnd.openxmlformats-officedocument.presentationml.tags+xml"/>
  <Override PartName="/ppt/tags/tag3284.xml" ContentType="application/vnd.openxmlformats-officedocument.presentationml.tags+xml"/>
  <Override PartName="/ppt/tags/tag3470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3029.xml" ContentType="application/vnd.openxmlformats-officedocument.presentationml.tags+xml"/>
  <Override PartName="/ppt/tags/tag3215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2836.xml" ContentType="application/vnd.openxmlformats-officedocument.presentationml.tags+xml"/>
  <Override PartName="/ppt/tags/tag3199.xml" ContentType="application/vnd.openxmlformats-officedocument.presentationml.tags+xml"/>
  <Override PartName="/ppt/tags/tag3385.xml" ContentType="application/vnd.openxmlformats-officedocument.presentationml.tags+xml"/>
  <Override PartName="/ppt/tags/tag3401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3316.xml" ContentType="application/vnd.openxmlformats-officedocument.presentationml.tags+xml"/>
  <Override PartName="/ppt/tags/tag3502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937.xml" ContentType="application/vnd.openxmlformats-officedocument.presentationml.tags+xml"/>
  <Override PartName="/ppt/tags/tag3010.xml" ContentType="application/vnd.openxmlformats-officedocument.presentationml.tags+xml"/>
  <Override PartName="/ppt/tags/tag3486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3180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3417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111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3095.xml" ContentType="application/vnd.openxmlformats-officedocument.presentationml.tags+xml"/>
  <Override PartName="/ppt/tags/tag3281.xml" ContentType="application/vnd.openxmlformats-officedocument.presentationml.tags+xml"/>
  <Override PartName="/ppt/tags/tag3518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3026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3196.xml" ContentType="application/vnd.openxmlformats-officedocument.presentationml.tags+xml"/>
  <Override PartName="/ppt/tags/tag3212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2833.xml" ContentType="application/vnd.openxmlformats-officedocument.presentationml.tags+xml"/>
  <Override PartName="/ppt/tags/tag3382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3127.xml" ContentType="application/vnd.openxmlformats-officedocument.presentationml.tags+xml"/>
  <Override PartName="/ppt/tags/tag3313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3297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2934.xml" ContentType="application/vnd.openxmlformats-officedocument.presentationml.tags+xml"/>
  <Override PartName="/ppt/tags/tag3483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3228.xml" ContentType="application/vnd.openxmlformats-officedocument.presentationml.tags+xml"/>
  <Override PartName="/ppt/tags/tag3414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849.xml" ContentType="application/vnd.openxmlformats-officedocument.presentationml.tags+xml"/>
  <Override PartName="/ppt/tags/tag3398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3092.xml" ContentType="application/vnd.openxmlformats-officedocument.presentationml.tags+xml"/>
  <Override PartName="/ppt/tags/tag3329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3499.xml" ContentType="application/vnd.openxmlformats-officedocument.presentationml.tags+xml"/>
  <Override PartName="/ppt/tags/tag3515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30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2830.xml" ContentType="application/vnd.openxmlformats-officedocument.presentationml.tags+xml"/>
  <Override PartName="/ppt/tags/tag3193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3124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3294.xml" ContentType="application/vnd.openxmlformats-officedocument.presentationml.tags+xml"/>
  <Override PartName="/ppt/tags/tag3310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931.xml" ContentType="application/vnd.openxmlformats-officedocument.presentationml.tags+xml"/>
  <Override PartName="/ppt/tags/tag3039.xml" ContentType="application/vnd.openxmlformats-officedocument.presentationml.tags+xml"/>
  <Override PartName="/ppt/tags/tag3480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3225.xml" ContentType="application/vnd.openxmlformats-officedocument.presentationml.tags+xml"/>
  <Override PartName="/ppt/tags/tag3411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846.xml" ContentType="application/vnd.openxmlformats-officedocument.presentationml.tags+xml"/>
  <Override PartName="/ppt/tags/tag3395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3326.xml" ContentType="application/vnd.openxmlformats-officedocument.presentationml.tags+xml"/>
  <Override PartName="/ppt/tags/tag3512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947.xml" ContentType="application/vnd.openxmlformats-officedocument.presentationml.tags+xml"/>
  <Override PartName="/ppt/tags/tag3020.xml" ContentType="application/vnd.openxmlformats-officedocument.presentationml.tags+xml"/>
  <Override PartName="/ppt/tags/tag3496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3190.xml" ContentType="application/vnd.openxmlformats-officedocument.presentationml.tags+xml"/>
  <Override PartName="/ppt/tags/tag3427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3121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3291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3036.xml" ContentType="application/vnd.openxmlformats-officedocument.presentationml.tags+xml"/>
  <Override PartName="/ppt/tags/tag3222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843.xml" ContentType="application/vnd.openxmlformats-officedocument.presentationml.tags+xml"/>
  <Override PartName="/ppt/tags/tag3392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3137.xml" ContentType="application/vnd.openxmlformats-officedocument.presentationml.tags+xml"/>
  <Override PartName="/ppt/tags/tag3323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944.xml" ContentType="application/vnd.openxmlformats-officedocument.presentationml.tags+xml"/>
  <Override PartName="/ppt/tags/tag3493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3238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2859.xml" ContentType="application/vnd.openxmlformats-officedocument.presentationml.tags+xml"/>
  <Override PartName="/ppt/tags/tag3424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3339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3033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603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2162.xml" ContentType="application/vnd.openxmlformats-officedocument.presentationml.tags+xml"/>
  <Override PartName="/ppt/tags/tag2840.xml" ContentType="application/vnd.openxmlformats-officedocument.presentationml.tags+xml"/>
  <Override PartName="/ppt/tags/tag111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313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33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714.xml" ContentType="application/vnd.openxmlformats-officedocument.presentationml.tags+xml"/>
  <Override PartName="/ppt/tags/tag2263.xml" ContentType="application/vnd.openxmlformats-officedocument.presentationml.tags+xml"/>
  <Override PartName="/ppt/tags/tag2941.xml" ContentType="application/vnd.openxmlformats-officedocument.presentationml.tags+xml"/>
  <Override PartName="/ppt/tags/tag3049.xml" ContentType="application/vnd.openxmlformats-officedocument.presentationml.tags+xml"/>
  <Override PartName="/ppt/tags/tag349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3235.xml" ContentType="application/vnd.openxmlformats-officedocument.presentationml.tags+xml"/>
  <Override PartName="/ppt/tags/tag3421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178.xml" ContentType="application/vnd.openxmlformats-officedocument.presentationml.tags+xml"/>
  <Override PartName="/ppt/tags/tag285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3336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975.xml" ContentType="application/vnd.openxmlformats-officedocument.presentationml.tags+xml"/>
  <Override PartName="/ppt/tags/tag1323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3522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2957.xml" ContentType="application/vnd.openxmlformats-officedocument.presentationml.tags+xml"/>
  <Override PartName="/ppt/tags/tag3030.xml" ContentType="application/vnd.openxmlformats-officedocument.presentationml.tags+xml"/>
  <Override PartName="/ppt/tags/tag414.xml" ContentType="application/vnd.openxmlformats-officedocument.presentationml.tags+xml"/>
  <Override PartName="/ppt/tags/tag600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2651.xml" ContentType="application/vnd.openxmlformats-officedocument.presentationml.tags+xml"/>
  <Override PartName="/ppt/tags/tag3437.xml" ContentType="application/vnd.openxmlformats-officedocument.presentationml.tags+xml"/>
  <Override PartName="/ppt/tags/tag97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3131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566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3046.xml" ContentType="application/vnd.openxmlformats-officedocument.presentationml.tags+xml"/>
  <Override PartName="/ppt/tags/tag3232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881.xml" ContentType="application/vnd.openxmlformats-officedocument.presentationml.tags+xml"/>
  <Override PartName="/ppt/tags/tag2667.xml" ContentType="application/vnd.openxmlformats-officedocument.presentationml.tags+xml"/>
  <Override PartName="/ppt/tags/tag2853.xml" ContentType="application/vnd.openxmlformats-officedocument.presentationml.tags+xml"/>
  <Override PartName="/ppt/tags/tag124.xml" ContentType="application/vnd.openxmlformats-officedocument.presentationml.tags+xml"/>
  <Override PartName="/ppt/tags/tag802.xml" ContentType="application/vnd.openxmlformats-officedocument.presentationml.tags+xml"/>
  <Override PartName="/ppt/tags/tag1134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3147.xml" ContentType="application/vnd.openxmlformats-officedocument.presentationml.tags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768.xml" ContentType="application/vnd.openxmlformats-officedocument.presentationml.tags+xml"/>
  <Override PartName="/ppt/tags/tag33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954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462.xml" ContentType="application/vnd.openxmlformats-officedocument.presentationml.tags+xml"/>
  <Override PartName="/ppt/tags/tag3248.xml" ContentType="application/vnd.openxmlformats-officedocument.presentationml.tags+xml"/>
  <Override PartName="/ppt/tags/tag3434.xml" ContentType="application/vnd.openxmlformats-officedocument.presentationml.tags+xml"/>
  <Override PartName="/ppt/tags/tag94.xml" ContentType="application/vnd.openxmlformats-officedocument.presentationml.tags+xml"/>
  <Override PartName="/ppt/tags/tag395.xml" ContentType="application/vnd.openxmlformats-officedocument.presentationml.tags+xml"/>
  <Override PartName="/ppt/tags/tag1421.xml" ContentType="application/vnd.openxmlformats-officedocument.presentationml.tags+xml"/>
  <Override PartName="/ppt/tags/tag2207.xml" ContentType="application/vnd.openxmlformats-officedocument.presentationml.tags+xml"/>
  <Override PartName="/ppt/tags/tag2869.xml" ContentType="application/vnd.openxmlformats-officedocument.presentationml.tags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988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3349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304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1623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tags/tag2850.xml" ContentType="application/vnd.openxmlformats-officedocument.presentationml.tags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793.xml" ContentType="application/vnd.openxmlformats-officedocument.presentationml.tags+xml"/>
  <Override PartName="/ppt/tags/tag2579.xml" ContentType="application/vnd.openxmlformats-officedocument.presentationml.tags+xml"/>
  <Override PartName="/ppt/tags/tag3144.xml" ContentType="application/vnd.openxmlformats-officedocument.presentationml.tags+xml"/>
  <Override PartName="/ppt/tags/tag3330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1538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765.xml" ContentType="application/vnd.openxmlformats-officedocument.presentationml.tags+xml"/>
  <Override PartName="/ppt/tags/tag2951.xml" ContentType="application/vnd.openxmlformats-officedocument.presentationml.tags+xml"/>
  <Override PartName="/ppt/tags/tag222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059.xml" ContentType="application/vnd.openxmlformats-officedocument.presentationml.tags+xml"/>
  <Override PartName="/ppt/tags/tag3245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3431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866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3346.xml" ContentType="application/vnd.openxmlformats-officedocument.presentationml.tags+xml"/>
  <Override PartName="/ppt/tags/tag493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967.xml" ContentType="application/vnd.openxmlformats-officedocument.presentationml.tags+xml"/>
  <Override PartName="/ppt/tags/tag3040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tags/tag3447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141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3056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3242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2863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3157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3343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964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3258.xml" ContentType="application/vnd.openxmlformats-officedocument.presentationml.tags+xml"/>
  <Override PartName="/ppt/tags/tag3444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2879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3359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3053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2860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3154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3340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961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3069.xml" ContentType="application/vnd.openxmlformats-officedocument.presentationml.tags+xml"/>
  <Override PartName="/ppt/tags/tag3255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2876.xml" ContentType="application/vnd.openxmlformats-officedocument.presentationml.tags+xml"/>
  <Override PartName="/ppt/tags/tag3441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3356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977.xml" ContentType="application/vnd.openxmlformats-officedocument.presentationml.tags+xml"/>
  <Override PartName="/ppt/tags/tag3050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3457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2908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3151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3066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3252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2873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3167.xml" ContentType="application/vnd.openxmlformats-officedocument.presentationml.tags+xml"/>
  <Override PartName="/ppt/tags/tag3353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974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3268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2905.xml" ContentType="application/vnd.openxmlformats-officedocument.presentationml.tags+xml"/>
  <Override PartName="/ppt/tags/tag3454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2889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3369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3063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2870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3164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3350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971.xml" ContentType="application/vnd.openxmlformats-officedocument.presentationml.tags+xml"/>
  <Override PartName="/ppt/tags/tag3079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2902.xml" ContentType="application/vnd.openxmlformats-officedocument.presentationml.tags+xml"/>
  <Override PartName="/ppt/tags/tag3265.xml" ContentType="application/vnd.openxmlformats-officedocument.presentationml.tags+xml"/>
  <Override PartName="/ppt/tags/tag3451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288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3366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2817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987.xml" ContentType="application/vnd.openxmlformats-officedocument.presentationml.tags+xml"/>
  <Override PartName="/ppt/tags/tag30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2918.xml" ContentType="application/vnd.openxmlformats-officedocument.presentationml.tags+xml"/>
  <Override PartName="/ppt/tags/tag3467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3161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3076.xml" ContentType="application/vnd.openxmlformats-officedocument.presentationml.tags+xml"/>
  <Override PartName="/ppt/tags/tag3262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2883.xml" ContentType="application/vnd.openxmlformats-officedocument.presentationml.tags+xml"/>
  <Override PartName="/ppt/tags/tag300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177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2814.xml" ContentType="application/vnd.openxmlformats-officedocument.presentationml.tags+xml"/>
  <Override PartName="/ppt/tags/tag3363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tags/tag2984.xml" ContentType="application/vnd.openxmlformats-officedocument.presentationml.tags+xml"/>
  <Override PartName="/ppt/tags/tag3108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3278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2899.xml" ContentType="application/vnd.openxmlformats-officedocument.presentationml.tags+xml"/>
  <Override PartName="/ppt/tags/tag2915.xml" ContentType="application/vnd.openxmlformats-officedocument.presentationml.tags+xml"/>
  <Override PartName="/ppt/tags/tag3464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3209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3379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3073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2880.xml" ContentType="application/vnd.openxmlformats-officedocument.presentationml.tags+xml"/>
  <Override PartName="/ppt/tags/tag3004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3174.xml" ContentType="application/vnd.openxmlformats-officedocument.presentationml.tags+xml"/>
  <Override PartName="/ppt/tags/tag3360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310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2981.xml" ContentType="application/vnd.openxmlformats-officedocument.presentationml.tags+xml"/>
  <Override PartName="/ppt/tags/tag3089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2912.xml" ContentType="application/vnd.openxmlformats-officedocument.presentationml.tags+xml"/>
  <Override PartName="/ppt/tags/tag3275.xml" ContentType="application/vnd.openxmlformats-officedocument.presentationml.tags+xml"/>
  <Override PartName="/ppt/tags/tag3461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2896.xml" ContentType="application/vnd.openxmlformats-officedocument.presentationml.tags+xml"/>
  <Override PartName="/ppt/tags/tag3206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2827.xml" ContentType="application/vnd.openxmlformats-officedocument.presentationml.tags+xml"/>
  <Override PartName="/ppt/tags/tag3376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997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tags/tag3070.xml" ContentType="application/vnd.openxmlformats-officedocument.presentationml.tags+xml"/>
  <Override PartName="/ppt/tags/tag3307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2928.xml" ContentType="application/vnd.openxmlformats-officedocument.presentationml.tags+xml"/>
  <Override PartName="/ppt/tags/tag3001.xml" ContentType="application/vnd.openxmlformats-officedocument.presentationml.tags+xml"/>
  <Override PartName="/ppt/tags/tag3477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3171.xml" ContentType="application/vnd.openxmlformats-officedocument.presentationml.tags+xml"/>
  <Override PartName="/ppt/tags/tag3408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tags/tag3086.xml" ContentType="application/vnd.openxmlformats-officedocument.presentationml.tags+xml"/>
  <Override PartName="/ppt/tags/tag3102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tags/tag3272.xml" ContentType="application/vnd.openxmlformats-officedocument.presentationml.tags+xml"/>
  <Override PartName="/ppt/tags/tag350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2893.xml" ContentType="application/vnd.openxmlformats-officedocument.presentationml.tags+xml"/>
  <Override PartName="/ppt/tags/tag3017.xml" ContentType="application/vnd.openxmlformats-officedocument.presentationml.tags+xml"/>
  <Override PartName="/ppt/tags/tag3203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187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2824.xml" ContentType="application/vnd.openxmlformats-officedocument.presentationml.tags+xml"/>
  <Override PartName="/ppt/tags/tag3373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994.xml" ContentType="application/vnd.openxmlformats-officedocument.presentationml.tags+xml"/>
  <Override PartName="/ppt/tags/tag3118.xml" ContentType="application/vnd.openxmlformats-officedocument.presentationml.tags+xml"/>
  <Override PartName="/ppt/tags/tag3304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tags/tag2925.xml" ContentType="application/vnd.openxmlformats-officedocument.presentationml.tags+xml"/>
  <Override PartName="/ppt/tags/tag3288.xml" ContentType="application/vnd.openxmlformats-officedocument.presentationml.tags+xml"/>
  <Override PartName="/ppt/tags/tag3474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219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3389.xml" ContentType="application/vnd.openxmlformats-officedocument.presentationml.tags+xml"/>
  <Override PartName="/ppt/tags/tag3405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3083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3014.xml" ContentType="application/vnd.openxmlformats-officedocument.presentationml.tags+xml"/>
  <Override PartName="/ppt/tags/tag3506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2890.xml" ContentType="application/vnd.openxmlformats-officedocument.presentationml.tags+xml"/>
  <Override PartName="/ppt/tags/tag3200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2821.xml" ContentType="application/vnd.openxmlformats-officedocument.presentationml.tags+xml"/>
  <Override PartName="/ppt/tags/tag3184.xml" ContentType="application/vnd.openxmlformats-officedocument.presentationml.tags+xml"/>
  <Override PartName="/ppt/tags/tag3370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991.xml" ContentType="application/vnd.openxmlformats-officedocument.presentationml.tags+xml"/>
  <Override PartName="/ppt/tags/tag3115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3099.xml" ContentType="application/vnd.openxmlformats-officedocument.presentationml.tags+xml"/>
  <Override PartName="/ppt/tags/tag3285.xml" ContentType="application/vnd.openxmlformats-officedocument.presentationml.tags+xml"/>
  <Override PartName="/ppt/tags/tag3301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2922.xml" ContentType="application/vnd.openxmlformats-officedocument.presentationml.tags+xml"/>
  <Override PartName="/ppt/tags/tag3471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3216.xml" ContentType="application/vnd.openxmlformats-officedocument.presentationml.tags+xml"/>
  <Override PartName="/ppt/tags/tag3402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2837.xml" ContentType="application/vnd.openxmlformats-officedocument.presentationml.tags+xml"/>
  <Override PartName="/ppt/tags/tag3386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3080.xml" ContentType="application/vnd.openxmlformats-officedocument.presentationml.tags+xml"/>
  <Override PartName="/ppt/tags/tag3317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3503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2938.xml" ContentType="application/vnd.openxmlformats-officedocument.presentationml.tags+xml"/>
  <Override PartName="/ppt/tags/tag3011.xml" ContentType="application/vnd.openxmlformats-officedocument.presentationml.tags+xml"/>
  <Override PartName="/ppt/tags/tag3487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3181.xml" ContentType="application/vnd.openxmlformats-officedocument.presentationml.tags+xml"/>
  <Override PartName="/ppt/tags/tag3418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3112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3096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3282.xml" ContentType="application/vnd.openxmlformats-officedocument.presentationml.tags+xml"/>
  <Override PartName="/ppt/tags/tag3519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3027.xml" ContentType="application/vnd.openxmlformats-officedocument.presentationml.tags+xml"/>
  <Override PartName="/ppt/tags/tag3213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2834.xml" ContentType="application/vnd.openxmlformats-officedocument.presentationml.tags+xml"/>
  <Override PartName="/ppt/tags/tag3197.xml" ContentType="application/vnd.openxmlformats-officedocument.presentationml.tags+xml"/>
  <Override PartName="/ppt/tags/tag3383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3128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tags/tag3314.xml" ContentType="application/vnd.openxmlformats-officedocument.presentationml.tags+xml"/>
  <Override PartName="/ppt/tags/tag3500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935.xml" ContentType="application/vnd.openxmlformats-officedocument.presentationml.tags+xml"/>
  <Override PartName="/ppt/tags/tag3298.xml" ContentType="application/vnd.openxmlformats-officedocument.presentationml.tags+xml"/>
  <Override PartName="/ppt/tags/tag3484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3229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3399.xml" ContentType="application/vnd.openxmlformats-officedocument.presentationml.tags+xml"/>
  <Override PartName="/ppt/tags/tag3415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3093.xml" ContentType="application/vnd.openxmlformats-officedocument.presentationml.tags+xml"/>
  <Override PartName="/ppt/tags/tag3516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302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3194.xml" ContentType="application/vnd.openxmlformats-officedocument.presentationml.tags+xml"/>
  <Override PartName="/ppt/tags/tag3210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2831.xml" ContentType="application/vnd.openxmlformats-officedocument.presentationml.tags+xml"/>
  <Override PartName="/ppt/tags/tag3380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3125.xml" ContentType="application/vnd.openxmlformats-officedocument.presentationml.tags+xml"/>
  <Override PartName="/ppt/tags/tag3311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3295.xml" ContentType="application/vnd.openxmlformats-officedocument.presentationml.tags+xml"/>
  <Override PartName="/ppt/tags/tag3481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2932.xml" ContentType="application/vnd.openxmlformats-officedocument.presentationml.tags+xml"/>
  <Override PartName="/ppt/tags/tag3226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3412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2847.xml" ContentType="application/vnd.openxmlformats-officedocument.presentationml.tags+xml"/>
  <Override PartName="/ppt/tags/tag3396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3090.xml" ContentType="application/vnd.openxmlformats-officedocument.presentationml.tags+xml"/>
  <Override PartName="/ppt/tags/tag3327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948.xml" ContentType="application/vnd.openxmlformats-officedocument.presentationml.tags+xml"/>
  <Override PartName="/ppt/tags/tag3497.xml" ContentType="application/vnd.openxmlformats-officedocument.presentationml.tags+xml"/>
  <Override PartName="/ppt/tags/tag3513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0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3191.xml" ContentType="application/vnd.openxmlformats-officedocument.presentationml.tags+xml"/>
  <Override PartName="/ppt/tags/tag3428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3122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3292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30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223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2844.xml" ContentType="application/vnd.openxmlformats-officedocument.presentationml.tags+xml"/>
  <Override PartName="/ppt/tags/tag3393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3138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3324.xml" ContentType="application/vnd.openxmlformats-officedocument.presentationml.tags+xml"/>
  <Override PartName="/ppt/tags/tag3510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945.xml" ContentType="application/vnd.openxmlformats-officedocument.presentationml.tags+xml"/>
  <Override PartName="/ppt/tags/tag3494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3239.xml" ContentType="application/vnd.openxmlformats-officedocument.presentationml.tags+xml"/>
  <Override PartName="/ppt/tags/tag3425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3034.xml" ContentType="application/vnd.openxmlformats-officedocument.presentationml.tags+xml"/>
  <Override PartName="/ppt/tags/tag3220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2841.xml" ContentType="application/vnd.openxmlformats-officedocument.presentationml.tags+xml"/>
  <Override PartName="/ppt/tags/tag3135.xml" ContentType="application/vnd.openxmlformats-officedocument.presentationml.tags+xml"/>
  <Override PartName="/ppt/tags/tag3390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3321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942.xml" ContentType="application/vnd.openxmlformats-officedocument.presentationml.tags+xml"/>
  <Override PartName="/ppt/tags/tag3491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3236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2857.xml" ContentType="application/vnd.openxmlformats-officedocument.presentationml.tags+xml"/>
  <Override PartName="/ppt/tags/tag3422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3337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958.xml" ContentType="application/vnd.openxmlformats-officedocument.presentationml.tags+xml"/>
  <Override PartName="/ppt/tags/tag303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3438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3132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3047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233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tags/tag2854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3148.xml" ContentType="application/vnd.openxmlformats-officedocument.presentationml.tags+xml"/>
  <Override PartName="/ppt/tags/tag3334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3520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2955.xml" ContentType="application/vnd.openxmlformats-officedocument.presentationml.tags+xml"/>
  <Override PartName="/ppt/tags/tag3249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3435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3044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3230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2851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tags/tag3145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3331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952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3246.xml" ContentType="application/vnd.openxmlformats-officedocument.presentationml.tags+xml"/>
  <Override PartName="/ppt/tags/tag3432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2867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3347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968.xml" ContentType="application/vnd.openxmlformats-officedocument.presentationml.tags+xml"/>
  <Override PartName="/ppt/tags/tag3041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3448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3142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057.xml" ContentType="application/vnd.openxmlformats-officedocument.presentationml.tags+xml"/>
  <Override PartName="/ppt/tags/tag3243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864.xml" ContentType="application/vnd.openxmlformats-officedocument.presentationml.tags+xml"/>
  <Override PartName="/ppt/tags/tag3158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3344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965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3259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3445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3054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3240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2861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3155.xml" ContentType="application/vnd.openxmlformats-officedocument.presentationml.tags+xml"/>
  <Override PartName="/ppt/tags/tag3341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2962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3256.xml" ContentType="application/vnd.openxmlformats-officedocument.presentationml.tags+xml"/>
  <Override PartName="/ppt/tags/tag3442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2877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3357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2978.xml" ContentType="application/vnd.openxmlformats-officedocument.presentationml.tags+xml"/>
  <Override PartName="/ppt/tags/tag3051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2909.xml" ContentType="application/vnd.openxmlformats-officedocument.presentationml.tags+xml"/>
  <Override PartName="/ppt/tags/tag3458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3152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gs/tag3067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3253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2874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168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3354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975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2906.xml" ContentType="application/vnd.openxmlformats-officedocument.presentationml.tags+xml"/>
  <Override PartName="/ppt/tags/tag3269.xml" ContentType="application/vnd.openxmlformats-officedocument.presentationml.tags+xml"/>
  <Override PartName="/ppt/tags/tag3455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3064.xml" ContentType="application/vnd.openxmlformats-officedocument.presentationml.tags+xml"/>
  <Override PartName="/ppt/tags/tag3250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2871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3165.xml" ContentType="application/vnd.openxmlformats-officedocument.presentationml.tags+xml"/>
  <Override PartName="/ppt/tags/tag3351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972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3266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903.xml" ContentType="application/vnd.openxmlformats-officedocument.presentationml.tags+xml"/>
  <Override PartName="/ppt/tags/tag3452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2887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2818.xml" ContentType="application/vnd.openxmlformats-officedocument.presentationml.tags+xml"/>
  <Override PartName="/ppt/tags/tag3367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988.xml" ContentType="application/vnd.openxmlformats-officedocument.presentationml.tags+xml"/>
  <Override PartName="/ppt/tags/tag3061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919.xml" ContentType="application/vnd.openxmlformats-officedocument.presentationml.tags+xml"/>
  <Override PartName="/ppt/tags/tag3468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3162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3077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2900.xml" ContentType="application/vnd.openxmlformats-officedocument.presentationml.tags+xml"/>
  <Override PartName="/ppt/tags/tag3263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2884.xml" ContentType="application/vnd.openxmlformats-officedocument.presentationml.tags+xml"/>
  <Override PartName="/ppt/tags/tag300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2815.xml" ContentType="application/vnd.openxmlformats-officedocument.presentationml.tags+xml"/>
  <Override PartName="/ppt/tags/tag3178.xml" ContentType="application/vnd.openxmlformats-officedocument.presentationml.tags+xml"/>
  <Override PartName="/ppt/tags/tag3364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  <Override PartName="/ppt/tags/tag3109.xml" ContentType="application/vnd.openxmlformats-officedocument.presentationml.tags+xml"/>
  <Override PartName="/ppt/tags/tag256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758.xml" ContentType="application/vnd.openxmlformats-officedocument.presentationml.tags+xml"/>
  <Override PartName="/ppt/tags/tag2493.xml" ContentType="application/vnd.openxmlformats-officedocument.presentationml.tags+xml"/>
  <Override PartName="/ppt/tags/tag2985.xml" ContentType="application/vnd.openxmlformats-officedocument.presentationml.tags+xml"/>
  <Override PartName="/ppt/slides/slide18.xml" ContentType="application/vnd.openxmlformats-officedocument.presentationml.slide+xml"/>
  <Override PartName="/ppt/tags/tag442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ags/tag2916.xml" ContentType="application/vnd.openxmlformats-officedocument.presentationml.tags+xml"/>
  <Override PartName="/ppt/tags/tag3279.xml" ContentType="application/vnd.openxmlformats-officedocument.presentationml.tags+xml"/>
  <Override PartName="/ppt/tags/tag3465.xml" ContentType="application/vnd.openxmlformats-officedocument.presentationml.tags+xml"/>
  <Override PartName="/ppt/tags/tag849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1367.xml" ContentType="application/vnd.openxmlformats-officedocument.presentationml.tags+xml"/>
  <Override PartName="/ppt/tags/tag1859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543.xml" ContentType="application/vnd.openxmlformats-officedocument.presentationml.tags+xml"/>
  <Override PartName="/ppt/tags/tag1553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1061.xml" ContentType="application/vnd.openxmlformats-officedocument.presentationml.tags+xml"/>
  <Override PartName="/ppt/tags/tag2033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3074.xml" ContentType="application/vnd.openxmlformats-officedocument.presentationml.tags+xml"/>
  <Override PartName="/ppt/tags/tag32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1468.xml" ContentType="application/vnd.openxmlformats-officedocument.presentationml.tags+xml"/>
  <Override PartName="/ppt/tags/tag2695.xml" ContentType="application/vnd.openxmlformats-officedocument.presentationml.tags+xml"/>
  <Override PartName="/ppt/tags/tag2881.xml" ContentType="application/vnd.openxmlformats-officedocument.presentationml.tags+xml"/>
  <Override PartName="/ppt/tags/tag300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830.xml" ContentType="application/vnd.openxmlformats-officedocument.presentationml.tags+xml"/>
  <Override PartName="/ppt/tags/tag1162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2626.xml" ContentType="application/vnd.openxmlformats-officedocument.presentationml.tags+xml"/>
  <Override PartName="/ppt/tags/tag3175.xml" ContentType="application/vnd.openxmlformats-officedocument.presentationml.tags+xml"/>
  <Override PartName="/ppt/tags/tag2134.xml" ContentType="application/vnd.openxmlformats-officedocument.presentationml.tags+xml"/>
  <Override PartName="/ppt/tags/tag2812.xml" ContentType="application/vnd.openxmlformats-officedocument.presentationml.tags+xml"/>
  <Override PartName="/ppt/tags/tag3361.xml" ContentType="application/vnd.openxmlformats-officedocument.presentationml.tags+xml"/>
  <Override PartName="/ppt/tags/tag559.xml" ContentType="application/vnd.openxmlformats-officedocument.presentationml.tags+xml"/>
  <Override PartName="/ppt/tags/tag745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796.xml" ContentType="application/vnd.openxmlformats-officedocument.presentationml.tags+xml"/>
  <Override PartName="/ppt/tags/tag2982.xml" ContentType="application/vnd.openxmlformats-officedocument.presentationml.tags+xml"/>
  <Override PartName="/ppt/tags/tag3106.xml" ContentType="application/vnd.openxmlformats-officedocument.presentationml.tags+xml"/>
  <Override PartName="/ppt/slides/slide15.xml" ContentType="application/vnd.openxmlformats-officedocument.presentationml.slide+xml"/>
  <Override PartName="/ppt/tags/tag253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3276.xml" ContentType="application/vnd.openxmlformats-officedocument.presentationml.tags+xml"/>
  <Override PartName="/ppt/tags/tag1008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897.xml" ContentType="application/vnd.openxmlformats-officedocument.presentationml.tags+xml"/>
  <Override PartName="/ppt/tags/tag2913.xml" ContentType="application/vnd.openxmlformats-officedocument.presentationml.tags+xml"/>
  <Override PartName="/ppt/tags/tag3462.xml" ContentType="application/vnd.openxmlformats-officedocument.presentationml.tags+xml"/>
  <Override PartName="/ppt/tags/tag168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856.xml" ContentType="application/vnd.openxmlformats-officedocument.presentationml.tags+xml"/>
  <Override PartName="/ppt/tags/tag3207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2591.xml" ContentType="application/vnd.openxmlformats-officedocument.presentationml.tags+xml"/>
  <Override PartName="/ppt/tags/tag2828.xml" ContentType="application/vnd.openxmlformats-officedocument.presentationml.tags+xml"/>
  <Override PartName="/ppt/tags/tag3377.xml" ContentType="application/vnd.openxmlformats-officedocument.presentationml.tags+xml"/>
  <Override PartName="/ppt/tags/tag1109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998.xml" ContentType="application/vnd.openxmlformats-officedocument.presentationml.tags+xml"/>
  <Override PartName="/ppt/tags/tag3071.xml" ContentType="application/vnd.openxmlformats-officedocument.presentationml.tags+xml"/>
  <Override PartName="/ppt/tags/tag3308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947.xml" ContentType="application/vnd.openxmlformats-officedocument.presentationml.tags+xml"/>
  <Override PartName="/ppt/tags/tag1279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692.xml" ContentType="application/vnd.openxmlformats-officedocument.presentationml.tags+xml"/>
  <Override PartName="/ppt/tags/tag2929.xml" ContentType="application/vnd.openxmlformats-officedocument.presentationml.tags+xml"/>
  <Override PartName="/ppt/tags/tag3478.xml" ContentType="application/vnd.openxmlformats-officedocument.presentationml.tags+xml"/>
  <Override PartName="/ppt/slides/slide6.xml" ContentType="application/vnd.openxmlformats-officedocument.presentationml.slide+xml"/>
  <Override PartName="/ppt/tags/tag641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2437.xml" ContentType="application/vnd.openxmlformats-officedocument.presentationml.tags+xml"/>
  <Override PartName="/ppt/tags/tag3002.xml" ContentType="application/vnd.openxmlformats-officedocument.presentationml.tags+xml"/>
  <Override PartName="/ppt/slideMasters/slideMaster1.xml" ContentType="application/vnd.openxmlformats-officedocument.presentationml.slideMaster+xml"/>
  <Override PartName="/ppt/tags/tag2623.xml" ContentType="application/vnd.openxmlformats-officedocument.presentationml.tags+xml"/>
  <Override PartName="/ppt/tags/tag3172.xml" ContentType="application/vnd.openxmlformats-officedocument.presentationml.tags+xml"/>
  <Override PartName="/ppt/tags/tag3409.xml" ContentType="application/vnd.openxmlformats-officedocument.presentationml.tags+xml"/>
  <Override PartName="/ppt/tags/tag69.xml" ContentType="application/vnd.openxmlformats-officedocument.presentationml.tags+xml"/>
  <Override PartName="/ppt/tags/tag556.xml" ContentType="application/vnd.openxmlformats-officedocument.presentationml.tags+xml"/>
  <Override PartName="/ppt/tags/tag1566.xml" ContentType="application/vnd.openxmlformats-officedocument.presentationml.tags+xml"/>
  <Override PartName="/ppt/tags/tag2131.xml" ContentType="application/vnd.openxmlformats-officedocument.presentationml.tags+xml"/>
  <Override PartName="/ppt/tags/tag2793.xml" ContentType="application/vnd.openxmlformats-officedocument.presentationml.tags+xml"/>
  <Override PartName="/ppt/tags/tag3103.xml" ContentType="application/vnd.openxmlformats-officedocument.presentationml.tags+xml"/>
  <Default Extension="rels" ContentType="application/vnd.openxmlformats-package.relationships+xml"/>
  <Override PartName="/ppt/tags/tag250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752.xml" ContentType="application/vnd.openxmlformats-officedocument.presentationml.tags+xml"/>
  <Override PartName="/ppt/tags/tag2538.xml" ContentType="application/vnd.openxmlformats-officedocument.presentationml.tags+xml"/>
  <Override PartName="/ppt/tags/tag3087.xml" ContentType="application/vnd.openxmlformats-officedocument.presentationml.tags+xml"/>
  <Override PartName="/ppt/tags/tag3273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260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724.xml" ContentType="application/vnd.openxmlformats-officedocument.presentationml.tags+xml"/>
  <Override PartName="/ppt/tags/tag2910.xml" ContentType="application/vnd.openxmlformats-officedocument.presentationml.tags+xml"/>
  <Override PartName="/ppt/tags/tag3018.xml" ContentType="application/vnd.openxmlformats-officedocument.presentationml.tags+xml"/>
  <Override PartName="/ppt/tags/tag165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1005.xml" ContentType="application/vnd.openxmlformats-officedocument.presentationml.tags+xml"/>
  <Override PartName="/ppt/tags/tag1667.xml" ContentType="application/vnd.openxmlformats-officedocument.presentationml.tags+xml"/>
  <Override PartName="/ppt/tags/tag2894.xml" ContentType="application/vnd.openxmlformats-officedocument.presentationml.tags+xml"/>
  <Override PartName="/ppt/tags/tag3204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2825.xml" ContentType="application/vnd.openxmlformats-officedocument.presentationml.tags+xml"/>
  <Override PartName="/ppt/tags/tag3188.xml" ContentType="application/vnd.openxmlformats-officedocument.presentationml.tags+xml"/>
  <Override PartName="/ppt/tags/tag3374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2333.xml" ContentType="application/vnd.openxmlformats-officedocument.presentationml.tags+xml"/>
  <Override PartName="/ppt/tags/tag2995.xml" ContentType="application/vnd.openxmlformats-officedocument.presentationml.tags+xml"/>
  <Override PartName="/ppt/tags/tag3119.xml" ContentType="application/vnd.openxmlformats-officedocument.presentationml.tags+xml"/>
  <Override PartName="/ppt/tags/tag266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3289.xml" ContentType="application/vnd.openxmlformats-officedocument.presentationml.tags+xml"/>
  <Override PartName="/ppt/tags/tag3305.xml" ContentType="application/vnd.openxmlformats-officedocument.presentationml.tags+xml"/>
  <Override PartName="/ppt/slides/slide3.xml" ContentType="application/vnd.openxmlformats-officedocument.presentationml.slide+xml"/>
  <Override PartName="/ppt/tags/tag452.xml" ContentType="application/vnd.openxmlformats-officedocument.presentationml.tags+xml"/>
  <Override PartName="/ppt/tags/tag1462.xml" ContentType="application/vnd.openxmlformats-officedocument.presentationml.tags+xml"/>
  <Override PartName="/ppt/tags/tag2248.xml" ContentType="application/vnd.openxmlformats-officedocument.presentationml.tags+xml"/>
  <Override PartName="/ppt/tags/tag2926.xml" ContentType="application/vnd.openxmlformats-officedocument.presentationml.tags+xml"/>
  <Override PartName="/ppt/tags/tag3475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869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3406.xml" ContentType="application/vnd.openxmlformats-officedocument.presentationml.tags+xml"/>
  <Override PartName="/ppt/tags/tag66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1377.xml" ContentType="application/vnd.openxmlformats-officedocument.presentationml.tags+xml"/>
  <Override PartName="/ppt/tags/tag2790.xml" ContentType="application/vnd.openxmlformats-officedocument.presentationml.tags+xml"/>
  <Override PartName="/ppt/tags/tag1563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3084.xml" ContentType="application/vnd.openxmlformats-officedocument.presentationml.tags+xml"/>
  <Override PartName="/ppt/tags/tag3100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2043.xml" ContentType="application/vnd.openxmlformats-officedocument.presentationml.tags+xml"/>
  <Override PartName="/ppt/tags/tag2721.xml" ContentType="application/vnd.openxmlformats-officedocument.presentationml.tags+xml"/>
  <Override PartName="/ppt/tags/tag3270.xml" ContentType="application/vnd.openxmlformats-officedocument.presentationml.tags+xml"/>
  <Override PartName="/ppt/tags/tag3507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1002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891.xml" ContentType="application/vnd.openxmlformats-officedocument.presentationml.tags+xml"/>
  <Override PartName="/ppt/tags/tag3015.xml" ContentType="application/vnd.openxmlformats-officedocument.presentationml.tags+xml"/>
  <Override PartName="/ppt/tags/tag3201.xml" ContentType="application/vnd.openxmlformats-officedocument.presentationml.tags+xml"/>
  <Override PartName="/ppt/tags/tag162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2636.xml" ContentType="application/vnd.openxmlformats-officedocument.presentationml.tags+xml"/>
  <Override PartName="/ppt/tags/tag3185.xml" ContentType="application/vnd.openxmlformats-officedocument.presentationml.tags+xml"/>
  <Override PartName="/ppt/tags/tag2144.xml" ContentType="application/vnd.openxmlformats-officedocument.presentationml.tags+xml"/>
  <Override PartName="/ppt/tags/tag755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2992.xml" ContentType="application/vnd.openxmlformats-officedocument.presentationml.tags+xml"/>
  <Override PartName="/ppt/tags/tag3302.xml" ContentType="application/vnd.openxmlformats-officedocument.presentationml.tags+xml"/>
  <Override PartName="/ppt/tags/tag263.xml" ContentType="application/vnd.openxmlformats-officedocument.presentationml.tags+xml"/>
  <Override PartName="/ppt/tags/tag1951.xml" ContentType="application/vnd.openxmlformats-officedocument.presentationml.tags+xml"/>
  <Override PartName="/ppt/tags/tag2737.xml" ContentType="application/vnd.openxmlformats-officedocument.presentationml.tags+xml"/>
  <Override PartName="/ppt/tags/tag3286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2838.xml" ContentType="application/vnd.openxmlformats-officedocument.presentationml.tags+xml"/>
  <Override PartName="/ppt/tags/tag3387.xml" ContentType="application/vnd.openxmlformats-officedocument.presentationml.tags+xml"/>
  <Override PartName="/ppt/tags/tag3403.xml" ContentType="application/vnd.openxmlformats-officedocument.presentationml.tags+xml"/>
  <Override PartName="/ppt/tags/tag109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957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2939.xml" ContentType="application/vnd.openxmlformats-officedocument.presentationml.tags+xml"/>
  <Override PartName="/ppt/tags/tag3012.xml" ContentType="application/vnd.openxmlformats-officedocument.presentationml.tags+xml"/>
  <Override PartName="/ppt/tags/tag3488.xml" ContentType="application/vnd.openxmlformats-officedocument.presentationml.tags+xml"/>
  <Override PartName="/ppt/tags/tag3504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3113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3097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920.xml" ContentType="application/vnd.openxmlformats-officedocument.presentationml.tags+xml"/>
  <Override PartName="/ppt/tags/tag175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3198.xml" ContentType="application/vnd.openxmlformats-officedocument.presentationml.tags+xml"/>
  <Override PartName="/ppt/tags/tag3214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3315.xml" ContentType="application/vnd.openxmlformats-officedocument.presentationml.tags+xml"/>
  <Override PartName="/ppt/tags/tag276.xml" ContentType="application/vnd.openxmlformats-officedocument.presentationml.tags+xml"/>
  <Override PartName="/ppt/tags/tag1964.xml" ContentType="application/vnd.openxmlformats-officedocument.presentationml.tags+xml"/>
  <Override PartName="/ppt/tags/tag3299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2630.xml" ContentType="application/vnd.openxmlformats-officedocument.presentationml.tags+xml"/>
  <Override PartName="/ppt/tags/tag3416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1573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2731.xml" ContentType="application/vnd.openxmlformats-officedocument.presentationml.tags+xml"/>
  <Override PartName="/ppt/tags/tag3280.xml" ContentType="application/vnd.openxmlformats-officedocument.presentationml.tags+xml"/>
  <Override PartName="/ppt/tags/tag3517.xml" ContentType="application/vnd.openxmlformats-officedocument.presentationml.tags+xml"/>
  <Override PartName="/ppt/tags/tag850.xml" ContentType="application/vnd.openxmlformats-officedocument.presentationml.tags+xml"/>
  <Override PartName="/ppt/tags/tag1674.xml" ContentType="application/vnd.openxmlformats-officedocument.presentationml.tags+xml"/>
  <Override PartName="/ppt/tags/tag3025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2832.xml" ContentType="application/vnd.openxmlformats-officedocument.presentationml.tags+xml"/>
  <Override PartName="/ppt/tags/tag3381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2340.xml" ContentType="application/vnd.openxmlformats-officedocument.presentationml.tags+xml"/>
  <Override PartName="/ppt/tags/tag3126.xml" ContentType="application/vnd.openxmlformats-officedocument.presentationml.tags+xml"/>
  <Override PartName="/ppt/tags/tag951.xml" ContentType="application/vnd.openxmlformats-officedocument.presentationml.tags+xml"/>
  <Override PartName="/ppt/tags/tag1775.xml" ContentType="application/vnd.openxmlformats-officedocument.presentationml.tags+xml"/>
  <Override PartName="/ppt/tags/tag1283.xml" ContentType="application/vnd.openxmlformats-officedocument.presentationml.tags+xml"/>
  <Override PartName="/ppt/tags/tag2069.xml" ContentType="application/vnd.openxmlformats-officedocument.presentationml.tags+xml"/>
  <Override PartName="/ppt/tags/tag2933.xml" ContentType="application/vnd.openxmlformats-officedocument.presentationml.tags+xml"/>
  <Override PartName="/ppt/tags/tag3482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1028.xml" ContentType="application/vnd.openxmlformats-officedocument.presentationml.tags+xml"/>
  <Override PartName="/ppt/tags/tag2441.xml" ContentType="application/vnd.openxmlformats-officedocument.presentationml.tags+xml"/>
  <Override PartName="/ppt/tags/tag3227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3091.xml" ContentType="application/vnd.openxmlformats-officedocument.presentationml.tags+xml"/>
  <Override PartName="/ppt/tags/tag3328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2643.xml" ContentType="application/vnd.openxmlformats-officedocument.presentationml.tags+xml"/>
  <Override PartName="/ppt/tags/tag3192.xml" ContentType="application/vnd.openxmlformats-officedocument.presentationml.tags+xml"/>
  <Override PartName="/ppt/tags/tag3429.xml" ContentType="application/vnd.openxmlformats-officedocument.presentationml.tags+xml"/>
  <Override PartName="/ppt/tags/tag89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2744.xml" ContentType="application/vnd.openxmlformats-officedocument.presentationml.tags+xml"/>
  <Override PartName="/ppt/tags/tag3293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3038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3410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804.xml" ContentType="application/vnd.openxmlformats-officedocument.presentationml.tags+xml"/>
  <Override PartName="/ppt/tags/tag2353.xml" ContentType="application/vnd.openxmlformats-officedocument.presentationml.tags+xml"/>
  <Override PartName="/ppt/tags/tag2845.xml" ContentType="application/vnd.openxmlformats-officedocument.presentationml.tags+xml"/>
  <Override PartName="/ppt/tags/tag3394.xml" ContentType="application/vnd.openxmlformats-officedocument.presentationml.tags+xml"/>
  <Override PartName="/ppt/tags/tag964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3139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2946.xml" ContentType="application/vnd.openxmlformats-officedocument.presentationml.tags+xml"/>
  <Override PartName="/ppt/tags/tag3495.xml" ContentType="application/vnd.openxmlformats-officedocument.presentationml.tags+xml"/>
  <Override PartName="/ppt/tags/tag3511.xml" ContentType="application/vnd.openxmlformats-officedocument.presentationml.tags+xml"/>
  <Override PartName="/ppt/tags/tag217.xml" ContentType="application/vnd.openxmlformats-officedocument.presentationml.tags+xml"/>
  <Override PartName="/ppt/tags/tag1905.xml" ContentType="application/vnd.openxmlformats-officedocument.presentationml.tags+xml"/>
  <Override PartName="/ppt/tags/tag2454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3120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2555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1870.xml" ContentType="application/vnd.openxmlformats-officedocument.presentationml.tags+xml"/>
  <Override PartName="/ppt/tags/tag3221.xml" ContentType="application/vnd.openxmlformats-officedocument.presentationml.tags+xml"/>
  <Override PartName="/ppt/tags/tag41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283.xml" ContentType="application/vnd.openxmlformats-officedocument.presentationml.tags+xml"/>
  <Override PartName="/ppt/tags/tag1971.xml" ContentType="application/vnd.openxmlformats-officedocument.presentationml.tags+xml"/>
  <Override PartName="/ppt/tags/tag2757.xml" ContentType="application/vnd.openxmlformats-officedocument.presentationml.tags+xml"/>
  <Override PartName="/ppt/tags/tag3322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3423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2858.xml" ContentType="application/vnd.openxmlformats-officedocument.presentationml.tags+xml"/>
  <Override PartName="/ppt/tags/tag12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2959.xml" ContentType="application/vnd.openxmlformats-officedocument.presentationml.tags+xml"/>
  <Override PartName="/ppt/tags/tag3032.xml" ContentType="application/vnd.openxmlformats-officedocument.presentationml.tags+xml"/>
  <Override PartName="/ppt/tags/tag1426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3133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2076.xml" ContentType="application/vnd.openxmlformats-officedocument.presentationml.tags+xml"/>
  <Override PartName="/ppt/tags/tag2940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1035.xml" ContentType="application/vnd.openxmlformats-officedocument.presentationml.tags+xml"/>
  <Override PartName="/ppt/tags/tag3234.xml" ContentType="application/vnd.openxmlformats-officedocument.presentationml.tags+xml"/>
  <Override PartName="/ppt/tags/tag195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2177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1984.xml" ContentType="application/vnd.openxmlformats-officedocument.presentationml.tags+xml"/>
  <Override PartName="/ppt/tags/tag3335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3436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1710.xml" ContentType="application/vnd.openxmlformats-officedocument.presentationml.tags+xml"/>
  <Override PartName="/ppt/tags/tag3045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1439.xml" ContentType="application/vnd.openxmlformats-officedocument.presentationml.tags+xml"/>
  <Override PartName="/ppt/tags/tag2852.xml" ContentType="application/vnd.openxmlformats-officedocument.presentationml.tags+xml"/>
  <Override PartName="/ppt/tags/tag12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3146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953.xml" ContentType="application/vnd.openxmlformats-officedocument.presentationml.tags+xml"/>
  <Override PartName="/ppt/tags/tag224.xml" ContentType="application/vnd.openxmlformats-officedocument.presentationml.tags+xml"/>
  <Override PartName="/ppt/tags/tag1048.xml" ContentType="application/vnd.openxmlformats-officedocument.presentationml.tags+xml"/>
  <Override PartName="/ppt/tags/tag1912.xml" ContentType="application/vnd.openxmlformats-officedocument.presentationml.tags+xml"/>
  <Override PartName="/ppt/tags/tag2461.xml" ContentType="application/vnd.openxmlformats-officedocument.presentationml.tags+xml"/>
  <Override PartName="/ppt/tags/tag3247.xml" ContentType="application/vnd.openxmlformats-officedocument.presentationml.tags+xml"/>
  <Override PartName="/ppt/presentation.xml" ContentType="application/vnd.openxmlformats-officedocument.presentationml.presentation.main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1149.xml" ContentType="application/vnd.openxmlformats-officedocument.presentationml.tags+xml"/>
  <Override PartName="/ppt/tags/tag2562.xml" ContentType="application/vnd.openxmlformats-officedocument.presentationml.tags+xml"/>
  <Override PartName="/ppt/tags/tag3348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42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tags/tag3449.xml" ContentType="application/vnd.openxmlformats-officedocument.presentationml.tags+xml"/>
  <Override PartName="/ppt/slideLayouts/slideLayout4.xml" ContentType="application/vnd.openxmlformats-officedocument.presentationml.slideLayout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74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5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29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6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0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2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88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92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7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2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EE0F-59B4-4AA8-B3B2-BB55BC20FFB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97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8" Type="http://schemas.openxmlformats.org/officeDocument/2006/relationships/tags" Target="../tags/tag238.xml"/><Relationship Id="rId254" Type="http://schemas.openxmlformats.org/officeDocument/2006/relationships/tags" Target="../tags/tag254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244" Type="http://schemas.openxmlformats.org/officeDocument/2006/relationships/tags" Target="../tags/tag244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260" Type="http://schemas.openxmlformats.org/officeDocument/2006/relationships/slideLayout" Target="../slideLayouts/slideLayout1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0" Type="http://schemas.openxmlformats.org/officeDocument/2006/relationships/tags" Target="../tags/tag250.xml"/><Relationship Id="rId255" Type="http://schemas.openxmlformats.org/officeDocument/2006/relationships/tags" Target="../tags/tag255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tags" Target="../tags/tag251.xml"/><Relationship Id="rId256" Type="http://schemas.openxmlformats.org/officeDocument/2006/relationships/tags" Target="../tags/tag256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856.xml"/><Relationship Id="rId21" Type="http://schemas.openxmlformats.org/officeDocument/2006/relationships/tags" Target="../tags/tag1760.xml"/><Relationship Id="rId42" Type="http://schemas.openxmlformats.org/officeDocument/2006/relationships/tags" Target="../tags/tag1781.xml"/><Relationship Id="rId63" Type="http://schemas.openxmlformats.org/officeDocument/2006/relationships/tags" Target="../tags/tag1802.xml"/><Relationship Id="rId84" Type="http://schemas.openxmlformats.org/officeDocument/2006/relationships/tags" Target="../tags/tag1823.xml"/><Relationship Id="rId138" Type="http://schemas.openxmlformats.org/officeDocument/2006/relationships/tags" Target="../tags/tag1877.xml"/><Relationship Id="rId159" Type="http://schemas.openxmlformats.org/officeDocument/2006/relationships/tags" Target="../tags/tag1898.xml"/><Relationship Id="rId170" Type="http://schemas.openxmlformats.org/officeDocument/2006/relationships/tags" Target="../tags/tag1909.xml"/><Relationship Id="rId191" Type="http://schemas.openxmlformats.org/officeDocument/2006/relationships/tags" Target="../tags/tag1930.xml"/><Relationship Id="rId205" Type="http://schemas.openxmlformats.org/officeDocument/2006/relationships/tags" Target="../tags/tag1944.xml"/><Relationship Id="rId16" Type="http://schemas.openxmlformats.org/officeDocument/2006/relationships/tags" Target="../tags/tag1755.xml"/><Relationship Id="rId107" Type="http://schemas.openxmlformats.org/officeDocument/2006/relationships/tags" Target="../tags/tag1846.xml"/><Relationship Id="rId11" Type="http://schemas.openxmlformats.org/officeDocument/2006/relationships/tags" Target="../tags/tag1750.xml"/><Relationship Id="rId32" Type="http://schemas.openxmlformats.org/officeDocument/2006/relationships/tags" Target="../tags/tag1771.xml"/><Relationship Id="rId37" Type="http://schemas.openxmlformats.org/officeDocument/2006/relationships/tags" Target="../tags/tag1776.xml"/><Relationship Id="rId53" Type="http://schemas.openxmlformats.org/officeDocument/2006/relationships/tags" Target="../tags/tag1792.xml"/><Relationship Id="rId58" Type="http://schemas.openxmlformats.org/officeDocument/2006/relationships/tags" Target="../tags/tag1797.xml"/><Relationship Id="rId74" Type="http://schemas.openxmlformats.org/officeDocument/2006/relationships/tags" Target="../tags/tag1813.xml"/><Relationship Id="rId79" Type="http://schemas.openxmlformats.org/officeDocument/2006/relationships/tags" Target="../tags/tag1818.xml"/><Relationship Id="rId102" Type="http://schemas.openxmlformats.org/officeDocument/2006/relationships/tags" Target="../tags/tag1841.xml"/><Relationship Id="rId123" Type="http://schemas.openxmlformats.org/officeDocument/2006/relationships/tags" Target="../tags/tag1862.xml"/><Relationship Id="rId128" Type="http://schemas.openxmlformats.org/officeDocument/2006/relationships/tags" Target="../tags/tag1867.xml"/><Relationship Id="rId144" Type="http://schemas.openxmlformats.org/officeDocument/2006/relationships/tags" Target="../tags/tag1883.xml"/><Relationship Id="rId149" Type="http://schemas.openxmlformats.org/officeDocument/2006/relationships/tags" Target="../tags/tag1888.xml"/><Relationship Id="rId5" Type="http://schemas.openxmlformats.org/officeDocument/2006/relationships/tags" Target="../tags/tag1744.xml"/><Relationship Id="rId90" Type="http://schemas.openxmlformats.org/officeDocument/2006/relationships/tags" Target="../tags/tag1829.xml"/><Relationship Id="rId95" Type="http://schemas.openxmlformats.org/officeDocument/2006/relationships/tags" Target="../tags/tag1834.xml"/><Relationship Id="rId160" Type="http://schemas.openxmlformats.org/officeDocument/2006/relationships/tags" Target="../tags/tag1899.xml"/><Relationship Id="rId165" Type="http://schemas.openxmlformats.org/officeDocument/2006/relationships/tags" Target="../tags/tag1904.xml"/><Relationship Id="rId181" Type="http://schemas.openxmlformats.org/officeDocument/2006/relationships/tags" Target="../tags/tag1920.xml"/><Relationship Id="rId186" Type="http://schemas.openxmlformats.org/officeDocument/2006/relationships/tags" Target="../tags/tag1925.xml"/><Relationship Id="rId22" Type="http://schemas.openxmlformats.org/officeDocument/2006/relationships/tags" Target="../tags/tag1761.xml"/><Relationship Id="rId27" Type="http://schemas.openxmlformats.org/officeDocument/2006/relationships/tags" Target="../tags/tag1766.xml"/><Relationship Id="rId43" Type="http://schemas.openxmlformats.org/officeDocument/2006/relationships/tags" Target="../tags/tag1782.xml"/><Relationship Id="rId48" Type="http://schemas.openxmlformats.org/officeDocument/2006/relationships/tags" Target="../tags/tag1787.xml"/><Relationship Id="rId64" Type="http://schemas.openxmlformats.org/officeDocument/2006/relationships/tags" Target="../tags/tag1803.xml"/><Relationship Id="rId69" Type="http://schemas.openxmlformats.org/officeDocument/2006/relationships/tags" Target="../tags/tag1808.xml"/><Relationship Id="rId113" Type="http://schemas.openxmlformats.org/officeDocument/2006/relationships/tags" Target="../tags/tag1852.xml"/><Relationship Id="rId118" Type="http://schemas.openxmlformats.org/officeDocument/2006/relationships/tags" Target="../tags/tag1857.xml"/><Relationship Id="rId134" Type="http://schemas.openxmlformats.org/officeDocument/2006/relationships/tags" Target="../tags/tag1873.xml"/><Relationship Id="rId139" Type="http://schemas.openxmlformats.org/officeDocument/2006/relationships/tags" Target="../tags/tag1878.xml"/><Relationship Id="rId80" Type="http://schemas.openxmlformats.org/officeDocument/2006/relationships/tags" Target="../tags/tag1819.xml"/><Relationship Id="rId85" Type="http://schemas.openxmlformats.org/officeDocument/2006/relationships/tags" Target="../tags/tag1824.xml"/><Relationship Id="rId150" Type="http://schemas.openxmlformats.org/officeDocument/2006/relationships/tags" Target="../tags/tag1889.xml"/><Relationship Id="rId155" Type="http://schemas.openxmlformats.org/officeDocument/2006/relationships/tags" Target="../tags/tag1894.xml"/><Relationship Id="rId171" Type="http://schemas.openxmlformats.org/officeDocument/2006/relationships/tags" Target="../tags/tag1910.xml"/><Relationship Id="rId176" Type="http://schemas.openxmlformats.org/officeDocument/2006/relationships/tags" Target="../tags/tag1915.xml"/><Relationship Id="rId192" Type="http://schemas.openxmlformats.org/officeDocument/2006/relationships/tags" Target="../tags/tag1931.xml"/><Relationship Id="rId197" Type="http://schemas.openxmlformats.org/officeDocument/2006/relationships/tags" Target="../tags/tag1936.xml"/><Relationship Id="rId206" Type="http://schemas.openxmlformats.org/officeDocument/2006/relationships/tags" Target="../tags/tag1945.xml"/><Relationship Id="rId201" Type="http://schemas.openxmlformats.org/officeDocument/2006/relationships/tags" Target="../tags/tag1940.xml"/><Relationship Id="rId12" Type="http://schemas.openxmlformats.org/officeDocument/2006/relationships/tags" Target="../tags/tag1751.xml"/><Relationship Id="rId17" Type="http://schemas.openxmlformats.org/officeDocument/2006/relationships/tags" Target="../tags/tag1756.xml"/><Relationship Id="rId33" Type="http://schemas.openxmlformats.org/officeDocument/2006/relationships/tags" Target="../tags/tag1772.xml"/><Relationship Id="rId38" Type="http://schemas.openxmlformats.org/officeDocument/2006/relationships/tags" Target="../tags/tag1777.xml"/><Relationship Id="rId59" Type="http://schemas.openxmlformats.org/officeDocument/2006/relationships/tags" Target="../tags/tag1798.xml"/><Relationship Id="rId103" Type="http://schemas.openxmlformats.org/officeDocument/2006/relationships/tags" Target="../tags/tag1842.xml"/><Relationship Id="rId108" Type="http://schemas.openxmlformats.org/officeDocument/2006/relationships/tags" Target="../tags/tag1847.xml"/><Relationship Id="rId124" Type="http://schemas.openxmlformats.org/officeDocument/2006/relationships/tags" Target="../tags/tag1863.xml"/><Relationship Id="rId129" Type="http://schemas.openxmlformats.org/officeDocument/2006/relationships/tags" Target="../tags/tag1868.xml"/><Relationship Id="rId54" Type="http://schemas.openxmlformats.org/officeDocument/2006/relationships/tags" Target="../tags/tag1793.xml"/><Relationship Id="rId70" Type="http://schemas.openxmlformats.org/officeDocument/2006/relationships/tags" Target="../tags/tag1809.xml"/><Relationship Id="rId75" Type="http://schemas.openxmlformats.org/officeDocument/2006/relationships/tags" Target="../tags/tag1814.xml"/><Relationship Id="rId91" Type="http://schemas.openxmlformats.org/officeDocument/2006/relationships/tags" Target="../tags/tag1830.xml"/><Relationship Id="rId96" Type="http://schemas.openxmlformats.org/officeDocument/2006/relationships/tags" Target="../tags/tag1835.xml"/><Relationship Id="rId140" Type="http://schemas.openxmlformats.org/officeDocument/2006/relationships/tags" Target="../tags/tag1879.xml"/><Relationship Id="rId145" Type="http://schemas.openxmlformats.org/officeDocument/2006/relationships/tags" Target="../tags/tag1884.xml"/><Relationship Id="rId161" Type="http://schemas.openxmlformats.org/officeDocument/2006/relationships/tags" Target="../tags/tag1900.xml"/><Relationship Id="rId166" Type="http://schemas.openxmlformats.org/officeDocument/2006/relationships/tags" Target="../tags/tag1905.xml"/><Relationship Id="rId182" Type="http://schemas.openxmlformats.org/officeDocument/2006/relationships/tags" Target="../tags/tag1921.xml"/><Relationship Id="rId187" Type="http://schemas.openxmlformats.org/officeDocument/2006/relationships/tags" Target="../tags/tag1926.xml"/><Relationship Id="rId1" Type="http://schemas.openxmlformats.org/officeDocument/2006/relationships/tags" Target="../tags/tag1740.xml"/><Relationship Id="rId6" Type="http://schemas.openxmlformats.org/officeDocument/2006/relationships/tags" Target="../tags/tag1745.xml"/><Relationship Id="rId23" Type="http://schemas.openxmlformats.org/officeDocument/2006/relationships/tags" Target="../tags/tag1762.xml"/><Relationship Id="rId28" Type="http://schemas.openxmlformats.org/officeDocument/2006/relationships/tags" Target="../tags/tag1767.xml"/><Relationship Id="rId49" Type="http://schemas.openxmlformats.org/officeDocument/2006/relationships/tags" Target="../tags/tag1788.xml"/><Relationship Id="rId114" Type="http://schemas.openxmlformats.org/officeDocument/2006/relationships/tags" Target="../tags/tag1853.xml"/><Relationship Id="rId119" Type="http://schemas.openxmlformats.org/officeDocument/2006/relationships/tags" Target="../tags/tag1858.xml"/><Relationship Id="rId44" Type="http://schemas.openxmlformats.org/officeDocument/2006/relationships/tags" Target="../tags/tag1783.xml"/><Relationship Id="rId60" Type="http://schemas.openxmlformats.org/officeDocument/2006/relationships/tags" Target="../tags/tag1799.xml"/><Relationship Id="rId65" Type="http://schemas.openxmlformats.org/officeDocument/2006/relationships/tags" Target="../tags/tag1804.xml"/><Relationship Id="rId81" Type="http://schemas.openxmlformats.org/officeDocument/2006/relationships/tags" Target="../tags/tag1820.xml"/><Relationship Id="rId86" Type="http://schemas.openxmlformats.org/officeDocument/2006/relationships/tags" Target="../tags/tag1825.xml"/><Relationship Id="rId130" Type="http://schemas.openxmlformats.org/officeDocument/2006/relationships/tags" Target="../tags/tag1869.xml"/><Relationship Id="rId135" Type="http://schemas.openxmlformats.org/officeDocument/2006/relationships/tags" Target="../tags/tag1874.xml"/><Relationship Id="rId151" Type="http://schemas.openxmlformats.org/officeDocument/2006/relationships/tags" Target="../tags/tag1890.xml"/><Relationship Id="rId156" Type="http://schemas.openxmlformats.org/officeDocument/2006/relationships/tags" Target="../tags/tag1895.xml"/><Relationship Id="rId177" Type="http://schemas.openxmlformats.org/officeDocument/2006/relationships/tags" Target="../tags/tag1916.xml"/><Relationship Id="rId198" Type="http://schemas.openxmlformats.org/officeDocument/2006/relationships/tags" Target="../tags/tag1937.xml"/><Relationship Id="rId172" Type="http://schemas.openxmlformats.org/officeDocument/2006/relationships/tags" Target="../tags/tag1911.xml"/><Relationship Id="rId193" Type="http://schemas.openxmlformats.org/officeDocument/2006/relationships/tags" Target="../tags/tag1932.xml"/><Relationship Id="rId202" Type="http://schemas.openxmlformats.org/officeDocument/2006/relationships/tags" Target="../tags/tag1941.xml"/><Relationship Id="rId207" Type="http://schemas.openxmlformats.org/officeDocument/2006/relationships/tags" Target="../tags/tag1946.xml"/><Relationship Id="rId13" Type="http://schemas.openxmlformats.org/officeDocument/2006/relationships/tags" Target="../tags/tag1752.xml"/><Relationship Id="rId18" Type="http://schemas.openxmlformats.org/officeDocument/2006/relationships/tags" Target="../tags/tag1757.xml"/><Relationship Id="rId39" Type="http://schemas.openxmlformats.org/officeDocument/2006/relationships/tags" Target="../tags/tag1778.xml"/><Relationship Id="rId109" Type="http://schemas.openxmlformats.org/officeDocument/2006/relationships/tags" Target="../tags/tag1848.xml"/><Relationship Id="rId34" Type="http://schemas.openxmlformats.org/officeDocument/2006/relationships/tags" Target="../tags/tag1773.xml"/><Relationship Id="rId50" Type="http://schemas.openxmlformats.org/officeDocument/2006/relationships/tags" Target="../tags/tag1789.xml"/><Relationship Id="rId55" Type="http://schemas.openxmlformats.org/officeDocument/2006/relationships/tags" Target="../tags/tag1794.xml"/><Relationship Id="rId76" Type="http://schemas.openxmlformats.org/officeDocument/2006/relationships/tags" Target="../tags/tag1815.xml"/><Relationship Id="rId97" Type="http://schemas.openxmlformats.org/officeDocument/2006/relationships/tags" Target="../tags/tag1836.xml"/><Relationship Id="rId104" Type="http://schemas.openxmlformats.org/officeDocument/2006/relationships/tags" Target="../tags/tag1843.xml"/><Relationship Id="rId120" Type="http://schemas.openxmlformats.org/officeDocument/2006/relationships/tags" Target="../tags/tag1859.xml"/><Relationship Id="rId125" Type="http://schemas.openxmlformats.org/officeDocument/2006/relationships/tags" Target="../tags/tag1864.xml"/><Relationship Id="rId141" Type="http://schemas.openxmlformats.org/officeDocument/2006/relationships/tags" Target="../tags/tag1880.xml"/><Relationship Id="rId146" Type="http://schemas.openxmlformats.org/officeDocument/2006/relationships/tags" Target="../tags/tag1885.xml"/><Relationship Id="rId167" Type="http://schemas.openxmlformats.org/officeDocument/2006/relationships/tags" Target="../tags/tag1906.xml"/><Relationship Id="rId188" Type="http://schemas.openxmlformats.org/officeDocument/2006/relationships/tags" Target="../tags/tag1927.xml"/><Relationship Id="rId7" Type="http://schemas.openxmlformats.org/officeDocument/2006/relationships/tags" Target="../tags/tag1746.xml"/><Relationship Id="rId71" Type="http://schemas.openxmlformats.org/officeDocument/2006/relationships/tags" Target="../tags/tag1810.xml"/><Relationship Id="rId92" Type="http://schemas.openxmlformats.org/officeDocument/2006/relationships/tags" Target="../tags/tag1831.xml"/><Relationship Id="rId162" Type="http://schemas.openxmlformats.org/officeDocument/2006/relationships/tags" Target="../tags/tag1901.xml"/><Relationship Id="rId183" Type="http://schemas.openxmlformats.org/officeDocument/2006/relationships/tags" Target="../tags/tag1922.xml"/><Relationship Id="rId2" Type="http://schemas.openxmlformats.org/officeDocument/2006/relationships/tags" Target="../tags/tag1741.xml"/><Relationship Id="rId29" Type="http://schemas.openxmlformats.org/officeDocument/2006/relationships/tags" Target="../tags/tag1768.xml"/><Relationship Id="rId24" Type="http://schemas.openxmlformats.org/officeDocument/2006/relationships/tags" Target="../tags/tag1763.xml"/><Relationship Id="rId40" Type="http://schemas.openxmlformats.org/officeDocument/2006/relationships/tags" Target="../tags/tag1779.xml"/><Relationship Id="rId45" Type="http://schemas.openxmlformats.org/officeDocument/2006/relationships/tags" Target="../tags/tag1784.xml"/><Relationship Id="rId66" Type="http://schemas.openxmlformats.org/officeDocument/2006/relationships/tags" Target="../tags/tag1805.xml"/><Relationship Id="rId87" Type="http://schemas.openxmlformats.org/officeDocument/2006/relationships/tags" Target="../tags/tag1826.xml"/><Relationship Id="rId110" Type="http://schemas.openxmlformats.org/officeDocument/2006/relationships/tags" Target="../tags/tag1849.xml"/><Relationship Id="rId115" Type="http://schemas.openxmlformats.org/officeDocument/2006/relationships/tags" Target="../tags/tag1854.xml"/><Relationship Id="rId131" Type="http://schemas.openxmlformats.org/officeDocument/2006/relationships/tags" Target="../tags/tag1870.xml"/><Relationship Id="rId136" Type="http://schemas.openxmlformats.org/officeDocument/2006/relationships/tags" Target="../tags/tag1875.xml"/><Relationship Id="rId157" Type="http://schemas.openxmlformats.org/officeDocument/2006/relationships/tags" Target="../tags/tag1896.xml"/><Relationship Id="rId178" Type="http://schemas.openxmlformats.org/officeDocument/2006/relationships/tags" Target="../tags/tag1917.xml"/><Relationship Id="rId61" Type="http://schemas.openxmlformats.org/officeDocument/2006/relationships/tags" Target="../tags/tag1800.xml"/><Relationship Id="rId82" Type="http://schemas.openxmlformats.org/officeDocument/2006/relationships/tags" Target="../tags/tag1821.xml"/><Relationship Id="rId152" Type="http://schemas.openxmlformats.org/officeDocument/2006/relationships/tags" Target="../tags/tag1891.xml"/><Relationship Id="rId173" Type="http://schemas.openxmlformats.org/officeDocument/2006/relationships/tags" Target="../tags/tag1912.xml"/><Relationship Id="rId194" Type="http://schemas.openxmlformats.org/officeDocument/2006/relationships/tags" Target="../tags/tag1933.xml"/><Relationship Id="rId199" Type="http://schemas.openxmlformats.org/officeDocument/2006/relationships/tags" Target="../tags/tag1938.xml"/><Relationship Id="rId203" Type="http://schemas.openxmlformats.org/officeDocument/2006/relationships/tags" Target="../tags/tag1942.xml"/><Relationship Id="rId208" Type="http://schemas.openxmlformats.org/officeDocument/2006/relationships/tags" Target="../tags/tag1947.xml"/><Relationship Id="rId19" Type="http://schemas.openxmlformats.org/officeDocument/2006/relationships/tags" Target="../tags/tag1758.xml"/><Relationship Id="rId14" Type="http://schemas.openxmlformats.org/officeDocument/2006/relationships/tags" Target="../tags/tag1753.xml"/><Relationship Id="rId30" Type="http://schemas.openxmlformats.org/officeDocument/2006/relationships/tags" Target="../tags/tag1769.xml"/><Relationship Id="rId35" Type="http://schemas.openxmlformats.org/officeDocument/2006/relationships/tags" Target="../tags/tag1774.xml"/><Relationship Id="rId56" Type="http://schemas.openxmlformats.org/officeDocument/2006/relationships/tags" Target="../tags/tag1795.xml"/><Relationship Id="rId77" Type="http://schemas.openxmlformats.org/officeDocument/2006/relationships/tags" Target="../tags/tag1816.xml"/><Relationship Id="rId100" Type="http://schemas.openxmlformats.org/officeDocument/2006/relationships/tags" Target="../tags/tag1839.xml"/><Relationship Id="rId105" Type="http://schemas.openxmlformats.org/officeDocument/2006/relationships/tags" Target="../tags/tag1844.xml"/><Relationship Id="rId126" Type="http://schemas.openxmlformats.org/officeDocument/2006/relationships/tags" Target="../tags/tag1865.xml"/><Relationship Id="rId147" Type="http://schemas.openxmlformats.org/officeDocument/2006/relationships/tags" Target="../tags/tag1886.xml"/><Relationship Id="rId168" Type="http://schemas.openxmlformats.org/officeDocument/2006/relationships/tags" Target="../tags/tag1907.xml"/><Relationship Id="rId8" Type="http://schemas.openxmlformats.org/officeDocument/2006/relationships/tags" Target="../tags/tag1747.xml"/><Relationship Id="rId51" Type="http://schemas.openxmlformats.org/officeDocument/2006/relationships/tags" Target="../tags/tag1790.xml"/><Relationship Id="rId72" Type="http://schemas.openxmlformats.org/officeDocument/2006/relationships/tags" Target="../tags/tag1811.xml"/><Relationship Id="rId93" Type="http://schemas.openxmlformats.org/officeDocument/2006/relationships/tags" Target="../tags/tag1832.xml"/><Relationship Id="rId98" Type="http://schemas.openxmlformats.org/officeDocument/2006/relationships/tags" Target="../tags/tag1837.xml"/><Relationship Id="rId121" Type="http://schemas.openxmlformats.org/officeDocument/2006/relationships/tags" Target="../tags/tag1860.xml"/><Relationship Id="rId142" Type="http://schemas.openxmlformats.org/officeDocument/2006/relationships/tags" Target="../tags/tag1881.xml"/><Relationship Id="rId163" Type="http://schemas.openxmlformats.org/officeDocument/2006/relationships/tags" Target="../tags/tag1902.xml"/><Relationship Id="rId184" Type="http://schemas.openxmlformats.org/officeDocument/2006/relationships/tags" Target="../tags/tag1923.xml"/><Relationship Id="rId189" Type="http://schemas.openxmlformats.org/officeDocument/2006/relationships/tags" Target="../tags/tag1928.xml"/><Relationship Id="rId3" Type="http://schemas.openxmlformats.org/officeDocument/2006/relationships/tags" Target="../tags/tag1742.xml"/><Relationship Id="rId25" Type="http://schemas.openxmlformats.org/officeDocument/2006/relationships/tags" Target="../tags/tag1764.xml"/><Relationship Id="rId46" Type="http://schemas.openxmlformats.org/officeDocument/2006/relationships/tags" Target="../tags/tag1785.xml"/><Relationship Id="rId67" Type="http://schemas.openxmlformats.org/officeDocument/2006/relationships/tags" Target="../tags/tag1806.xml"/><Relationship Id="rId116" Type="http://schemas.openxmlformats.org/officeDocument/2006/relationships/tags" Target="../tags/tag1855.xml"/><Relationship Id="rId137" Type="http://schemas.openxmlformats.org/officeDocument/2006/relationships/tags" Target="../tags/tag1876.xml"/><Relationship Id="rId158" Type="http://schemas.openxmlformats.org/officeDocument/2006/relationships/tags" Target="../tags/tag1897.xml"/><Relationship Id="rId20" Type="http://schemas.openxmlformats.org/officeDocument/2006/relationships/tags" Target="../tags/tag1759.xml"/><Relationship Id="rId41" Type="http://schemas.openxmlformats.org/officeDocument/2006/relationships/tags" Target="../tags/tag1780.xml"/><Relationship Id="rId62" Type="http://schemas.openxmlformats.org/officeDocument/2006/relationships/tags" Target="../tags/tag1801.xml"/><Relationship Id="rId83" Type="http://schemas.openxmlformats.org/officeDocument/2006/relationships/tags" Target="../tags/tag1822.xml"/><Relationship Id="rId88" Type="http://schemas.openxmlformats.org/officeDocument/2006/relationships/tags" Target="../tags/tag1827.xml"/><Relationship Id="rId111" Type="http://schemas.openxmlformats.org/officeDocument/2006/relationships/tags" Target="../tags/tag1850.xml"/><Relationship Id="rId132" Type="http://schemas.openxmlformats.org/officeDocument/2006/relationships/tags" Target="../tags/tag1871.xml"/><Relationship Id="rId153" Type="http://schemas.openxmlformats.org/officeDocument/2006/relationships/tags" Target="../tags/tag1892.xml"/><Relationship Id="rId174" Type="http://schemas.openxmlformats.org/officeDocument/2006/relationships/tags" Target="../tags/tag1913.xml"/><Relationship Id="rId179" Type="http://schemas.openxmlformats.org/officeDocument/2006/relationships/tags" Target="../tags/tag1918.xml"/><Relationship Id="rId195" Type="http://schemas.openxmlformats.org/officeDocument/2006/relationships/tags" Target="../tags/tag1934.xml"/><Relationship Id="rId209" Type="http://schemas.openxmlformats.org/officeDocument/2006/relationships/tags" Target="../tags/tag1948.xml"/><Relationship Id="rId190" Type="http://schemas.openxmlformats.org/officeDocument/2006/relationships/tags" Target="../tags/tag1929.xml"/><Relationship Id="rId204" Type="http://schemas.openxmlformats.org/officeDocument/2006/relationships/tags" Target="../tags/tag1943.xml"/><Relationship Id="rId15" Type="http://schemas.openxmlformats.org/officeDocument/2006/relationships/tags" Target="../tags/tag1754.xml"/><Relationship Id="rId36" Type="http://schemas.openxmlformats.org/officeDocument/2006/relationships/tags" Target="../tags/tag1775.xml"/><Relationship Id="rId57" Type="http://schemas.openxmlformats.org/officeDocument/2006/relationships/tags" Target="../tags/tag1796.xml"/><Relationship Id="rId106" Type="http://schemas.openxmlformats.org/officeDocument/2006/relationships/tags" Target="../tags/tag1845.xml"/><Relationship Id="rId127" Type="http://schemas.openxmlformats.org/officeDocument/2006/relationships/tags" Target="../tags/tag1866.xml"/><Relationship Id="rId10" Type="http://schemas.openxmlformats.org/officeDocument/2006/relationships/tags" Target="../tags/tag1749.xml"/><Relationship Id="rId31" Type="http://schemas.openxmlformats.org/officeDocument/2006/relationships/tags" Target="../tags/tag1770.xml"/><Relationship Id="rId52" Type="http://schemas.openxmlformats.org/officeDocument/2006/relationships/tags" Target="../tags/tag1791.xml"/><Relationship Id="rId73" Type="http://schemas.openxmlformats.org/officeDocument/2006/relationships/tags" Target="../tags/tag1812.xml"/><Relationship Id="rId78" Type="http://schemas.openxmlformats.org/officeDocument/2006/relationships/tags" Target="../tags/tag1817.xml"/><Relationship Id="rId94" Type="http://schemas.openxmlformats.org/officeDocument/2006/relationships/tags" Target="../tags/tag1833.xml"/><Relationship Id="rId99" Type="http://schemas.openxmlformats.org/officeDocument/2006/relationships/tags" Target="../tags/tag1838.xml"/><Relationship Id="rId101" Type="http://schemas.openxmlformats.org/officeDocument/2006/relationships/tags" Target="../tags/tag1840.xml"/><Relationship Id="rId122" Type="http://schemas.openxmlformats.org/officeDocument/2006/relationships/tags" Target="../tags/tag1861.xml"/><Relationship Id="rId143" Type="http://schemas.openxmlformats.org/officeDocument/2006/relationships/tags" Target="../tags/tag1882.xml"/><Relationship Id="rId148" Type="http://schemas.openxmlformats.org/officeDocument/2006/relationships/tags" Target="../tags/tag1887.xml"/><Relationship Id="rId164" Type="http://schemas.openxmlformats.org/officeDocument/2006/relationships/tags" Target="../tags/tag1903.xml"/><Relationship Id="rId169" Type="http://schemas.openxmlformats.org/officeDocument/2006/relationships/tags" Target="../tags/tag1908.xml"/><Relationship Id="rId185" Type="http://schemas.openxmlformats.org/officeDocument/2006/relationships/tags" Target="../tags/tag1924.xml"/><Relationship Id="rId4" Type="http://schemas.openxmlformats.org/officeDocument/2006/relationships/tags" Target="../tags/tag1743.xml"/><Relationship Id="rId9" Type="http://schemas.openxmlformats.org/officeDocument/2006/relationships/tags" Target="../tags/tag1748.xml"/><Relationship Id="rId180" Type="http://schemas.openxmlformats.org/officeDocument/2006/relationships/tags" Target="../tags/tag1919.xml"/><Relationship Id="rId210" Type="http://schemas.openxmlformats.org/officeDocument/2006/relationships/slideLayout" Target="../slideLayouts/slideLayout1.xml"/><Relationship Id="rId26" Type="http://schemas.openxmlformats.org/officeDocument/2006/relationships/tags" Target="../tags/tag1765.xml"/><Relationship Id="rId47" Type="http://schemas.openxmlformats.org/officeDocument/2006/relationships/tags" Target="../tags/tag1786.xml"/><Relationship Id="rId68" Type="http://schemas.openxmlformats.org/officeDocument/2006/relationships/tags" Target="../tags/tag1807.xml"/><Relationship Id="rId89" Type="http://schemas.openxmlformats.org/officeDocument/2006/relationships/tags" Target="../tags/tag1828.xml"/><Relationship Id="rId112" Type="http://schemas.openxmlformats.org/officeDocument/2006/relationships/tags" Target="../tags/tag1851.xml"/><Relationship Id="rId133" Type="http://schemas.openxmlformats.org/officeDocument/2006/relationships/tags" Target="../tags/tag1872.xml"/><Relationship Id="rId154" Type="http://schemas.openxmlformats.org/officeDocument/2006/relationships/tags" Target="../tags/tag1893.xml"/><Relationship Id="rId175" Type="http://schemas.openxmlformats.org/officeDocument/2006/relationships/tags" Target="../tags/tag1914.xml"/><Relationship Id="rId196" Type="http://schemas.openxmlformats.org/officeDocument/2006/relationships/tags" Target="../tags/tag1935.xml"/><Relationship Id="rId200" Type="http://schemas.openxmlformats.org/officeDocument/2006/relationships/tags" Target="../tags/tag1939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2065.xml"/><Relationship Id="rId21" Type="http://schemas.openxmlformats.org/officeDocument/2006/relationships/tags" Target="../tags/tag1969.xml"/><Relationship Id="rId42" Type="http://schemas.openxmlformats.org/officeDocument/2006/relationships/tags" Target="../tags/tag1990.xml"/><Relationship Id="rId63" Type="http://schemas.openxmlformats.org/officeDocument/2006/relationships/tags" Target="../tags/tag2011.xml"/><Relationship Id="rId84" Type="http://schemas.openxmlformats.org/officeDocument/2006/relationships/tags" Target="../tags/tag2032.xml"/><Relationship Id="rId138" Type="http://schemas.openxmlformats.org/officeDocument/2006/relationships/tags" Target="../tags/tag2086.xml"/><Relationship Id="rId159" Type="http://schemas.openxmlformats.org/officeDocument/2006/relationships/tags" Target="../tags/tag2107.xml"/><Relationship Id="rId170" Type="http://schemas.openxmlformats.org/officeDocument/2006/relationships/tags" Target="../tags/tag2118.xml"/><Relationship Id="rId191" Type="http://schemas.openxmlformats.org/officeDocument/2006/relationships/tags" Target="../tags/tag2139.xml"/><Relationship Id="rId205" Type="http://schemas.openxmlformats.org/officeDocument/2006/relationships/tags" Target="../tags/tag2153.xml"/><Relationship Id="rId226" Type="http://schemas.openxmlformats.org/officeDocument/2006/relationships/tags" Target="../tags/tag2174.xml"/><Relationship Id="rId247" Type="http://schemas.openxmlformats.org/officeDocument/2006/relationships/tags" Target="../tags/tag2195.xml"/><Relationship Id="rId107" Type="http://schemas.openxmlformats.org/officeDocument/2006/relationships/tags" Target="../tags/tag2055.xml"/><Relationship Id="rId268" Type="http://schemas.openxmlformats.org/officeDocument/2006/relationships/tags" Target="../tags/tag2216.xml"/><Relationship Id="rId11" Type="http://schemas.openxmlformats.org/officeDocument/2006/relationships/tags" Target="../tags/tag1959.xml"/><Relationship Id="rId32" Type="http://schemas.openxmlformats.org/officeDocument/2006/relationships/tags" Target="../tags/tag1980.xml"/><Relationship Id="rId53" Type="http://schemas.openxmlformats.org/officeDocument/2006/relationships/tags" Target="../tags/tag2001.xml"/><Relationship Id="rId74" Type="http://schemas.openxmlformats.org/officeDocument/2006/relationships/tags" Target="../tags/tag2022.xml"/><Relationship Id="rId128" Type="http://schemas.openxmlformats.org/officeDocument/2006/relationships/tags" Target="../tags/tag2076.xml"/><Relationship Id="rId149" Type="http://schemas.openxmlformats.org/officeDocument/2006/relationships/tags" Target="../tags/tag2097.xml"/><Relationship Id="rId5" Type="http://schemas.openxmlformats.org/officeDocument/2006/relationships/tags" Target="../tags/tag1953.xml"/><Relationship Id="rId95" Type="http://schemas.openxmlformats.org/officeDocument/2006/relationships/tags" Target="../tags/tag2043.xml"/><Relationship Id="rId160" Type="http://schemas.openxmlformats.org/officeDocument/2006/relationships/tags" Target="../tags/tag2108.xml"/><Relationship Id="rId181" Type="http://schemas.openxmlformats.org/officeDocument/2006/relationships/tags" Target="../tags/tag2129.xml"/><Relationship Id="rId216" Type="http://schemas.openxmlformats.org/officeDocument/2006/relationships/tags" Target="../tags/tag2164.xml"/><Relationship Id="rId237" Type="http://schemas.openxmlformats.org/officeDocument/2006/relationships/tags" Target="../tags/tag2185.xml"/><Relationship Id="rId258" Type="http://schemas.openxmlformats.org/officeDocument/2006/relationships/tags" Target="../tags/tag2206.xml"/><Relationship Id="rId279" Type="http://schemas.openxmlformats.org/officeDocument/2006/relationships/tags" Target="../tags/tag2227.xml"/><Relationship Id="rId22" Type="http://schemas.openxmlformats.org/officeDocument/2006/relationships/tags" Target="../tags/tag1970.xml"/><Relationship Id="rId43" Type="http://schemas.openxmlformats.org/officeDocument/2006/relationships/tags" Target="../tags/tag1991.xml"/><Relationship Id="rId64" Type="http://schemas.openxmlformats.org/officeDocument/2006/relationships/tags" Target="../tags/tag2012.xml"/><Relationship Id="rId118" Type="http://schemas.openxmlformats.org/officeDocument/2006/relationships/tags" Target="../tags/tag2066.xml"/><Relationship Id="rId139" Type="http://schemas.openxmlformats.org/officeDocument/2006/relationships/tags" Target="../tags/tag2087.xml"/><Relationship Id="rId85" Type="http://schemas.openxmlformats.org/officeDocument/2006/relationships/tags" Target="../tags/tag2033.xml"/><Relationship Id="rId150" Type="http://schemas.openxmlformats.org/officeDocument/2006/relationships/tags" Target="../tags/tag2098.xml"/><Relationship Id="rId171" Type="http://schemas.openxmlformats.org/officeDocument/2006/relationships/tags" Target="../tags/tag2119.xml"/><Relationship Id="rId192" Type="http://schemas.openxmlformats.org/officeDocument/2006/relationships/tags" Target="../tags/tag2140.xml"/><Relationship Id="rId206" Type="http://schemas.openxmlformats.org/officeDocument/2006/relationships/tags" Target="../tags/tag2154.xml"/><Relationship Id="rId227" Type="http://schemas.openxmlformats.org/officeDocument/2006/relationships/tags" Target="../tags/tag2175.xml"/><Relationship Id="rId248" Type="http://schemas.openxmlformats.org/officeDocument/2006/relationships/tags" Target="../tags/tag2196.xml"/><Relationship Id="rId269" Type="http://schemas.openxmlformats.org/officeDocument/2006/relationships/tags" Target="../tags/tag2217.xml"/><Relationship Id="rId12" Type="http://schemas.openxmlformats.org/officeDocument/2006/relationships/tags" Target="../tags/tag1960.xml"/><Relationship Id="rId33" Type="http://schemas.openxmlformats.org/officeDocument/2006/relationships/tags" Target="../tags/tag1981.xml"/><Relationship Id="rId108" Type="http://schemas.openxmlformats.org/officeDocument/2006/relationships/tags" Target="../tags/tag2056.xml"/><Relationship Id="rId129" Type="http://schemas.openxmlformats.org/officeDocument/2006/relationships/tags" Target="../tags/tag2077.xml"/><Relationship Id="rId280" Type="http://schemas.openxmlformats.org/officeDocument/2006/relationships/tags" Target="../tags/tag2228.xml"/><Relationship Id="rId54" Type="http://schemas.openxmlformats.org/officeDocument/2006/relationships/tags" Target="../tags/tag2002.xml"/><Relationship Id="rId75" Type="http://schemas.openxmlformats.org/officeDocument/2006/relationships/tags" Target="../tags/tag2023.xml"/><Relationship Id="rId96" Type="http://schemas.openxmlformats.org/officeDocument/2006/relationships/tags" Target="../tags/tag2044.xml"/><Relationship Id="rId140" Type="http://schemas.openxmlformats.org/officeDocument/2006/relationships/tags" Target="../tags/tag2088.xml"/><Relationship Id="rId161" Type="http://schemas.openxmlformats.org/officeDocument/2006/relationships/tags" Target="../tags/tag2109.xml"/><Relationship Id="rId182" Type="http://schemas.openxmlformats.org/officeDocument/2006/relationships/tags" Target="../tags/tag2130.xml"/><Relationship Id="rId217" Type="http://schemas.openxmlformats.org/officeDocument/2006/relationships/tags" Target="../tags/tag2165.xml"/><Relationship Id="rId6" Type="http://schemas.openxmlformats.org/officeDocument/2006/relationships/tags" Target="../tags/tag1954.xml"/><Relationship Id="rId238" Type="http://schemas.openxmlformats.org/officeDocument/2006/relationships/tags" Target="../tags/tag2186.xml"/><Relationship Id="rId259" Type="http://schemas.openxmlformats.org/officeDocument/2006/relationships/tags" Target="../tags/tag2207.xml"/><Relationship Id="rId23" Type="http://schemas.openxmlformats.org/officeDocument/2006/relationships/tags" Target="../tags/tag1971.xml"/><Relationship Id="rId119" Type="http://schemas.openxmlformats.org/officeDocument/2006/relationships/tags" Target="../tags/tag2067.xml"/><Relationship Id="rId270" Type="http://schemas.openxmlformats.org/officeDocument/2006/relationships/tags" Target="../tags/tag2218.xml"/><Relationship Id="rId44" Type="http://schemas.openxmlformats.org/officeDocument/2006/relationships/tags" Target="../tags/tag1992.xml"/><Relationship Id="rId65" Type="http://schemas.openxmlformats.org/officeDocument/2006/relationships/tags" Target="../tags/tag2013.xml"/><Relationship Id="rId86" Type="http://schemas.openxmlformats.org/officeDocument/2006/relationships/tags" Target="../tags/tag2034.xml"/><Relationship Id="rId130" Type="http://schemas.openxmlformats.org/officeDocument/2006/relationships/tags" Target="../tags/tag2078.xml"/><Relationship Id="rId151" Type="http://schemas.openxmlformats.org/officeDocument/2006/relationships/tags" Target="../tags/tag2099.xml"/><Relationship Id="rId172" Type="http://schemas.openxmlformats.org/officeDocument/2006/relationships/tags" Target="../tags/tag2120.xml"/><Relationship Id="rId193" Type="http://schemas.openxmlformats.org/officeDocument/2006/relationships/tags" Target="../tags/tag2141.xml"/><Relationship Id="rId207" Type="http://schemas.openxmlformats.org/officeDocument/2006/relationships/tags" Target="../tags/tag2155.xml"/><Relationship Id="rId228" Type="http://schemas.openxmlformats.org/officeDocument/2006/relationships/tags" Target="../tags/tag2176.xml"/><Relationship Id="rId249" Type="http://schemas.openxmlformats.org/officeDocument/2006/relationships/tags" Target="../tags/tag2197.xml"/><Relationship Id="rId13" Type="http://schemas.openxmlformats.org/officeDocument/2006/relationships/tags" Target="../tags/tag1961.xml"/><Relationship Id="rId18" Type="http://schemas.openxmlformats.org/officeDocument/2006/relationships/tags" Target="../tags/tag1966.xml"/><Relationship Id="rId39" Type="http://schemas.openxmlformats.org/officeDocument/2006/relationships/tags" Target="../tags/tag1987.xml"/><Relationship Id="rId109" Type="http://schemas.openxmlformats.org/officeDocument/2006/relationships/tags" Target="../tags/tag2057.xml"/><Relationship Id="rId260" Type="http://schemas.openxmlformats.org/officeDocument/2006/relationships/tags" Target="../tags/tag2208.xml"/><Relationship Id="rId265" Type="http://schemas.openxmlformats.org/officeDocument/2006/relationships/tags" Target="../tags/tag2213.xml"/><Relationship Id="rId281" Type="http://schemas.openxmlformats.org/officeDocument/2006/relationships/tags" Target="../tags/tag2229.xml"/><Relationship Id="rId286" Type="http://schemas.openxmlformats.org/officeDocument/2006/relationships/tags" Target="../tags/tag2234.xml"/><Relationship Id="rId34" Type="http://schemas.openxmlformats.org/officeDocument/2006/relationships/tags" Target="../tags/tag1982.xml"/><Relationship Id="rId50" Type="http://schemas.openxmlformats.org/officeDocument/2006/relationships/tags" Target="../tags/tag1998.xml"/><Relationship Id="rId55" Type="http://schemas.openxmlformats.org/officeDocument/2006/relationships/tags" Target="../tags/tag2003.xml"/><Relationship Id="rId76" Type="http://schemas.openxmlformats.org/officeDocument/2006/relationships/tags" Target="../tags/tag2024.xml"/><Relationship Id="rId97" Type="http://schemas.openxmlformats.org/officeDocument/2006/relationships/tags" Target="../tags/tag2045.xml"/><Relationship Id="rId104" Type="http://schemas.openxmlformats.org/officeDocument/2006/relationships/tags" Target="../tags/tag2052.xml"/><Relationship Id="rId120" Type="http://schemas.openxmlformats.org/officeDocument/2006/relationships/tags" Target="../tags/tag2068.xml"/><Relationship Id="rId125" Type="http://schemas.openxmlformats.org/officeDocument/2006/relationships/tags" Target="../tags/tag2073.xml"/><Relationship Id="rId141" Type="http://schemas.openxmlformats.org/officeDocument/2006/relationships/tags" Target="../tags/tag2089.xml"/><Relationship Id="rId146" Type="http://schemas.openxmlformats.org/officeDocument/2006/relationships/tags" Target="../tags/tag2094.xml"/><Relationship Id="rId167" Type="http://schemas.openxmlformats.org/officeDocument/2006/relationships/tags" Target="../tags/tag2115.xml"/><Relationship Id="rId188" Type="http://schemas.openxmlformats.org/officeDocument/2006/relationships/tags" Target="../tags/tag2136.xml"/><Relationship Id="rId7" Type="http://schemas.openxmlformats.org/officeDocument/2006/relationships/tags" Target="../tags/tag1955.xml"/><Relationship Id="rId71" Type="http://schemas.openxmlformats.org/officeDocument/2006/relationships/tags" Target="../tags/tag2019.xml"/><Relationship Id="rId92" Type="http://schemas.openxmlformats.org/officeDocument/2006/relationships/tags" Target="../tags/tag2040.xml"/><Relationship Id="rId162" Type="http://schemas.openxmlformats.org/officeDocument/2006/relationships/tags" Target="../tags/tag2110.xml"/><Relationship Id="rId183" Type="http://schemas.openxmlformats.org/officeDocument/2006/relationships/tags" Target="../tags/tag2131.xml"/><Relationship Id="rId213" Type="http://schemas.openxmlformats.org/officeDocument/2006/relationships/tags" Target="../tags/tag2161.xml"/><Relationship Id="rId218" Type="http://schemas.openxmlformats.org/officeDocument/2006/relationships/tags" Target="../tags/tag2166.xml"/><Relationship Id="rId234" Type="http://schemas.openxmlformats.org/officeDocument/2006/relationships/tags" Target="../tags/tag2182.xml"/><Relationship Id="rId239" Type="http://schemas.openxmlformats.org/officeDocument/2006/relationships/tags" Target="../tags/tag2187.xml"/><Relationship Id="rId2" Type="http://schemas.openxmlformats.org/officeDocument/2006/relationships/tags" Target="../tags/tag1950.xml"/><Relationship Id="rId29" Type="http://schemas.openxmlformats.org/officeDocument/2006/relationships/tags" Target="../tags/tag1977.xml"/><Relationship Id="rId250" Type="http://schemas.openxmlformats.org/officeDocument/2006/relationships/tags" Target="../tags/tag2198.xml"/><Relationship Id="rId255" Type="http://schemas.openxmlformats.org/officeDocument/2006/relationships/tags" Target="../tags/tag2203.xml"/><Relationship Id="rId271" Type="http://schemas.openxmlformats.org/officeDocument/2006/relationships/tags" Target="../tags/tag2219.xml"/><Relationship Id="rId276" Type="http://schemas.openxmlformats.org/officeDocument/2006/relationships/tags" Target="../tags/tag2224.xml"/><Relationship Id="rId24" Type="http://schemas.openxmlformats.org/officeDocument/2006/relationships/tags" Target="../tags/tag1972.xml"/><Relationship Id="rId40" Type="http://schemas.openxmlformats.org/officeDocument/2006/relationships/tags" Target="../tags/tag1988.xml"/><Relationship Id="rId45" Type="http://schemas.openxmlformats.org/officeDocument/2006/relationships/tags" Target="../tags/tag1993.xml"/><Relationship Id="rId66" Type="http://schemas.openxmlformats.org/officeDocument/2006/relationships/tags" Target="../tags/tag2014.xml"/><Relationship Id="rId87" Type="http://schemas.openxmlformats.org/officeDocument/2006/relationships/tags" Target="../tags/tag2035.xml"/><Relationship Id="rId110" Type="http://schemas.openxmlformats.org/officeDocument/2006/relationships/tags" Target="../tags/tag2058.xml"/><Relationship Id="rId115" Type="http://schemas.openxmlformats.org/officeDocument/2006/relationships/tags" Target="../tags/tag2063.xml"/><Relationship Id="rId131" Type="http://schemas.openxmlformats.org/officeDocument/2006/relationships/tags" Target="../tags/tag2079.xml"/><Relationship Id="rId136" Type="http://schemas.openxmlformats.org/officeDocument/2006/relationships/tags" Target="../tags/tag2084.xml"/><Relationship Id="rId157" Type="http://schemas.openxmlformats.org/officeDocument/2006/relationships/tags" Target="../tags/tag2105.xml"/><Relationship Id="rId178" Type="http://schemas.openxmlformats.org/officeDocument/2006/relationships/tags" Target="../tags/tag2126.xml"/><Relationship Id="rId61" Type="http://schemas.openxmlformats.org/officeDocument/2006/relationships/tags" Target="../tags/tag2009.xml"/><Relationship Id="rId82" Type="http://schemas.openxmlformats.org/officeDocument/2006/relationships/tags" Target="../tags/tag2030.xml"/><Relationship Id="rId152" Type="http://schemas.openxmlformats.org/officeDocument/2006/relationships/tags" Target="../tags/tag2100.xml"/><Relationship Id="rId173" Type="http://schemas.openxmlformats.org/officeDocument/2006/relationships/tags" Target="../tags/tag2121.xml"/><Relationship Id="rId194" Type="http://schemas.openxmlformats.org/officeDocument/2006/relationships/tags" Target="../tags/tag2142.xml"/><Relationship Id="rId199" Type="http://schemas.openxmlformats.org/officeDocument/2006/relationships/tags" Target="../tags/tag2147.xml"/><Relationship Id="rId203" Type="http://schemas.openxmlformats.org/officeDocument/2006/relationships/tags" Target="../tags/tag2151.xml"/><Relationship Id="rId208" Type="http://schemas.openxmlformats.org/officeDocument/2006/relationships/tags" Target="../tags/tag2156.xml"/><Relationship Id="rId229" Type="http://schemas.openxmlformats.org/officeDocument/2006/relationships/tags" Target="../tags/tag2177.xml"/><Relationship Id="rId19" Type="http://schemas.openxmlformats.org/officeDocument/2006/relationships/tags" Target="../tags/tag1967.xml"/><Relationship Id="rId224" Type="http://schemas.openxmlformats.org/officeDocument/2006/relationships/tags" Target="../tags/tag2172.xml"/><Relationship Id="rId240" Type="http://schemas.openxmlformats.org/officeDocument/2006/relationships/tags" Target="../tags/tag2188.xml"/><Relationship Id="rId245" Type="http://schemas.openxmlformats.org/officeDocument/2006/relationships/tags" Target="../tags/tag2193.xml"/><Relationship Id="rId261" Type="http://schemas.openxmlformats.org/officeDocument/2006/relationships/tags" Target="../tags/tag2209.xml"/><Relationship Id="rId266" Type="http://schemas.openxmlformats.org/officeDocument/2006/relationships/tags" Target="../tags/tag2214.xml"/><Relationship Id="rId287" Type="http://schemas.openxmlformats.org/officeDocument/2006/relationships/slideLayout" Target="../slideLayouts/slideLayout1.xml"/><Relationship Id="rId14" Type="http://schemas.openxmlformats.org/officeDocument/2006/relationships/tags" Target="../tags/tag1962.xml"/><Relationship Id="rId30" Type="http://schemas.openxmlformats.org/officeDocument/2006/relationships/tags" Target="../tags/tag1978.xml"/><Relationship Id="rId35" Type="http://schemas.openxmlformats.org/officeDocument/2006/relationships/tags" Target="../tags/tag1983.xml"/><Relationship Id="rId56" Type="http://schemas.openxmlformats.org/officeDocument/2006/relationships/tags" Target="../tags/tag2004.xml"/><Relationship Id="rId77" Type="http://schemas.openxmlformats.org/officeDocument/2006/relationships/tags" Target="../tags/tag2025.xml"/><Relationship Id="rId100" Type="http://schemas.openxmlformats.org/officeDocument/2006/relationships/tags" Target="../tags/tag2048.xml"/><Relationship Id="rId105" Type="http://schemas.openxmlformats.org/officeDocument/2006/relationships/tags" Target="../tags/tag2053.xml"/><Relationship Id="rId126" Type="http://schemas.openxmlformats.org/officeDocument/2006/relationships/tags" Target="../tags/tag2074.xml"/><Relationship Id="rId147" Type="http://schemas.openxmlformats.org/officeDocument/2006/relationships/tags" Target="../tags/tag2095.xml"/><Relationship Id="rId168" Type="http://schemas.openxmlformats.org/officeDocument/2006/relationships/tags" Target="../tags/tag2116.xml"/><Relationship Id="rId282" Type="http://schemas.openxmlformats.org/officeDocument/2006/relationships/tags" Target="../tags/tag2230.xml"/><Relationship Id="rId8" Type="http://schemas.openxmlformats.org/officeDocument/2006/relationships/tags" Target="../tags/tag1956.xml"/><Relationship Id="rId51" Type="http://schemas.openxmlformats.org/officeDocument/2006/relationships/tags" Target="../tags/tag1999.xml"/><Relationship Id="rId72" Type="http://schemas.openxmlformats.org/officeDocument/2006/relationships/tags" Target="../tags/tag2020.xml"/><Relationship Id="rId93" Type="http://schemas.openxmlformats.org/officeDocument/2006/relationships/tags" Target="../tags/tag2041.xml"/><Relationship Id="rId98" Type="http://schemas.openxmlformats.org/officeDocument/2006/relationships/tags" Target="../tags/tag2046.xml"/><Relationship Id="rId121" Type="http://schemas.openxmlformats.org/officeDocument/2006/relationships/tags" Target="../tags/tag2069.xml"/><Relationship Id="rId142" Type="http://schemas.openxmlformats.org/officeDocument/2006/relationships/tags" Target="../tags/tag2090.xml"/><Relationship Id="rId163" Type="http://schemas.openxmlformats.org/officeDocument/2006/relationships/tags" Target="../tags/tag2111.xml"/><Relationship Id="rId184" Type="http://schemas.openxmlformats.org/officeDocument/2006/relationships/tags" Target="../tags/tag2132.xml"/><Relationship Id="rId189" Type="http://schemas.openxmlformats.org/officeDocument/2006/relationships/tags" Target="../tags/tag2137.xml"/><Relationship Id="rId219" Type="http://schemas.openxmlformats.org/officeDocument/2006/relationships/tags" Target="../tags/tag2167.xml"/><Relationship Id="rId3" Type="http://schemas.openxmlformats.org/officeDocument/2006/relationships/tags" Target="../tags/tag1951.xml"/><Relationship Id="rId214" Type="http://schemas.openxmlformats.org/officeDocument/2006/relationships/tags" Target="../tags/tag2162.xml"/><Relationship Id="rId230" Type="http://schemas.openxmlformats.org/officeDocument/2006/relationships/tags" Target="../tags/tag2178.xml"/><Relationship Id="rId235" Type="http://schemas.openxmlformats.org/officeDocument/2006/relationships/tags" Target="../tags/tag2183.xml"/><Relationship Id="rId251" Type="http://schemas.openxmlformats.org/officeDocument/2006/relationships/tags" Target="../tags/tag2199.xml"/><Relationship Id="rId256" Type="http://schemas.openxmlformats.org/officeDocument/2006/relationships/tags" Target="../tags/tag2204.xml"/><Relationship Id="rId277" Type="http://schemas.openxmlformats.org/officeDocument/2006/relationships/tags" Target="../tags/tag2225.xml"/><Relationship Id="rId25" Type="http://schemas.openxmlformats.org/officeDocument/2006/relationships/tags" Target="../tags/tag1973.xml"/><Relationship Id="rId46" Type="http://schemas.openxmlformats.org/officeDocument/2006/relationships/tags" Target="../tags/tag1994.xml"/><Relationship Id="rId67" Type="http://schemas.openxmlformats.org/officeDocument/2006/relationships/tags" Target="../tags/tag2015.xml"/><Relationship Id="rId116" Type="http://schemas.openxmlformats.org/officeDocument/2006/relationships/tags" Target="../tags/tag2064.xml"/><Relationship Id="rId137" Type="http://schemas.openxmlformats.org/officeDocument/2006/relationships/tags" Target="../tags/tag2085.xml"/><Relationship Id="rId158" Type="http://schemas.openxmlformats.org/officeDocument/2006/relationships/tags" Target="../tags/tag2106.xml"/><Relationship Id="rId272" Type="http://schemas.openxmlformats.org/officeDocument/2006/relationships/tags" Target="../tags/tag2220.xml"/><Relationship Id="rId20" Type="http://schemas.openxmlformats.org/officeDocument/2006/relationships/tags" Target="../tags/tag1968.xml"/><Relationship Id="rId41" Type="http://schemas.openxmlformats.org/officeDocument/2006/relationships/tags" Target="../tags/tag1989.xml"/><Relationship Id="rId62" Type="http://schemas.openxmlformats.org/officeDocument/2006/relationships/tags" Target="../tags/tag2010.xml"/><Relationship Id="rId83" Type="http://schemas.openxmlformats.org/officeDocument/2006/relationships/tags" Target="../tags/tag2031.xml"/><Relationship Id="rId88" Type="http://schemas.openxmlformats.org/officeDocument/2006/relationships/tags" Target="../tags/tag2036.xml"/><Relationship Id="rId111" Type="http://schemas.openxmlformats.org/officeDocument/2006/relationships/tags" Target="../tags/tag2059.xml"/><Relationship Id="rId132" Type="http://schemas.openxmlformats.org/officeDocument/2006/relationships/tags" Target="../tags/tag2080.xml"/><Relationship Id="rId153" Type="http://schemas.openxmlformats.org/officeDocument/2006/relationships/tags" Target="../tags/tag2101.xml"/><Relationship Id="rId174" Type="http://schemas.openxmlformats.org/officeDocument/2006/relationships/tags" Target="../tags/tag2122.xml"/><Relationship Id="rId179" Type="http://schemas.openxmlformats.org/officeDocument/2006/relationships/tags" Target="../tags/tag2127.xml"/><Relationship Id="rId195" Type="http://schemas.openxmlformats.org/officeDocument/2006/relationships/tags" Target="../tags/tag2143.xml"/><Relationship Id="rId209" Type="http://schemas.openxmlformats.org/officeDocument/2006/relationships/tags" Target="../tags/tag2157.xml"/><Relationship Id="rId190" Type="http://schemas.openxmlformats.org/officeDocument/2006/relationships/tags" Target="../tags/tag2138.xml"/><Relationship Id="rId204" Type="http://schemas.openxmlformats.org/officeDocument/2006/relationships/tags" Target="../tags/tag2152.xml"/><Relationship Id="rId220" Type="http://schemas.openxmlformats.org/officeDocument/2006/relationships/tags" Target="../tags/tag2168.xml"/><Relationship Id="rId225" Type="http://schemas.openxmlformats.org/officeDocument/2006/relationships/tags" Target="../tags/tag2173.xml"/><Relationship Id="rId241" Type="http://schemas.openxmlformats.org/officeDocument/2006/relationships/tags" Target="../tags/tag2189.xml"/><Relationship Id="rId246" Type="http://schemas.openxmlformats.org/officeDocument/2006/relationships/tags" Target="../tags/tag2194.xml"/><Relationship Id="rId267" Type="http://schemas.openxmlformats.org/officeDocument/2006/relationships/tags" Target="../tags/tag2215.xml"/><Relationship Id="rId15" Type="http://schemas.openxmlformats.org/officeDocument/2006/relationships/tags" Target="../tags/tag1963.xml"/><Relationship Id="rId36" Type="http://schemas.openxmlformats.org/officeDocument/2006/relationships/tags" Target="../tags/tag1984.xml"/><Relationship Id="rId57" Type="http://schemas.openxmlformats.org/officeDocument/2006/relationships/tags" Target="../tags/tag2005.xml"/><Relationship Id="rId106" Type="http://schemas.openxmlformats.org/officeDocument/2006/relationships/tags" Target="../tags/tag2054.xml"/><Relationship Id="rId127" Type="http://schemas.openxmlformats.org/officeDocument/2006/relationships/tags" Target="../tags/tag2075.xml"/><Relationship Id="rId262" Type="http://schemas.openxmlformats.org/officeDocument/2006/relationships/tags" Target="../tags/tag2210.xml"/><Relationship Id="rId283" Type="http://schemas.openxmlformats.org/officeDocument/2006/relationships/tags" Target="../tags/tag2231.xml"/><Relationship Id="rId10" Type="http://schemas.openxmlformats.org/officeDocument/2006/relationships/tags" Target="../tags/tag1958.xml"/><Relationship Id="rId31" Type="http://schemas.openxmlformats.org/officeDocument/2006/relationships/tags" Target="../tags/tag1979.xml"/><Relationship Id="rId52" Type="http://schemas.openxmlformats.org/officeDocument/2006/relationships/tags" Target="../tags/tag2000.xml"/><Relationship Id="rId73" Type="http://schemas.openxmlformats.org/officeDocument/2006/relationships/tags" Target="../tags/tag2021.xml"/><Relationship Id="rId78" Type="http://schemas.openxmlformats.org/officeDocument/2006/relationships/tags" Target="../tags/tag2026.xml"/><Relationship Id="rId94" Type="http://schemas.openxmlformats.org/officeDocument/2006/relationships/tags" Target="../tags/tag2042.xml"/><Relationship Id="rId99" Type="http://schemas.openxmlformats.org/officeDocument/2006/relationships/tags" Target="../tags/tag2047.xml"/><Relationship Id="rId101" Type="http://schemas.openxmlformats.org/officeDocument/2006/relationships/tags" Target="../tags/tag2049.xml"/><Relationship Id="rId122" Type="http://schemas.openxmlformats.org/officeDocument/2006/relationships/tags" Target="../tags/tag2070.xml"/><Relationship Id="rId143" Type="http://schemas.openxmlformats.org/officeDocument/2006/relationships/tags" Target="../tags/tag2091.xml"/><Relationship Id="rId148" Type="http://schemas.openxmlformats.org/officeDocument/2006/relationships/tags" Target="../tags/tag2096.xml"/><Relationship Id="rId164" Type="http://schemas.openxmlformats.org/officeDocument/2006/relationships/tags" Target="../tags/tag2112.xml"/><Relationship Id="rId169" Type="http://schemas.openxmlformats.org/officeDocument/2006/relationships/tags" Target="../tags/tag2117.xml"/><Relationship Id="rId185" Type="http://schemas.openxmlformats.org/officeDocument/2006/relationships/tags" Target="../tags/tag2133.xml"/><Relationship Id="rId4" Type="http://schemas.openxmlformats.org/officeDocument/2006/relationships/tags" Target="../tags/tag1952.xml"/><Relationship Id="rId9" Type="http://schemas.openxmlformats.org/officeDocument/2006/relationships/tags" Target="../tags/tag1957.xml"/><Relationship Id="rId180" Type="http://schemas.openxmlformats.org/officeDocument/2006/relationships/tags" Target="../tags/tag2128.xml"/><Relationship Id="rId210" Type="http://schemas.openxmlformats.org/officeDocument/2006/relationships/tags" Target="../tags/tag2158.xml"/><Relationship Id="rId215" Type="http://schemas.openxmlformats.org/officeDocument/2006/relationships/tags" Target="../tags/tag2163.xml"/><Relationship Id="rId236" Type="http://schemas.openxmlformats.org/officeDocument/2006/relationships/tags" Target="../tags/tag2184.xml"/><Relationship Id="rId257" Type="http://schemas.openxmlformats.org/officeDocument/2006/relationships/tags" Target="../tags/tag2205.xml"/><Relationship Id="rId278" Type="http://schemas.openxmlformats.org/officeDocument/2006/relationships/tags" Target="../tags/tag2226.xml"/><Relationship Id="rId26" Type="http://schemas.openxmlformats.org/officeDocument/2006/relationships/tags" Target="../tags/tag1974.xml"/><Relationship Id="rId231" Type="http://schemas.openxmlformats.org/officeDocument/2006/relationships/tags" Target="../tags/tag2179.xml"/><Relationship Id="rId252" Type="http://schemas.openxmlformats.org/officeDocument/2006/relationships/tags" Target="../tags/tag2200.xml"/><Relationship Id="rId273" Type="http://schemas.openxmlformats.org/officeDocument/2006/relationships/tags" Target="../tags/tag2221.xml"/><Relationship Id="rId47" Type="http://schemas.openxmlformats.org/officeDocument/2006/relationships/tags" Target="../tags/tag1995.xml"/><Relationship Id="rId68" Type="http://schemas.openxmlformats.org/officeDocument/2006/relationships/tags" Target="../tags/tag2016.xml"/><Relationship Id="rId89" Type="http://schemas.openxmlformats.org/officeDocument/2006/relationships/tags" Target="../tags/tag2037.xml"/><Relationship Id="rId112" Type="http://schemas.openxmlformats.org/officeDocument/2006/relationships/tags" Target="../tags/tag2060.xml"/><Relationship Id="rId133" Type="http://schemas.openxmlformats.org/officeDocument/2006/relationships/tags" Target="../tags/tag2081.xml"/><Relationship Id="rId154" Type="http://schemas.openxmlformats.org/officeDocument/2006/relationships/tags" Target="../tags/tag2102.xml"/><Relationship Id="rId175" Type="http://schemas.openxmlformats.org/officeDocument/2006/relationships/tags" Target="../tags/tag2123.xml"/><Relationship Id="rId196" Type="http://schemas.openxmlformats.org/officeDocument/2006/relationships/tags" Target="../tags/tag2144.xml"/><Relationship Id="rId200" Type="http://schemas.openxmlformats.org/officeDocument/2006/relationships/tags" Target="../tags/tag2148.xml"/><Relationship Id="rId16" Type="http://schemas.openxmlformats.org/officeDocument/2006/relationships/tags" Target="../tags/tag1964.xml"/><Relationship Id="rId221" Type="http://schemas.openxmlformats.org/officeDocument/2006/relationships/tags" Target="../tags/tag2169.xml"/><Relationship Id="rId242" Type="http://schemas.openxmlformats.org/officeDocument/2006/relationships/tags" Target="../tags/tag2190.xml"/><Relationship Id="rId263" Type="http://schemas.openxmlformats.org/officeDocument/2006/relationships/tags" Target="../tags/tag2211.xml"/><Relationship Id="rId284" Type="http://schemas.openxmlformats.org/officeDocument/2006/relationships/tags" Target="../tags/tag2232.xml"/><Relationship Id="rId37" Type="http://schemas.openxmlformats.org/officeDocument/2006/relationships/tags" Target="../tags/tag1985.xml"/><Relationship Id="rId58" Type="http://schemas.openxmlformats.org/officeDocument/2006/relationships/tags" Target="../tags/tag2006.xml"/><Relationship Id="rId79" Type="http://schemas.openxmlformats.org/officeDocument/2006/relationships/tags" Target="../tags/tag2027.xml"/><Relationship Id="rId102" Type="http://schemas.openxmlformats.org/officeDocument/2006/relationships/tags" Target="../tags/tag2050.xml"/><Relationship Id="rId123" Type="http://schemas.openxmlformats.org/officeDocument/2006/relationships/tags" Target="../tags/tag2071.xml"/><Relationship Id="rId144" Type="http://schemas.openxmlformats.org/officeDocument/2006/relationships/tags" Target="../tags/tag2092.xml"/><Relationship Id="rId90" Type="http://schemas.openxmlformats.org/officeDocument/2006/relationships/tags" Target="../tags/tag2038.xml"/><Relationship Id="rId165" Type="http://schemas.openxmlformats.org/officeDocument/2006/relationships/tags" Target="../tags/tag2113.xml"/><Relationship Id="rId186" Type="http://schemas.openxmlformats.org/officeDocument/2006/relationships/tags" Target="../tags/tag2134.xml"/><Relationship Id="rId211" Type="http://schemas.openxmlformats.org/officeDocument/2006/relationships/tags" Target="../tags/tag2159.xml"/><Relationship Id="rId232" Type="http://schemas.openxmlformats.org/officeDocument/2006/relationships/tags" Target="../tags/tag2180.xml"/><Relationship Id="rId253" Type="http://schemas.openxmlformats.org/officeDocument/2006/relationships/tags" Target="../tags/tag2201.xml"/><Relationship Id="rId274" Type="http://schemas.openxmlformats.org/officeDocument/2006/relationships/tags" Target="../tags/tag2222.xml"/><Relationship Id="rId27" Type="http://schemas.openxmlformats.org/officeDocument/2006/relationships/tags" Target="../tags/tag1975.xml"/><Relationship Id="rId48" Type="http://schemas.openxmlformats.org/officeDocument/2006/relationships/tags" Target="../tags/tag1996.xml"/><Relationship Id="rId69" Type="http://schemas.openxmlformats.org/officeDocument/2006/relationships/tags" Target="../tags/tag2017.xml"/><Relationship Id="rId113" Type="http://schemas.openxmlformats.org/officeDocument/2006/relationships/tags" Target="../tags/tag2061.xml"/><Relationship Id="rId134" Type="http://schemas.openxmlformats.org/officeDocument/2006/relationships/tags" Target="../tags/tag2082.xml"/><Relationship Id="rId80" Type="http://schemas.openxmlformats.org/officeDocument/2006/relationships/tags" Target="../tags/tag2028.xml"/><Relationship Id="rId155" Type="http://schemas.openxmlformats.org/officeDocument/2006/relationships/tags" Target="../tags/tag2103.xml"/><Relationship Id="rId176" Type="http://schemas.openxmlformats.org/officeDocument/2006/relationships/tags" Target="../tags/tag2124.xml"/><Relationship Id="rId197" Type="http://schemas.openxmlformats.org/officeDocument/2006/relationships/tags" Target="../tags/tag2145.xml"/><Relationship Id="rId201" Type="http://schemas.openxmlformats.org/officeDocument/2006/relationships/tags" Target="../tags/tag2149.xml"/><Relationship Id="rId222" Type="http://schemas.openxmlformats.org/officeDocument/2006/relationships/tags" Target="../tags/tag2170.xml"/><Relationship Id="rId243" Type="http://schemas.openxmlformats.org/officeDocument/2006/relationships/tags" Target="../tags/tag2191.xml"/><Relationship Id="rId264" Type="http://schemas.openxmlformats.org/officeDocument/2006/relationships/tags" Target="../tags/tag2212.xml"/><Relationship Id="rId285" Type="http://schemas.openxmlformats.org/officeDocument/2006/relationships/tags" Target="../tags/tag2233.xml"/><Relationship Id="rId17" Type="http://schemas.openxmlformats.org/officeDocument/2006/relationships/tags" Target="../tags/tag1965.xml"/><Relationship Id="rId38" Type="http://schemas.openxmlformats.org/officeDocument/2006/relationships/tags" Target="../tags/tag1986.xml"/><Relationship Id="rId59" Type="http://schemas.openxmlformats.org/officeDocument/2006/relationships/tags" Target="../tags/tag2007.xml"/><Relationship Id="rId103" Type="http://schemas.openxmlformats.org/officeDocument/2006/relationships/tags" Target="../tags/tag2051.xml"/><Relationship Id="rId124" Type="http://schemas.openxmlformats.org/officeDocument/2006/relationships/tags" Target="../tags/tag2072.xml"/><Relationship Id="rId70" Type="http://schemas.openxmlformats.org/officeDocument/2006/relationships/tags" Target="../tags/tag2018.xml"/><Relationship Id="rId91" Type="http://schemas.openxmlformats.org/officeDocument/2006/relationships/tags" Target="../tags/tag2039.xml"/><Relationship Id="rId145" Type="http://schemas.openxmlformats.org/officeDocument/2006/relationships/tags" Target="../tags/tag2093.xml"/><Relationship Id="rId166" Type="http://schemas.openxmlformats.org/officeDocument/2006/relationships/tags" Target="../tags/tag2114.xml"/><Relationship Id="rId187" Type="http://schemas.openxmlformats.org/officeDocument/2006/relationships/tags" Target="../tags/tag2135.xml"/><Relationship Id="rId1" Type="http://schemas.openxmlformats.org/officeDocument/2006/relationships/tags" Target="../tags/tag1949.xml"/><Relationship Id="rId212" Type="http://schemas.openxmlformats.org/officeDocument/2006/relationships/tags" Target="../tags/tag2160.xml"/><Relationship Id="rId233" Type="http://schemas.openxmlformats.org/officeDocument/2006/relationships/tags" Target="../tags/tag2181.xml"/><Relationship Id="rId254" Type="http://schemas.openxmlformats.org/officeDocument/2006/relationships/tags" Target="../tags/tag2202.xml"/><Relationship Id="rId28" Type="http://schemas.openxmlformats.org/officeDocument/2006/relationships/tags" Target="../tags/tag1976.xml"/><Relationship Id="rId49" Type="http://schemas.openxmlformats.org/officeDocument/2006/relationships/tags" Target="../tags/tag1997.xml"/><Relationship Id="rId114" Type="http://schemas.openxmlformats.org/officeDocument/2006/relationships/tags" Target="../tags/tag2062.xml"/><Relationship Id="rId275" Type="http://schemas.openxmlformats.org/officeDocument/2006/relationships/tags" Target="../tags/tag2223.xml"/><Relationship Id="rId60" Type="http://schemas.openxmlformats.org/officeDocument/2006/relationships/tags" Target="../tags/tag2008.xml"/><Relationship Id="rId81" Type="http://schemas.openxmlformats.org/officeDocument/2006/relationships/tags" Target="../tags/tag2029.xml"/><Relationship Id="rId135" Type="http://schemas.openxmlformats.org/officeDocument/2006/relationships/tags" Target="../tags/tag2083.xml"/><Relationship Id="rId156" Type="http://schemas.openxmlformats.org/officeDocument/2006/relationships/tags" Target="../tags/tag2104.xml"/><Relationship Id="rId177" Type="http://schemas.openxmlformats.org/officeDocument/2006/relationships/tags" Target="../tags/tag2125.xml"/><Relationship Id="rId198" Type="http://schemas.openxmlformats.org/officeDocument/2006/relationships/tags" Target="../tags/tag2146.xml"/><Relationship Id="rId202" Type="http://schemas.openxmlformats.org/officeDocument/2006/relationships/tags" Target="../tags/tag2150.xml"/><Relationship Id="rId223" Type="http://schemas.openxmlformats.org/officeDocument/2006/relationships/tags" Target="../tags/tag2171.xml"/><Relationship Id="rId244" Type="http://schemas.openxmlformats.org/officeDocument/2006/relationships/tags" Target="../tags/tag219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247.xml"/><Relationship Id="rId18" Type="http://schemas.openxmlformats.org/officeDocument/2006/relationships/tags" Target="../tags/tag2252.xml"/><Relationship Id="rId26" Type="http://schemas.openxmlformats.org/officeDocument/2006/relationships/tags" Target="../tags/tag2260.xml"/><Relationship Id="rId39" Type="http://schemas.openxmlformats.org/officeDocument/2006/relationships/tags" Target="../tags/tag2273.xml"/><Relationship Id="rId21" Type="http://schemas.openxmlformats.org/officeDocument/2006/relationships/tags" Target="../tags/tag2255.xml"/><Relationship Id="rId34" Type="http://schemas.openxmlformats.org/officeDocument/2006/relationships/tags" Target="../tags/tag2268.xml"/><Relationship Id="rId42" Type="http://schemas.openxmlformats.org/officeDocument/2006/relationships/tags" Target="../tags/tag2276.xml"/><Relationship Id="rId47" Type="http://schemas.openxmlformats.org/officeDocument/2006/relationships/tags" Target="../tags/tag2281.xml"/><Relationship Id="rId50" Type="http://schemas.openxmlformats.org/officeDocument/2006/relationships/tags" Target="../tags/tag2284.xml"/><Relationship Id="rId55" Type="http://schemas.openxmlformats.org/officeDocument/2006/relationships/tags" Target="../tags/tag2289.xml"/><Relationship Id="rId63" Type="http://schemas.openxmlformats.org/officeDocument/2006/relationships/tags" Target="../tags/tag2297.xml"/><Relationship Id="rId68" Type="http://schemas.openxmlformats.org/officeDocument/2006/relationships/tags" Target="../tags/tag2302.xml"/><Relationship Id="rId76" Type="http://schemas.openxmlformats.org/officeDocument/2006/relationships/tags" Target="../tags/tag2310.xml"/><Relationship Id="rId7" Type="http://schemas.openxmlformats.org/officeDocument/2006/relationships/tags" Target="../tags/tag2241.xml"/><Relationship Id="rId71" Type="http://schemas.openxmlformats.org/officeDocument/2006/relationships/tags" Target="../tags/tag2305.xml"/><Relationship Id="rId2" Type="http://schemas.openxmlformats.org/officeDocument/2006/relationships/tags" Target="../tags/tag2236.xml"/><Relationship Id="rId16" Type="http://schemas.openxmlformats.org/officeDocument/2006/relationships/tags" Target="../tags/tag2250.xml"/><Relationship Id="rId29" Type="http://schemas.openxmlformats.org/officeDocument/2006/relationships/tags" Target="../tags/tag2263.xml"/><Relationship Id="rId11" Type="http://schemas.openxmlformats.org/officeDocument/2006/relationships/tags" Target="../tags/tag2245.xml"/><Relationship Id="rId24" Type="http://schemas.openxmlformats.org/officeDocument/2006/relationships/tags" Target="../tags/tag2258.xml"/><Relationship Id="rId32" Type="http://schemas.openxmlformats.org/officeDocument/2006/relationships/tags" Target="../tags/tag2266.xml"/><Relationship Id="rId37" Type="http://schemas.openxmlformats.org/officeDocument/2006/relationships/tags" Target="../tags/tag2271.xml"/><Relationship Id="rId40" Type="http://schemas.openxmlformats.org/officeDocument/2006/relationships/tags" Target="../tags/tag2274.xml"/><Relationship Id="rId45" Type="http://schemas.openxmlformats.org/officeDocument/2006/relationships/tags" Target="../tags/tag2279.xml"/><Relationship Id="rId53" Type="http://schemas.openxmlformats.org/officeDocument/2006/relationships/tags" Target="../tags/tag2287.xml"/><Relationship Id="rId58" Type="http://schemas.openxmlformats.org/officeDocument/2006/relationships/tags" Target="../tags/tag2292.xml"/><Relationship Id="rId66" Type="http://schemas.openxmlformats.org/officeDocument/2006/relationships/tags" Target="../tags/tag2300.xml"/><Relationship Id="rId74" Type="http://schemas.openxmlformats.org/officeDocument/2006/relationships/tags" Target="../tags/tag2308.xml"/><Relationship Id="rId79" Type="http://schemas.openxmlformats.org/officeDocument/2006/relationships/tags" Target="../tags/tag2313.xml"/><Relationship Id="rId5" Type="http://schemas.openxmlformats.org/officeDocument/2006/relationships/tags" Target="../tags/tag2239.xml"/><Relationship Id="rId61" Type="http://schemas.openxmlformats.org/officeDocument/2006/relationships/tags" Target="../tags/tag2295.xml"/><Relationship Id="rId82" Type="http://schemas.openxmlformats.org/officeDocument/2006/relationships/tags" Target="../tags/tag2316.xml"/><Relationship Id="rId10" Type="http://schemas.openxmlformats.org/officeDocument/2006/relationships/tags" Target="../tags/tag2244.xml"/><Relationship Id="rId19" Type="http://schemas.openxmlformats.org/officeDocument/2006/relationships/tags" Target="../tags/tag2253.xml"/><Relationship Id="rId31" Type="http://schemas.openxmlformats.org/officeDocument/2006/relationships/tags" Target="../tags/tag2265.xml"/><Relationship Id="rId44" Type="http://schemas.openxmlformats.org/officeDocument/2006/relationships/tags" Target="../tags/tag2278.xml"/><Relationship Id="rId52" Type="http://schemas.openxmlformats.org/officeDocument/2006/relationships/tags" Target="../tags/tag2286.xml"/><Relationship Id="rId60" Type="http://schemas.openxmlformats.org/officeDocument/2006/relationships/tags" Target="../tags/tag2294.xml"/><Relationship Id="rId65" Type="http://schemas.openxmlformats.org/officeDocument/2006/relationships/tags" Target="../tags/tag2299.xml"/><Relationship Id="rId73" Type="http://schemas.openxmlformats.org/officeDocument/2006/relationships/tags" Target="../tags/tag2307.xml"/><Relationship Id="rId78" Type="http://schemas.openxmlformats.org/officeDocument/2006/relationships/tags" Target="../tags/tag2312.xml"/><Relationship Id="rId81" Type="http://schemas.openxmlformats.org/officeDocument/2006/relationships/tags" Target="../tags/tag2315.xml"/><Relationship Id="rId4" Type="http://schemas.openxmlformats.org/officeDocument/2006/relationships/tags" Target="../tags/tag2238.xml"/><Relationship Id="rId9" Type="http://schemas.openxmlformats.org/officeDocument/2006/relationships/tags" Target="../tags/tag2243.xml"/><Relationship Id="rId14" Type="http://schemas.openxmlformats.org/officeDocument/2006/relationships/tags" Target="../tags/tag2248.xml"/><Relationship Id="rId22" Type="http://schemas.openxmlformats.org/officeDocument/2006/relationships/tags" Target="../tags/tag2256.xml"/><Relationship Id="rId27" Type="http://schemas.openxmlformats.org/officeDocument/2006/relationships/tags" Target="../tags/tag2261.xml"/><Relationship Id="rId30" Type="http://schemas.openxmlformats.org/officeDocument/2006/relationships/tags" Target="../tags/tag2264.xml"/><Relationship Id="rId35" Type="http://schemas.openxmlformats.org/officeDocument/2006/relationships/tags" Target="../tags/tag2269.xml"/><Relationship Id="rId43" Type="http://schemas.openxmlformats.org/officeDocument/2006/relationships/tags" Target="../tags/tag2277.xml"/><Relationship Id="rId48" Type="http://schemas.openxmlformats.org/officeDocument/2006/relationships/tags" Target="../tags/tag2282.xml"/><Relationship Id="rId56" Type="http://schemas.openxmlformats.org/officeDocument/2006/relationships/tags" Target="../tags/tag2290.xml"/><Relationship Id="rId64" Type="http://schemas.openxmlformats.org/officeDocument/2006/relationships/tags" Target="../tags/tag2298.xml"/><Relationship Id="rId69" Type="http://schemas.openxmlformats.org/officeDocument/2006/relationships/tags" Target="../tags/tag2303.xml"/><Relationship Id="rId77" Type="http://schemas.openxmlformats.org/officeDocument/2006/relationships/tags" Target="../tags/tag2311.xml"/><Relationship Id="rId8" Type="http://schemas.openxmlformats.org/officeDocument/2006/relationships/tags" Target="../tags/tag2242.xml"/><Relationship Id="rId51" Type="http://schemas.openxmlformats.org/officeDocument/2006/relationships/tags" Target="../tags/tag2285.xml"/><Relationship Id="rId72" Type="http://schemas.openxmlformats.org/officeDocument/2006/relationships/tags" Target="../tags/tag2306.xml"/><Relationship Id="rId80" Type="http://schemas.openxmlformats.org/officeDocument/2006/relationships/tags" Target="../tags/tag2314.xml"/><Relationship Id="rId3" Type="http://schemas.openxmlformats.org/officeDocument/2006/relationships/tags" Target="../tags/tag2237.xml"/><Relationship Id="rId12" Type="http://schemas.openxmlformats.org/officeDocument/2006/relationships/tags" Target="../tags/tag2246.xml"/><Relationship Id="rId17" Type="http://schemas.openxmlformats.org/officeDocument/2006/relationships/tags" Target="../tags/tag2251.xml"/><Relationship Id="rId25" Type="http://schemas.openxmlformats.org/officeDocument/2006/relationships/tags" Target="../tags/tag2259.xml"/><Relationship Id="rId33" Type="http://schemas.openxmlformats.org/officeDocument/2006/relationships/tags" Target="../tags/tag2267.xml"/><Relationship Id="rId38" Type="http://schemas.openxmlformats.org/officeDocument/2006/relationships/tags" Target="../tags/tag2272.xml"/><Relationship Id="rId46" Type="http://schemas.openxmlformats.org/officeDocument/2006/relationships/tags" Target="../tags/tag2280.xml"/><Relationship Id="rId59" Type="http://schemas.openxmlformats.org/officeDocument/2006/relationships/tags" Target="../tags/tag2293.xml"/><Relationship Id="rId67" Type="http://schemas.openxmlformats.org/officeDocument/2006/relationships/tags" Target="../tags/tag2301.xml"/><Relationship Id="rId20" Type="http://schemas.openxmlformats.org/officeDocument/2006/relationships/tags" Target="../tags/tag2254.xml"/><Relationship Id="rId41" Type="http://schemas.openxmlformats.org/officeDocument/2006/relationships/tags" Target="../tags/tag2275.xml"/><Relationship Id="rId54" Type="http://schemas.openxmlformats.org/officeDocument/2006/relationships/tags" Target="../tags/tag2288.xml"/><Relationship Id="rId62" Type="http://schemas.openxmlformats.org/officeDocument/2006/relationships/tags" Target="../tags/tag2296.xml"/><Relationship Id="rId70" Type="http://schemas.openxmlformats.org/officeDocument/2006/relationships/tags" Target="../tags/tag2304.xml"/><Relationship Id="rId75" Type="http://schemas.openxmlformats.org/officeDocument/2006/relationships/tags" Target="../tags/tag2309.xml"/><Relationship Id="rId83" Type="http://schemas.openxmlformats.org/officeDocument/2006/relationships/slideLayout" Target="../slideLayouts/slideLayout1.xml"/><Relationship Id="rId1" Type="http://schemas.openxmlformats.org/officeDocument/2006/relationships/tags" Target="../tags/tag2235.xml"/><Relationship Id="rId6" Type="http://schemas.openxmlformats.org/officeDocument/2006/relationships/tags" Target="../tags/tag2240.xml"/><Relationship Id="rId15" Type="http://schemas.openxmlformats.org/officeDocument/2006/relationships/tags" Target="../tags/tag2249.xml"/><Relationship Id="rId23" Type="http://schemas.openxmlformats.org/officeDocument/2006/relationships/tags" Target="../tags/tag2257.xml"/><Relationship Id="rId28" Type="http://schemas.openxmlformats.org/officeDocument/2006/relationships/tags" Target="../tags/tag2262.xml"/><Relationship Id="rId36" Type="http://schemas.openxmlformats.org/officeDocument/2006/relationships/tags" Target="../tags/tag2270.xml"/><Relationship Id="rId49" Type="http://schemas.openxmlformats.org/officeDocument/2006/relationships/tags" Target="../tags/tag2283.xml"/><Relationship Id="rId57" Type="http://schemas.openxmlformats.org/officeDocument/2006/relationships/tags" Target="../tags/tag2291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433.xml"/><Relationship Id="rId21" Type="http://schemas.openxmlformats.org/officeDocument/2006/relationships/tags" Target="../tags/tag2337.xml"/><Relationship Id="rId42" Type="http://schemas.openxmlformats.org/officeDocument/2006/relationships/tags" Target="../tags/tag2358.xml"/><Relationship Id="rId63" Type="http://schemas.openxmlformats.org/officeDocument/2006/relationships/tags" Target="../tags/tag2379.xml"/><Relationship Id="rId84" Type="http://schemas.openxmlformats.org/officeDocument/2006/relationships/tags" Target="../tags/tag2400.xml"/><Relationship Id="rId138" Type="http://schemas.openxmlformats.org/officeDocument/2006/relationships/tags" Target="../tags/tag2454.xml"/><Relationship Id="rId159" Type="http://schemas.openxmlformats.org/officeDocument/2006/relationships/tags" Target="../tags/tag2475.xml"/><Relationship Id="rId170" Type="http://schemas.openxmlformats.org/officeDocument/2006/relationships/tags" Target="../tags/tag2486.xml"/><Relationship Id="rId191" Type="http://schemas.openxmlformats.org/officeDocument/2006/relationships/tags" Target="../tags/tag2507.xml"/><Relationship Id="rId205" Type="http://schemas.openxmlformats.org/officeDocument/2006/relationships/tags" Target="../tags/tag2521.xml"/><Relationship Id="rId226" Type="http://schemas.openxmlformats.org/officeDocument/2006/relationships/tags" Target="../tags/tag2542.xml"/><Relationship Id="rId247" Type="http://schemas.openxmlformats.org/officeDocument/2006/relationships/tags" Target="../tags/tag2563.xml"/><Relationship Id="rId107" Type="http://schemas.openxmlformats.org/officeDocument/2006/relationships/tags" Target="../tags/tag2423.xml"/><Relationship Id="rId11" Type="http://schemas.openxmlformats.org/officeDocument/2006/relationships/tags" Target="../tags/tag2327.xml"/><Relationship Id="rId32" Type="http://schemas.openxmlformats.org/officeDocument/2006/relationships/tags" Target="../tags/tag2348.xml"/><Relationship Id="rId53" Type="http://schemas.openxmlformats.org/officeDocument/2006/relationships/tags" Target="../tags/tag2369.xml"/><Relationship Id="rId74" Type="http://schemas.openxmlformats.org/officeDocument/2006/relationships/tags" Target="../tags/tag2390.xml"/><Relationship Id="rId128" Type="http://schemas.openxmlformats.org/officeDocument/2006/relationships/tags" Target="../tags/tag2444.xml"/><Relationship Id="rId149" Type="http://schemas.openxmlformats.org/officeDocument/2006/relationships/tags" Target="../tags/tag2465.xml"/><Relationship Id="rId5" Type="http://schemas.openxmlformats.org/officeDocument/2006/relationships/tags" Target="../tags/tag2321.xml"/><Relationship Id="rId95" Type="http://schemas.openxmlformats.org/officeDocument/2006/relationships/tags" Target="../tags/tag2411.xml"/><Relationship Id="rId160" Type="http://schemas.openxmlformats.org/officeDocument/2006/relationships/tags" Target="../tags/tag2476.xml"/><Relationship Id="rId181" Type="http://schemas.openxmlformats.org/officeDocument/2006/relationships/tags" Target="../tags/tag2497.xml"/><Relationship Id="rId216" Type="http://schemas.openxmlformats.org/officeDocument/2006/relationships/tags" Target="../tags/tag2532.xml"/><Relationship Id="rId237" Type="http://schemas.openxmlformats.org/officeDocument/2006/relationships/tags" Target="../tags/tag2553.xml"/><Relationship Id="rId22" Type="http://schemas.openxmlformats.org/officeDocument/2006/relationships/tags" Target="../tags/tag2338.xml"/><Relationship Id="rId43" Type="http://schemas.openxmlformats.org/officeDocument/2006/relationships/tags" Target="../tags/tag2359.xml"/><Relationship Id="rId64" Type="http://schemas.openxmlformats.org/officeDocument/2006/relationships/tags" Target="../tags/tag2380.xml"/><Relationship Id="rId118" Type="http://schemas.openxmlformats.org/officeDocument/2006/relationships/tags" Target="../tags/tag2434.xml"/><Relationship Id="rId139" Type="http://schemas.openxmlformats.org/officeDocument/2006/relationships/tags" Target="../tags/tag2455.xml"/><Relationship Id="rId85" Type="http://schemas.openxmlformats.org/officeDocument/2006/relationships/tags" Target="../tags/tag2401.xml"/><Relationship Id="rId150" Type="http://schemas.openxmlformats.org/officeDocument/2006/relationships/tags" Target="../tags/tag2466.xml"/><Relationship Id="rId171" Type="http://schemas.openxmlformats.org/officeDocument/2006/relationships/tags" Target="../tags/tag2487.xml"/><Relationship Id="rId192" Type="http://schemas.openxmlformats.org/officeDocument/2006/relationships/tags" Target="../tags/tag2508.xml"/><Relationship Id="rId206" Type="http://schemas.openxmlformats.org/officeDocument/2006/relationships/tags" Target="../tags/tag2522.xml"/><Relationship Id="rId227" Type="http://schemas.openxmlformats.org/officeDocument/2006/relationships/tags" Target="../tags/tag2543.xml"/><Relationship Id="rId248" Type="http://schemas.openxmlformats.org/officeDocument/2006/relationships/tags" Target="../tags/tag2564.xml"/><Relationship Id="rId12" Type="http://schemas.openxmlformats.org/officeDocument/2006/relationships/tags" Target="../tags/tag2328.xml"/><Relationship Id="rId17" Type="http://schemas.openxmlformats.org/officeDocument/2006/relationships/tags" Target="../tags/tag2333.xml"/><Relationship Id="rId33" Type="http://schemas.openxmlformats.org/officeDocument/2006/relationships/tags" Target="../tags/tag2349.xml"/><Relationship Id="rId38" Type="http://schemas.openxmlformats.org/officeDocument/2006/relationships/tags" Target="../tags/tag2354.xml"/><Relationship Id="rId59" Type="http://schemas.openxmlformats.org/officeDocument/2006/relationships/tags" Target="../tags/tag2375.xml"/><Relationship Id="rId103" Type="http://schemas.openxmlformats.org/officeDocument/2006/relationships/tags" Target="../tags/tag2419.xml"/><Relationship Id="rId108" Type="http://schemas.openxmlformats.org/officeDocument/2006/relationships/tags" Target="../tags/tag2424.xml"/><Relationship Id="rId124" Type="http://schemas.openxmlformats.org/officeDocument/2006/relationships/tags" Target="../tags/tag2440.xml"/><Relationship Id="rId129" Type="http://schemas.openxmlformats.org/officeDocument/2006/relationships/tags" Target="../tags/tag2445.xml"/><Relationship Id="rId54" Type="http://schemas.openxmlformats.org/officeDocument/2006/relationships/tags" Target="../tags/tag2370.xml"/><Relationship Id="rId70" Type="http://schemas.openxmlformats.org/officeDocument/2006/relationships/tags" Target="../tags/tag2386.xml"/><Relationship Id="rId75" Type="http://schemas.openxmlformats.org/officeDocument/2006/relationships/tags" Target="../tags/tag2391.xml"/><Relationship Id="rId91" Type="http://schemas.openxmlformats.org/officeDocument/2006/relationships/tags" Target="../tags/tag2407.xml"/><Relationship Id="rId96" Type="http://schemas.openxmlformats.org/officeDocument/2006/relationships/tags" Target="../tags/tag2412.xml"/><Relationship Id="rId140" Type="http://schemas.openxmlformats.org/officeDocument/2006/relationships/tags" Target="../tags/tag2456.xml"/><Relationship Id="rId145" Type="http://schemas.openxmlformats.org/officeDocument/2006/relationships/tags" Target="../tags/tag2461.xml"/><Relationship Id="rId161" Type="http://schemas.openxmlformats.org/officeDocument/2006/relationships/tags" Target="../tags/tag2477.xml"/><Relationship Id="rId166" Type="http://schemas.openxmlformats.org/officeDocument/2006/relationships/tags" Target="../tags/tag2482.xml"/><Relationship Id="rId182" Type="http://schemas.openxmlformats.org/officeDocument/2006/relationships/tags" Target="../tags/tag2498.xml"/><Relationship Id="rId187" Type="http://schemas.openxmlformats.org/officeDocument/2006/relationships/tags" Target="../tags/tag2503.xml"/><Relationship Id="rId217" Type="http://schemas.openxmlformats.org/officeDocument/2006/relationships/tags" Target="../tags/tag2533.xml"/><Relationship Id="rId1" Type="http://schemas.openxmlformats.org/officeDocument/2006/relationships/tags" Target="../tags/tag2317.xml"/><Relationship Id="rId6" Type="http://schemas.openxmlformats.org/officeDocument/2006/relationships/tags" Target="../tags/tag2322.xml"/><Relationship Id="rId212" Type="http://schemas.openxmlformats.org/officeDocument/2006/relationships/tags" Target="../tags/tag2528.xml"/><Relationship Id="rId233" Type="http://schemas.openxmlformats.org/officeDocument/2006/relationships/tags" Target="../tags/tag2549.xml"/><Relationship Id="rId238" Type="http://schemas.openxmlformats.org/officeDocument/2006/relationships/tags" Target="../tags/tag2554.xml"/><Relationship Id="rId23" Type="http://schemas.openxmlformats.org/officeDocument/2006/relationships/tags" Target="../tags/tag2339.xml"/><Relationship Id="rId28" Type="http://schemas.openxmlformats.org/officeDocument/2006/relationships/tags" Target="../tags/tag2344.xml"/><Relationship Id="rId49" Type="http://schemas.openxmlformats.org/officeDocument/2006/relationships/tags" Target="../tags/tag2365.xml"/><Relationship Id="rId114" Type="http://schemas.openxmlformats.org/officeDocument/2006/relationships/tags" Target="../tags/tag2430.xml"/><Relationship Id="rId119" Type="http://schemas.openxmlformats.org/officeDocument/2006/relationships/tags" Target="../tags/tag2435.xml"/><Relationship Id="rId44" Type="http://schemas.openxmlformats.org/officeDocument/2006/relationships/tags" Target="../tags/tag2360.xml"/><Relationship Id="rId60" Type="http://schemas.openxmlformats.org/officeDocument/2006/relationships/tags" Target="../tags/tag2376.xml"/><Relationship Id="rId65" Type="http://schemas.openxmlformats.org/officeDocument/2006/relationships/tags" Target="../tags/tag2381.xml"/><Relationship Id="rId81" Type="http://schemas.openxmlformats.org/officeDocument/2006/relationships/tags" Target="../tags/tag2397.xml"/><Relationship Id="rId86" Type="http://schemas.openxmlformats.org/officeDocument/2006/relationships/tags" Target="../tags/tag2402.xml"/><Relationship Id="rId130" Type="http://schemas.openxmlformats.org/officeDocument/2006/relationships/tags" Target="../tags/tag2446.xml"/><Relationship Id="rId135" Type="http://schemas.openxmlformats.org/officeDocument/2006/relationships/tags" Target="../tags/tag2451.xml"/><Relationship Id="rId151" Type="http://schemas.openxmlformats.org/officeDocument/2006/relationships/tags" Target="../tags/tag2467.xml"/><Relationship Id="rId156" Type="http://schemas.openxmlformats.org/officeDocument/2006/relationships/tags" Target="../tags/tag2472.xml"/><Relationship Id="rId177" Type="http://schemas.openxmlformats.org/officeDocument/2006/relationships/tags" Target="../tags/tag2493.xml"/><Relationship Id="rId198" Type="http://schemas.openxmlformats.org/officeDocument/2006/relationships/tags" Target="../tags/tag2514.xml"/><Relationship Id="rId172" Type="http://schemas.openxmlformats.org/officeDocument/2006/relationships/tags" Target="../tags/tag2488.xml"/><Relationship Id="rId193" Type="http://schemas.openxmlformats.org/officeDocument/2006/relationships/tags" Target="../tags/tag2509.xml"/><Relationship Id="rId202" Type="http://schemas.openxmlformats.org/officeDocument/2006/relationships/tags" Target="../tags/tag2518.xml"/><Relationship Id="rId207" Type="http://schemas.openxmlformats.org/officeDocument/2006/relationships/tags" Target="../tags/tag2523.xml"/><Relationship Id="rId223" Type="http://schemas.openxmlformats.org/officeDocument/2006/relationships/tags" Target="../tags/tag2539.xml"/><Relationship Id="rId228" Type="http://schemas.openxmlformats.org/officeDocument/2006/relationships/tags" Target="../tags/tag2544.xml"/><Relationship Id="rId244" Type="http://schemas.openxmlformats.org/officeDocument/2006/relationships/tags" Target="../tags/tag2560.xml"/><Relationship Id="rId249" Type="http://schemas.openxmlformats.org/officeDocument/2006/relationships/tags" Target="../tags/tag2565.xml"/><Relationship Id="rId13" Type="http://schemas.openxmlformats.org/officeDocument/2006/relationships/tags" Target="../tags/tag2329.xml"/><Relationship Id="rId18" Type="http://schemas.openxmlformats.org/officeDocument/2006/relationships/tags" Target="../tags/tag2334.xml"/><Relationship Id="rId39" Type="http://schemas.openxmlformats.org/officeDocument/2006/relationships/tags" Target="../tags/tag2355.xml"/><Relationship Id="rId109" Type="http://schemas.openxmlformats.org/officeDocument/2006/relationships/tags" Target="../tags/tag2425.xml"/><Relationship Id="rId34" Type="http://schemas.openxmlformats.org/officeDocument/2006/relationships/tags" Target="../tags/tag2350.xml"/><Relationship Id="rId50" Type="http://schemas.openxmlformats.org/officeDocument/2006/relationships/tags" Target="../tags/tag2366.xml"/><Relationship Id="rId55" Type="http://schemas.openxmlformats.org/officeDocument/2006/relationships/tags" Target="../tags/tag2371.xml"/><Relationship Id="rId76" Type="http://schemas.openxmlformats.org/officeDocument/2006/relationships/tags" Target="../tags/tag2392.xml"/><Relationship Id="rId97" Type="http://schemas.openxmlformats.org/officeDocument/2006/relationships/tags" Target="../tags/tag2413.xml"/><Relationship Id="rId104" Type="http://schemas.openxmlformats.org/officeDocument/2006/relationships/tags" Target="../tags/tag2420.xml"/><Relationship Id="rId120" Type="http://schemas.openxmlformats.org/officeDocument/2006/relationships/tags" Target="../tags/tag2436.xml"/><Relationship Id="rId125" Type="http://schemas.openxmlformats.org/officeDocument/2006/relationships/tags" Target="../tags/tag2441.xml"/><Relationship Id="rId141" Type="http://schemas.openxmlformats.org/officeDocument/2006/relationships/tags" Target="../tags/tag2457.xml"/><Relationship Id="rId146" Type="http://schemas.openxmlformats.org/officeDocument/2006/relationships/tags" Target="../tags/tag2462.xml"/><Relationship Id="rId167" Type="http://schemas.openxmlformats.org/officeDocument/2006/relationships/tags" Target="../tags/tag2483.xml"/><Relationship Id="rId188" Type="http://schemas.openxmlformats.org/officeDocument/2006/relationships/tags" Target="../tags/tag2504.xml"/><Relationship Id="rId7" Type="http://schemas.openxmlformats.org/officeDocument/2006/relationships/tags" Target="../tags/tag2323.xml"/><Relationship Id="rId71" Type="http://schemas.openxmlformats.org/officeDocument/2006/relationships/tags" Target="../tags/tag2387.xml"/><Relationship Id="rId92" Type="http://schemas.openxmlformats.org/officeDocument/2006/relationships/tags" Target="../tags/tag2408.xml"/><Relationship Id="rId162" Type="http://schemas.openxmlformats.org/officeDocument/2006/relationships/tags" Target="../tags/tag2478.xml"/><Relationship Id="rId183" Type="http://schemas.openxmlformats.org/officeDocument/2006/relationships/tags" Target="../tags/tag2499.xml"/><Relationship Id="rId213" Type="http://schemas.openxmlformats.org/officeDocument/2006/relationships/tags" Target="../tags/tag2529.xml"/><Relationship Id="rId218" Type="http://schemas.openxmlformats.org/officeDocument/2006/relationships/tags" Target="../tags/tag2534.xml"/><Relationship Id="rId234" Type="http://schemas.openxmlformats.org/officeDocument/2006/relationships/tags" Target="../tags/tag2550.xml"/><Relationship Id="rId239" Type="http://schemas.openxmlformats.org/officeDocument/2006/relationships/tags" Target="../tags/tag2555.xml"/><Relationship Id="rId2" Type="http://schemas.openxmlformats.org/officeDocument/2006/relationships/tags" Target="../tags/tag2318.xml"/><Relationship Id="rId29" Type="http://schemas.openxmlformats.org/officeDocument/2006/relationships/tags" Target="../tags/tag2345.xml"/><Relationship Id="rId250" Type="http://schemas.openxmlformats.org/officeDocument/2006/relationships/tags" Target="../tags/tag2566.xml"/><Relationship Id="rId24" Type="http://schemas.openxmlformats.org/officeDocument/2006/relationships/tags" Target="../tags/tag2340.xml"/><Relationship Id="rId40" Type="http://schemas.openxmlformats.org/officeDocument/2006/relationships/tags" Target="../tags/tag2356.xml"/><Relationship Id="rId45" Type="http://schemas.openxmlformats.org/officeDocument/2006/relationships/tags" Target="../tags/tag2361.xml"/><Relationship Id="rId66" Type="http://schemas.openxmlformats.org/officeDocument/2006/relationships/tags" Target="../tags/tag2382.xml"/><Relationship Id="rId87" Type="http://schemas.openxmlformats.org/officeDocument/2006/relationships/tags" Target="../tags/tag2403.xml"/><Relationship Id="rId110" Type="http://schemas.openxmlformats.org/officeDocument/2006/relationships/tags" Target="../tags/tag2426.xml"/><Relationship Id="rId115" Type="http://schemas.openxmlformats.org/officeDocument/2006/relationships/tags" Target="../tags/tag2431.xml"/><Relationship Id="rId131" Type="http://schemas.openxmlformats.org/officeDocument/2006/relationships/tags" Target="../tags/tag2447.xml"/><Relationship Id="rId136" Type="http://schemas.openxmlformats.org/officeDocument/2006/relationships/tags" Target="../tags/tag2452.xml"/><Relationship Id="rId157" Type="http://schemas.openxmlformats.org/officeDocument/2006/relationships/tags" Target="../tags/tag2473.xml"/><Relationship Id="rId178" Type="http://schemas.openxmlformats.org/officeDocument/2006/relationships/tags" Target="../tags/tag2494.xml"/><Relationship Id="rId61" Type="http://schemas.openxmlformats.org/officeDocument/2006/relationships/tags" Target="../tags/tag2377.xml"/><Relationship Id="rId82" Type="http://schemas.openxmlformats.org/officeDocument/2006/relationships/tags" Target="../tags/tag2398.xml"/><Relationship Id="rId152" Type="http://schemas.openxmlformats.org/officeDocument/2006/relationships/tags" Target="../tags/tag2468.xml"/><Relationship Id="rId173" Type="http://schemas.openxmlformats.org/officeDocument/2006/relationships/tags" Target="../tags/tag2489.xml"/><Relationship Id="rId194" Type="http://schemas.openxmlformats.org/officeDocument/2006/relationships/tags" Target="../tags/tag2510.xml"/><Relationship Id="rId199" Type="http://schemas.openxmlformats.org/officeDocument/2006/relationships/tags" Target="../tags/tag2515.xml"/><Relationship Id="rId203" Type="http://schemas.openxmlformats.org/officeDocument/2006/relationships/tags" Target="../tags/tag2519.xml"/><Relationship Id="rId208" Type="http://schemas.openxmlformats.org/officeDocument/2006/relationships/tags" Target="../tags/tag2524.xml"/><Relationship Id="rId229" Type="http://schemas.openxmlformats.org/officeDocument/2006/relationships/tags" Target="../tags/tag2545.xml"/><Relationship Id="rId19" Type="http://schemas.openxmlformats.org/officeDocument/2006/relationships/tags" Target="../tags/tag2335.xml"/><Relationship Id="rId224" Type="http://schemas.openxmlformats.org/officeDocument/2006/relationships/tags" Target="../tags/tag2540.xml"/><Relationship Id="rId240" Type="http://schemas.openxmlformats.org/officeDocument/2006/relationships/tags" Target="../tags/tag2556.xml"/><Relationship Id="rId245" Type="http://schemas.openxmlformats.org/officeDocument/2006/relationships/tags" Target="../tags/tag2561.xml"/><Relationship Id="rId14" Type="http://schemas.openxmlformats.org/officeDocument/2006/relationships/tags" Target="../tags/tag2330.xml"/><Relationship Id="rId30" Type="http://schemas.openxmlformats.org/officeDocument/2006/relationships/tags" Target="../tags/tag2346.xml"/><Relationship Id="rId35" Type="http://schemas.openxmlformats.org/officeDocument/2006/relationships/tags" Target="../tags/tag2351.xml"/><Relationship Id="rId56" Type="http://schemas.openxmlformats.org/officeDocument/2006/relationships/tags" Target="../tags/tag2372.xml"/><Relationship Id="rId77" Type="http://schemas.openxmlformats.org/officeDocument/2006/relationships/tags" Target="../tags/tag2393.xml"/><Relationship Id="rId100" Type="http://schemas.openxmlformats.org/officeDocument/2006/relationships/tags" Target="../tags/tag2416.xml"/><Relationship Id="rId105" Type="http://schemas.openxmlformats.org/officeDocument/2006/relationships/tags" Target="../tags/tag2421.xml"/><Relationship Id="rId126" Type="http://schemas.openxmlformats.org/officeDocument/2006/relationships/tags" Target="../tags/tag2442.xml"/><Relationship Id="rId147" Type="http://schemas.openxmlformats.org/officeDocument/2006/relationships/tags" Target="../tags/tag2463.xml"/><Relationship Id="rId168" Type="http://schemas.openxmlformats.org/officeDocument/2006/relationships/tags" Target="../tags/tag2484.xml"/><Relationship Id="rId8" Type="http://schemas.openxmlformats.org/officeDocument/2006/relationships/tags" Target="../tags/tag2324.xml"/><Relationship Id="rId51" Type="http://schemas.openxmlformats.org/officeDocument/2006/relationships/tags" Target="../tags/tag2367.xml"/><Relationship Id="rId72" Type="http://schemas.openxmlformats.org/officeDocument/2006/relationships/tags" Target="../tags/tag2388.xml"/><Relationship Id="rId93" Type="http://schemas.openxmlformats.org/officeDocument/2006/relationships/tags" Target="../tags/tag2409.xml"/><Relationship Id="rId98" Type="http://schemas.openxmlformats.org/officeDocument/2006/relationships/tags" Target="../tags/tag2414.xml"/><Relationship Id="rId121" Type="http://schemas.openxmlformats.org/officeDocument/2006/relationships/tags" Target="../tags/tag2437.xml"/><Relationship Id="rId142" Type="http://schemas.openxmlformats.org/officeDocument/2006/relationships/tags" Target="../tags/tag2458.xml"/><Relationship Id="rId163" Type="http://schemas.openxmlformats.org/officeDocument/2006/relationships/tags" Target="../tags/tag2479.xml"/><Relationship Id="rId184" Type="http://schemas.openxmlformats.org/officeDocument/2006/relationships/tags" Target="../tags/tag2500.xml"/><Relationship Id="rId189" Type="http://schemas.openxmlformats.org/officeDocument/2006/relationships/tags" Target="../tags/tag2505.xml"/><Relationship Id="rId219" Type="http://schemas.openxmlformats.org/officeDocument/2006/relationships/tags" Target="../tags/tag2535.xml"/><Relationship Id="rId3" Type="http://schemas.openxmlformats.org/officeDocument/2006/relationships/tags" Target="../tags/tag2319.xml"/><Relationship Id="rId214" Type="http://schemas.openxmlformats.org/officeDocument/2006/relationships/tags" Target="../tags/tag2530.xml"/><Relationship Id="rId230" Type="http://schemas.openxmlformats.org/officeDocument/2006/relationships/tags" Target="../tags/tag2546.xml"/><Relationship Id="rId235" Type="http://schemas.openxmlformats.org/officeDocument/2006/relationships/tags" Target="../tags/tag2551.xml"/><Relationship Id="rId251" Type="http://schemas.openxmlformats.org/officeDocument/2006/relationships/tags" Target="../tags/tag2567.xml"/><Relationship Id="rId25" Type="http://schemas.openxmlformats.org/officeDocument/2006/relationships/tags" Target="../tags/tag2341.xml"/><Relationship Id="rId46" Type="http://schemas.openxmlformats.org/officeDocument/2006/relationships/tags" Target="../tags/tag2362.xml"/><Relationship Id="rId67" Type="http://schemas.openxmlformats.org/officeDocument/2006/relationships/tags" Target="../tags/tag2383.xml"/><Relationship Id="rId116" Type="http://schemas.openxmlformats.org/officeDocument/2006/relationships/tags" Target="../tags/tag2432.xml"/><Relationship Id="rId137" Type="http://schemas.openxmlformats.org/officeDocument/2006/relationships/tags" Target="../tags/tag2453.xml"/><Relationship Id="rId158" Type="http://schemas.openxmlformats.org/officeDocument/2006/relationships/tags" Target="../tags/tag2474.xml"/><Relationship Id="rId20" Type="http://schemas.openxmlformats.org/officeDocument/2006/relationships/tags" Target="../tags/tag2336.xml"/><Relationship Id="rId41" Type="http://schemas.openxmlformats.org/officeDocument/2006/relationships/tags" Target="../tags/tag2357.xml"/><Relationship Id="rId62" Type="http://schemas.openxmlformats.org/officeDocument/2006/relationships/tags" Target="../tags/tag2378.xml"/><Relationship Id="rId83" Type="http://schemas.openxmlformats.org/officeDocument/2006/relationships/tags" Target="../tags/tag2399.xml"/><Relationship Id="rId88" Type="http://schemas.openxmlformats.org/officeDocument/2006/relationships/tags" Target="../tags/tag2404.xml"/><Relationship Id="rId111" Type="http://schemas.openxmlformats.org/officeDocument/2006/relationships/tags" Target="../tags/tag2427.xml"/><Relationship Id="rId132" Type="http://schemas.openxmlformats.org/officeDocument/2006/relationships/tags" Target="../tags/tag2448.xml"/><Relationship Id="rId153" Type="http://schemas.openxmlformats.org/officeDocument/2006/relationships/tags" Target="../tags/tag2469.xml"/><Relationship Id="rId174" Type="http://schemas.openxmlformats.org/officeDocument/2006/relationships/tags" Target="../tags/tag2490.xml"/><Relationship Id="rId179" Type="http://schemas.openxmlformats.org/officeDocument/2006/relationships/tags" Target="../tags/tag2495.xml"/><Relationship Id="rId195" Type="http://schemas.openxmlformats.org/officeDocument/2006/relationships/tags" Target="../tags/tag2511.xml"/><Relationship Id="rId209" Type="http://schemas.openxmlformats.org/officeDocument/2006/relationships/tags" Target="../tags/tag2525.xml"/><Relationship Id="rId190" Type="http://schemas.openxmlformats.org/officeDocument/2006/relationships/tags" Target="../tags/tag2506.xml"/><Relationship Id="rId204" Type="http://schemas.openxmlformats.org/officeDocument/2006/relationships/tags" Target="../tags/tag2520.xml"/><Relationship Id="rId220" Type="http://schemas.openxmlformats.org/officeDocument/2006/relationships/tags" Target="../tags/tag2536.xml"/><Relationship Id="rId225" Type="http://schemas.openxmlformats.org/officeDocument/2006/relationships/tags" Target="../tags/tag2541.xml"/><Relationship Id="rId241" Type="http://schemas.openxmlformats.org/officeDocument/2006/relationships/tags" Target="../tags/tag2557.xml"/><Relationship Id="rId246" Type="http://schemas.openxmlformats.org/officeDocument/2006/relationships/tags" Target="../tags/tag2562.xml"/><Relationship Id="rId15" Type="http://schemas.openxmlformats.org/officeDocument/2006/relationships/tags" Target="../tags/tag2331.xml"/><Relationship Id="rId36" Type="http://schemas.openxmlformats.org/officeDocument/2006/relationships/tags" Target="../tags/tag2352.xml"/><Relationship Id="rId57" Type="http://schemas.openxmlformats.org/officeDocument/2006/relationships/tags" Target="../tags/tag2373.xml"/><Relationship Id="rId106" Type="http://schemas.openxmlformats.org/officeDocument/2006/relationships/tags" Target="../tags/tag2422.xml"/><Relationship Id="rId127" Type="http://schemas.openxmlformats.org/officeDocument/2006/relationships/tags" Target="../tags/tag2443.xml"/><Relationship Id="rId10" Type="http://schemas.openxmlformats.org/officeDocument/2006/relationships/tags" Target="../tags/tag2326.xml"/><Relationship Id="rId31" Type="http://schemas.openxmlformats.org/officeDocument/2006/relationships/tags" Target="../tags/tag2347.xml"/><Relationship Id="rId52" Type="http://schemas.openxmlformats.org/officeDocument/2006/relationships/tags" Target="../tags/tag2368.xml"/><Relationship Id="rId73" Type="http://schemas.openxmlformats.org/officeDocument/2006/relationships/tags" Target="../tags/tag2389.xml"/><Relationship Id="rId78" Type="http://schemas.openxmlformats.org/officeDocument/2006/relationships/tags" Target="../tags/tag2394.xml"/><Relationship Id="rId94" Type="http://schemas.openxmlformats.org/officeDocument/2006/relationships/tags" Target="../tags/tag2410.xml"/><Relationship Id="rId99" Type="http://schemas.openxmlformats.org/officeDocument/2006/relationships/tags" Target="../tags/tag2415.xml"/><Relationship Id="rId101" Type="http://schemas.openxmlformats.org/officeDocument/2006/relationships/tags" Target="../tags/tag2417.xml"/><Relationship Id="rId122" Type="http://schemas.openxmlformats.org/officeDocument/2006/relationships/tags" Target="../tags/tag2438.xml"/><Relationship Id="rId143" Type="http://schemas.openxmlformats.org/officeDocument/2006/relationships/tags" Target="../tags/tag2459.xml"/><Relationship Id="rId148" Type="http://schemas.openxmlformats.org/officeDocument/2006/relationships/tags" Target="../tags/tag2464.xml"/><Relationship Id="rId164" Type="http://schemas.openxmlformats.org/officeDocument/2006/relationships/tags" Target="../tags/tag2480.xml"/><Relationship Id="rId169" Type="http://schemas.openxmlformats.org/officeDocument/2006/relationships/tags" Target="../tags/tag2485.xml"/><Relationship Id="rId185" Type="http://schemas.openxmlformats.org/officeDocument/2006/relationships/tags" Target="../tags/tag2501.xml"/><Relationship Id="rId4" Type="http://schemas.openxmlformats.org/officeDocument/2006/relationships/tags" Target="../tags/tag2320.xml"/><Relationship Id="rId9" Type="http://schemas.openxmlformats.org/officeDocument/2006/relationships/tags" Target="../tags/tag2325.xml"/><Relationship Id="rId180" Type="http://schemas.openxmlformats.org/officeDocument/2006/relationships/tags" Target="../tags/tag2496.xml"/><Relationship Id="rId210" Type="http://schemas.openxmlformats.org/officeDocument/2006/relationships/tags" Target="../tags/tag2526.xml"/><Relationship Id="rId215" Type="http://schemas.openxmlformats.org/officeDocument/2006/relationships/tags" Target="../tags/tag2531.xml"/><Relationship Id="rId236" Type="http://schemas.openxmlformats.org/officeDocument/2006/relationships/tags" Target="../tags/tag2552.xml"/><Relationship Id="rId26" Type="http://schemas.openxmlformats.org/officeDocument/2006/relationships/tags" Target="../tags/tag2342.xml"/><Relationship Id="rId231" Type="http://schemas.openxmlformats.org/officeDocument/2006/relationships/tags" Target="../tags/tag2547.xml"/><Relationship Id="rId252" Type="http://schemas.openxmlformats.org/officeDocument/2006/relationships/slideLayout" Target="../slideLayouts/slideLayout1.xml"/><Relationship Id="rId47" Type="http://schemas.openxmlformats.org/officeDocument/2006/relationships/tags" Target="../tags/tag2363.xml"/><Relationship Id="rId68" Type="http://schemas.openxmlformats.org/officeDocument/2006/relationships/tags" Target="../tags/tag2384.xml"/><Relationship Id="rId89" Type="http://schemas.openxmlformats.org/officeDocument/2006/relationships/tags" Target="../tags/tag2405.xml"/><Relationship Id="rId112" Type="http://schemas.openxmlformats.org/officeDocument/2006/relationships/tags" Target="../tags/tag2428.xml"/><Relationship Id="rId133" Type="http://schemas.openxmlformats.org/officeDocument/2006/relationships/tags" Target="../tags/tag2449.xml"/><Relationship Id="rId154" Type="http://schemas.openxmlformats.org/officeDocument/2006/relationships/tags" Target="../tags/tag2470.xml"/><Relationship Id="rId175" Type="http://schemas.openxmlformats.org/officeDocument/2006/relationships/tags" Target="../tags/tag2491.xml"/><Relationship Id="rId196" Type="http://schemas.openxmlformats.org/officeDocument/2006/relationships/tags" Target="../tags/tag2512.xml"/><Relationship Id="rId200" Type="http://schemas.openxmlformats.org/officeDocument/2006/relationships/tags" Target="../tags/tag2516.xml"/><Relationship Id="rId16" Type="http://schemas.openxmlformats.org/officeDocument/2006/relationships/tags" Target="../tags/tag2332.xml"/><Relationship Id="rId221" Type="http://schemas.openxmlformats.org/officeDocument/2006/relationships/tags" Target="../tags/tag2537.xml"/><Relationship Id="rId242" Type="http://schemas.openxmlformats.org/officeDocument/2006/relationships/tags" Target="../tags/tag2558.xml"/><Relationship Id="rId37" Type="http://schemas.openxmlformats.org/officeDocument/2006/relationships/tags" Target="../tags/tag2353.xml"/><Relationship Id="rId58" Type="http://schemas.openxmlformats.org/officeDocument/2006/relationships/tags" Target="../tags/tag2374.xml"/><Relationship Id="rId79" Type="http://schemas.openxmlformats.org/officeDocument/2006/relationships/tags" Target="../tags/tag2395.xml"/><Relationship Id="rId102" Type="http://schemas.openxmlformats.org/officeDocument/2006/relationships/tags" Target="../tags/tag2418.xml"/><Relationship Id="rId123" Type="http://schemas.openxmlformats.org/officeDocument/2006/relationships/tags" Target="../tags/tag2439.xml"/><Relationship Id="rId144" Type="http://schemas.openxmlformats.org/officeDocument/2006/relationships/tags" Target="../tags/tag2460.xml"/><Relationship Id="rId90" Type="http://schemas.openxmlformats.org/officeDocument/2006/relationships/tags" Target="../tags/tag2406.xml"/><Relationship Id="rId165" Type="http://schemas.openxmlformats.org/officeDocument/2006/relationships/tags" Target="../tags/tag2481.xml"/><Relationship Id="rId186" Type="http://schemas.openxmlformats.org/officeDocument/2006/relationships/tags" Target="../tags/tag2502.xml"/><Relationship Id="rId211" Type="http://schemas.openxmlformats.org/officeDocument/2006/relationships/tags" Target="../tags/tag2527.xml"/><Relationship Id="rId232" Type="http://schemas.openxmlformats.org/officeDocument/2006/relationships/tags" Target="../tags/tag2548.xml"/><Relationship Id="rId27" Type="http://schemas.openxmlformats.org/officeDocument/2006/relationships/tags" Target="../tags/tag2343.xml"/><Relationship Id="rId48" Type="http://schemas.openxmlformats.org/officeDocument/2006/relationships/tags" Target="../tags/tag2364.xml"/><Relationship Id="rId69" Type="http://schemas.openxmlformats.org/officeDocument/2006/relationships/tags" Target="../tags/tag2385.xml"/><Relationship Id="rId113" Type="http://schemas.openxmlformats.org/officeDocument/2006/relationships/tags" Target="../tags/tag2429.xml"/><Relationship Id="rId134" Type="http://schemas.openxmlformats.org/officeDocument/2006/relationships/tags" Target="../tags/tag2450.xml"/><Relationship Id="rId80" Type="http://schemas.openxmlformats.org/officeDocument/2006/relationships/tags" Target="../tags/tag2396.xml"/><Relationship Id="rId155" Type="http://schemas.openxmlformats.org/officeDocument/2006/relationships/tags" Target="../tags/tag2471.xml"/><Relationship Id="rId176" Type="http://schemas.openxmlformats.org/officeDocument/2006/relationships/tags" Target="../tags/tag2492.xml"/><Relationship Id="rId197" Type="http://schemas.openxmlformats.org/officeDocument/2006/relationships/tags" Target="../tags/tag2513.xml"/><Relationship Id="rId201" Type="http://schemas.openxmlformats.org/officeDocument/2006/relationships/tags" Target="../tags/tag2517.xml"/><Relationship Id="rId222" Type="http://schemas.openxmlformats.org/officeDocument/2006/relationships/tags" Target="../tags/tag2538.xml"/><Relationship Id="rId243" Type="http://schemas.openxmlformats.org/officeDocument/2006/relationships/tags" Target="../tags/tag2559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593.xml"/><Relationship Id="rId117" Type="http://schemas.openxmlformats.org/officeDocument/2006/relationships/tags" Target="../tags/tag2684.xml"/><Relationship Id="rId21" Type="http://schemas.openxmlformats.org/officeDocument/2006/relationships/tags" Target="../tags/tag2588.xml"/><Relationship Id="rId42" Type="http://schemas.openxmlformats.org/officeDocument/2006/relationships/tags" Target="../tags/tag2609.xml"/><Relationship Id="rId47" Type="http://schemas.openxmlformats.org/officeDocument/2006/relationships/tags" Target="../tags/tag2614.xml"/><Relationship Id="rId63" Type="http://schemas.openxmlformats.org/officeDocument/2006/relationships/tags" Target="../tags/tag2630.xml"/><Relationship Id="rId68" Type="http://schemas.openxmlformats.org/officeDocument/2006/relationships/tags" Target="../tags/tag2635.xml"/><Relationship Id="rId84" Type="http://schemas.openxmlformats.org/officeDocument/2006/relationships/tags" Target="../tags/tag2651.xml"/><Relationship Id="rId89" Type="http://schemas.openxmlformats.org/officeDocument/2006/relationships/tags" Target="../tags/tag2656.xml"/><Relationship Id="rId112" Type="http://schemas.openxmlformats.org/officeDocument/2006/relationships/tags" Target="../tags/tag2679.xml"/><Relationship Id="rId16" Type="http://schemas.openxmlformats.org/officeDocument/2006/relationships/tags" Target="../tags/tag2583.xml"/><Relationship Id="rId107" Type="http://schemas.openxmlformats.org/officeDocument/2006/relationships/tags" Target="../tags/tag2674.xml"/><Relationship Id="rId11" Type="http://schemas.openxmlformats.org/officeDocument/2006/relationships/tags" Target="../tags/tag2578.xml"/><Relationship Id="rId24" Type="http://schemas.openxmlformats.org/officeDocument/2006/relationships/tags" Target="../tags/tag2591.xml"/><Relationship Id="rId32" Type="http://schemas.openxmlformats.org/officeDocument/2006/relationships/tags" Target="../tags/tag2599.xml"/><Relationship Id="rId37" Type="http://schemas.openxmlformats.org/officeDocument/2006/relationships/tags" Target="../tags/tag2604.xml"/><Relationship Id="rId40" Type="http://schemas.openxmlformats.org/officeDocument/2006/relationships/tags" Target="../tags/tag2607.xml"/><Relationship Id="rId45" Type="http://schemas.openxmlformats.org/officeDocument/2006/relationships/tags" Target="../tags/tag2612.xml"/><Relationship Id="rId53" Type="http://schemas.openxmlformats.org/officeDocument/2006/relationships/tags" Target="../tags/tag2620.xml"/><Relationship Id="rId58" Type="http://schemas.openxmlformats.org/officeDocument/2006/relationships/tags" Target="../tags/tag2625.xml"/><Relationship Id="rId66" Type="http://schemas.openxmlformats.org/officeDocument/2006/relationships/tags" Target="../tags/tag2633.xml"/><Relationship Id="rId74" Type="http://schemas.openxmlformats.org/officeDocument/2006/relationships/tags" Target="../tags/tag2641.xml"/><Relationship Id="rId79" Type="http://schemas.openxmlformats.org/officeDocument/2006/relationships/tags" Target="../tags/tag2646.xml"/><Relationship Id="rId87" Type="http://schemas.openxmlformats.org/officeDocument/2006/relationships/tags" Target="../tags/tag2654.xml"/><Relationship Id="rId102" Type="http://schemas.openxmlformats.org/officeDocument/2006/relationships/tags" Target="../tags/tag2669.xml"/><Relationship Id="rId110" Type="http://schemas.openxmlformats.org/officeDocument/2006/relationships/tags" Target="../tags/tag2677.xml"/><Relationship Id="rId115" Type="http://schemas.openxmlformats.org/officeDocument/2006/relationships/tags" Target="../tags/tag2682.xml"/><Relationship Id="rId5" Type="http://schemas.openxmlformats.org/officeDocument/2006/relationships/tags" Target="../tags/tag2572.xml"/><Relationship Id="rId61" Type="http://schemas.openxmlformats.org/officeDocument/2006/relationships/tags" Target="../tags/tag2628.xml"/><Relationship Id="rId82" Type="http://schemas.openxmlformats.org/officeDocument/2006/relationships/tags" Target="../tags/tag2649.xml"/><Relationship Id="rId90" Type="http://schemas.openxmlformats.org/officeDocument/2006/relationships/tags" Target="../tags/tag2657.xml"/><Relationship Id="rId95" Type="http://schemas.openxmlformats.org/officeDocument/2006/relationships/tags" Target="../tags/tag2662.xml"/><Relationship Id="rId19" Type="http://schemas.openxmlformats.org/officeDocument/2006/relationships/tags" Target="../tags/tag2586.xml"/><Relationship Id="rId14" Type="http://schemas.openxmlformats.org/officeDocument/2006/relationships/tags" Target="../tags/tag2581.xml"/><Relationship Id="rId22" Type="http://schemas.openxmlformats.org/officeDocument/2006/relationships/tags" Target="../tags/tag2589.xml"/><Relationship Id="rId27" Type="http://schemas.openxmlformats.org/officeDocument/2006/relationships/tags" Target="../tags/tag2594.xml"/><Relationship Id="rId30" Type="http://schemas.openxmlformats.org/officeDocument/2006/relationships/tags" Target="../tags/tag2597.xml"/><Relationship Id="rId35" Type="http://schemas.openxmlformats.org/officeDocument/2006/relationships/tags" Target="../tags/tag2602.xml"/><Relationship Id="rId43" Type="http://schemas.openxmlformats.org/officeDocument/2006/relationships/tags" Target="../tags/tag2610.xml"/><Relationship Id="rId48" Type="http://schemas.openxmlformats.org/officeDocument/2006/relationships/tags" Target="../tags/tag2615.xml"/><Relationship Id="rId56" Type="http://schemas.openxmlformats.org/officeDocument/2006/relationships/tags" Target="../tags/tag2623.xml"/><Relationship Id="rId64" Type="http://schemas.openxmlformats.org/officeDocument/2006/relationships/tags" Target="../tags/tag2631.xml"/><Relationship Id="rId69" Type="http://schemas.openxmlformats.org/officeDocument/2006/relationships/tags" Target="../tags/tag2636.xml"/><Relationship Id="rId77" Type="http://schemas.openxmlformats.org/officeDocument/2006/relationships/tags" Target="../tags/tag2644.xml"/><Relationship Id="rId100" Type="http://schemas.openxmlformats.org/officeDocument/2006/relationships/tags" Target="../tags/tag2667.xml"/><Relationship Id="rId105" Type="http://schemas.openxmlformats.org/officeDocument/2006/relationships/tags" Target="../tags/tag2672.xml"/><Relationship Id="rId113" Type="http://schemas.openxmlformats.org/officeDocument/2006/relationships/tags" Target="../tags/tag2680.xml"/><Relationship Id="rId118" Type="http://schemas.openxmlformats.org/officeDocument/2006/relationships/tags" Target="../tags/tag2685.xml"/><Relationship Id="rId8" Type="http://schemas.openxmlformats.org/officeDocument/2006/relationships/tags" Target="../tags/tag2575.xml"/><Relationship Id="rId51" Type="http://schemas.openxmlformats.org/officeDocument/2006/relationships/tags" Target="../tags/tag2618.xml"/><Relationship Id="rId72" Type="http://schemas.openxmlformats.org/officeDocument/2006/relationships/tags" Target="../tags/tag2639.xml"/><Relationship Id="rId80" Type="http://schemas.openxmlformats.org/officeDocument/2006/relationships/tags" Target="../tags/tag2647.xml"/><Relationship Id="rId85" Type="http://schemas.openxmlformats.org/officeDocument/2006/relationships/tags" Target="../tags/tag2652.xml"/><Relationship Id="rId93" Type="http://schemas.openxmlformats.org/officeDocument/2006/relationships/tags" Target="../tags/tag2660.xml"/><Relationship Id="rId98" Type="http://schemas.openxmlformats.org/officeDocument/2006/relationships/tags" Target="../tags/tag2665.xml"/><Relationship Id="rId3" Type="http://schemas.openxmlformats.org/officeDocument/2006/relationships/tags" Target="../tags/tag2570.xml"/><Relationship Id="rId12" Type="http://schemas.openxmlformats.org/officeDocument/2006/relationships/tags" Target="../tags/tag2579.xml"/><Relationship Id="rId17" Type="http://schemas.openxmlformats.org/officeDocument/2006/relationships/tags" Target="../tags/tag2584.xml"/><Relationship Id="rId25" Type="http://schemas.openxmlformats.org/officeDocument/2006/relationships/tags" Target="../tags/tag2592.xml"/><Relationship Id="rId33" Type="http://schemas.openxmlformats.org/officeDocument/2006/relationships/tags" Target="../tags/tag2600.xml"/><Relationship Id="rId38" Type="http://schemas.openxmlformats.org/officeDocument/2006/relationships/tags" Target="../tags/tag2605.xml"/><Relationship Id="rId46" Type="http://schemas.openxmlformats.org/officeDocument/2006/relationships/tags" Target="../tags/tag2613.xml"/><Relationship Id="rId59" Type="http://schemas.openxmlformats.org/officeDocument/2006/relationships/tags" Target="../tags/tag2626.xml"/><Relationship Id="rId67" Type="http://schemas.openxmlformats.org/officeDocument/2006/relationships/tags" Target="../tags/tag2634.xml"/><Relationship Id="rId103" Type="http://schemas.openxmlformats.org/officeDocument/2006/relationships/tags" Target="../tags/tag2670.xml"/><Relationship Id="rId108" Type="http://schemas.openxmlformats.org/officeDocument/2006/relationships/tags" Target="../tags/tag2675.xml"/><Relationship Id="rId116" Type="http://schemas.openxmlformats.org/officeDocument/2006/relationships/tags" Target="../tags/tag2683.xml"/><Relationship Id="rId20" Type="http://schemas.openxmlformats.org/officeDocument/2006/relationships/tags" Target="../tags/tag2587.xml"/><Relationship Id="rId41" Type="http://schemas.openxmlformats.org/officeDocument/2006/relationships/tags" Target="../tags/tag2608.xml"/><Relationship Id="rId54" Type="http://schemas.openxmlformats.org/officeDocument/2006/relationships/tags" Target="../tags/tag2621.xml"/><Relationship Id="rId62" Type="http://schemas.openxmlformats.org/officeDocument/2006/relationships/tags" Target="../tags/tag2629.xml"/><Relationship Id="rId70" Type="http://schemas.openxmlformats.org/officeDocument/2006/relationships/tags" Target="../tags/tag2637.xml"/><Relationship Id="rId75" Type="http://schemas.openxmlformats.org/officeDocument/2006/relationships/tags" Target="../tags/tag2642.xml"/><Relationship Id="rId83" Type="http://schemas.openxmlformats.org/officeDocument/2006/relationships/tags" Target="../tags/tag2650.xml"/><Relationship Id="rId88" Type="http://schemas.openxmlformats.org/officeDocument/2006/relationships/tags" Target="../tags/tag2655.xml"/><Relationship Id="rId91" Type="http://schemas.openxmlformats.org/officeDocument/2006/relationships/tags" Target="../tags/tag2658.xml"/><Relationship Id="rId96" Type="http://schemas.openxmlformats.org/officeDocument/2006/relationships/tags" Target="../tags/tag2663.xml"/><Relationship Id="rId111" Type="http://schemas.openxmlformats.org/officeDocument/2006/relationships/tags" Target="../tags/tag2678.xml"/><Relationship Id="rId1" Type="http://schemas.openxmlformats.org/officeDocument/2006/relationships/tags" Target="../tags/tag2568.xml"/><Relationship Id="rId6" Type="http://schemas.openxmlformats.org/officeDocument/2006/relationships/tags" Target="../tags/tag2573.xml"/><Relationship Id="rId15" Type="http://schemas.openxmlformats.org/officeDocument/2006/relationships/tags" Target="../tags/tag2582.xml"/><Relationship Id="rId23" Type="http://schemas.openxmlformats.org/officeDocument/2006/relationships/tags" Target="../tags/tag2590.xml"/><Relationship Id="rId28" Type="http://schemas.openxmlformats.org/officeDocument/2006/relationships/tags" Target="../tags/tag2595.xml"/><Relationship Id="rId36" Type="http://schemas.openxmlformats.org/officeDocument/2006/relationships/tags" Target="../tags/tag2603.xml"/><Relationship Id="rId49" Type="http://schemas.openxmlformats.org/officeDocument/2006/relationships/tags" Target="../tags/tag2616.xml"/><Relationship Id="rId57" Type="http://schemas.openxmlformats.org/officeDocument/2006/relationships/tags" Target="../tags/tag2624.xml"/><Relationship Id="rId106" Type="http://schemas.openxmlformats.org/officeDocument/2006/relationships/tags" Target="../tags/tag2673.xml"/><Relationship Id="rId114" Type="http://schemas.openxmlformats.org/officeDocument/2006/relationships/tags" Target="../tags/tag2681.xml"/><Relationship Id="rId119" Type="http://schemas.openxmlformats.org/officeDocument/2006/relationships/tags" Target="../tags/tag2686.xml"/><Relationship Id="rId10" Type="http://schemas.openxmlformats.org/officeDocument/2006/relationships/tags" Target="../tags/tag2577.xml"/><Relationship Id="rId31" Type="http://schemas.openxmlformats.org/officeDocument/2006/relationships/tags" Target="../tags/tag2598.xml"/><Relationship Id="rId44" Type="http://schemas.openxmlformats.org/officeDocument/2006/relationships/tags" Target="../tags/tag2611.xml"/><Relationship Id="rId52" Type="http://schemas.openxmlformats.org/officeDocument/2006/relationships/tags" Target="../tags/tag2619.xml"/><Relationship Id="rId60" Type="http://schemas.openxmlformats.org/officeDocument/2006/relationships/tags" Target="../tags/tag2627.xml"/><Relationship Id="rId65" Type="http://schemas.openxmlformats.org/officeDocument/2006/relationships/tags" Target="../tags/tag2632.xml"/><Relationship Id="rId73" Type="http://schemas.openxmlformats.org/officeDocument/2006/relationships/tags" Target="../tags/tag2640.xml"/><Relationship Id="rId78" Type="http://schemas.openxmlformats.org/officeDocument/2006/relationships/tags" Target="../tags/tag2645.xml"/><Relationship Id="rId81" Type="http://schemas.openxmlformats.org/officeDocument/2006/relationships/tags" Target="../tags/tag2648.xml"/><Relationship Id="rId86" Type="http://schemas.openxmlformats.org/officeDocument/2006/relationships/tags" Target="../tags/tag2653.xml"/><Relationship Id="rId94" Type="http://schemas.openxmlformats.org/officeDocument/2006/relationships/tags" Target="../tags/tag2661.xml"/><Relationship Id="rId99" Type="http://schemas.openxmlformats.org/officeDocument/2006/relationships/tags" Target="../tags/tag2666.xml"/><Relationship Id="rId101" Type="http://schemas.openxmlformats.org/officeDocument/2006/relationships/tags" Target="../tags/tag2668.xml"/><Relationship Id="rId4" Type="http://schemas.openxmlformats.org/officeDocument/2006/relationships/tags" Target="../tags/tag2571.xml"/><Relationship Id="rId9" Type="http://schemas.openxmlformats.org/officeDocument/2006/relationships/tags" Target="../tags/tag2576.xml"/><Relationship Id="rId13" Type="http://schemas.openxmlformats.org/officeDocument/2006/relationships/tags" Target="../tags/tag2580.xml"/><Relationship Id="rId18" Type="http://schemas.openxmlformats.org/officeDocument/2006/relationships/tags" Target="../tags/tag2585.xml"/><Relationship Id="rId39" Type="http://schemas.openxmlformats.org/officeDocument/2006/relationships/tags" Target="../tags/tag2606.xml"/><Relationship Id="rId109" Type="http://schemas.openxmlformats.org/officeDocument/2006/relationships/tags" Target="../tags/tag2676.xml"/><Relationship Id="rId34" Type="http://schemas.openxmlformats.org/officeDocument/2006/relationships/tags" Target="../tags/tag2601.xml"/><Relationship Id="rId50" Type="http://schemas.openxmlformats.org/officeDocument/2006/relationships/tags" Target="../tags/tag2617.xml"/><Relationship Id="rId55" Type="http://schemas.openxmlformats.org/officeDocument/2006/relationships/tags" Target="../tags/tag2622.xml"/><Relationship Id="rId76" Type="http://schemas.openxmlformats.org/officeDocument/2006/relationships/tags" Target="../tags/tag2643.xml"/><Relationship Id="rId97" Type="http://schemas.openxmlformats.org/officeDocument/2006/relationships/tags" Target="../tags/tag2664.xml"/><Relationship Id="rId104" Type="http://schemas.openxmlformats.org/officeDocument/2006/relationships/tags" Target="../tags/tag2671.xml"/><Relationship Id="rId120" Type="http://schemas.openxmlformats.org/officeDocument/2006/relationships/slideLayout" Target="../slideLayouts/slideLayout1.xml"/><Relationship Id="rId7" Type="http://schemas.openxmlformats.org/officeDocument/2006/relationships/tags" Target="../tags/tag2574.xml"/><Relationship Id="rId71" Type="http://schemas.openxmlformats.org/officeDocument/2006/relationships/tags" Target="../tags/tag2638.xml"/><Relationship Id="rId92" Type="http://schemas.openxmlformats.org/officeDocument/2006/relationships/tags" Target="../tags/tag2659.xml"/><Relationship Id="rId2" Type="http://schemas.openxmlformats.org/officeDocument/2006/relationships/tags" Target="../tags/tag2569.xml"/><Relationship Id="rId29" Type="http://schemas.openxmlformats.org/officeDocument/2006/relationships/tags" Target="../tags/tag2596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712.xml"/><Relationship Id="rId117" Type="http://schemas.openxmlformats.org/officeDocument/2006/relationships/tags" Target="../tags/tag2803.xml"/><Relationship Id="rId21" Type="http://schemas.openxmlformats.org/officeDocument/2006/relationships/tags" Target="../tags/tag2707.xml"/><Relationship Id="rId42" Type="http://schemas.openxmlformats.org/officeDocument/2006/relationships/tags" Target="../tags/tag2728.xml"/><Relationship Id="rId47" Type="http://schemas.openxmlformats.org/officeDocument/2006/relationships/tags" Target="../tags/tag2733.xml"/><Relationship Id="rId63" Type="http://schemas.openxmlformats.org/officeDocument/2006/relationships/tags" Target="../tags/tag2749.xml"/><Relationship Id="rId68" Type="http://schemas.openxmlformats.org/officeDocument/2006/relationships/tags" Target="../tags/tag2754.xml"/><Relationship Id="rId84" Type="http://schemas.openxmlformats.org/officeDocument/2006/relationships/tags" Target="../tags/tag2770.xml"/><Relationship Id="rId89" Type="http://schemas.openxmlformats.org/officeDocument/2006/relationships/tags" Target="../tags/tag2775.xml"/><Relationship Id="rId112" Type="http://schemas.openxmlformats.org/officeDocument/2006/relationships/tags" Target="../tags/tag2798.xml"/><Relationship Id="rId133" Type="http://schemas.openxmlformats.org/officeDocument/2006/relationships/tags" Target="../tags/tag2819.xml"/><Relationship Id="rId138" Type="http://schemas.openxmlformats.org/officeDocument/2006/relationships/tags" Target="../tags/tag2824.xml"/><Relationship Id="rId16" Type="http://schemas.openxmlformats.org/officeDocument/2006/relationships/tags" Target="../tags/tag2702.xml"/><Relationship Id="rId107" Type="http://schemas.openxmlformats.org/officeDocument/2006/relationships/tags" Target="../tags/tag2793.xml"/><Relationship Id="rId11" Type="http://schemas.openxmlformats.org/officeDocument/2006/relationships/tags" Target="../tags/tag2697.xml"/><Relationship Id="rId32" Type="http://schemas.openxmlformats.org/officeDocument/2006/relationships/tags" Target="../tags/tag2718.xml"/><Relationship Id="rId37" Type="http://schemas.openxmlformats.org/officeDocument/2006/relationships/tags" Target="../tags/tag2723.xml"/><Relationship Id="rId53" Type="http://schemas.openxmlformats.org/officeDocument/2006/relationships/tags" Target="../tags/tag2739.xml"/><Relationship Id="rId58" Type="http://schemas.openxmlformats.org/officeDocument/2006/relationships/tags" Target="../tags/tag2744.xml"/><Relationship Id="rId74" Type="http://schemas.openxmlformats.org/officeDocument/2006/relationships/tags" Target="../tags/tag2760.xml"/><Relationship Id="rId79" Type="http://schemas.openxmlformats.org/officeDocument/2006/relationships/tags" Target="../tags/tag2765.xml"/><Relationship Id="rId102" Type="http://schemas.openxmlformats.org/officeDocument/2006/relationships/tags" Target="../tags/tag2788.xml"/><Relationship Id="rId123" Type="http://schemas.openxmlformats.org/officeDocument/2006/relationships/tags" Target="../tags/tag2809.xml"/><Relationship Id="rId128" Type="http://schemas.openxmlformats.org/officeDocument/2006/relationships/tags" Target="../tags/tag2814.xml"/><Relationship Id="rId144" Type="http://schemas.openxmlformats.org/officeDocument/2006/relationships/tags" Target="../tags/tag2830.xml"/><Relationship Id="rId5" Type="http://schemas.openxmlformats.org/officeDocument/2006/relationships/tags" Target="../tags/tag2691.xml"/><Relationship Id="rId90" Type="http://schemas.openxmlformats.org/officeDocument/2006/relationships/tags" Target="../tags/tag2776.xml"/><Relationship Id="rId95" Type="http://schemas.openxmlformats.org/officeDocument/2006/relationships/tags" Target="../tags/tag2781.xml"/><Relationship Id="rId22" Type="http://schemas.openxmlformats.org/officeDocument/2006/relationships/tags" Target="../tags/tag2708.xml"/><Relationship Id="rId27" Type="http://schemas.openxmlformats.org/officeDocument/2006/relationships/tags" Target="../tags/tag2713.xml"/><Relationship Id="rId43" Type="http://schemas.openxmlformats.org/officeDocument/2006/relationships/tags" Target="../tags/tag2729.xml"/><Relationship Id="rId48" Type="http://schemas.openxmlformats.org/officeDocument/2006/relationships/tags" Target="../tags/tag2734.xml"/><Relationship Id="rId64" Type="http://schemas.openxmlformats.org/officeDocument/2006/relationships/tags" Target="../tags/tag2750.xml"/><Relationship Id="rId69" Type="http://schemas.openxmlformats.org/officeDocument/2006/relationships/tags" Target="../tags/tag2755.xml"/><Relationship Id="rId113" Type="http://schemas.openxmlformats.org/officeDocument/2006/relationships/tags" Target="../tags/tag2799.xml"/><Relationship Id="rId118" Type="http://schemas.openxmlformats.org/officeDocument/2006/relationships/tags" Target="../tags/tag2804.xml"/><Relationship Id="rId134" Type="http://schemas.openxmlformats.org/officeDocument/2006/relationships/tags" Target="../tags/tag2820.xml"/><Relationship Id="rId139" Type="http://schemas.openxmlformats.org/officeDocument/2006/relationships/tags" Target="../tags/tag2825.xml"/><Relationship Id="rId80" Type="http://schemas.openxmlformats.org/officeDocument/2006/relationships/tags" Target="../tags/tag2766.xml"/><Relationship Id="rId85" Type="http://schemas.openxmlformats.org/officeDocument/2006/relationships/tags" Target="../tags/tag2771.xml"/><Relationship Id="rId3" Type="http://schemas.openxmlformats.org/officeDocument/2006/relationships/tags" Target="../tags/tag2689.xml"/><Relationship Id="rId12" Type="http://schemas.openxmlformats.org/officeDocument/2006/relationships/tags" Target="../tags/tag2698.xml"/><Relationship Id="rId17" Type="http://schemas.openxmlformats.org/officeDocument/2006/relationships/tags" Target="../tags/tag2703.xml"/><Relationship Id="rId25" Type="http://schemas.openxmlformats.org/officeDocument/2006/relationships/tags" Target="../tags/tag2711.xml"/><Relationship Id="rId33" Type="http://schemas.openxmlformats.org/officeDocument/2006/relationships/tags" Target="../tags/tag2719.xml"/><Relationship Id="rId38" Type="http://schemas.openxmlformats.org/officeDocument/2006/relationships/tags" Target="../tags/tag2724.xml"/><Relationship Id="rId46" Type="http://schemas.openxmlformats.org/officeDocument/2006/relationships/tags" Target="../tags/tag2732.xml"/><Relationship Id="rId59" Type="http://schemas.openxmlformats.org/officeDocument/2006/relationships/tags" Target="../tags/tag2745.xml"/><Relationship Id="rId67" Type="http://schemas.openxmlformats.org/officeDocument/2006/relationships/tags" Target="../tags/tag2753.xml"/><Relationship Id="rId103" Type="http://schemas.openxmlformats.org/officeDocument/2006/relationships/tags" Target="../tags/tag2789.xml"/><Relationship Id="rId108" Type="http://schemas.openxmlformats.org/officeDocument/2006/relationships/tags" Target="../tags/tag2794.xml"/><Relationship Id="rId116" Type="http://schemas.openxmlformats.org/officeDocument/2006/relationships/tags" Target="../tags/tag2802.xml"/><Relationship Id="rId124" Type="http://schemas.openxmlformats.org/officeDocument/2006/relationships/tags" Target="../tags/tag2810.xml"/><Relationship Id="rId129" Type="http://schemas.openxmlformats.org/officeDocument/2006/relationships/tags" Target="../tags/tag2815.xml"/><Relationship Id="rId137" Type="http://schemas.openxmlformats.org/officeDocument/2006/relationships/tags" Target="../tags/tag2823.xml"/><Relationship Id="rId20" Type="http://schemas.openxmlformats.org/officeDocument/2006/relationships/tags" Target="../tags/tag2706.xml"/><Relationship Id="rId41" Type="http://schemas.openxmlformats.org/officeDocument/2006/relationships/tags" Target="../tags/tag2727.xml"/><Relationship Id="rId54" Type="http://schemas.openxmlformats.org/officeDocument/2006/relationships/tags" Target="../tags/tag2740.xml"/><Relationship Id="rId62" Type="http://schemas.openxmlformats.org/officeDocument/2006/relationships/tags" Target="../tags/tag2748.xml"/><Relationship Id="rId70" Type="http://schemas.openxmlformats.org/officeDocument/2006/relationships/tags" Target="../tags/tag2756.xml"/><Relationship Id="rId75" Type="http://schemas.openxmlformats.org/officeDocument/2006/relationships/tags" Target="../tags/tag2761.xml"/><Relationship Id="rId83" Type="http://schemas.openxmlformats.org/officeDocument/2006/relationships/tags" Target="../tags/tag2769.xml"/><Relationship Id="rId88" Type="http://schemas.openxmlformats.org/officeDocument/2006/relationships/tags" Target="../tags/tag2774.xml"/><Relationship Id="rId91" Type="http://schemas.openxmlformats.org/officeDocument/2006/relationships/tags" Target="../tags/tag2777.xml"/><Relationship Id="rId96" Type="http://schemas.openxmlformats.org/officeDocument/2006/relationships/tags" Target="../tags/tag2782.xml"/><Relationship Id="rId111" Type="http://schemas.openxmlformats.org/officeDocument/2006/relationships/tags" Target="../tags/tag2797.xml"/><Relationship Id="rId132" Type="http://schemas.openxmlformats.org/officeDocument/2006/relationships/tags" Target="../tags/tag2818.xml"/><Relationship Id="rId140" Type="http://schemas.openxmlformats.org/officeDocument/2006/relationships/tags" Target="../tags/tag2826.xml"/><Relationship Id="rId145" Type="http://schemas.openxmlformats.org/officeDocument/2006/relationships/tags" Target="../tags/tag2831.xml"/><Relationship Id="rId1" Type="http://schemas.openxmlformats.org/officeDocument/2006/relationships/tags" Target="../tags/tag2687.xml"/><Relationship Id="rId6" Type="http://schemas.openxmlformats.org/officeDocument/2006/relationships/tags" Target="../tags/tag2692.xml"/><Relationship Id="rId15" Type="http://schemas.openxmlformats.org/officeDocument/2006/relationships/tags" Target="../tags/tag2701.xml"/><Relationship Id="rId23" Type="http://schemas.openxmlformats.org/officeDocument/2006/relationships/tags" Target="../tags/tag2709.xml"/><Relationship Id="rId28" Type="http://schemas.openxmlformats.org/officeDocument/2006/relationships/tags" Target="../tags/tag2714.xml"/><Relationship Id="rId36" Type="http://schemas.openxmlformats.org/officeDocument/2006/relationships/tags" Target="../tags/tag2722.xml"/><Relationship Id="rId49" Type="http://schemas.openxmlformats.org/officeDocument/2006/relationships/tags" Target="../tags/tag2735.xml"/><Relationship Id="rId57" Type="http://schemas.openxmlformats.org/officeDocument/2006/relationships/tags" Target="../tags/tag2743.xml"/><Relationship Id="rId106" Type="http://schemas.openxmlformats.org/officeDocument/2006/relationships/tags" Target="../tags/tag2792.xml"/><Relationship Id="rId114" Type="http://schemas.openxmlformats.org/officeDocument/2006/relationships/tags" Target="../tags/tag2800.xml"/><Relationship Id="rId119" Type="http://schemas.openxmlformats.org/officeDocument/2006/relationships/tags" Target="../tags/tag2805.xml"/><Relationship Id="rId127" Type="http://schemas.openxmlformats.org/officeDocument/2006/relationships/tags" Target="../tags/tag2813.xml"/><Relationship Id="rId10" Type="http://schemas.openxmlformats.org/officeDocument/2006/relationships/tags" Target="../tags/tag2696.xml"/><Relationship Id="rId31" Type="http://schemas.openxmlformats.org/officeDocument/2006/relationships/tags" Target="../tags/tag2717.xml"/><Relationship Id="rId44" Type="http://schemas.openxmlformats.org/officeDocument/2006/relationships/tags" Target="../tags/tag2730.xml"/><Relationship Id="rId52" Type="http://schemas.openxmlformats.org/officeDocument/2006/relationships/tags" Target="../tags/tag2738.xml"/><Relationship Id="rId60" Type="http://schemas.openxmlformats.org/officeDocument/2006/relationships/tags" Target="../tags/tag2746.xml"/><Relationship Id="rId65" Type="http://schemas.openxmlformats.org/officeDocument/2006/relationships/tags" Target="../tags/tag2751.xml"/><Relationship Id="rId73" Type="http://schemas.openxmlformats.org/officeDocument/2006/relationships/tags" Target="../tags/tag2759.xml"/><Relationship Id="rId78" Type="http://schemas.openxmlformats.org/officeDocument/2006/relationships/tags" Target="../tags/tag2764.xml"/><Relationship Id="rId81" Type="http://schemas.openxmlformats.org/officeDocument/2006/relationships/tags" Target="../tags/tag2767.xml"/><Relationship Id="rId86" Type="http://schemas.openxmlformats.org/officeDocument/2006/relationships/tags" Target="../tags/tag2772.xml"/><Relationship Id="rId94" Type="http://schemas.openxmlformats.org/officeDocument/2006/relationships/tags" Target="../tags/tag2780.xml"/><Relationship Id="rId99" Type="http://schemas.openxmlformats.org/officeDocument/2006/relationships/tags" Target="../tags/tag2785.xml"/><Relationship Id="rId101" Type="http://schemas.openxmlformats.org/officeDocument/2006/relationships/tags" Target="../tags/tag2787.xml"/><Relationship Id="rId122" Type="http://schemas.openxmlformats.org/officeDocument/2006/relationships/tags" Target="../tags/tag2808.xml"/><Relationship Id="rId130" Type="http://schemas.openxmlformats.org/officeDocument/2006/relationships/tags" Target="../tags/tag2816.xml"/><Relationship Id="rId135" Type="http://schemas.openxmlformats.org/officeDocument/2006/relationships/tags" Target="../tags/tag2821.xml"/><Relationship Id="rId143" Type="http://schemas.openxmlformats.org/officeDocument/2006/relationships/tags" Target="../tags/tag2829.xml"/><Relationship Id="rId4" Type="http://schemas.openxmlformats.org/officeDocument/2006/relationships/tags" Target="../tags/tag2690.xml"/><Relationship Id="rId9" Type="http://schemas.openxmlformats.org/officeDocument/2006/relationships/tags" Target="../tags/tag2695.xml"/><Relationship Id="rId13" Type="http://schemas.openxmlformats.org/officeDocument/2006/relationships/tags" Target="../tags/tag2699.xml"/><Relationship Id="rId18" Type="http://schemas.openxmlformats.org/officeDocument/2006/relationships/tags" Target="../tags/tag2704.xml"/><Relationship Id="rId39" Type="http://schemas.openxmlformats.org/officeDocument/2006/relationships/tags" Target="../tags/tag2725.xml"/><Relationship Id="rId109" Type="http://schemas.openxmlformats.org/officeDocument/2006/relationships/tags" Target="../tags/tag2795.xml"/><Relationship Id="rId34" Type="http://schemas.openxmlformats.org/officeDocument/2006/relationships/tags" Target="../tags/tag2720.xml"/><Relationship Id="rId50" Type="http://schemas.openxmlformats.org/officeDocument/2006/relationships/tags" Target="../tags/tag2736.xml"/><Relationship Id="rId55" Type="http://schemas.openxmlformats.org/officeDocument/2006/relationships/tags" Target="../tags/tag2741.xml"/><Relationship Id="rId76" Type="http://schemas.openxmlformats.org/officeDocument/2006/relationships/tags" Target="../tags/tag2762.xml"/><Relationship Id="rId97" Type="http://schemas.openxmlformats.org/officeDocument/2006/relationships/tags" Target="../tags/tag2783.xml"/><Relationship Id="rId104" Type="http://schemas.openxmlformats.org/officeDocument/2006/relationships/tags" Target="../tags/tag2790.xml"/><Relationship Id="rId120" Type="http://schemas.openxmlformats.org/officeDocument/2006/relationships/tags" Target="../tags/tag2806.xml"/><Relationship Id="rId125" Type="http://schemas.openxmlformats.org/officeDocument/2006/relationships/tags" Target="../tags/tag2811.xml"/><Relationship Id="rId141" Type="http://schemas.openxmlformats.org/officeDocument/2006/relationships/tags" Target="../tags/tag2827.xml"/><Relationship Id="rId146" Type="http://schemas.openxmlformats.org/officeDocument/2006/relationships/tags" Target="../tags/tag2832.xml"/><Relationship Id="rId7" Type="http://schemas.openxmlformats.org/officeDocument/2006/relationships/tags" Target="../tags/tag2693.xml"/><Relationship Id="rId71" Type="http://schemas.openxmlformats.org/officeDocument/2006/relationships/tags" Target="../tags/tag2757.xml"/><Relationship Id="rId92" Type="http://schemas.openxmlformats.org/officeDocument/2006/relationships/tags" Target="../tags/tag2778.xml"/><Relationship Id="rId2" Type="http://schemas.openxmlformats.org/officeDocument/2006/relationships/tags" Target="../tags/tag2688.xml"/><Relationship Id="rId29" Type="http://schemas.openxmlformats.org/officeDocument/2006/relationships/tags" Target="../tags/tag2715.xml"/><Relationship Id="rId24" Type="http://schemas.openxmlformats.org/officeDocument/2006/relationships/tags" Target="../tags/tag2710.xml"/><Relationship Id="rId40" Type="http://schemas.openxmlformats.org/officeDocument/2006/relationships/tags" Target="../tags/tag2726.xml"/><Relationship Id="rId45" Type="http://schemas.openxmlformats.org/officeDocument/2006/relationships/tags" Target="../tags/tag2731.xml"/><Relationship Id="rId66" Type="http://schemas.openxmlformats.org/officeDocument/2006/relationships/tags" Target="../tags/tag2752.xml"/><Relationship Id="rId87" Type="http://schemas.openxmlformats.org/officeDocument/2006/relationships/tags" Target="../tags/tag2773.xml"/><Relationship Id="rId110" Type="http://schemas.openxmlformats.org/officeDocument/2006/relationships/tags" Target="../tags/tag2796.xml"/><Relationship Id="rId115" Type="http://schemas.openxmlformats.org/officeDocument/2006/relationships/tags" Target="../tags/tag2801.xml"/><Relationship Id="rId131" Type="http://schemas.openxmlformats.org/officeDocument/2006/relationships/tags" Target="../tags/tag2817.xml"/><Relationship Id="rId136" Type="http://schemas.openxmlformats.org/officeDocument/2006/relationships/tags" Target="../tags/tag2822.xml"/><Relationship Id="rId61" Type="http://schemas.openxmlformats.org/officeDocument/2006/relationships/tags" Target="../tags/tag2747.xml"/><Relationship Id="rId82" Type="http://schemas.openxmlformats.org/officeDocument/2006/relationships/tags" Target="../tags/tag2768.xml"/><Relationship Id="rId19" Type="http://schemas.openxmlformats.org/officeDocument/2006/relationships/tags" Target="../tags/tag2705.xml"/><Relationship Id="rId14" Type="http://schemas.openxmlformats.org/officeDocument/2006/relationships/tags" Target="../tags/tag2700.xml"/><Relationship Id="rId30" Type="http://schemas.openxmlformats.org/officeDocument/2006/relationships/tags" Target="../tags/tag2716.xml"/><Relationship Id="rId35" Type="http://schemas.openxmlformats.org/officeDocument/2006/relationships/tags" Target="../tags/tag2721.xml"/><Relationship Id="rId56" Type="http://schemas.openxmlformats.org/officeDocument/2006/relationships/tags" Target="../tags/tag2742.xml"/><Relationship Id="rId77" Type="http://schemas.openxmlformats.org/officeDocument/2006/relationships/tags" Target="../tags/tag2763.xml"/><Relationship Id="rId100" Type="http://schemas.openxmlformats.org/officeDocument/2006/relationships/tags" Target="../tags/tag2786.xml"/><Relationship Id="rId105" Type="http://schemas.openxmlformats.org/officeDocument/2006/relationships/tags" Target="../tags/tag2791.xml"/><Relationship Id="rId126" Type="http://schemas.openxmlformats.org/officeDocument/2006/relationships/tags" Target="../tags/tag2812.xml"/><Relationship Id="rId147" Type="http://schemas.openxmlformats.org/officeDocument/2006/relationships/slideLayout" Target="../slideLayouts/slideLayout1.xml"/><Relationship Id="rId8" Type="http://schemas.openxmlformats.org/officeDocument/2006/relationships/tags" Target="../tags/tag2694.xml"/><Relationship Id="rId51" Type="http://schemas.openxmlformats.org/officeDocument/2006/relationships/tags" Target="../tags/tag2737.xml"/><Relationship Id="rId72" Type="http://schemas.openxmlformats.org/officeDocument/2006/relationships/tags" Target="../tags/tag2758.xml"/><Relationship Id="rId93" Type="http://schemas.openxmlformats.org/officeDocument/2006/relationships/tags" Target="../tags/tag2779.xml"/><Relationship Id="rId98" Type="http://schemas.openxmlformats.org/officeDocument/2006/relationships/tags" Target="../tags/tag2784.xml"/><Relationship Id="rId121" Type="http://schemas.openxmlformats.org/officeDocument/2006/relationships/tags" Target="../tags/tag2807.xml"/><Relationship Id="rId142" Type="http://schemas.openxmlformats.org/officeDocument/2006/relationships/tags" Target="../tags/tag2828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tags" Target="../tags/tag2949.xml"/><Relationship Id="rId21" Type="http://schemas.openxmlformats.org/officeDocument/2006/relationships/tags" Target="../tags/tag2853.xml"/><Relationship Id="rId42" Type="http://schemas.openxmlformats.org/officeDocument/2006/relationships/tags" Target="../tags/tag2874.xml"/><Relationship Id="rId63" Type="http://schemas.openxmlformats.org/officeDocument/2006/relationships/tags" Target="../tags/tag2895.xml"/><Relationship Id="rId84" Type="http://schemas.openxmlformats.org/officeDocument/2006/relationships/tags" Target="../tags/tag2916.xml"/><Relationship Id="rId138" Type="http://schemas.openxmlformats.org/officeDocument/2006/relationships/tags" Target="../tags/tag2970.xml"/><Relationship Id="rId159" Type="http://schemas.openxmlformats.org/officeDocument/2006/relationships/tags" Target="../tags/tag2991.xml"/><Relationship Id="rId170" Type="http://schemas.openxmlformats.org/officeDocument/2006/relationships/tags" Target="../tags/tag3002.xml"/><Relationship Id="rId191" Type="http://schemas.openxmlformats.org/officeDocument/2006/relationships/tags" Target="../tags/tag3023.xml"/><Relationship Id="rId205" Type="http://schemas.openxmlformats.org/officeDocument/2006/relationships/tags" Target="../tags/tag3037.xml"/><Relationship Id="rId226" Type="http://schemas.openxmlformats.org/officeDocument/2006/relationships/tags" Target="../tags/tag3058.xml"/><Relationship Id="rId107" Type="http://schemas.openxmlformats.org/officeDocument/2006/relationships/tags" Target="../tags/tag2939.xml"/><Relationship Id="rId11" Type="http://schemas.openxmlformats.org/officeDocument/2006/relationships/tags" Target="../tags/tag2843.xml"/><Relationship Id="rId32" Type="http://schemas.openxmlformats.org/officeDocument/2006/relationships/tags" Target="../tags/tag2864.xml"/><Relationship Id="rId53" Type="http://schemas.openxmlformats.org/officeDocument/2006/relationships/tags" Target="../tags/tag2885.xml"/><Relationship Id="rId74" Type="http://schemas.openxmlformats.org/officeDocument/2006/relationships/tags" Target="../tags/tag2906.xml"/><Relationship Id="rId128" Type="http://schemas.openxmlformats.org/officeDocument/2006/relationships/tags" Target="../tags/tag2960.xml"/><Relationship Id="rId149" Type="http://schemas.openxmlformats.org/officeDocument/2006/relationships/tags" Target="../tags/tag2981.xml"/><Relationship Id="rId5" Type="http://schemas.openxmlformats.org/officeDocument/2006/relationships/tags" Target="../tags/tag2837.xml"/><Relationship Id="rId95" Type="http://schemas.openxmlformats.org/officeDocument/2006/relationships/tags" Target="../tags/tag2927.xml"/><Relationship Id="rId160" Type="http://schemas.openxmlformats.org/officeDocument/2006/relationships/tags" Target="../tags/tag2992.xml"/><Relationship Id="rId181" Type="http://schemas.openxmlformats.org/officeDocument/2006/relationships/tags" Target="../tags/tag3013.xml"/><Relationship Id="rId216" Type="http://schemas.openxmlformats.org/officeDocument/2006/relationships/tags" Target="../tags/tag3048.xml"/><Relationship Id="rId22" Type="http://schemas.openxmlformats.org/officeDocument/2006/relationships/tags" Target="../tags/tag2854.xml"/><Relationship Id="rId43" Type="http://schemas.openxmlformats.org/officeDocument/2006/relationships/tags" Target="../tags/tag2875.xml"/><Relationship Id="rId64" Type="http://schemas.openxmlformats.org/officeDocument/2006/relationships/tags" Target="../tags/tag2896.xml"/><Relationship Id="rId118" Type="http://schemas.openxmlformats.org/officeDocument/2006/relationships/tags" Target="../tags/tag2950.xml"/><Relationship Id="rId139" Type="http://schemas.openxmlformats.org/officeDocument/2006/relationships/tags" Target="../tags/tag2971.xml"/><Relationship Id="rId80" Type="http://schemas.openxmlformats.org/officeDocument/2006/relationships/tags" Target="../tags/tag2912.xml"/><Relationship Id="rId85" Type="http://schemas.openxmlformats.org/officeDocument/2006/relationships/tags" Target="../tags/tag2917.xml"/><Relationship Id="rId150" Type="http://schemas.openxmlformats.org/officeDocument/2006/relationships/tags" Target="../tags/tag2982.xml"/><Relationship Id="rId155" Type="http://schemas.openxmlformats.org/officeDocument/2006/relationships/tags" Target="../tags/tag2987.xml"/><Relationship Id="rId171" Type="http://schemas.openxmlformats.org/officeDocument/2006/relationships/tags" Target="../tags/tag3003.xml"/><Relationship Id="rId176" Type="http://schemas.openxmlformats.org/officeDocument/2006/relationships/tags" Target="../tags/tag3008.xml"/><Relationship Id="rId192" Type="http://schemas.openxmlformats.org/officeDocument/2006/relationships/tags" Target="../tags/tag3024.xml"/><Relationship Id="rId197" Type="http://schemas.openxmlformats.org/officeDocument/2006/relationships/tags" Target="../tags/tag3029.xml"/><Relationship Id="rId206" Type="http://schemas.openxmlformats.org/officeDocument/2006/relationships/tags" Target="../tags/tag3038.xml"/><Relationship Id="rId227" Type="http://schemas.openxmlformats.org/officeDocument/2006/relationships/tags" Target="../tags/tag3059.xml"/><Relationship Id="rId201" Type="http://schemas.openxmlformats.org/officeDocument/2006/relationships/tags" Target="../tags/tag3033.xml"/><Relationship Id="rId222" Type="http://schemas.openxmlformats.org/officeDocument/2006/relationships/tags" Target="../tags/tag3054.xml"/><Relationship Id="rId12" Type="http://schemas.openxmlformats.org/officeDocument/2006/relationships/tags" Target="../tags/tag2844.xml"/><Relationship Id="rId17" Type="http://schemas.openxmlformats.org/officeDocument/2006/relationships/tags" Target="../tags/tag2849.xml"/><Relationship Id="rId33" Type="http://schemas.openxmlformats.org/officeDocument/2006/relationships/tags" Target="../tags/tag2865.xml"/><Relationship Id="rId38" Type="http://schemas.openxmlformats.org/officeDocument/2006/relationships/tags" Target="../tags/tag2870.xml"/><Relationship Id="rId59" Type="http://schemas.openxmlformats.org/officeDocument/2006/relationships/tags" Target="../tags/tag2891.xml"/><Relationship Id="rId103" Type="http://schemas.openxmlformats.org/officeDocument/2006/relationships/tags" Target="../tags/tag2935.xml"/><Relationship Id="rId108" Type="http://schemas.openxmlformats.org/officeDocument/2006/relationships/tags" Target="../tags/tag2940.xml"/><Relationship Id="rId124" Type="http://schemas.openxmlformats.org/officeDocument/2006/relationships/tags" Target="../tags/tag2956.xml"/><Relationship Id="rId129" Type="http://schemas.openxmlformats.org/officeDocument/2006/relationships/tags" Target="../tags/tag2961.xml"/><Relationship Id="rId54" Type="http://schemas.openxmlformats.org/officeDocument/2006/relationships/tags" Target="../tags/tag2886.xml"/><Relationship Id="rId70" Type="http://schemas.openxmlformats.org/officeDocument/2006/relationships/tags" Target="../tags/tag2902.xml"/><Relationship Id="rId75" Type="http://schemas.openxmlformats.org/officeDocument/2006/relationships/tags" Target="../tags/tag2907.xml"/><Relationship Id="rId91" Type="http://schemas.openxmlformats.org/officeDocument/2006/relationships/tags" Target="../tags/tag2923.xml"/><Relationship Id="rId96" Type="http://schemas.openxmlformats.org/officeDocument/2006/relationships/tags" Target="../tags/tag2928.xml"/><Relationship Id="rId140" Type="http://schemas.openxmlformats.org/officeDocument/2006/relationships/tags" Target="../tags/tag2972.xml"/><Relationship Id="rId145" Type="http://schemas.openxmlformats.org/officeDocument/2006/relationships/tags" Target="../tags/tag2977.xml"/><Relationship Id="rId161" Type="http://schemas.openxmlformats.org/officeDocument/2006/relationships/tags" Target="../tags/tag2993.xml"/><Relationship Id="rId166" Type="http://schemas.openxmlformats.org/officeDocument/2006/relationships/tags" Target="../tags/tag2998.xml"/><Relationship Id="rId182" Type="http://schemas.openxmlformats.org/officeDocument/2006/relationships/tags" Target="../tags/tag3014.xml"/><Relationship Id="rId187" Type="http://schemas.openxmlformats.org/officeDocument/2006/relationships/tags" Target="../tags/tag3019.xml"/><Relationship Id="rId217" Type="http://schemas.openxmlformats.org/officeDocument/2006/relationships/tags" Target="../tags/tag3049.xml"/><Relationship Id="rId1" Type="http://schemas.openxmlformats.org/officeDocument/2006/relationships/tags" Target="../tags/tag2833.xml"/><Relationship Id="rId6" Type="http://schemas.openxmlformats.org/officeDocument/2006/relationships/tags" Target="../tags/tag2838.xml"/><Relationship Id="rId212" Type="http://schemas.openxmlformats.org/officeDocument/2006/relationships/tags" Target="../tags/tag3044.xml"/><Relationship Id="rId233" Type="http://schemas.openxmlformats.org/officeDocument/2006/relationships/tags" Target="../tags/tag3065.xml"/><Relationship Id="rId23" Type="http://schemas.openxmlformats.org/officeDocument/2006/relationships/tags" Target="../tags/tag2855.xml"/><Relationship Id="rId28" Type="http://schemas.openxmlformats.org/officeDocument/2006/relationships/tags" Target="../tags/tag2860.xml"/><Relationship Id="rId49" Type="http://schemas.openxmlformats.org/officeDocument/2006/relationships/tags" Target="../tags/tag2881.xml"/><Relationship Id="rId114" Type="http://schemas.openxmlformats.org/officeDocument/2006/relationships/tags" Target="../tags/tag2946.xml"/><Relationship Id="rId119" Type="http://schemas.openxmlformats.org/officeDocument/2006/relationships/tags" Target="../tags/tag2951.xml"/><Relationship Id="rId44" Type="http://schemas.openxmlformats.org/officeDocument/2006/relationships/tags" Target="../tags/tag2876.xml"/><Relationship Id="rId60" Type="http://schemas.openxmlformats.org/officeDocument/2006/relationships/tags" Target="../tags/tag2892.xml"/><Relationship Id="rId65" Type="http://schemas.openxmlformats.org/officeDocument/2006/relationships/tags" Target="../tags/tag2897.xml"/><Relationship Id="rId81" Type="http://schemas.openxmlformats.org/officeDocument/2006/relationships/tags" Target="../tags/tag2913.xml"/><Relationship Id="rId86" Type="http://schemas.openxmlformats.org/officeDocument/2006/relationships/tags" Target="../tags/tag2918.xml"/><Relationship Id="rId130" Type="http://schemas.openxmlformats.org/officeDocument/2006/relationships/tags" Target="../tags/tag2962.xml"/><Relationship Id="rId135" Type="http://schemas.openxmlformats.org/officeDocument/2006/relationships/tags" Target="../tags/tag2967.xml"/><Relationship Id="rId151" Type="http://schemas.openxmlformats.org/officeDocument/2006/relationships/tags" Target="../tags/tag2983.xml"/><Relationship Id="rId156" Type="http://schemas.openxmlformats.org/officeDocument/2006/relationships/tags" Target="../tags/tag2988.xml"/><Relationship Id="rId177" Type="http://schemas.openxmlformats.org/officeDocument/2006/relationships/tags" Target="../tags/tag3009.xml"/><Relationship Id="rId198" Type="http://schemas.openxmlformats.org/officeDocument/2006/relationships/tags" Target="../tags/tag3030.xml"/><Relationship Id="rId172" Type="http://schemas.openxmlformats.org/officeDocument/2006/relationships/tags" Target="../tags/tag3004.xml"/><Relationship Id="rId193" Type="http://schemas.openxmlformats.org/officeDocument/2006/relationships/tags" Target="../tags/tag3025.xml"/><Relationship Id="rId202" Type="http://schemas.openxmlformats.org/officeDocument/2006/relationships/tags" Target="../tags/tag3034.xml"/><Relationship Id="rId207" Type="http://schemas.openxmlformats.org/officeDocument/2006/relationships/tags" Target="../tags/tag3039.xml"/><Relationship Id="rId223" Type="http://schemas.openxmlformats.org/officeDocument/2006/relationships/tags" Target="../tags/tag3055.xml"/><Relationship Id="rId228" Type="http://schemas.openxmlformats.org/officeDocument/2006/relationships/tags" Target="../tags/tag3060.xml"/><Relationship Id="rId13" Type="http://schemas.openxmlformats.org/officeDocument/2006/relationships/tags" Target="../tags/tag2845.xml"/><Relationship Id="rId18" Type="http://schemas.openxmlformats.org/officeDocument/2006/relationships/tags" Target="../tags/tag2850.xml"/><Relationship Id="rId39" Type="http://schemas.openxmlformats.org/officeDocument/2006/relationships/tags" Target="../tags/tag2871.xml"/><Relationship Id="rId109" Type="http://schemas.openxmlformats.org/officeDocument/2006/relationships/tags" Target="../tags/tag2941.xml"/><Relationship Id="rId34" Type="http://schemas.openxmlformats.org/officeDocument/2006/relationships/tags" Target="../tags/tag2866.xml"/><Relationship Id="rId50" Type="http://schemas.openxmlformats.org/officeDocument/2006/relationships/tags" Target="../tags/tag2882.xml"/><Relationship Id="rId55" Type="http://schemas.openxmlformats.org/officeDocument/2006/relationships/tags" Target="../tags/tag2887.xml"/><Relationship Id="rId76" Type="http://schemas.openxmlformats.org/officeDocument/2006/relationships/tags" Target="../tags/tag2908.xml"/><Relationship Id="rId97" Type="http://schemas.openxmlformats.org/officeDocument/2006/relationships/tags" Target="../tags/tag2929.xml"/><Relationship Id="rId104" Type="http://schemas.openxmlformats.org/officeDocument/2006/relationships/tags" Target="../tags/tag2936.xml"/><Relationship Id="rId120" Type="http://schemas.openxmlformats.org/officeDocument/2006/relationships/tags" Target="../tags/tag2952.xml"/><Relationship Id="rId125" Type="http://schemas.openxmlformats.org/officeDocument/2006/relationships/tags" Target="../tags/tag2957.xml"/><Relationship Id="rId141" Type="http://schemas.openxmlformats.org/officeDocument/2006/relationships/tags" Target="../tags/tag2973.xml"/><Relationship Id="rId146" Type="http://schemas.openxmlformats.org/officeDocument/2006/relationships/tags" Target="../tags/tag2978.xml"/><Relationship Id="rId167" Type="http://schemas.openxmlformats.org/officeDocument/2006/relationships/tags" Target="../tags/tag2999.xml"/><Relationship Id="rId188" Type="http://schemas.openxmlformats.org/officeDocument/2006/relationships/tags" Target="../tags/tag3020.xml"/><Relationship Id="rId7" Type="http://schemas.openxmlformats.org/officeDocument/2006/relationships/tags" Target="../tags/tag2839.xml"/><Relationship Id="rId71" Type="http://schemas.openxmlformats.org/officeDocument/2006/relationships/tags" Target="../tags/tag2903.xml"/><Relationship Id="rId92" Type="http://schemas.openxmlformats.org/officeDocument/2006/relationships/tags" Target="../tags/tag2924.xml"/><Relationship Id="rId162" Type="http://schemas.openxmlformats.org/officeDocument/2006/relationships/tags" Target="../tags/tag2994.xml"/><Relationship Id="rId183" Type="http://schemas.openxmlformats.org/officeDocument/2006/relationships/tags" Target="../tags/tag3015.xml"/><Relationship Id="rId213" Type="http://schemas.openxmlformats.org/officeDocument/2006/relationships/tags" Target="../tags/tag3045.xml"/><Relationship Id="rId218" Type="http://schemas.openxmlformats.org/officeDocument/2006/relationships/tags" Target="../tags/tag3050.xml"/><Relationship Id="rId234" Type="http://schemas.openxmlformats.org/officeDocument/2006/relationships/tags" Target="../tags/tag3066.xml"/><Relationship Id="rId2" Type="http://schemas.openxmlformats.org/officeDocument/2006/relationships/tags" Target="../tags/tag2834.xml"/><Relationship Id="rId29" Type="http://schemas.openxmlformats.org/officeDocument/2006/relationships/tags" Target="../tags/tag2861.xml"/><Relationship Id="rId24" Type="http://schemas.openxmlformats.org/officeDocument/2006/relationships/tags" Target="../tags/tag2856.xml"/><Relationship Id="rId40" Type="http://schemas.openxmlformats.org/officeDocument/2006/relationships/tags" Target="../tags/tag2872.xml"/><Relationship Id="rId45" Type="http://schemas.openxmlformats.org/officeDocument/2006/relationships/tags" Target="../tags/tag2877.xml"/><Relationship Id="rId66" Type="http://schemas.openxmlformats.org/officeDocument/2006/relationships/tags" Target="../tags/tag2898.xml"/><Relationship Id="rId87" Type="http://schemas.openxmlformats.org/officeDocument/2006/relationships/tags" Target="../tags/tag2919.xml"/><Relationship Id="rId110" Type="http://schemas.openxmlformats.org/officeDocument/2006/relationships/tags" Target="../tags/tag2942.xml"/><Relationship Id="rId115" Type="http://schemas.openxmlformats.org/officeDocument/2006/relationships/tags" Target="../tags/tag2947.xml"/><Relationship Id="rId131" Type="http://schemas.openxmlformats.org/officeDocument/2006/relationships/tags" Target="../tags/tag2963.xml"/><Relationship Id="rId136" Type="http://schemas.openxmlformats.org/officeDocument/2006/relationships/tags" Target="../tags/tag2968.xml"/><Relationship Id="rId157" Type="http://schemas.openxmlformats.org/officeDocument/2006/relationships/tags" Target="../tags/tag2989.xml"/><Relationship Id="rId178" Type="http://schemas.openxmlformats.org/officeDocument/2006/relationships/tags" Target="../tags/tag3010.xml"/><Relationship Id="rId61" Type="http://schemas.openxmlformats.org/officeDocument/2006/relationships/tags" Target="../tags/tag2893.xml"/><Relationship Id="rId82" Type="http://schemas.openxmlformats.org/officeDocument/2006/relationships/tags" Target="../tags/tag2914.xml"/><Relationship Id="rId152" Type="http://schemas.openxmlformats.org/officeDocument/2006/relationships/tags" Target="../tags/tag2984.xml"/><Relationship Id="rId173" Type="http://schemas.openxmlformats.org/officeDocument/2006/relationships/tags" Target="../tags/tag3005.xml"/><Relationship Id="rId194" Type="http://schemas.openxmlformats.org/officeDocument/2006/relationships/tags" Target="../tags/tag3026.xml"/><Relationship Id="rId199" Type="http://schemas.openxmlformats.org/officeDocument/2006/relationships/tags" Target="../tags/tag3031.xml"/><Relationship Id="rId203" Type="http://schemas.openxmlformats.org/officeDocument/2006/relationships/tags" Target="../tags/tag3035.xml"/><Relationship Id="rId208" Type="http://schemas.openxmlformats.org/officeDocument/2006/relationships/tags" Target="../tags/tag3040.xml"/><Relationship Id="rId229" Type="http://schemas.openxmlformats.org/officeDocument/2006/relationships/tags" Target="../tags/tag3061.xml"/><Relationship Id="rId19" Type="http://schemas.openxmlformats.org/officeDocument/2006/relationships/tags" Target="../tags/tag2851.xml"/><Relationship Id="rId224" Type="http://schemas.openxmlformats.org/officeDocument/2006/relationships/tags" Target="../tags/tag3056.xml"/><Relationship Id="rId14" Type="http://schemas.openxmlformats.org/officeDocument/2006/relationships/tags" Target="../tags/tag2846.xml"/><Relationship Id="rId30" Type="http://schemas.openxmlformats.org/officeDocument/2006/relationships/tags" Target="../tags/tag2862.xml"/><Relationship Id="rId35" Type="http://schemas.openxmlformats.org/officeDocument/2006/relationships/tags" Target="../tags/tag2867.xml"/><Relationship Id="rId56" Type="http://schemas.openxmlformats.org/officeDocument/2006/relationships/tags" Target="../tags/tag2888.xml"/><Relationship Id="rId77" Type="http://schemas.openxmlformats.org/officeDocument/2006/relationships/tags" Target="../tags/tag2909.xml"/><Relationship Id="rId100" Type="http://schemas.openxmlformats.org/officeDocument/2006/relationships/tags" Target="../tags/tag2932.xml"/><Relationship Id="rId105" Type="http://schemas.openxmlformats.org/officeDocument/2006/relationships/tags" Target="../tags/tag2937.xml"/><Relationship Id="rId126" Type="http://schemas.openxmlformats.org/officeDocument/2006/relationships/tags" Target="../tags/tag2958.xml"/><Relationship Id="rId147" Type="http://schemas.openxmlformats.org/officeDocument/2006/relationships/tags" Target="../tags/tag2979.xml"/><Relationship Id="rId168" Type="http://schemas.openxmlformats.org/officeDocument/2006/relationships/tags" Target="../tags/tag3000.xml"/><Relationship Id="rId8" Type="http://schemas.openxmlformats.org/officeDocument/2006/relationships/tags" Target="../tags/tag2840.xml"/><Relationship Id="rId51" Type="http://schemas.openxmlformats.org/officeDocument/2006/relationships/tags" Target="../tags/tag2883.xml"/><Relationship Id="rId72" Type="http://schemas.openxmlformats.org/officeDocument/2006/relationships/tags" Target="../tags/tag2904.xml"/><Relationship Id="rId93" Type="http://schemas.openxmlformats.org/officeDocument/2006/relationships/tags" Target="../tags/tag2925.xml"/><Relationship Id="rId98" Type="http://schemas.openxmlformats.org/officeDocument/2006/relationships/tags" Target="../tags/tag2930.xml"/><Relationship Id="rId121" Type="http://schemas.openxmlformats.org/officeDocument/2006/relationships/tags" Target="../tags/tag2953.xml"/><Relationship Id="rId142" Type="http://schemas.openxmlformats.org/officeDocument/2006/relationships/tags" Target="../tags/tag2974.xml"/><Relationship Id="rId163" Type="http://schemas.openxmlformats.org/officeDocument/2006/relationships/tags" Target="../tags/tag2995.xml"/><Relationship Id="rId184" Type="http://schemas.openxmlformats.org/officeDocument/2006/relationships/tags" Target="../tags/tag3016.xml"/><Relationship Id="rId189" Type="http://schemas.openxmlformats.org/officeDocument/2006/relationships/tags" Target="../tags/tag3021.xml"/><Relationship Id="rId219" Type="http://schemas.openxmlformats.org/officeDocument/2006/relationships/tags" Target="../tags/tag3051.xml"/><Relationship Id="rId3" Type="http://schemas.openxmlformats.org/officeDocument/2006/relationships/tags" Target="../tags/tag2835.xml"/><Relationship Id="rId214" Type="http://schemas.openxmlformats.org/officeDocument/2006/relationships/tags" Target="../tags/tag3046.xml"/><Relationship Id="rId230" Type="http://schemas.openxmlformats.org/officeDocument/2006/relationships/tags" Target="../tags/tag3062.xml"/><Relationship Id="rId235" Type="http://schemas.openxmlformats.org/officeDocument/2006/relationships/tags" Target="../tags/tag3067.xml"/><Relationship Id="rId25" Type="http://schemas.openxmlformats.org/officeDocument/2006/relationships/tags" Target="../tags/tag2857.xml"/><Relationship Id="rId46" Type="http://schemas.openxmlformats.org/officeDocument/2006/relationships/tags" Target="../tags/tag2878.xml"/><Relationship Id="rId67" Type="http://schemas.openxmlformats.org/officeDocument/2006/relationships/tags" Target="../tags/tag2899.xml"/><Relationship Id="rId116" Type="http://schemas.openxmlformats.org/officeDocument/2006/relationships/tags" Target="../tags/tag2948.xml"/><Relationship Id="rId137" Type="http://schemas.openxmlformats.org/officeDocument/2006/relationships/tags" Target="../tags/tag2969.xml"/><Relationship Id="rId158" Type="http://schemas.openxmlformats.org/officeDocument/2006/relationships/tags" Target="../tags/tag2990.xml"/><Relationship Id="rId20" Type="http://schemas.openxmlformats.org/officeDocument/2006/relationships/tags" Target="../tags/tag2852.xml"/><Relationship Id="rId41" Type="http://schemas.openxmlformats.org/officeDocument/2006/relationships/tags" Target="../tags/tag2873.xml"/><Relationship Id="rId62" Type="http://schemas.openxmlformats.org/officeDocument/2006/relationships/tags" Target="../tags/tag2894.xml"/><Relationship Id="rId83" Type="http://schemas.openxmlformats.org/officeDocument/2006/relationships/tags" Target="../tags/tag2915.xml"/><Relationship Id="rId88" Type="http://schemas.openxmlformats.org/officeDocument/2006/relationships/tags" Target="../tags/tag2920.xml"/><Relationship Id="rId111" Type="http://schemas.openxmlformats.org/officeDocument/2006/relationships/tags" Target="../tags/tag2943.xml"/><Relationship Id="rId132" Type="http://schemas.openxmlformats.org/officeDocument/2006/relationships/tags" Target="../tags/tag2964.xml"/><Relationship Id="rId153" Type="http://schemas.openxmlformats.org/officeDocument/2006/relationships/tags" Target="../tags/tag2985.xml"/><Relationship Id="rId174" Type="http://schemas.openxmlformats.org/officeDocument/2006/relationships/tags" Target="../tags/tag3006.xml"/><Relationship Id="rId179" Type="http://schemas.openxmlformats.org/officeDocument/2006/relationships/tags" Target="../tags/tag3011.xml"/><Relationship Id="rId195" Type="http://schemas.openxmlformats.org/officeDocument/2006/relationships/tags" Target="../tags/tag3027.xml"/><Relationship Id="rId209" Type="http://schemas.openxmlformats.org/officeDocument/2006/relationships/tags" Target="../tags/tag3041.xml"/><Relationship Id="rId190" Type="http://schemas.openxmlformats.org/officeDocument/2006/relationships/tags" Target="../tags/tag3022.xml"/><Relationship Id="rId204" Type="http://schemas.openxmlformats.org/officeDocument/2006/relationships/tags" Target="../tags/tag3036.xml"/><Relationship Id="rId220" Type="http://schemas.openxmlformats.org/officeDocument/2006/relationships/tags" Target="../tags/tag3052.xml"/><Relationship Id="rId225" Type="http://schemas.openxmlformats.org/officeDocument/2006/relationships/tags" Target="../tags/tag3057.xml"/><Relationship Id="rId15" Type="http://schemas.openxmlformats.org/officeDocument/2006/relationships/tags" Target="../tags/tag2847.xml"/><Relationship Id="rId36" Type="http://schemas.openxmlformats.org/officeDocument/2006/relationships/tags" Target="../tags/tag2868.xml"/><Relationship Id="rId57" Type="http://schemas.openxmlformats.org/officeDocument/2006/relationships/tags" Target="../tags/tag2889.xml"/><Relationship Id="rId106" Type="http://schemas.openxmlformats.org/officeDocument/2006/relationships/tags" Target="../tags/tag2938.xml"/><Relationship Id="rId127" Type="http://schemas.openxmlformats.org/officeDocument/2006/relationships/tags" Target="../tags/tag2959.xml"/><Relationship Id="rId10" Type="http://schemas.openxmlformats.org/officeDocument/2006/relationships/tags" Target="../tags/tag2842.xml"/><Relationship Id="rId31" Type="http://schemas.openxmlformats.org/officeDocument/2006/relationships/tags" Target="../tags/tag2863.xml"/><Relationship Id="rId52" Type="http://schemas.openxmlformats.org/officeDocument/2006/relationships/tags" Target="../tags/tag2884.xml"/><Relationship Id="rId73" Type="http://schemas.openxmlformats.org/officeDocument/2006/relationships/tags" Target="../tags/tag2905.xml"/><Relationship Id="rId78" Type="http://schemas.openxmlformats.org/officeDocument/2006/relationships/tags" Target="../tags/tag2910.xml"/><Relationship Id="rId94" Type="http://schemas.openxmlformats.org/officeDocument/2006/relationships/tags" Target="../tags/tag2926.xml"/><Relationship Id="rId99" Type="http://schemas.openxmlformats.org/officeDocument/2006/relationships/tags" Target="../tags/tag2931.xml"/><Relationship Id="rId101" Type="http://schemas.openxmlformats.org/officeDocument/2006/relationships/tags" Target="../tags/tag2933.xml"/><Relationship Id="rId122" Type="http://schemas.openxmlformats.org/officeDocument/2006/relationships/tags" Target="../tags/tag2954.xml"/><Relationship Id="rId143" Type="http://schemas.openxmlformats.org/officeDocument/2006/relationships/tags" Target="../tags/tag2975.xml"/><Relationship Id="rId148" Type="http://schemas.openxmlformats.org/officeDocument/2006/relationships/tags" Target="../tags/tag2980.xml"/><Relationship Id="rId164" Type="http://schemas.openxmlformats.org/officeDocument/2006/relationships/tags" Target="../tags/tag2996.xml"/><Relationship Id="rId169" Type="http://schemas.openxmlformats.org/officeDocument/2006/relationships/tags" Target="../tags/tag3001.xml"/><Relationship Id="rId185" Type="http://schemas.openxmlformats.org/officeDocument/2006/relationships/tags" Target="../tags/tag3017.xml"/><Relationship Id="rId4" Type="http://schemas.openxmlformats.org/officeDocument/2006/relationships/tags" Target="../tags/tag2836.xml"/><Relationship Id="rId9" Type="http://schemas.openxmlformats.org/officeDocument/2006/relationships/tags" Target="../tags/tag2841.xml"/><Relationship Id="rId180" Type="http://schemas.openxmlformats.org/officeDocument/2006/relationships/tags" Target="../tags/tag3012.xml"/><Relationship Id="rId210" Type="http://schemas.openxmlformats.org/officeDocument/2006/relationships/tags" Target="../tags/tag3042.xml"/><Relationship Id="rId215" Type="http://schemas.openxmlformats.org/officeDocument/2006/relationships/tags" Target="../tags/tag3047.xml"/><Relationship Id="rId236" Type="http://schemas.openxmlformats.org/officeDocument/2006/relationships/slideLayout" Target="../slideLayouts/slideLayout1.xml"/><Relationship Id="rId26" Type="http://schemas.openxmlformats.org/officeDocument/2006/relationships/tags" Target="../tags/tag2858.xml"/><Relationship Id="rId231" Type="http://schemas.openxmlformats.org/officeDocument/2006/relationships/tags" Target="../tags/tag3063.xml"/><Relationship Id="rId47" Type="http://schemas.openxmlformats.org/officeDocument/2006/relationships/tags" Target="../tags/tag2879.xml"/><Relationship Id="rId68" Type="http://schemas.openxmlformats.org/officeDocument/2006/relationships/tags" Target="../tags/tag2900.xml"/><Relationship Id="rId89" Type="http://schemas.openxmlformats.org/officeDocument/2006/relationships/tags" Target="../tags/tag2921.xml"/><Relationship Id="rId112" Type="http://schemas.openxmlformats.org/officeDocument/2006/relationships/tags" Target="../tags/tag2944.xml"/><Relationship Id="rId133" Type="http://schemas.openxmlformats.org/officeDocument/2006/relationships/tags" Target="../tags/tag2965.xml"/><Relationship Id="rId154" Type="http://schemas.openxmlformats.org/officeDocument/2006/relationships/tags" Target="../tags/tag2986.xml"/><Relationship Id="rId175" Type="http://schemas.openxmlformats.org/officeDocument/2006/relationships/tags" Target="../tags/tag3007.xml"/><Relationship Id="rId196" Type="http://schemas.openxmlformats.org/officeDocument/2006/relationships/tags" Target="../tags/tag3028.xml"/><Relationship Id="rId200" Type="http://schemas.openxmlformats.org/officeDocument/2006/relationships/tags" Target="../tags/tag3032.xml"/><Relationship Id="rId16" Type="http://schemas.openxmlformats.org/officeDocument/2006/relationships/tags" Target="../tags/tag2848.xml"/><Relationship Id="rId221" Type="http://schemas.openxmlformats.org/officeDocument/2006/relationships/tags" Target="../tags/tag3053.xml"/><Relationship Id="rId37" Type="http://schemas.openxmlformats.org/officeDocument/2006/relationships/tags" Target="../tags/tag2869.xml"/><Relationship Id="rId58" Type="http://schemas.openxmlformats.org/officeDocument/2006/relationships/tags" Target="../tags/tag2890.xml"/><Relationship Id="rId79" Type="http://schemas.openxmlformats.org/officeDocument/2006/relationships/tags" Target="../tags/tag2911.xml"/><Relationship Id="rId102" Type="http://schemas.openxmlformats.org/officeDocument/2006/relationships/tags" Target="../tags/tag2934.xml"/><Relationship Id="rId123" Type="http://schemas.openxmlformats.org/officeDocument/2006/relationships/tags" Target="../tags/tag2955.xml"/><Relationship Id="rId144" Type="http://schemas.openxmlformats.org/officeDocument/2006/relationships/tags" Target="../tags/tag2976.xml"/><Relationship Id="rId90" Type="http://schemas.openxmlformats.org/officeDocument/2006/relationships/tags" Target="../tags/tag2922.xml"/><Relationship Id="rId165" Type="http://schemas.openxmlformats.org/officeDocument/2006/relationships/tags" Target="../tags/tag2997.xml"/><Relationship Id="rId186" Type="http://schemas.openxmlformats.org/officeDocument/2006/relationships/tags" Target="../tags/tag3018.xml"/><Relationship Id="rId211" Type="http://schemas.openxmlformats.org/officeDocument/2006/relationships/tags" Target="../tags/tag3043.xml"/><Relationship Id="rId232" Type="http://schemas.openxmlformats.org/officeDocument/2006/relationships/tags" Target="../tags/tag3064.xml"/><Relationship Id="rId27" Type="http://schemas.openxmlformats.org/officeDocument/2006/relationships/tags" Target="../tags/tag2859.xml"/><Relationship Id="rId48" Type="http://schemas.openxmlformats.org/officeDocument/2006/relationships/tags" Target="../tags/tag2880.xml"/><Relationship Id="rId69" Type="http://schemas.openxmlformats.org/officeDocument/2006/relationships/tags" Target="../tags/tag2901.xml"/><Relationship Id="rId113" Type="http://schemas.openxmlformats.org/officeDocument/2006/relationships/tags" Target="../tags/tag2945.xml"/><Relationship Id="rId134" Type="http://schemas.openxmlformats.org/officeDocument/2006/relationships/tags" Target="../tags/tag2966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3093.xml"/><Relationship Id="rId117" Type="http://schemas.openxmlformats.org/officeDocument/2006/relationships/tags" Target="../tags/tag3184.xml"/><Relationship Id="rId21" Type="http://schemas.openxmlformats.org/officeDocument/2006/relationships/tags" Target="../tags/tag3088.xml"/><Relationship Id="rId42" Type="http://schemas.openxmlformats.org/officeDocument/2006/relationships/tags" Target="../tags/tag3109.xml"/><Relationship Id="rId47" Type="http://schemas.openxmlformats.org/officeDocument/2006/relationships/tags" Target="../tags/tag3114.xml"/><Relationship Id="rId63" Type="http://schemas.openxmlformats.org/officeDocument/2006/relationships/tags" Target="../tags/tag3130.xml"/><Relationship Id="rId68" Type="http://schemas.openxmlformats.org/officeDocument/2006/relationships/tags" Target="../tags/tag3135.xml"/><Relationship Id="rId84" Type="http://schemas.openxmlformats.org/officeDocument/2006/relationships/tags" Target="../tags/tag3151.xml"/><Relationship Id="rId89" Type="http://schemas.openxmlformats.org/officeDocument/2006/relationships/tags" Target="../tags/tag3156.xml"/><Relationship Id="rId112" Type="http://schemas.openxmlformats.org/officeDocument/2006/relationships/tags" Target="../tags/tag3179.xml"/><Relationship Id="rId133" Type="http://schemas.openxmlformats.org/officeDocument/2006/relationships/tags" Target="../tags/tag3200.xml"/><Relationship Id="rId138" Type="http://schemas.openxmlformats.org/officeDocument/2006/relationships/tags" Target="../tags/tag3205.xml"/><Relationship Id="rId154" Type="http://schemas.openxmlformats.org/officeDocument/2006/relationships/tags" Target="../tags/tag3221.xml"/><Relationship Id="rId159" Type="http://schemas.openxmlformats.org/officeDocument/2006/relationships/tags" Target="../tags/tag3226.xml"/><Relationship Id="rId175" Type="http://schemas.openxmlformats.org/officeDocument/2006/relationships/tags" Target="../tags/tag3242.xml"/><Relationship Id="rId170" Type="http://schemas.openxmlformats.org/officeDocument/2006/relationships/tags" Target="../tags/tag3237.xml"/><Relationship Id="rId16" Type="http://schemas.openxmlformats.org/officeDocument/2006/relationships/tags" Target="../tags/tag3083.xml"/><Relationship Id="rId107" Type="http://schemas.openxmlformats.org/officeDocument/2006/relationships/tags" Target="../tags/tag3174.xml"/><Relationship Id="rId11" Type="http://schemas.openxmlformats.org/officeDocument/2006/relationships/tags" Target="../tags/tag3078.xml"/><Relationship Id="rId32" Type="http://schemas.openxmlformats.org/officeDocument/2006/relationships/tags" Target="../tags/tag3099.xml"/><Relationship Id="rId37" Type="http://schemas.openxmlformats.org/officeDocument/2006/relationships/tags" Target="../tags/tag3104.xml"/><Relationship Id="rId53" Type="http://schemas.openxmlformats.org/officeDocument/2006/relationships/tags" Target="../tags/tag3120.xml"/><Relationship Id="rId58" Type="http://schemas.openxmlformats.org/officeDocument/2006/relationships/tags" Target="../tags/tag3125.xml"/><Relationship Id="rId74" Type="http://schemas.openxmlformats.org/officeDocument/2006/relationships/tags" Target="../tags/tag3141.xml"/><Relationship Id="rId79" Type="http://schemas.openxmlformats.org/officeDocument/2006/relationships/tags" Target="../tags/tag3146.xml"/><Relationship Id="rId102" Type="http://schemas.openxmlformats.org/officeDocument/2006/relationships/tags" Target="../tags/tag3169.xml"/><Relationship Id="rId123" Type="http://schemas.openxmlformats.org/officeDocument/2006/relationships/tags" Target="../tags/tag3190.xml"/><Relationship Id="rId128" Type="http://schemas.openxmlformats.org/officeDocument/2006/relationships/tags" Target="../tags/tag3195.xml"/><Relationship Id="rId144" Type="http://schemas.openxmlformats.org/officeDocument/2006/relationships/tags" Target="../tags/tag3211.xml"/><Relationship Id="rId149" Type="http://schemas.openxmlformats.org/officeDocument/2006/relationships/tags" Target="../tags/tag3216.xml"/><Relationship Id="rId5" Type="http://schemas.openxmlformats.org/officeDocument/2006/relationships/tags" Target="../tags/tag3072.xml"/><Relationship Id="rId90" Type="http://schemas.openxmlformats.org/officeDocument/2006/relationships/tags" Target="../tags/tag3157.xml"/><Relationship Id="rId95" Type="http://schemas.openxmlformats.org/officeDocument/2006/relationships/tags" Target="../tags/tag3162.xml"/><Relationship Id="rId160" Type="http://schemas.openxmlformats.org/officeDocument/2006/relationships/tags" Target="../tags/tag3227.xml"/><Relationship Id="rId165" Type="http://schemas.openxmlformats.org/officeDocument/2006/relationships/tags" Target="../tags/tag3232.xml"/><Relationship Id="rId22" Type="http://schemas.openxmlformats.org/officeDocument/2006/relationships/tags" Target="../tags/tag3089.xml"/><Relationship Id="rId27" Type="http://schemas.openxmlformats.org/officeDocument/2006/relationships/tags" Target="../tags/tag3094.xml"/><Relationship Id="rId43" Type="http://schemas.openxmlformats.org/officeDocument/2006/relationships/tags" Target="../tags/tag3110.xml"/><Relationship Id="rId48" Type="http://schemas.openxmlformats.org/officeDocument/2006/relationships/tags" Target="../tags/tag3115.xml"/><Relationship Id="rId64" Type="http://schemas.openxmlformats.org/officeDocument/2006/relationships/tags" Target="../tags/tag3131.xml"/><Relationship Id="rId69" Type="http://schemas.openxmlformats.org/officeDocument/2006/relationships/tags" Target="../tags/tag3136.xml"/><Relationship Id="rId113" Type="http://schemas.openxmlformats.org/officeDocument/2006/relationships/tags" Target="../tags/tag3180.xml"/><Relationship Id="rId118" Type="http://schemas.openxmlformats.org/officeDocument/2006/relationships/tags" Target="../tags/tag3185.xml"/><Relationship Id="rId134" Type="http://schemas.openxmlformats.org/officeDocument/2006/relationships/tags" Target="../tags/tag3201.xml"/><Relationship Id="rId139" Type="http://schemas.openxmlformats.org/officeDocument/2006/relationships/tags" Target="../tags/tag3206.xml"/><Relationship Id="rId80" Type="http://schemas.openxmlformats.org/officeDocument/2006/relationships/tags" Target="../tags/tag3147.xml"/><Relationship Id="rId85" Type="http://schemas.openxmlformats.org/officeDocument/2006/relationships/tags" Target="../tags/tag3152.xml"/><Relationship Id="rId150" Type="http://schemas.openxmlformats.org/officeDocument/2006/relationships/tags" Target="../tags/tag3217.xml"/><Relationship Id="rId155" Type="http://schemas.openxmlformats.org/officeDocument/2006/relationships/tags" Target="../tags/tag3222.xml"/><Relationship Id="rId171" Type="http://schemas.openxmlformats.org/officeDocument/2006/relationships/tags" Target="../tags/tag3238.xml"/><Relationship Id="rId176" Type="http://schemas.openxmlformats.org/officeDocument/2006/relationships/tags" Target="../tags/tag3243.xml"/><Relationship Id="rId12" Type="http://schemas.openxmlformats.org/officeDocument/2006/relationships/tags" Target="../tags/tag3079.xml"/><Relationship Id="rId17" Type="http://schemas.openxmlformats.org/officeDocument/2006/relationships/tags" Target="../tags/tag3084.xml"/><Relationship Id="rId33" Type="http://schemas.openxmlformats.org/officeDocument/2006/relationships/tags" Target="../tags/tag3100.xml"/><Relationship Id="rId38" Type="http://schemas.openxmlformats.org/officeDocument/2006/relationships/tags" Target="../tags/tag3105.xml"/><Relationship Id="rId59" Type="http://schemas.openxmlformats.org/officeDocument/2006/relationships/tags" Target="../tags/tag3126.xml"/><Relationship Id="rId103" Type="http://schemas.openxmlformats.org/officeDocument/2006/relationships/tags" Target="../tags/tag3170.xml"/><Relationship Id="rId108" Type="http://schemas.openxmlformats.org/officeDocument/2006/relationships/tags" Target="../tags/tag3175.xml"/><Relationship Id="rId124" Type="http://schemas.openxmlformats.org/officeDocument/2006/relationships/tags" Target="../tags/tag3191.xml"/><Relationship Id="rId129" Type="http://schemas.openxmlformats.org/officeDocument/2006/relationships/tags" Target="../tags/tag3196.xml"/><Relationship Id="rId54" Type="http://schemas.openxmlformats.org/officeDocument/2006/relationships/tags" Target="../tags/tag3121.xml"/><Relationship Id="rId70" Type="http://schemas.openxmlformats.org/officeDocument/2006/relationships/tags" Target="../tags/tag3137.xml"/><Relationship Id="rId75" Type="http://schemas.openxmlformats.org/officeDocument/2006/relationships/tags" Target="../tags/tag3142.xml"/><Relationship Id="rId91" Type="http://schemas.openxmlformats.org/officeDocument/2006/relationships/tags" Target="../tags/tag3158.xml"/><Relationship Id="rId96" Type="http://schemas.openxmlformats.org/officeDocument/2006/relationships/tags" Target="../tags/tag3163.xml"/><Relationship Id="rId140" Type="http://schemas.openxmlformats.org/officeDocument/2006/relationships/tags" Target="../tags/tag3207.xml"/><Relationship Id="rId145" Type="http://schemas.openxmlformats.org/officeDocument/2006/relationships/tags" Target="../tags/tag3212.xml"/><Relationship Id="rId161" Type="http://schemas.openxmlformats.org/officeDocument/2006/relationships/tags" Target="../tags/tag3228.xml"/><Relationship Id="rId166" Type="http://schemas.openxmlformats.org/officeDocument/2006/relationships/tags" Target="../tags/tag3233.xml"/><Relationship Id="rId1" Type="http://schemas.openxmlformats.org/officeDocument/2006/relationships/tags" Target="../tags/tag3068.xml"/><Relationship Id="rId6" Type="http://schemas.openxmlformats.org/officeDocument/2006/relationships/tags" Target="../tags/tag3073.xml"/><Relationship Id="rId23" Type="http://schemas.openxmlformats.org/officeDocument/2006/relationships/tags" Target="../tags/tag3090.xml"/><Relationship Id="rId28" Type="http://schemas.openxmlformats.org/officeDocument/2006/relationships/tags" Target="../tags/tag3095.xml"/><Relationship Id="rId49" Type="http://schemas.openxmlformats.org/officeDocument/2006/relationships/tags" Target="../tags/tag3116.xml"/><Relationship Id="rId114" Type="http://schemas.openxmlformats.org/officeDocument/2006/relationships/tags" Target="../tags/tag3181.xml"/><Relationship Id="rId119" Type="http://schemas.openxmlformats.org/officeDocument/2006/relationships/tags" Target="../tags/tag3186.xml"/><Relationship Id="rId10" Type="http://schemas.openxmlformats.org/officeDocument/2006/relationships/tags" Target="../tags/tag3077.xml"/><Relationship Id="rId31" Type="http://schemas.openxmlformats.org/officeDocument/2006/relationships/tags" Target="../tags/tag3098.xml"/><Relationship Id="rId44" Type="http://schemas.openxmlformats.org/officeDocument/2006/relationships/tags" Target="../tags/tag3111.xml"/><Relationship Id="rId52" Type="http://schemas.openxmlformats.org/officeDocument/2006/relationships/tags" Target="../tags/tag3119.xml"/><Relationship Id="rId60" Type="http://schemas.openxmlformats.org/officeDocument/2006/relationships/tags" Target="../tags/tag3127.xml"/><Relationship Id="rId65" Type="http://schemas.openxmlformats.org/officeDocument/2006/relationships/tags" Target="../tags/tag3132.xml"/><Relationship Id="rId73" Type="http://schemas.openxmlformats.org/officeDocument/2006/relationships/tags" Target="../tags/tag3140.xml"/><Relationship Id="rId78" Type="http://schemas.openxmlformats.org/officeDocument/2006/relationships/tags" Target="../tags/tag3145.xml"/><Relationship Id="rId81" Type="http://schemas.openxmlformats.org/officeDocument/2006/relationships/tags" Target="../tags/tag3148.xml"/><Relationship Id="rId86" Type="http://schemas.openxmlformats.org/officeDocument/2006/relationships/tags" Target="../tags/tag3153.xml"/><Relationship Id="rId94" Type="http://schemas.openxmlformats.org/officeDocument/2006/relationships/tags" Target="../tags/tag3161.xml"/><Relationship Id="rId99" Type="http://schemas.openxmlformats.org/officeDocument/2006/relationships/tags" Target="../tags/tag3166.xml"/><Relationship Id="rId101" Type="http://schemas.openxmlformats.org/officeDocument/2006/relationships/tags" Target="../tags/tag3168.xml"/><Relationship Id="rId122" Type="http://schemas.openxmlformats.org/officeDocument/2006/relationships/tags" Target="../tags/tag3189.xml"/><Relationship Id="rId130" Type="http://schemas.openxmlformats.org/officeDocument/2006/relationships/tags" Target="../tags/tag3197.xml"/><Relationship Id="rId135" Type="http://schemas.openxmlformats.org/officeDocument/2006/relationships/tags" Target="../tags/tag3202.xml"/><Relationship Id="rId143" Type="http://schemas.openxmlformats.org/officeDocument/2006/relationships/tags" Target="../tags/tag3210.xml"/><Relationship Id="rId148" Type="http://schemas.openxmlformats.org/officeDocument/2006/relationships/tags" Target="../tags/tag3215.xml"/><Relationship Id="rId151" Type="http://schemas.openxmlformats.org/officeDocument/2006/relationships/tags" Target="../tags/tag3218.xml"/><Relationship Id="rId156" Type="http://schemas.openxmlformats.org/officeDocument/2006/relationships/tags" Target="../tags/tag3223.xml"/><Relationship Id="rId164" Type="http://schemas.openxmlformats.org/officeDocument/2006/relationships/tags" Target="../tags/tag3231.xml"/><Relationship Id="rId169" Type="http://schemas.openxmlformats.org/officeDocument/2006/relationships/tags" Target="../tags/tag3236.xml"/><Relationship Id="rId177" Type="http://schemas.openxmlformats.org/officeDocument/2006/relationships/tags" Target="../tags/tag3244.xml"/><Relationship Id="rId4" Type="http://schemas.openxmlformats.org/officeDocument/2006/relationships/tags" Target="../tags/tag3071.xml"/><Relationship Id="rId9" Type="http://schemas.openxmlformats.org/officeDocument/2006/relationships/tags" Target="../tags/tag3076.xml"/><Relationship Id="rId172" Type="http://schemas.openxmlformats.org/officeDocument/2006/relationships/tags" Target="../tags/tag3239.xml"/><Relationship Id="rId13" Type="http://schemas.openxmlformats.org/officeDocument/2006/relationships/tags" Target="../tags/tag3080.xml"/><Relationship Id="rId18" Type="http://schemas.openxmlformats.org/officeDocument/2006/relationships/tags" Target="../tags/tag3085.xml"/><Relationship Id="rId39" Type="http://schemas.openxmlformats.org/officeDocument/2006/relationships/tags" Target="../tags/tag3106.xml"/><Relationship Id="rId109" Type="http://schemas.openxmlformats.org/officeDocument/2006/relationships/tags" Target="../tags/tag3176.xml"/><Relationship Id="rId34" Type="http://schemas.openxmlformats.org/officeDocument/2006/relationships/tags" Target="../tags/tag3101.xml"/><Relationship Id="rId50" Type="http://schemas.openxmlformats.org/officeDocument/2006/relationships/tags" Target="../tags/tag3117.xml"/><Relationship Id="rId55" Type="http://schemas.openxmlformats.org/officeDocument/2006/relationships/tags" Target="../tags/tag3122.xml"/><Relationship Id="rId76" Type="http://schemas.openxmlformats.org/officeDocument/2006/relationships/tags" Target="../tags/tag3143.xml"/><Relationship Id="rId97" Type="http://schemas.openxmlformats.org/officeDocument/2006/relationships/tags" Target="../tags/tag3164.xml"/><Relationship Id="rId104" Type="http://schemas.openxmlformats.org/officeDocument/2006/relationships/tags" Target="../tags/tag3171.xml"/><Relationship Id="rId120" Type="http://schemas.openxmlformats.org/officeDocument/2006/relationships/tags" Target="../tags/tag3187.xml"/><Relationship Id="rId125" Type="http://schemas.openxmlformats.org/officeDocument/2006/relationships/tags" Target="../tags/tag3192.xml"/><Relationship Id="rId141" Type="http://schemas.openxmlformats.org/officeDocument/2006/relationships/tags" Target="../tags/tag3208.xml"/><Relationship Id="rId146" Type="http://schemas.openxmlformats.org/officeDocument/2006/relationships/tags" Target="../tags/tag3213.xml"/><Relationship Id="rId167" Type="http://schemas.openxmlformats.org/officeDocument/2006/relationships/tags" Target="../tags/tag3234.xml"/><Relationship Id="rId7" Type="http://schemas.openxmlformats.org/officeDocument/2006/relationships/tags" Target="../tags/tag3074.xml"/><Relationship Id="rId71" Type="http://schemas.openxmlformats.org/officeDocument/2006/relationships/tags" Target="../tags/tag3138.xml"/><Relationship Id="rId92" Type="http://schemas.openxmlformats.org/officeDocument/2006/relationships/tags" Target="../tags/tag3159.xml"/><Relationship Id="rId162" Type="http://schemas.openxmlformats.org/officeDocument/2006/relationships/tags" Target="../tags/tag3229.xml"/><Relationship Id="rId2" Type="http://schemas.openxmlformats.org/officeDocument/2006/relationships/tags" Target="../tags/tag3069.xml"/><Relationship Id="rId29" Type="http://schemas.openxmlformats.org/officeDocument/2006/relationships/tags" Target="../tags/tag3096.xml"/><Relationship Id="rId24" Type="http://schemas.openxmlformats.org/officeDocument/2006/relationships/tags" Target="../tags/tag3091.xml"/><Relationship Id="rId40" Type="http://schemas.openxmlformats.org/officeDocument/2006/relationships/tags" Target="../tags/tag3107.xml"/><Relationship Id="rId45" Type="http://schemas.openxmlformats.org/officeDocument/2006/relationships/tags" Target="../tags/tag3112.xml"/><Relationship Id="rId66" Type="http://schemas.openxmlformats.org/officeDocument/2006/relationships/tags" Target="../tags/tag3133.xml"/><Relationship Id="rId87" Type="http://schemas.openxmlformats.org/officeDocument/2006/relationships/tags" Target="../tags/tag3154.xml"/><Relationship Id="rId110" Type="http://schemas.openxmlformats.org/officeDocument/2006/relationships/tags" Target="../tags/tag3177.xml"/><Relationship Id="rId115" Type="http://schemas.openxmlformats.org/officeDocument/2006/relationships/tags" Target="../tags/tag3182.xml"/><Relationship Id="rId131" Type="http://schemas.openxmlformats.org/officeDocument/2006/relationships/tags" Target="../tags/tag3198.xml"/><Relationship Id="rId136" Type="http://schemas.openxmlformats.org/officeDocument/2006/relationships/tags" Target="../tags/tag3203.xml"/><Relationship Id="rId157" Type="http://schemas.openxmlformats.org/officeDocument/2006/relationships/tags" Target="../tags/tag3224.xml"/><Relationship Id="rId178" Type="http://schemas.openxmlformats.org/officeDocument/2006/relationships/slideLayout" Target="../slideLayouts/slideLayout1.xml"/><Relationship Id="rId61" Type="http://schemas.openxmlformats.org/officeDocument/2006/relationships/tags" Target="../tags/tag3128.xml"/><Relationship Id="rId82" Type="http://schemas.openxmlformats.org/officeDocument/2006/relationships/tags" Target="../tags/tag3149.xml"/><Relationship Id="rId152" Type="http://schemas.openxmlformats.org/officeDocument/2006/relationships/tags" Target="../tags/tag3219.xml"/><Relationship Id="rId173" Type="http://schemas.openxmlformats.org/officeDocument/2006/relationships/tags" Target="../tags/tag3240.xml"/><Relationship Id="rId19" Type="http://schemas.openxmlformats.org/officeDocument/2006/relationships/tags" Target="../tags/tag3086.xml"/><Relationship Id="rId14" Type="http://schemas.openxmlformats.org/officeDocument/2006/relationships/tags" Target="../tags/tag3081.xml"/><Relationship Id="rId30" Type="http://schemas.openxmlformats.org/officeDocument/2006/relationships/tags" Target="../tags/tag3097.xml"/><Relationship Id="rId35" Type="http://schemas.openxmlformats.org/officeDocument/2006/relationships/tags" Target="../tags/tag3102.xml"/><Relationship Id="rId56" Type="http://schemas.openxmlformats.org/officeDocument/2006/relationships/tags" Target="../tags/tag3123.xml"/><Relationship Id="rId77" Type="http://schemas.openxmlformats.org/officeDocument/2006/relationships/tags" Target="../tags/tag3144.xml"/><Relationship Id="rId100" Type="http://schemas.openxmlformats.org/officeDocument/2006/relationships/tags" Target="../tags/tag3167.xml"/><Relationship Id="rId105" Type="http://schemas.openxmlformats.org/officeDocument/2006/relationships/tags" Target="../tags/tag3172.xml"/><Relationship Id="rId126" Type="http://schemas.openxmlformats.org/officeDocument/2006/relationships/tags" Target="../tags/tag3193.xml"/><Relationship Id="rId147" Type="http://schemas.openxmlformats.org/officeDocument/2006/relationships/tags" Target="../tags/tag3214.xml"/><Relationship Id="rId168" Type="http://schemas.openxmlformats.org/officeDocument/2006/relationships/tags" Target="../tags/tag3235.xml"/><Relationship Id="rId8" Type="http://schemas.openxmlformats.org/officeDocument/2006/relationships/tags" Target="../tags/tag3075.xml"/><Relationship Id="rId51" Type="http://schemas.openxmlformats.org/officeDocument/2006/relationships/tags" Target="../tags/tag3118.xml"/><Relationship Id="rId72" Type="http://schemas.openxmlformats.org/officeDocument/2006/relationships/tags" Target="../tags/tag3139.xml"/><Relationship Id="rId93" Type="http://schemas.openxmlformats.org/officeDocument/2006/relationships/tags" Target="../tags/tag3160.xml"/><Relationship Id="rId98" Type="http://schemas.openxmlformats.org/officeDocument/2006/relationships/tags" Target="../tags/tag3165.xml"/><Relationship Id="rId121" Type="http://schemas.openxmlformats.org/officeDocument/2006/relationships/tags" Target="../tags/tag3188.xml"/><Relationship Id="rId142" Type="http://schemas.openxmlformats.org/officeDocument/2006/relationships/tags" Target="../tags/tag3209.xml"/><Relationship Id="rId163" Type="http://schemas.openxmlformats.org/officeDocument/2006/relationships/tags" Target="../tags/tag3230.xml"/><Relationship Id="rId3" Type="http://schemas.openxmlformats.org/officeDocument/2006/relationships/tags" Target="../tags/tag3070.xml"/><Relationship Id="rId25" Type="http://schemas.openxmlformats.org/officeDocument/2006/relationships/tags" Target="../tags/tag3092.xml"/><Relationship Id="rId46" Type="http://schemas.openxmlformats.org/officeDocument/2006/relationships/tags" Target="../tags/tag3113.xml"/><Relationship Id="rId67" Type="http://schemas.openxmlformats.org/officeDocument/2006/relationships/tags" Target="../tags/tag3134.xml"/><Relationship Id="rId116" Type="http://schemas.openxmlformats.org/officeDocument/2006/relationships/tags" Target="../tags/tag3183.xml"/><Relationship Id="rId137" Type="http://schemas.openxmlformats.org/officeDocument/2006/relationships/tags" Target="../tags/tag3204.xml"/><Relationship Id="rId158" Type="http://schemas.openxmlformats.org/officeDocument/2006/relationships/tags" Target="../tags/tag3225.xml"/><Relationship Id="rId20" Type="http://schemas.openxmlformats.org/officeDocument/2006/relationships/tags" Target="../tags/tag3087.xml"/><Relationship Id="rId41" Type="http://schemas.openxmlformats.org/officeDocument/2006/relationships/tags" Target="../tags/tag3108.xml"/><Relationship Id="rId62" Type="http://schemas.openxmlformats.org/officeDocument/2006/relationships/tags" Target="../tags/tag3129.xml"/><Relationship Id="rId83" Type="http://schemas.openxmlformats.org/officeDocument/2006/relationships/tags" Target="../tags/tag3150.xml"/><Relationship Id="rId88" Type="http://schemas.openxmlformats.org/officeDocument/2006/relationships/tags" Target="../tags/tag3155.xml"/><Relationship Id="rId111" Type="http://schemas.openxmlformats.org/officeDocument/2006/relationships/tags" Target="../tags/tag3178.xml"/><Relationship Id="rId132" Type="http://schemas.openxmlformats.org/officeDocument/2006/relationships/tags" Target="../tags/tag3199.xml"/><Relationship Id="rId153" Type="http://schemas.openxmlformats.org/officeDocument/2006/relationships/tags" Target="../tags/tag3220.xml"/><Relationship Id="rId174" Type="http://schemas.openxmlformats.org/officeDocument/2006/relationships/tags" Target="../tags/tag3241.xml"/><Relationship Id="rId15" Type="http://schemas.openxmlformats.org/officeDocument/2006/relationships/tags" Target="../tags/tag3082.xml"/><Relationship Id="rId36" Type="http://schemas.openxmlformats.org/officeDocument/2006/relationships/tags" Target="../tags/tag3103.xml"/><Relationship Id="rId57" Type="http://schemas.openxmlformats.org/officeDocument/2006/relationships/tags" Target="../tags/tag3124.xml"/><Relationship Id="rId106" Type="http://schemas.openxmlformats.org/officeDocument/2006/relationships/tags" Target="../tags/tag3173.xml"/><Relationship Id="rId127" Type="http://schemas.openxmlformats.org/officeDocument/2006/relationships/tags" Target="../tags/tag3194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3270.xml"/><Relationship Id="rId117" Type="http://schemas.openxmlformats.org/officeDocument/2006/relationships/tags" Target="../tags/tag3361.xml"/><Relationship Id="rId21" Type="http://schemas.openxmlformats.org/officeDocument/2006/relationships/tags" Target="../tags/tag3265.xml"/><Relationship Id="rId42" Type="http://schemas.openxmlformats.org/officeDocument/2006/relationships/tags" Target="../tags/tag3286.xml"/><Relationship Id="rId47" Type="http://schemas.openxmlformats.org/officeDocument/2006/relationships/tags" Target="../tags/tag3291.xml"/><Relationship Id="rId63" Type="http://schemas.openxmlformats.org/officeDocument/2006/relationships/tags" Target="../tags/tag3307.xml"/><Relationship Id="rId68" Type="http://schemas.openxmlformats.org/officeDocument/2006/relationships/tags" Target="../tags/tag3312.xml"/><Relationship Id="rId84" Type="http://schemas.openxmlformats.org/officeDocument/2006/relationships/tags" Target="../tags/tag3328.xml"/><Relationship Id="rId89" Type="http://schemas.openxmlformats.org/officeDocument/2006/relationships/tags" Target="../tags/tag3333.xml"/><Relationship Id="rId112" Type="http://schemas.openxmlformats.org/officeDocument/2006/relationships/tags" Target="../tags/tag3356.xml"/><Relationship Id="rId133" Type="http://schemas.openxmlformats.org/officeDocument/2006/relationships/tags" Target="../tags/tag3377.xml"/><Relationship Id="rId138" Type="http://schemas.openxmlformats.org/officeDocument/2006/relationships/tags" Target="../tags/tag3382.xml"/><Relationship Id="rId154" Type="http://schemas.openxmlformats.org/officeDocument/2006/relationships/tags" Target="../tags/tag3398.xml"/><Relationship Id="rId159" Type="http://schemas.openxmlformats.org/officeDocument/2006/relationships/tags" Target="../tags/tag3403.xml"/><Relationship Id="rId175" Type="http://schemas.openxmlformats.org/officeDocument/2006/relationships/tags" Target="../tags/tag3419.xml"/><Relationship Id="rId170" Type="http://schemas.openxmlformats.org/officeDocument/2006/relationships/tags" Target="../tags/tag3414.xml"/><Relationship Id="rId16" Type="http://schemas.openxmlformats.org/officeDocument/2006/relationships/tags" Target="../tags/tag3260.xml"/><Relationship Id="rId107" Type="http://schemas.openxmlformats.org/officeDocument/2006/relationships/tags" Target="../tags/tag3351.xml"/><Relationship Id="rId11" Type="http://schemas.openxmlformats.org/officeDocument/2006/relationships/tags" Target="../tags/tag3255.xml"/><Relationship Id="rId32" Type="http://schemas.openxmlformats.org/officeDocument/2006/relationships/tags" Target="../tags/tag3276.xml"/><Relationship Id="rId37" Type="http://schemas.openxmlformats.org/officeDocument/2006/relationships/tags" Target="../tags/tag3281.xml"/><Relationship Id="rId53" Type="http://schemas.openxmlformats.org/officeDocument/2006/relationships/tags" Target="../tags/tag3297.xml"/><Relationship Id="rId58" Type="http://schemas.openxmlformats.org/officeDocument/2006/relationships/tags" Target="../tags/tag3302.xml"/><Relationship Id="rId74" Type="http://schemas.openxmlformats.org/officeDocument/2006/relationships/tags" Target="../tags/tag3318.xml"/><Relationship Id="rId79" Type="http://schemas.openxmlformats.org/officeDocument/2006/relationships/tags" Target="../tags/tag3323.xml"/><Relationship Id="rId102" Type="http://schemas.openxmlformats.org/officeDocument/2006/relationships/tags" Target="../tags/tag3346.xml"/><Relationship Id="rId123" Type="http://schemas.openxmlformats.org/officeDocument/2006/relationships/tags" Target="../tags/tag3367.xml"/><Relationship Id="rId128" Type="http://schemas.openxmlformats.org/officeDocument/2006/relationships/tags" Target="../tags/tag3372.xml"/><Relationship Id="rId144" Type="http://schemas.openxmlformats.org/officeDocument/2006/relationships/tags" Target="../tags/tag3388.xml"/><Relationship Id="rId149" Type="http://schemas.openxmlformats.org/officeDocument/2006/relationships/tags" Target="../tags/tag3393.xml"/><Relationship Id="rId5" Type="http://schemas.openxmlformats.org/officeDocument/2006/relationships/tags" Target="../tags/tag3249.xml"/><Relationship Id="rId90" Type="http://schemas.openxmlformats.org/officeDocument/2006/relationships/tags" Target="../tags/tag3334.xml"/><Relationship Id="rId95" Type="http://schemas.openxmlformats.org/officeDocument/2006/relationships/tags" Target="../tags/tag3339.xml"/><Relationship Id="rId160" Type="http://schemas.openxmlformats.org/officeDocument/2006/relationships/tags" Target="../tags/tag3404.xml"/><Relationship Id="rId165" Type="http://schemas.openxmlformats.org/officeDocument/2006/relationships/tags" Target="../tags/tag3409.xml"/><Relationship Id="rId181" Type="http://schemas.openxmlformats.org/officeDocument/2006/relationships/tags" Target="../tags/tag3425.xml"/><Relationship Id="rId22" Type="http://schemas.openxmlformats.org/officeDocument/2006/relationships/tags" Target="../tags/tag3266.xml"/><Relationship Id="rId27" Type="http://schemas.openxmlformats.org/officeDocument/2006/relationships/tags" Target="../tags/tag3271.xml"/><Relationship Id="rId43" Type="http://schemas.openxmlformats.org/officeDocument/2006/relationships/tags" Target="../tags/tag3287.xml"/><Relationship Id="rId48" Type="http://schemas.openxmlformats.org/officeDocument/2006/relationships/tags" Target="../tags/tag3292.xml"/><Relationship Id="rId64" Type="http://schemas.openxmlformats.org/officeDocument/2006/relationships/tags" Target="../tags/tag3308.xml"/><Relationship Id="rId69" Type="http://schemas.openxmlformats.org/officeDocument/2006/relationships/tags" Target="../tags/tag3313.xml"/><Relationship Id="rId113" Type="http://schemas.openxmlformats.org/officeDocument/2006/relationships/tags" Target="../tags/tag3357.xml"/><Relationship Id="rId118" Type="http://schemas.openxmlformats.org/officeDocument/2006/relationships/tags" Target="../tags/tag3362.xml"/><Relationship Id="rId134" Type="http://schemas.openxmlformats.org/officeDocument/2006/relationships/tags" Target="../tags/tag3378.xml"/><Relationship Id="rId139" Type="http://schemas.openxmlformats.org/officeDocument/2006/relationships/tags" Target="../tags/tag3383.xml"/><Relationship Id="rId80" Type="http://schemas.openxmlformats.org/officeDocument/2006/relationships/tags" Target="../tags/tag3324.xml"/><Relationship Id="rId85" Type="http://schemas.openxmlformats.org/officeDocument/2006/relationships/tags" Target="../tags/tag3329.xml"/><Relationship Id="rId150" Type="http://schemas.openxmlformats.org/officeDocument/2006/relationships/tags" Target="../tags/tag3394.xml"/><Relationship Id="rId155" Type="http://schemas.openxmlformats.org/officeDocument/2006/relationships/tags" Target="../tags/tag3399.xml"/><Relationship Id="rId171" Type="http://schemas.openxmlformats.org/officeDocument/2006/relationships/tags" Target="../tags/tag3415.xml"/><Relationship Id="rId176" Type="http://schemas.openxmlformats.org/officeDocument/2006/relationships/tags" Target="../tags/tag3420.xml"/><Relationship Id="rId12" Type="http://schemas.openxmlformats.org/officeDocument/2006/relationships/tags" Target="../tags/tag3256.xml"/><Relationship Id="rId17" Type="http://schemas.openxmlformats.org/officeDocument/2006/relationships/tags" Target="../tags/tag3261.xml"/><Relationship Id="rId33" Type="http://schemas.openxmlformats.org/officeDocument/2006/relationships/tags" Target="../tags/tag3277.xml"/><Relationship Id="rId38" Type="http://schemas.openxmlformats.org/officeDocument/2006/relationships/tags" Target="../tags/tag3282.xml"/><Relationship Id="rId59" Type="http://schemas.openxmlformats.org/officeDocument/2006/relationships/tags" Target="../tags/tag3303.xml"/><Relationship Id="rId103" Type="http://schemas.openxmlformats.org/officeDocument/2006/relationships/tags" Target="../tags/tag3347.xml"/><Relationship Id="rId108" Type="http://schemas.openxmlformats.org/officeDocument/2006/relationships/tags" Target="../tags/tag3352.xml"/><Relationship Id="rId124" Type="http://schemas.openxmlformats.org/officeDocument/2006/relationships/tags" Target="../tags/tag3368.xml"/><Relationship Id="rId129" Type="http://schemas.openxmlformats.org/officeDocument/2006/relationships/tags" Target="../tags/tag3373.xml"/><Relationship Id="rId54" Type="http://schemas.openxmlformats.org/officeDocument/2006/relationships/tags" Target="../tags/tag3298.xml"/><Relationship Id="rId70" Type="http://schemas.openxmlformats.org/officeDocument/2006/relationships/tags" Target="../tags/tag3314.xml"/><Relationship Id="rId75" Type="http://schemas.openxmlformats.org/officeDocument/2006/relationships/tags" Target="../tags/tag3319.xml"/><Relationship Id="rId91" Type="http://schemas.openxmlformats.org/officeDocument/2006/relationships/tags" Target="../tags/tag3335.xml"/><Relationship Id="rId96" Type="http://schemas.openxmlformats.org/officeDocument/2006/relationships/tags" Target="../tags/tag3340.xml"/><Relationship Id="rId140" Type="http://schemas.openxmlformats.org/officeDocument/2006/relationships/tags" Target="../tags/tag3384.xml"/><Relationship Id="rId145" Type="http://schemas.openxmlformats.org/officeDocument/2006/relationships/tags" Target="../tags/tag3389.xml"/><Relationship Id="rId161" Type="http://schemas.openxmlformats.org/officeDocument/2006/relationships/tags" Target="../tags/tag3405.xml"/><Relationship Id="rId166" Type="http://schemas.openxmlformats.org/officeDocument/2006/relationships/tags" Target="../tags/tag3410.xml"/><Relationship Id="rId182" Type="http://schemas.openxmlformats.org/officeDocument/2006/relationships/tags" Target="../tags/tag3426.xml"/><Relationship Id="rId1" Type="http://schemas.openxmlformats.org/officeDocument/2006/relationships/tags" Target="../tags/tag3245.xml"/><Relationship Id="rId6" Type="http://schemas.openxmlformats.org/officeDocument/2006/relationships/tags" Target="../tags/tag3250.xml"/><Relationship Id="rId23" Type="http://schemas.openxmlformats.org/officeDocument/2006/relationships/tags" Target="../tags/tag3267.xml"/><Relationship Id="rId28" Type="http://schemas.openxmlformats.org/officeDocument/2006/relationships/tags" Target="../tags/tag3272.xml"/><Relationship Id="rId49" Type="http://schemas.openxmlformats.org/officeDocument/2006/relationships/tags" Target="../tags/tag3293.xml"/><Relationship Id="rId114" Type="http://schemas.openxmlformats.org/officeDocument/2006/relationships/tags" Target="../tags/tag3358.xml"/><Relationship Id="rId119" Type="http://schemas.openxmlformats.org/officeDocument/2006/relationships/tags" Target="../tags/tag3363.xml"/><Relationship Id="rId44" Type="http://schemas.openxmlformats.org/officeDocument/2006/relationships/tags" Target="../tags/tag3288.xml"/><Relationship Id="rId60" Type="http://schemas.openxmlformats.org/officeDocument/2006/relationships/tags" Target="../tags/tag3304.xml"/><Relationship Id="rId65" Type="http://schemas.openxmlformats.org/officeDocument/2006/relationships/tags" Target="../tags/tag3309.xml"/><Relationship Id="rId81" Type="http://schemas.openxmlformats.org/officeDocument/2006/relationships/tags" Target="../tags/tag3325.xml"/><Relationship Id="rId86" Type="http://schemas.openxmlformats.org/officeDocument/2006/relationships/tags" Target="../tags/tag3330.xml"/><Relationship Id="rId130" Type="http://schemas.openxmlformats.org/officeDocument/2006/relationships/tags" Target="../tags/tag3374.xml"/><Relationship Id="rId135" Type="http://schemas.openxmlformats.org/officeDocument/2006/relationships/tags" Target="../tags/tag3379.xml"/><Relationship Id="rId151" Type="http://schemas.openxmlformats.org/officeDocument/2006/relationships/tags" Target="../tags/tag3395.xml"/><Relationship Id="rId156" Type="http://schemas.openxmlformats.org/officeDocument/2006/relationships/tags" Target="../tags/tag3400.xml"/><Relationship Id="rId177" Type="http://schemas.openxmlformats.org/officeDocument/2006/relationships/tags" Target="../tags/tag3421.xml"/><Relationship Id="rId4" Type="http://schemas.openxmlformats.org/officeDocument/2006/relationships/tags" Target="../tags/tag3248.xml"/><Relationship Id="rId9" Type="http://schemas.openxmlformats.org/officeDocument/2006/relationships/tags" Target="../tags/tag3253.xml"/><Relationship Id="rId172" Type="http://schemas.openxmlformats.org/officeDocument/2006/relationships/tags" Target="../tags/tag3416.xml"/><Relationship Id="rId180" Type="http://schemas.openxmlformats.org/officeDocument/2006/relationships/tags" Target="../tags/tag3424.xml"/><Relationship Id="rId13" Type="http://schemas.openxmlformats.org/officeDocument/2006/relationships/tags" Target="../tags/tag3257.xml"/><Relationship Id="rId18" Type="http://schemas.openxmlformats.org/officeDocument/2006/relationships/tags" Target="../tags/tag3262.xml"/><Relationship Id="rId39" Type="http://schemas.openxmlformats.org/officeDocument/2006/relationships/tags" Target="../tags/tag3283.xml"/><Relationship Id="rId109" Type="http://schemas.openxmlformats.org/officeDocument/2006/relationships/tags" Target="../tags/tag3353.xml"/><Relationship Id="rId34" Type="http://schemas.openxmlformats.org/officeDocument/2006/relationships/tags" Target="../tags/tag3278.xml"/><Relationship Id="rId50" Type="http://schemas.openxmlformats.org/officeDocument/2006/relationships/tags" Target="../tags/tag3294.xml"/><Relationship Id="rId55" Type="http://schemas.openxmlformats.org/officeDocument/2006/relationships/tags" Target="../tags/tag3299.xml"/><Relationship Id="rId76" Type="http://schemas.openxmlformats.org/officeDocument/2006/relationships/tags" Target="../tags/tag3320.xml"/><Relationship Id="rId97" Type="http://schemas.openxmlformats.org/officeDocument/2006/relationships/tags" Target="../tags/tag3341.xml"/><Relationship Id="rId104" Type="http://schemas.openxmlformats.org/officeDocument/2006/relationships/tags" Target="../tags/tag3348.xml"/><Relationship Id="rId120" Type="http://schemas.openxmlformats.org/officeDocument/2006/relationships/tags" Target="../tags/tag3364.xml"/><Relationship Id="rId125" Type="http://schemas.openxmlformats.org/officeDocument/2006/relationships/tags" Target="../tags/tag3369.xml"/><Relationship Id="rId141" Type="http://schemas.openxmlformats.org/officeDocument/2006/relationships/tags" Target="../tags/tag3385.xml"/><Relationship Id="rId146" Type="http://schemas.openxmlformats.org/officeDocument/2006/relationships/tags" Target="../tags/tag3390.xml"/><Relationship Id="rId167" Type="http://schemas.openxmlformats.org/officeDocument/2006/relationships/tags" Target="../tags/tag3411.xml"/><Relationship Id="rId7" Type="http://schemas.openxmlformats.org/officeDocument/2006/relationships/tags" Target="../tags/tag3251.xml"/><Relationship Id="rId71" Type="http://schemas.openxmlformats.org/officeDocument/2006/relationships/tags" Target="../tags/tag3315.xml"/><Relationship Id="rId92" Type="http://schemas.openxmlformats.org/officeDocument/2006/relationships/tags" Target="../tags/tag3336.xml"/><Relationship Id="rId162" Type="http://schemas.openxmlformats.org/officeDocument/2006/relationships/tags" Target="../tags/tag3406.xml"/><Relationship Id="rId183" Type="http://schemas.openxmlformats.org/officeDocument/2006/relationships/tags" Target="../tags/tag3427.xml"/><Relationship Id="rId2" Type="http://schemas.openxmlformats.org/officeDocument/2006/relationships/tags" Target="../tags/tag3246.xml"/><Relationship Id="rId29" Type="http://schemas.openxmlformats.org/officeDocument/2006/relationships/tags" Target="../tags/tag3273.xml"/><Relationship Id="rId24" Type="http://schemas.openxmlformats.org/officeDocument/2006/relationships/tags" Target="../tags/tag3268.xml"/><Relationship Id="rId40" Type="http://schemas.openxmlformats.org/officeDocument/2006/relationships/tags" Target="../tags/tag3284.xml"/><Relationship Id="rId45" Type="http://schemas.openxmlformats.org/officeDocument/2006/relationships/tags" Target="../tags/tag3289.xml"/><Relationship Id="rId66" Type="http://schemas.openxmlformats.org/officeDocument/2006/relationships/tags" Target="../tags/tag3310.xml"/><Relationship Id="rId87" Type="http://schemas.openxmlformats.org/officeDocument/2006/relationships/tags" Target="../tags/tag3331.xml"/><Relationship Id="rId110" Type="http://schemas.openxmlformats.org/officeDocument/2006/relationships/tags" Target="../tags/tag3354.xml"/><Relationship Id="rId115" Type="http://schemas.openxmlformats.org/officeDocument/2006/relationships/tags" Target="../tags/tag3359.xml"/><Relationship Id="rId131" Type="http://schemas.openxmlformats.org/officeDocument/2006/relationships/tags" Target="../tags/tag3375.xml"/><Relationship Id="rId136" Type="http://schemas.openxmlformats.org/officeDocument/2006/relationships/tags" Target="../tags/tag3380.xml"/><Relationship Id="rId157" Type="http://schemas.openxmlformats.org/officeDocument/2006/relationships/tags" Target="../tags/tag3401.xml"/><Relationship Id="rId178" Type="http://schemas.openxmlformats.org/officeDocument/2006/relationships/tags" Target="../tags/tag3422.xml"/><Relationship Id="rId61" Type="http://schemas.openxmlformats.org/officeDocument/2006/relationships/tags" Target="../tags/tag3305.xml"/><Relationship Id="rId82" Type="http://schemas.openxmlformats.org/officeDocument/2006/relationships/tags" Target="../tags/tag3326.xml"/><Relationship Id="rId152" Type="http://schemas.openxmlformats.org/officeDocument/2006/relationships/tags" Target="../tags/tag3396.xml"/><Relationship Id="rId173" Type="http://schemas.openxmlformats.org/officeDocument/2006/relationships/tags" Target="../tags/tag3417.xml"/><Relationship Id="rId19" Type="http://schemas.openxmlformats.org/officeDocument/2006/relationships/tags" Target="../tags/tag3263.xml"/><Relationship Id="rId14" Type="http://schemas.openxmlformats.org/officeDocument/2006/relationships/tags" Target="../tags/tag3258.xml"/><Relationship Id="rId30" Type="http://schemas.openxmlformats.org/officeDocument/2006/relationships/tags" Target="../tags/tag3274.xml"/><Relationship Id="rId35" Type="http://schemas.openxmlformats.org/officeDocument/2006/relationships/tags" Target="../tags/tag3279.xml"/><Relationship Id="rId56" Type="http://schemas.openxmlformats.org/officeDocument/2006/relationships/tags" Target="../tags/tag3300.xml"/><Relationship Id="rId77" Type="http://schemas.openxmlformats.org/officeDocument/2006/relationships/tags" Target="../tags/tag3321.xml"/><Relationship Id="rId100" Type="http://schemas.openxmlformats.org/officeDocument/2006/relationships/tags" Target="../tags/tag3344.xml"/><Relationship Id="rId105" Type="http://schemas.openxmlformats.org/officeDocument/2006/relationships/tags" Target="../tags/tag3349.xml"/><Relationship Id="rId126" Type="http://schemas.openxmlformats.org/officeDocument/2006/relationships/tags" Target="../tags/tag3370.xml"/><Relationship Id="rId147" Type="http://schemas.openxmlformats.org/officeDocument/2006/relationships/tags" Target="../tags/tag3391.xml"/><Relationship Id="rId168" Type="http://schemas.openxmlformats.org/officeDocument/2006/relationships/tags" Target="../tags/tag3412.xml"/><Relationship Id="rId8" Type="http://schemas.openxmlformats.org/officeDocument/2006/relationships/tags" Target="../tags/tag3252.xml"/><Relationship Id="rId51" Type="http://schemas.openxmlformats.org/officeDocument/2006/relationships/tags" Target="../tags/tag3295.xml"/><Relationship Id="rId72" Type="http://schemas.openxmlformats.org/officeDocument/2006/relationships/tags" Target="../tags/tag3316.xml"/><Relationship Id="rId93" Type="http://schemas.openxmlformats.org/officeDocument/2006/relationships/tags" Target="../tags/tag3337.xml"/><Relationship Id="rId98" Type="http://schemas.openxmlformats.org/officeDocument/2006/relationships/tags" Target="../tags/tag3342.xml"/><Relationship Id="rId121" Type="http://schemas.openxmlformats.org/officeDocument/2006/relationships/tags" Target="../tags/tag3365.xml"/><Relationship Id="rId142" Type="http://schemas.openxmlformats.org/officeDocument/2006/relationships/tags" Target="../tags/tag3386.xml"/><Relationship Id="rId163" Type="http://schemas.openxmlformats.org/officeDocument/2006/relationships/tags" Target="../tags/tag3407.xml"/><Relationship Id="rId184" Type="http://schemas.openxmlformats.org/officeDocument/2006/relationships/tags" Target="../tags/tag3428.xml"/><Relationship Id="rId3" Type="http://schemas.openxmlformats.org/officeDocument/2006/relationships/tags" Target="../tags/tag3247.xml"/><Relationship Id="rId25" Type="http://schemas.openxmlformats.org/officeDocument/2006/relationships/tags" Target="../tags/tag3269.xml"/><Relationship Id="rId46" Type="http://schemas.openxmlformats.org/officeDocument/2006/relationships/tags" Target="../tags/tag3290.xml"/><Relationship Id="rId67" Type="http://schemas.openxmlformats.org/officeDocument/2006/relationships/tags" Target="../tags/tag3311.xml"/><Relationship Id="rId116" Type="http://schemas.openxmlformats.org/officeDocument/2006/relationships/tags" Target="../tags/tag3360.xml"/><Relationship Id="rId137" Type="http://schemas.openxmlformats.org/officeDocument/2006/relationships/tags" Target="../tags/tag3381.xml"/><Relationship Id="rId158" Type="http://schemas.openxmlformats.org/officeDocument/2006/relationships/tags" Target="../tags/tag3402.xml"/><Relationship Id="rId20" Type="http://schemas.openxmlformats.org/officeDocument/2006/relationships/tags" Target="../tags/tag3264.xml"/><Relationship Id="rId41" Type="http://schemas.openxmlformats.org/officeDocument/2006/relationships/tags" Target="../tags/tag3285.xml"/><Relationship Id="rId62" Type="http://schemas.openxmlformats.org/officeDocument/2006/relationships/tags" Target="../tags/tag3306.xml"/><Relationship Id="rId83" Type="http://schemas.openxmlformats.org/officeDocument/2006/relationships/tags" Target="../tags/tag3327.xml"/><Relationship Id="rId88" Type="http://schemas.openxmlformats.org/officeDocument/2006/relationships/tags" Target="../tags/tag3332.xml"/><Relationship Id="rId111" Type="http://schemas.openxmlformats.org/officeDocument/2006/relationships/tags" Target="../tags/tag3355.xml"/><Relationship Id="rId132" Type="http://schemas.openxmlformats.org/officeDocument/2006/relationships/tags" Target="../tags/tag3376.xml"/><Relationship Id="rId153" Type="http://schemas.openxmlformats.org/officeDocument/2006/relationships/tags" Target="../tags/tag3397.xml"/><Relationship Id="rId174" Type="http://schemas.openxmlformats.org/officeDocument/2006/relationships/tags" Target="../tags/tag3418.xml"/><Relationship Id="rId179" Type="http://schemas.openxmlformats.org/officeDocument/2006/relationships/tags" Target="../tags/tag3423.xml"/><Relationship Id="rId15" Type="http://schemas.openxmlformats.org/officeDocument/2006/relationships/tags" Target="../tags/tag3259.xml"/><Relationship Id="rId36" Type="http://schemas.openxmlformats.org/officeDocument/2006/relationships/tags" Target="../tags/tag3280.xml"/><Relationship Id="rId57" Type="http://schemas.openxmlformats.org/officeDocument/2006/relationships/tags" Target="../tags/tag3301.xml"/><Relationship Id="rId106" Type="http://schemas.openxmlformats.org/officeDocument/2006/relationships/tags" Target="../tags/tag3350.xml"/><Relationship Id="rId127" Type="http://schemas.openxmlformats.org/officeDocument/2006/relationships/tags" Target="../tags/tag3371.xml"/><Relationship Id="rId10" Type="http://schemas.openxmlformats.org/officeDocument/2006/relationships/tags" Target="../tags/tag3254.xml"/><Relationship Id="rId31" Type="http://schemas.openxmlformats.org/officeDocument/2006/relationships/tags" Target="../tags/tag3275.xml"/><Relationship Id="rId52" Type="http://schemas.openxmlformats.org/officeDocument/2006/relationships/tags" Target="../tags/tag3296.xml"/><Relationship Id="rId73" Type="http://schemas.openxmlformats.org/officeDocument/2006/relationships/tags" Target="../tags/tag3317.xml"/><Relationship Id="rId78" Type="http://schemas.openxmlformats.org/officeDocument/2006/relationships/tags" Target="../tags/tag3322.xml"/><Relationship Id="rId94" Type="http://schemas.openxmlformats.org/officeDocument/2006/relationships/tags" Target="../tags/tag3338.xml"/><Relationship Id="rId99" Type="http://schemas.openxmlformats.org/officeDocument/2006/relationships/tags" Target="../tags/tag3343.xml"/><Relationship Id="rId101" Type="http://schemas.openxmlformats.org/officeDocument/2006/relationships/tags" Target="../tags/tag3345.xml"/><Relationship Id="rId122" Type="http://schemas.openxmlformats.org/officeDocument/2006/relationships/tags" Target="../tags/tag3366.xml"/><Relationship Id="rId143" Type="http://schemas.openxmlformats.org/officeDocument/2006/relationships/tags" Target="../tags/tag3387.xml"/><Relationship Id="rId148" Type="http://schemas.openxmlformats.org/officeDocument/2006/relationships/tags" Target="../tags/tag3392.xml"/><Relationship Id="rId164" Type="http://schemas.openxmlformats.org/officeDocument/2006/relationships/tags" Target="../tags/tag3408.xml"/><Relationship Id="rId169" Type="http://schemas.openxmlformats.org/officeDocument/2006/relationships/tags" Target="../tags/tag3413.xml"/><Relationship Id="rId185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441.xml"/><Relationship Id="rId18" Type="http://schemas.openxmlformats.org/officeDocument/2006/relationships/tags" Target="../tags/tag3446.xml"/><Relationship Id="rId26" Type="http://schemas.openxmlformats.org/officeDocument/2006/relationships/tags" Target="../tags/tag3454.xml"/><Relationship Id="rId39" Type="http://schemas.openxmlformats.org/officeDocument/2006/relationships/tags" Target="../tags/tag3467.xml"/><Relationship Id="rId21" Type="http://schemas.openxmlformats.org/officeDocument/2006/relationships/tags" Target="../tags/tag3449.xml"/><Relationship Id="rId34" Type="http://schemas.openxmlformats.org/officeDocument/2006/relationships/tags" Target="../tags/tag3462.xml"/><Relationship Id="rId42" Type="http://schemas.openxmlformats.org/officeDocument/2006/relationships/tags" Target="../tags/tag3470.xml"/><Relationship Id="rId47" Type="http://schemas.openxmlformats.org/officeDocument/2006/relationships/tags" Target="../tags/tag3475.xml"/><Relationship Id="rId50" Type="http://schemas.openxmlformats.org/officeDocument/2006/relationships/tags" Target="../tags/tag3478.xml"/><Relationship Id="rId55" Type="http://schemas.openxmlformats.org/officeDocument/2006/relationships/tags" Target="../tags/tag3483.xml"/><Relationship Id="rId63" Type="http://schemas.openxmlformats.org/officeDocument/2006/relationships/tags" Target="../tags/tag3491.xml"/><Relationship Id="rId68" Type="http://schemas.openxmlformats.org/officeDocument/2006/relationships/tags" Target="../tags/tag3496.xml"/><Relationship Id="rId76" Type="http://schemas.openxmlformats.org/officeDocument/2006/relationships/tags" Target="../tags/tag3504.xml"/><Relationship Id="rId84" Type="http://schemas.openxmlformats.org/officeDocument/2006/relationships/tags" Target="../tags/tag3512.xml"/><Relationship Id="rId89" Type="http://schemas.openxmlformats.org/officeDocument/2006/relationships/tags" Target="../tags/tag3517.xml"/><Relationship Id="rId7" Type="http://schemas.openxmlformats.org/officeDocument/2006/relationships/tags" Target="../tags/tag3435.xml"/><Relationship Id="rId71" Type="http://schemas.openxmlformats.org/officeDocument/2006/relationships/tags" Target="../tags/tag3499.xml"/><Relationship Id="rId92" Type="http://schemas.openxmlformats.org/officeDocument/2006/relationships/tags" Target="../tags/tag3520.xml"/><Relationship Id="rId2" Type="http://schemas.openxmlformats.org/officeDocument/2006/relationships/tags" Target="../tags/tag3430.xml"/><Relationship Id="rId16" Type="http://schemas.openxmlformats.org/officeDocument/2006/relationships/tags" Target="../tags/tag3444.xml"/><Relationship Id="rId29" Type="http://schemas.openxmlformats.org/officeDocument/2006/relationships/tags" Target="../tags/tag3457.xml"/><Relationship Id="rId11" Type="http://schemas.openxmlformats.org/officeDocument/2006/relationships/tags" Target="../tags/tag3439.xml"/><Relationship Id="rId24" Type="http://schemas.openxmlformats.org/officeDocument/2006/relationships/tags" Target="../tags/tag3452.xml"/><Relationship Id="rId32" Type="http://schemas.openxmlformats.org/officeDocument/2006/relationships/tags" Target="../tags/tag3460.xml"/><Relationship Id="rId37" Type="http://schemas.openxmlformats.org/officeDocument/2006/relationships/tags" Target="../tags/tag3465.xml"/><Relationship Id="rId40" Type="http://schemas.openxmlformats.org/officeDocument/2006/relationships/tags" Target="../tags/tag3468.xml"/><Relationship Id="rId45" Type="http://schemas.openxmlformats.org/officeDocument/2006/relationships/tags" Target="../tags/tag3473.xml"/><Relationship Id="rId53" Type="http://schemas.openxmlformats.org/officeDocument/2006/relationships/tags" Target="../tags/tag3481.xml"/><Relationship Id="rId58" Type="http://schemas.openxmlformats.org/officeDocument/2006/relationships/tags" Target="../tags/tag3486.xml"/><Relationship Id="rId66" Type="http://schemas.openxmlformats.org/officeDocument/2006/relationships/tags" Target="../tags/tag3494.xml"/><Relationship Id="rId74" Type="http://schemas.openxmlformats.org/officeDocument/2006/relationships/tags" Target="../tags/tag3502.xml"/><Relationship Id="rId79" Type="http://schemas.openxmlformats.org/officeDocument/2006/relationships/tags" Target="../tags/tag3507.xml"/><Relationship Id="rId87" Type="http://schemas.openxmlformats.org/officeDocument/2006/relationships/tags" Target="../tags/tag3515.xml"/><Relationship Id="rId5" Type="http://schemas.openxmlformats.org/officeDocument/2006/relationships/tags" Target="../tags/tag3433.xml"/><Relationship Id="rId61" Type="http://schemas.openxmlformats.org/officeDocument/2006/relationships/tags" Target="../tags/tag3489.xml"/><Relationship Id="rId82" Type="http://schemas.openxmlformats.org/officeDocument/2006/relationships/tags" Target="../tags/tag3510.xml"/><Relationship Id="rId90" Type="http://schemas.openxmlformats.org/officeDocument/2006/relationships/tags" Target="../tags/tag3518.xml"/><Relationship Id="rId95" Type="http://schemas.openxmlformats.org/officeDocument/2006/relationships/slideLayout" Target="../slideLayouts/slideLayout1.xml"/><Relationship Id="rId19" Type="http://schemas.openxmlformats.org/officeDocument/2006/relationships/tags" Target="../tags/tag3447.xml"/><Relationship Id="rId14" Type="http://schemas.openxmlformats.org/officeDocument/2006/relationships/tags" Target="../tags/tag3442.xml"/><Relationship Id="rId22" Type="http://schemas.openxmlformats.org/officeDocument/2006/relationships/tags" Target="../tags/tag3450.xml"/><Relationship Id="rId27" Type="http://schemas.openxmlformats.org/officeDocument/2006/relationships/tags" Target="../tags/tag3455.xml"/><Relationship Id="rId30" Type="http://schemas.openxmlformats.org/officeDocument/2006/relationships/tags" Target="../tags/tag3458.xml"/><Relationship Id="rId35" Type="http://schemas.openxmlformats.org/officeDocument/2006/relationships/tags" Target="../tags/tag3463.xml"/><Relationship Id="rId43" Type="http://schemas.openxmlformats.org/officeDocument/2006/relationships/tags" Target="../tags/tag3471.xml"/><Relationship Id="rId48" Type="http://schemas.openxmlformats.org/officeDocument/2006/relationships/tags" Target="../tags/tag3476.xml"/><Relationship Id="rId56" Type="http://schemas.openxmlformats.org/officeDocument/2006/relationships/tags" Target="../tags/tag3484.xml"/><Relationship Id="rId64" Type="http://schemas.openxmlformats.org/officeDocument/2006/relationships/tags" Target="../tags/tag3492.xml"/><Relationship Id="rId69" Type="http://schemas.openxmlformats.org/officeDocument/2006/relationships/tags" Target="../tags/tag3497.xml"/><Relationship Id="rId77" Type="http://schemas.openxmlformats.org/officeDocument/2006/relationships/tags" Target="../tags/tag3505.xml"/><Relationship Id="rId8" Type="http://schemas.openxmlformats.org/officeDocument/2006/relationships/tags" Target="../tags/tag3436.xml"/><Relationship Id="rId51" Type="http://schemas.openxmlformats.org/officeDocument/2006/relationships/tags" Target="../tags/tag3479.xml"/><Relationship Id="rId72" Type="http://schemas.openxmlformats.org/officeDocument/2006/relationships/tags" Target="../tags/tag3500.xml"/><Relationship Id="rId80" Type="http://schemas.openxmlformats.org/officeDocument/2006/relationships/tags" Target="../tags/tag3508.xml"/><Relationship Id="rId85" Type="http://schemas.openxmlformats.org/officeDocument/2006/relationships/tags" Target="../tags/tag3513.xml"/><Relationship Id="rId93" Type="http://schemas.openxmlformats.org/officeDocument/2006/relationships/tags" Target="../tags/tag3521.xml"/><Relationship Id="rId3" Type="http://schemas.openxmlformats.org/officeDocument/2006/relationships/tags" Target="../tags/tag3431.xml"/><Relationship Id="rId12" Type="http://schemas.openxmlformats.org/officeDocument/2006/relationships/tags" Target="../tags/tag3440.xml"/><Relationship Id="rId17" Type="http://schemas.openxmlformats.org/officeDocument/2006/relationships/tags" Target="../tags/tag3445.xml"/><Relationship Id="rId25" Type="http://schemas.openxmlformats.org/officeDocument/2006/relationships/tags" Target="../tags/tag3453.xml"/><Relationship Id="rId33" Type="http://schemas.openxmlformats.org/officeDocument/2006/relationships/tags" Target="../tags/tag3461.xml"/><Relationship Id="rId38" Type="http://schemas.openxmlformats.org/officeDocument/2006/relationships/tags" Target="../tags/tag3466.xml"/><Relationship Id="rId46" Type="http://schemas.openxmlformats.org/officeDocument/2006/relationships/tags" Target="../tags/tag3474.xml"/><Relationship Id="rId59" Type="http://schemas.openxmlformats.org/officeDocument/2006/relationships/tags" Target="../tags/tag3487.xml"/><Relationship Id="rId67" Type="http://schemas.openxmlformats.org/officeDocument/2006/relationships/tags" Target="../tags/tag3495.xml"/><Relationship Id="rId20" Type="http://schemas.openxmlformats.org/officeDocument/2006/relationships/tags" Target="../tags/tag3448.xml"/><Relationship Id="rId41" Type="http://schemas.openxmlformats.org/officeDocument/2006/relationships/tags" Target="../tags/tag3469.xml"/><Relationship Id="rId54" Type="http://schemas.openxmlformats.org/officeDocument/2006/relationships/tags" Target="../tags/tag3482.xml"/><Relationship Id="rId62" Type="http://schemas.openxmlformats.org/officeDocument/2006/relationships/tags" Target="../tags/tag3490.xml"/><Relationship Id="rId70" Type="http://schemas.openxmlformats.org/officeDocument/2006/relationships/tags" Target="../tags/tag3498.xml"/><Relationship Id="rId75" Type="http://schemas.openxmlformats.org/officeDocument/2006/relationships/tags" Target="../tags/tag3503.xml"/><Relationship Id="rId83" Type="http://schemas.openxmlformats.org/officeDocument/2006/relationships/tags" Target="../tags/tag3511.xml"/><Relationship Id="rId88" Type="http://schemas.openxmlformats.org/officeDocument/2006/relationships/tags" Target="../tags/tag3516.xml"/><Relationship Id="rId91" Type="http://schemas.openxmlformats.org/officeDocument/2006/relationships/tags" Target="../tags/tag3519.xml"/><Relationship Id="rId1" Type="http://schemas.openxmlformats.org/officeDocument/2006/relationships/tags" Target="../tags/tag3429.xml"/><Relationship Id="rId6" Type="http://schemas.openxmlformats.org/officeDocument/2006/relationships/tags" Target="../tags/tag3434.xml"/><Relationship Id="rId15" Type="http://schemas.openxmlformats.org/officeDocument/2006/relationships/tags" Target="../tags/tag3443.xml"/><Relationship Id="rId23" Type="http://schemas.openxmlformats.org/officeDocument/2006/relationships/tags" Target="../tags/tag3451.xml"/><Relationship Id="rId28" Type="http://schemas.openxmlformats.org/officeDocument/2006/relationships/tags" Target="../tags/tag3456.xml"/><Relationship Id="rId36" Type="http://schemas.openxmlformats.org/officeDocument/2006/relationships/tags" Target="../tags/tag3464.xml"/><Relationship Id="rId49" Type="http://schemas.openxmlformats.org/officeDocument/2006/relationships/tags" Target="../tags/tag3477.xml"/><Relationship Id="rId57" Type="http://schemas.openxmlformats.org/officeDocument/2006/relationships/tags" Target="../tags/tag3485.xml"/><Relationship Id="rId10" Type="http://schemas.openxmlformats.org/officeDocument/2006/relationships/tags" Target="../tags/tag3438.xml"/><Relationship Id="rId31" Type="http://schemas.openxmlformats.org/officeDocument/2006/relationships/tags" Target="../tags/tag3459.xml"/><Relationship Id="rId44" Type="http://schemas.openxmlformats.org/officeDocument/2006/relationships/tags" Target="../tags/tag3472.xml"/><Relationship Id="rId52" Type="http://schemas.openxmlformats.org/officeDocument/2006/relationships/tags" Target="../tags/tag3480.xml"/><Relationship Id="rId60" Type="http://schemas.openxmlformats.org/officeDocument/2006/relationships/tags" Target="../tags/tag3488.xml"/><Relationship Id="rId65" Type="http://schemas.openxmlformats.org/officeDocument/2006/relationships/tags" Target="../tags/tag3493.xml"/><Relationship Id="rId73" Type="http://schemas.openxmlformats.org/officeDocument/2006/relationships/tags" Target="../tags/tag3501.xml"/><Relationship Id="rId78" Type="http://schemas.openxmlformats.org/officeDocument/2006/relationships/tags" Target="../tags/tag3506.xml"/><Relationship Id="rId81" Type="http://schemas.openxmlformats.org/officeDocument/2006/relationships/tags" Target="../tags/tag3509.xml"/><Relationship Id="rId86" Type="http://schemas.openxmlformats.org/officeDocument/2006/relationships/tags" Target="../tags/tag3514.xml"/><Relationship Id="rId94" Type="http://schemas.openxmlformats.org/officeDocument/2006/relationships/tags" Target="../tags/tag3522.xml"/><Relationship Id="rId4" Type="http://schemas.openxmlformats.org/officeDocument/2006/relationships/tags" Target="../tags/tag3432.xml"/><Relationship Id="rId9" Type="http://schemas.openxmlformats.org/officeDocument/2006/relationships/tags" Target="../tags/tag343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85.xml"/><Relationship Id="rId117" Type="http://schemas.openxmlformats.org/officeDocument/2006/relationships/tags" Target="../tags/tag376.xml"/><Relationship Id="rId21" Type="http://schemas.openxmlformats.org/officeDocument/2006/relationships/tags" Target="../tags/tag280.xml"/><Relationship Id="rId42" Type="http://schemas.openxmlformats.org/officeDocument/2006/relationships/tags" Target="../tags/tag301.xml"/><Relationship Id="rId47" Type="http://schemas.openxmlformats.org/officeDocument/2006/relationships/tags" Target="../tags/tag306.xml"/><Relationship Id="rId63" Type="http://schemas.openxmlformats.org/officeDocument/2006/relationships/tags" Target="../tags/tag322.xml"/><Relationship Id="rId68" Type="http://schemas.openxmlformats.org/officeDocument/2006/relationships/tags" Target="../tags/tag327.xml"/><Relationship Id="rId84" Type="http://schemas.openxmlformats.org/officeDocument/2006/relationships/tags" Target="../tags/tag343.xml"/><Relationship Id="rId89" Type="http://schemas.openxmlformats.org/officeDocument/2006/relationships/tags" Target="../tags/tag348.xml"/><Relationship Id="rId112" Type="http://schemas.openxmlformats.org/officeDocument/2006/relationships/tags" Target="../tags/tag371.xml"/><Relationship Id="rId133" Type="http://schemas.openxmlformats.org/officeDocument/2006/relationships/tags" Target="../tags/tag392.xml"/><Relationship Id="rId138" Type="http://schemas.openxmlformats.org/officeDocument/2006/relationships/tags" Target="../tags/tag397.xml"/><Relationship Id="rId154" Type="http://schemas.openxmlformats.org/officeDocument/2006/relationships/tags" Target="../tags/tag413.xml"/><Relationship Id="rId159" Type="http://schemas.openxmlformats.org/officeDocument/2006/relationships/tags" Target="../tags/tag418.xml"/><Relationship Id="rId170" Type="http://schemas.openxmlformats.org/officeDocument/2006/relationships/slideLayout" Target="../slideLayouts/slideLayout1.xml"/><Relationship Id="rId16" Type="http://schemas.openxmlformats.org/officeDocument/2006/relationships/tags" Target="../tags/tag275.xml"/><Relationship Id="rId107" Type="http://schemas.openxmlformats.org/officeDocument/2006/relationships/tags" Target="../tags/tag366.xml"/><Relationship Id="rId11" Type="http://schemas.openxmlformats.org/officeDocument/2006/relationships/tags" Target="../tags/tag270.xml"/><Relationship Id="rId32" Type="http://schemas.openxmlformats.org/officeDocument/2006/relationships/tags" Target="../tags/tag291.xml"/><Relationship Id="rId37" Type="http://schemas.openxmlformats.org/officeDocument/2006/relationships/tags" Target="../tags/tag296.xml"/><Relationship Id="rId53" Type="http://schemas.openxmlformats.org/officeDocument/2006/relationships/tags" Target="../tags/tag312.xml"/><Relationship Id="rId58" Type="http://schemas.openxmlformats.org/officeDocument/2006/relationships/tags" Target="../tags/tag317.xml"/><Relationship Id="rId74" Type="http://schemas.openxmlformats.org/officeDocument/2006/relationships/tags" Target="../tags/tag333.xml"/><Relationship Id="rId79" Type="http://schemas.openxmlformats.org/officeDocument/2006/relationships/tags" Target="../tags/tag338.xml"/><Relationship Id="rId102" Type="http://schemas.openxmlformats.org/officeDocument/2006/relationships/tags" Target="../tags/tag361.xml"/><Relationship Id="rId123" Type="http://schemas.openxmlformats.org/officeDocument/2006/relationships/tags" Target="../tags/tag382.xml"/><Relationship Id="rId128" Type="http://schemas.openxmlformats.org/officeDocument/2006/relationships/tags" Target="../tags/tag387.xml"/><Relationship Id="rId144" Type="http://schemas.openxmlformats.org/officeDocument/2006/relationships/tags" Target="../tags/tag403.xml"/><Relationship Id="rId149" Type="http://schemas.openxmlformats.org/officeDocument/2006/relationships/tags" Target="../tags/tag408.xml"/><Relationship Id="rId5" Type="http://schemas.openxmlformats.org/officeDocument/2006/relationships/tags" Target="../tags/tag264.xml"/><Relationship Id="rId90" Type="http://schemas.openxmlformats.org/officeDocument/2006/relationships/tags" Target="../tags/tag349.xml"/><Relationship Id="rId95" Type="http://schemas.openxmlformats.org/officeDocument/2006/relationships/tags" Target="../tags/tag354.xml"/><Relationship Id="rId160" Type="http://schemas.openxmlformats.org/officeDocument/2006/relationships/tags" Target="../tags/tag419.xml"/><Relationship Id="rId165" Type="http://schemas.openxmlformats.org/officeDocument/2006/relationships/tags" Target="../tags/tag424.xml"/><Relationship Id="rId22" Type="http://schemas.openxmlformats.org/officeDocument/2006/relationships/tags" Target="../tags/tag281.xml"/><Relationship Id="rId27" Type="http://schemas.openxmlformats.org/officeDocument/2006/relationships/tags" Target="../tags/tag286.xml"/><Relationship Id="rId43" Type="http://schemas.openxmlformats.org/officeDocument/2006/relationships/tags" Target="../tags/tag302.xml"/><Relationship Id="rId48" Type="http://schemas.openxmlformats.org/officeDocument/2006/relationships/tags" Target="../tags/tag307.xml"/><Relationship Id="rId64" Type="http://schemas.openxmlformats.org/officeDocument/2006/relationships/tags" Target="../tags/tag323.xml"/><Relationship Id="rId69" Type="http://schemas.openxmlformats.org/officeDocument/2006/relationships/tags" Target="../tags/tag328.xml"/><Relationship Id="rId113" Type="http://schemas.openxmlformats.org/officeDocument/2006/relationships/tags" Target="../tags/tag372.xml"/><Relationship Id="rId118" Type="http://schemas.openxmlformats.org/officeDocument/2006/relationships/tags" Target="../tags/tag377.xml"/><Relationship Id="rId134" Type="http://schemas.openxmlformats.org/officeDocument/2006/relationships/tags" Target="../tags/tag393.xml"/><Relationship Id="rId139" Type="http://schemas.openxmlformats.org/officeDocument/2006/relationships/tags" Target="../tags/tag398.xml"/><Relationship Id="rId80" Type="http://schemas.openxmlformats.org/officeDocument/2006/relationships/tags" Target="../tags/tag339.xml"/><Relationship Id="rId85" Type="http://schemas.openxmlformats.org/officeDocument/2006/relationships/tags" Target="../tags/tag344.xml"/><Relationship Id="rId150" Type="http://schemas.openxmlformats.org/officeDocument/2006/relationships/tags" Target="../tags/tag409.xml"/><Relationship Id="rId155" Type="http://schemas.openxmlformats.org/officeDocument/2006/relationships/tags" Target="../tags/tag414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33" Type="http://schemas.openxmlformats.org/officeDocument/2006/relationships/tags" Target="../tags/tag292.xml"/><Relationship Id="rId38" Type="http://schemas.openxmlformats.org/officeDocument/2006/relationships/tags" Target="../tags/tag297.xml"/><Relationship Id="rId59" Type="http://schemas.openxmlformats.org/officeDocument/2006/relationships/tags" Target="../tags/tag318.xml"/><Relationship Id="rId103" Type="http://schemas.openxmlformats.org/officeDocument/2006/relationships/tags" Target="../tags/tag362.xml"/><Relationship Id="rId108" Type="http://schemas.openxmlformats.org/officeDocument/2006/relationships/tags" Target="../tags/tag367.xml"/><Relationship Id="rId124" Type="http://schemas.openxmlformats.org/officeDocument/2006/relationships/tags" Target="../tags/tag383.xml"/><Relationship Id="rId129" Type="http://schemas.openxmlformats.org/officeDocument/2006/relationships/tags" Target="../tags/tag388.xml"/><Relationship Id="rId54" Type="http://schemas.openxmlformats.org/officeDocument/2006/relationships/tags" Target="../tags/tag313.xml"/><Relationship Id="rId70" Type="http://schemas.openxmlformats.org/officeDocument/2006/relationships/tags" Target="../tags/tag329.xml"/><Relationship Id="rId75" Type="http://schemas.openxmlformats.org/officeDocument/2006/relationships/tags" Target="../tags/tag334.xml"/><Relationship Id="rId91" Type="http://schemas.openxmlformats.org/officeDocument/2006/relationships/tags" Target="../tags/tag350.xml"/><Relationship Id="rId96" Type="http://schemas.openxmlformats.org/officeDocument/2006/relationships/tags" Target="../tags/tag355.xml"/><Relationship Id="rId140" Type="http://schemas.openxmlformats.org/officeDocument/2006/relationships/tags" Target="../tags/tag399.xml"/><Relationship Id="rId145" Type="http://schemas.openxmlformats.org/officeDocument/2006/relationships/tags" Target="../tags/tag404.xml"/><Relationship Id="rId161" Type="http://schemas.openxmlformats.org/officeDocument/2006/relationships/tags" Target="../tags/tag420.xml"/><Relationship Id="rId166" Type="http://schemas.openxmlformats.org/officeDocument/2006/relationships/tags" Target="../tags/tag425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5" Type="http://schemas.openxmlformats.org/officeDocument/2006/relationships/tags" Target="../tags/tag274.xml"/><Relationship Id="rId23" Type="http://schemas.openxmlformats.org/officeDocument/2006/relationships/tags" Target="../tags/tag282.xml"/><Relationship Id="rId28" Type="http://schemas.openxmlformats.org/officeDocument/2006/relationships/tags" Target="../tags/tag287.xml"/><Relationship Id="rId36" Type="http://schemas.openxmlformats.org/officeDocument/2006/relationships/tags" Target="../tags/tag295.xml"/><Relationship Id="rId49" Type="http://schemas.openxmlformats.org/officeDocument/2006/relationships/tags" Target="../tags/tag308.xml"/><Relationship Id="rId57" Type="http://schemas.openxmlformats.org/officeDocument/2006/relationships/tags" Target="../tags/tag316.xml"/><Relationship Id="rId106" Type="http://schemas.openxmlformats.org/officeDocument/2006/relationships/tags" Target="../tags/tag365.xml"/><Relationship Id="rId114" Type="http://schemas.openxmlformats.org/officeDocument/2006/relationships/tags" Target="../tags/tag373.xml"/><Relationship Id="rId119" Type="http://schemas.openxmlformats.org/officeDocument/2006/relationships/tags" Target="../tags/tag378.xml"/><Relationship Id="rId127" Type="http://schemas.openxmlformats.org/officeDocument/2006/relationships/tags" Target="../tags/tag386.xml"/><Relationship Id="rId10" Type="http://schemas.openxmlformats.org/officeDocument/2006/relationships/tags" Target="../tags/tag269.xml"/><Relationship Id="rId31" Type="http://schemas.openxmlformats.org/officeDocument/2006/relationships/tags" Target="../tags/tag290.xml"/><Relationship Id="rId44" Type="http://schemas.openxmlformats.org/officeDocument/2006/relationships/tags" Target="../tags/tag303.xml"/><Relationship Id="rId52" Type="http://schemas.openxmlformats.org/officeDocument/2006/relationships/tags" Target="../tags/tag311.xml"/><Relationship Id="rId60" Type="http://schemas.openxmlformats.org/officeDocument/2006/relationships/tags" Target="../tags/tag319.xml"/><Relationship Id="rId65" Type="http://schemas.openxmlformats.org/officeDocument/2006/relationships/tags" Target="../tags/tag324.xml"/><Relationship Id="rId73" Type="http://schemas.openxmlformats.org/officeDocument/2006/relationships/tags" Target="../tags/tag332.xml"/><Relationship Id="rId78" Type="http://schemas.openxmlformats.org/officeDocument/2006/relationships/tags" Target="../tags/tag337.xml"/><Relationship Id="rId81" Type="http://schemas.openxmlformats.org/officeDocument/2006/relationships/tags" Target="../tags/tag340.xml"/><Relationship Id="rId86" Type="http://schemas.openxmlformats.org/officeDocument/2006/relationships/tags" Target="../tags/tag345.xml"/><Relationship Id="rId94" Type="http://schemas.openxmlformats.org/officeDocument/2006/relationships/tags" Target="../tags/tag353.xml"/><Relationship Id="rId99" Type="http://schemas.openxmlformats.org/officeDocument/2006/relationships/tags" Target="../tags/tag358.xml"/><Relationship Id="rId101" Type="http://schemas.openxmlformats.org/officeDocument/2006/relationships/tags" Target="../tags/tag360.xml"/><Relationship Id="rId122" Type="http://schemas.openxmlformats.org/officeDocument/2006/relationships/tags" Target="../tags/tag381.xml"/><Relationship Id="rId130" Type="http://schemas.openxmlformats.org/officeDocument/2006/relationships/tags" Target="../tags/tag389.xml"/><Relationship Id="rId135" Type="http://schemas.openxmlformats.org/officeDocument/2006/relationships/tags" Target="../tags/tag394.xml"/><Relationship Id="rId143" Type="http://schemas.openxmlformats.org/officeDocument/2006/relationships/tags" Target="../tags/tag402.xml"/><Relationship Id="rId148" Type="http://schemas.openxmlformats.org/officeDocument/2006/relationships/tags" Target="../tags/tag407.xml"/><Relationship Id="rId151" Type="http://schemas.openxmlformats.org/officeDocument/2006/relationships/tags" Target="../tags/tag410.xml"/><Relationship Id="rId156" Type="http://schemas.openxmlformats.org/officeDocument/2006/relationships/tags" Target="../tags/tag415.xml"/><Relationship Id="rId164" Type="http://schemas.openxmlformats.org/officeDocument/2006/relationships/tags" Target="../tags/tag423.xml"/><Relationship Id="rId169" Type="http://schemas.openxmlformats.org/officeDocument/2006/relationships/tags" Target="../tags/tag428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39" Type="http://schemas.openxmlformats.org/officeDocument/2006/relationships/tags" Target="../tags/tag298.xml"/><Relationship Id="rId109" Type="http://schemas.openxmlformats.org/officeDocument/2006/relationships/tags" Target="../tags/tag368.xml"/><Relationship Id="rId34" Type="http://schemas.openxmlformats.org/officeDocument/2006/relationships/tags" Target="../tags/tag293.xml"/><Relationship Id="rId50" Type="http://schemas.openxmlformats.org/officeDocument/2006/relationships/tags" Target="../tags/tag309.xml"/><Relationship Id="rId55" Type="http://schemas.openxmlformats.org/officeDocument/2006/relationships/tags" Target="../tags/tag314.xml"/><Relationship Id="rId76" Type="http://schemas.openxmlformats.org/officeDocument/2006/relationships/tags" Target="../tags/tag335.xml"/><Relationship Id="rId97" Type="http://schemas.openxmlformats.org/officeDocument/2006/relationships/tags" Target="../tags/tag356.xml"/><Relationship Id="rId104" Type="http://schemas.openxmlformats.org/officeDocument/2006/relationships/tags" Target="../tags/tag363.xml"/><Relationship Id="rId120" Type="http://schemas.openxmlformats.org/officeDocument/2006/relationships/tags" Target="../tags/tag379.xml"/><Relationship Id="rId125" Type="http://schemas.openxmlformats.org/officeDocument/2006/relationships/tags" Target="../tags/tag384.xml"/><Relationship Id="rId141" Type="http://schemas.openxmlformats.org/officeDocument/2006/relationships/tags" Target="../tags/tag400.xml"/><Relationship Id="rId146" Type="http://schemas.openxmlformats.org/officeDocument/2006/relationships/tags" Target="../tags/tag405.xml"/><Relationship Id="rId167" Type="http://schemas.openxmlformats.org/officeDocument/2006/relationships/tags" Target="../tags/tag426.xml"/><Relationship Id="rId7" Type="http://schemas.openxmlformats.org/officeDocument/2006/relationships/tags" Target="../tags/tag266.xml"/><Relationship Id="rId71" Type="http://schemas.openxmlformats.org/officeDocument/2006/relationships/tags" Target="../tags/tag330.xml"/><Relationship Id="rId92" Type="http://schemas.openxmlformats.org/officeDocument/2006/relationships/tags" Target="../tags/tag351.xml"/><Relationship Id="rId162" Type="http://schemas.openxmlformats.org/officeDocument/2006/relationships/tags" Target="../tags/tag421.xml"/><Relationship Id="rId2" Type="http://schemas.openxmlformats.org/officeDocument/2006/relationships/tags" Target="../tags/tag261.xml"/><Relationship Id="rId29" Type="http://schemas.openxmlformats.org/officeDocument/2006/relationships/tags" Target="../tags/tag288.xml"/><Relationship Id="rId24" Type="http://schemas.openxmlformats.org/officeDocument/2006/relationships/tags" Target="../tags/tag283.xml"/><Relationship Id="rId40" Type="http://schemas.openxmlformats.org/officeDocument/2006/relationships/tags" Target="../tags/tag299.xml"/><Relationship Id="rId45" Type="http://schemas.openxmlformats.org/officeDocument/2006/relationships/tags" Target="../tags/tag304.xml"/><Relationship Id="rId66" Type="http://schemas.openxmlformats.org/officeDocument/2006/relationships/tags" Target="../tags/tag325.xml"/><Relationship Id="rId87" Type="http://schemas.openxmlformats.org/officeDocument/2006/relationships/tags" Target="../tags/tag346.xml"/><Relationship Id="rId110" Type="http://schemas.openxmlformats.org/officeDocument/2006/relationships/tags" Target="../tags/tag369.xml"/><Relationship Id="rId115" Type="http://schemas.openxmlformats.org/officeDocument/2006/relationships/tags" Target="../tags/tag374.xml"/><Relationship Id="rId131" Type="http://schemas.openxmlformats.org/officeDocument/2006/relationships/tags" Target="../tags/tag390.xml"/><Relationship Id="rId136" Type="http://schemas.openxmlformats.org/officeDocument/2006/relationships/tags" Target="../tags/tag395.xml"/><Relationship Id="rId157" Type="http://schemas.openxmlformats.org/officeDocument/2006/relationships/tags" Target="../tags/tag416.xml"/><Relationship Id="rId61" Type="http://schemas.openxmlformats.org/officeDocument/2006/relationships/tags" Target="../tags/tag320.xml"/><Relationship Id="rId82" Type="http://schemas.openxmlformats.org/officeDocument/2006/relationships/tags" Target="../tags/tag341.xml"/><Relationship Id="rId152" Type="http://schemas.openxmlformats.org/officeDocument/2006/relationships/tags" Target="../tags/tag411.xml"/><Relationship Id="rId19" Type="http://schemas.openxmlformats.org/officeDocument/2006/relationships/tags" Target="../tags/tag278.xml"/><Relationship Id="rId14" Type="http://schemas.openxmlformats.org/officeDocument/2006/relationships/tags" Target="../tags/tag273.xml"/><Relationship Id="rId30" Type="http://schemas.openxmlformats.org/officeDocument/2006/relationships/tags" Target="../tags/tag289.xml"/><Relationship Id="rId35" Type="http://schemas.openxmlformats.org/officeDocument/2006/relationships/tags" Target="../tags/tag294.xml"/><Relationship Id="rId56" Type="http://schemas.openxmlformats.org/officeDocument/2006/relationships/tags" Target="../tags/tag315.xml"/><Relationship Id="rId77" Type="http://schemas.openxmlformats.org/officeDocument/2006/relationships/tags" Target="../tags/tag336.xml"/><Relationship Id="rId100" Type="http://schemas.openxmlformats.org/officeDocument/2006/relationships/tags" Target="../tags/tag359.xml"/><Relationship Id="rId105" Type="http://schemas.openxmlformats.org/officeDocument/2006/relationships/tags" Target="../tags/tag364.xml"/><Relationship Id="rId126" Type="http://schemas.openxmlformats.org/officeDocument/2006/relationships/tags" Target="../tags/tag385.xml"/><Relationship Id="rId147" Type="http://schemas.openxmlformats.org/officeDocument/2006/relationships/tags" Target="../tags/tag406.xml"/><Relationship Id="rId168" Type="http://schemas.openxmlformats.org/officeDocument/2006/relationships/tags" Target="../tags/tag427.xml"/><Relationship Id="rId8" Type="http://schemas.openxmlformats.org/officeDocument/2006/relationships/tags" Target="../tags/tag267.xml"/><Relationship Id="rId51" Type="http://schemas.openxmlformats.org/officeDocument/2006/relationships/tags" Target="../tags/tag310.xml"/><Relationship Id="rId72" Type="http://schemas.openxmlformats.org/officeDocument/2006/relationships/tags" Target="../tags/tag331.xml"/><Relationship Id="rId93" Type="http://schemas.openxmlformats.org/officeDocument/2006/relationships/tags" Target="../tags/tag352.xml"/><Relationship Id="rId98" Type="http://schemas.openxmlformats.org/officeDocument/2006/relationships/tags" Target="../tags/tag357.xml"/><Relationship Id="rId121" Type="http://schemas.openxmlformats.org/officeDocument/2006/relationships/tags" Target="../tags/tag380.xml"/><Relationship Id="rId142" Type="http://schemas.openxmlformats.org/officeDocument/2006/relationships/tags" Target="../tags/tag401.xml"/><Relationship Id="rId163" Type="http://schemas.openxmlformats.org/officeDocument/2006/relationships/tags" Target="../tags/tag422.xml"/><Relationship Id="rId3" Type="http://schemas.openxmlformats.org/officeDocument/2006/relationships/tags" Target="../tags/tag262.xml"/><Relationship Id="rId25" Type="http://schemas.openxmlformats.org/officeDocument/2006/relationships/tags" Target="../tags/tag284.xml"/><Relationship Id="rId46" Type="http://schemas.openxmlformats.org/officeDocument/2006/relationships/tags" Target="../tags/tag305.xml"/><Relationship Id="rId67" Type="http://schemas.openxmlformats.org/officeDocument/2006/relationships/tags" Target="../tags/tag326.xml"/><Relationship Id="rId116" Type="http://schemas.openxmlformats.org/officeDocument/2006/relationships/tags" Target="../tags/tag375.xml"/><Relationship Id="rId137" Type="http://schemas.openxmlformats.org/officeDocument/2006/relationships/tags" Target="../tags/tag396.xml"/><Relationship Id="rId158" Type="http://schemas.openxmlformats.org/officeDocument/2006/relationships/tags" Target="../tags/tag417.xml"/><Relationship Id="rId20" Type="http://schemas.openxmlformats.org/officeDocument/2006/relationships/tags" Target="../tags/tag279.xml"/><Relationship Id="rId41" Type="http://schemas.openxmlformats.org/officeDocument/2006/relationships/tags" Target="../tags/tag300.xml"/><Relationship Id="rId62" Type="http://schemas.openxmlformats.org/officeDocument/2006/relationships/tags" Target="../tags/tag321.xml"/><Relationship Id="rId83" Type="http://schemas.openxmlformats.org/officeDocument/2006/relationships/tags" Target="../tags/tag342.xml"/><Relationship Id="rId88" Type="http://schemas.openxmlformats.org/officeDocument/2006/relationships/tags" Target="../tags/tag347.xml"/><Relationship Id="rId111" Type="http://schemas.openxmlformats.org/officeDocument/2006/relationships/tags" Target="../tags/tag370.xml"/><Relationship Id="rId132" Type="http://schemas.openxmlformats.org/officeDocument/2006/relationships/tags" Target="../tags/tag391.xml"/><Relationship Id="rId153" Type="http://schemas.openxmlformats.org/officeDocument/2006/relationships/tags" Target="../tags/tag41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54.xml"/><Relationship Id="rId117" Type="http://schemas.openxmlformats.org/officeDocument/2006/relationships/tags" Target="../tags/tag545.xml"/><Relationship Id="rId21" Type="http://schemas.openxmlformats.org/officeDocument/2006/relationships/tags" Target="../tags/tag449.xml"/><Relationship Id="rId42" Type="http://schemas.openxmlformats.org/officeDocument/2006/relationships/tags" Target="../tags/tag470.xml"/><Relationship Id="rId47" Type="http://schemas.openxmlformats.org/officeDocument/2006/relationships/tags" Target="../tags/tag475.xml"/><Relationship Id="rId63" Type="http://schemas.openxmlformats.org/officeDocument/2006/relationships/tags" Target="../tags/tag491.xml"/><Relationship Id="rId68" Type="http://schemas.openxmlformats.org/officeDocument/2006/relationships/tags" Target="../tags/tag496.xml"/><Relationship Id="rId84" Type="http://schemas.openxmlformats.org/officeDocument/2006/relationships/tags" Target="../tags/tag512.xml"/><Relationship Id="rId89" Type="http://schemas.openxmlformats.org/officeDocument/2006/relationships/tags" Target="../tags/tag517.xml"/><Relationship Id="rId112" Type="http://schemas.openxmlformats.org/officeDocument/2006/relationships/tags" Target="../tags/tag540.xml"/><Relationship Id="rId133" Type="http://schemas.openxmlformats.org/officeDocument/2006/relationships/tags" Target="../tags/tag561.xml"/><Relationship Id="rId16" Type="http://schemas.openxmlformats.org/officeDocument/2006/relationships/tags" Target="../tags/tag444.xml"/><Relationship Id="rId107" Type="http://schemas.openxmlformats.org/officeDocument/2006/relationships/tags" Target="../tags/tag535.xml"/><Relationship Id="rId11" Type="http://schemas.openxmlformats.org/officeDocument/2006/relationships/tags" Target="../tags/tag439.xml"/><Relationship Id="rId32" Type="http://schemas.openxmlformats.org/officeDocument/2006/relationships/tags" Target="../tags/tag460.xml"/><Relationship Id="rId37" Type="http://schemas.openxmlformats.org/officeDocument/2006/relationships/tags" Target="../tags/tag465.xml"/><Relationship Id="rId53" Type="http://schemas.openxmlformats.org/officeDocument/2006/relationships/tags" Target="../tags/tag481.xml"/><Relationship Id="rId58" Type="http://schemas.openxmlformats.org/officeDocument/2006/relationships/tags" Target="../tags/tag486.xml"/><Relationship Id="rId74" Type="http://schemas.openxmlformats.org/officeDocument/2006/relationships/tags" Target="../tags/tag502.xml"/><Relationship Id="rId79" Type="http://schemas.openxmlformats.org/officeDocument/2006/relationships/tags" Target="../tags/tag507.xml"/><Relationship Id="rId102" Type="http://schemas.openxmlformats.org/officeDocument/2006/relationships/tags" Target="../tags/tag530.xml"/><Relationship Id="rId123" Type="http://schemas.openxmlformats.org/officeDocument/2006/relationships/tags" Target="../tags/tag551.xml"/><Relationship Id="rId128" Type="http://schemas.openxmlformats.org/officeDocument/2006/relationships/tags" Target="../tags/tag556.xml"/><Relationship Id="rId5" Type="http://schemas.openxmlformats.org/officeDocument/2006/relationships/tags" Target="../tags/tag433.xml"/><Relationship Id="rId90" Type="http://schemas.openxmlformats.org/officeDocument/2006/relationships/tags" Target="../tags/tag518.xml"/><Relationship Id="rId95" Type="http://schemas.openxmlformats.org/officeDocument/2006/relationships/tags" Target="../tags/tag523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tags" Target="../tags/tag455.xml"/><Relationship Id="rId30" Type="http://schemas.openxmlformats.org/officeDocument/2006/relationships/tags" Target="../tags/tag458.xml"/><Relationship Id="rId35" Type="http://schemas.openxmlformats.org/officeDocument/2006/relationships/tags" Target="../tags/tag463.xml"/><Relationship Id="rId43" Type="http://schemas.openxmlformats.org/officeDocument/2006/relationships/tags" Target="../tags/tag471.xml"/><Relationship Id="rId48" Type="http://schemas.openxmlformats.org/officeDocument/2006/relationships/tags" Target="../tags/tag476.xml"/><Relationship Id="rId56" Type="http://schemas.openxmlformats.org/officeDocument/2006/relationships/tags" Target="../tags/tag484.xml"/><Relationship Id="rId64" Type="http://schemas.openxmlformats.org/officeDocument/2006/relationships/tags" Target="../tags/tag492.xml"/><Relationship Id="rId69" Type="http://schemas.openxmlformats.org/officeDocument/2006/relationships/tags" Target="../tags/tag497.xml"/><Relationship Id="rId77" Type="http://schemas.openxmlformats.org/officeDocument/2006/relationships/tags" Target="../tags/tag505.xml"/><Relationship Id="rId100" Type="http://schemas.openxmlformats.org/officeDocument/2006/relationships/tags" Target="../tags/tag528.xml"/><Relationship Id="rId105" Type="http://schemas.openxmlformats.org/officeDocument/2006/relationships/tags" Target="../tags/tag533.xml"/><Relationship Id="rId113" Type="http://schemas.openxmlformats.org/officeDocument/2006/relationships/tags" Target="../tags/tag541.xml"/><Relationship Id="rId118" Type="http://schemas.openxmlformats.org/officeDocument/2006/relationships/tags" Target="../tags/tag546.xml"/><Relationship Id="rId126" Type="http://schemas.openxmlformats.org/officeDocument/2006/relationships/tags" Target="../tags/tag554.xml"/><Relationship Id="rId134" Type="http://schemas.openxmlformats.org/officeDocument/2006/relationships/tags" Target="../tags/tag562.xml"/><Relationship Id="rId8" Type="http://schemas.openxmlformats.org/officeDocument/2006/relationships/tags" Target="../tags/tag436.xml"/><Relationship Id="rId51" Type="http://schemas.openxmlformats.org/officeDocument/2006/relationships/tags" Target="../tags/tag479.xml"/><Relationship Id="rId72" Type="http://schemas.openxmlformats.org/officeDocument/2006/relationships/tags" Target="../tags/tag500.xml"/><Relationship Id="rId80" Type="http://schemas.openxmlformats.org/officeDocument/2006/relationships/tags" Target="../tags/tag508.xml"/><Relationship Id="rId85" Type="http://schemas.openxmlformats.org/officeDocument/2006/relationships/tags" Target="../tags/tag513.xml"/><Relationship Id="rId93" Type="http://schemas.openxmlformats.org/officeDocument/2006/relationships/tags" Target="../tags/tag521.xml"/><Relationship Id="rId98" Type="http://schemas.openxmlformats.org/officeDocument/2006/relationships/tags" Target="../tags/tag526.xml"/><Relationship Id="rId121" Type="http://schemas.openxmlformats.org/officeDocument/2006/relationships/tags" Target="../tags/tag549.xml"/><Relationship Id="rId3" Type="http://schemas.openxmlformats.org/officeDocument/2006/relationships/tags" Target="../tags/tag431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tags" Target="../tags/tag453.xml"/><Relationship Id="rId33" Type="http://schemas.openxmlformats.org/officeDocument/2006/relationships/tags" Target="../tags/tag461.xml"/><Relationship Id="rId38" Type="http://schemas.openxmlformats.org/officeDocument/2006/relationships/tags" Target="../tags/tag466.xml"/><Relationship Id="rId46" Type="http://schemas.openxmlformats.org/officeDocument/2006/relationships/tags" Target="../tags/tag474.xml"/><Relationship Id="rId59" Type="http://schemas.openxmlformats.org/officeDocument/2006/relationships/tags" Target="../tags/tag487.xml"/><Relationship Id="rId67" Type="http://schemas.openxmlformats.org/officeDocument/2006/relationships/tags" Target="../tags/tag495.xml"/><Relationship Id="rId103" Type="http://schemas.openxmlformats.org/officeDocument/2006/relationships/tags" Target="../tags/tag531.xml"/><Relationship Id="rId108" Type="http://schemas.openxmlformats.org/officeDocument/2006/relationships/tags" Target="../tags/tag536.xml"/><Relationship Id="rId116" Type="http://schemas.openxmlformats.org/officeDocument/2006/relationships/tags" Target="../tags/tag544.xml"/><Relationship Id="rId124" Type="http://schemas.openxmlformats.org/officeDocument/2006/relationships/tags" Target="../tags/tag552.xml"/><Relationship Id="rId129" Type="http://schemas.openxmlformats.org/officeDocument/2006/relationships/tags" Target="../tags/tag557.xml"/><Relationship Id="rId20" Type="http://schemas.openxmlformats.org/officeDocument/2006/relationships/tags" Target="../tags/tag448.xml"/><Relationship Id="rId41" Type="http://schemas.openxmlformats.org/officeDocument/2006/relationships/tags" Target="../tags/tag469.xml"/><Relationship Id="rId54" Type="http://schemas.openxmlformats.org/officeDocument/2006/relationships/tags" Target="../tags/tag482.xml"/><Relationship Id="rId62" Type="http://schemas.openxmlformats.org/officeDocument/2006/relationships/tags" Target="../tags/tag490.xml"/><Relationship Id="rId70" Type="http://schemas.openxmlformats.org/officeDocument/2006/relationships/tags" Target="../tags/tag498.xml"/><Relationship Id="rId75" Type="http://schemas.openxmlformats.org/officeDocument/2006/relationships/tags" Target="../tags/tag503.xml"/><Relationship Id="rId83" Type="http://schemas.openxmlformats.org/officeDocument/2006/relationships/tags" Target="../tags/tag511.xml"/><Relationship Id="rId88" Type="http://schemas.openxmlformats.org/officeDocument/2006/relationships/tags" Target="../tags/tag516.xml"/><Relationship Id="rId91" Type="http://schemas.openxmlformats.org/officeDocument/2006/relationships/tags" Target="../tags/tag519.xml"/><Relationship Id="rId96" Type="http://schemas.openxmlformats.org/officeDocument/2006/relationships/tags" Target="../tags/tag524.xml"/><Relationship Id="rId111" Type="http://schemas.openxmlformats.org/officeDocument/2006/relationships/tags" Target="../tags/tag539.xml"/><Relationship Id="rId132" Type="http://schemas.openxmlformats.org/officeDocument/2006/relationships/tags" Target="../tags/tag560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5" Type="http://schemas.openxmlformats.org/officeDocument/2006/relationships/tags" Target="../tags/tag443.xml"/><Relationship Id="rId23" Type="http://schemas.openxmlformats.org/officeDocument/2006/relationships/tags" Target="../tags/tag451.xml"/><Relationship Id="rId28" Type="http://schemas.openxmlformats.org/officeDocument/2006/relationships/tags" Target="../tags/tag456.xml"/><Relationship Id="rId36" Type="http://schemas.openxmlformats.org/officeDocument/2006/relationships/tags" Target="../tags/tag464.xml"/><Relationship Id="rId49" Type="http://schemas.openxmlformats.org/officeDocument/2006/relationships/tags" Target="../tags/tag477.xml"/><Relationship Id="rId57" Type="http://schemas.openxmlformats.org/officeDocument/2006/relationships/tags" Target="../tags/tag485.xml"/><Relationship Id="rId106" Type="http://schemas.openxmlformats.org/officeDocument/2006/relationships/tags" Target="../tags/tag534.xml"/><Relationship Id="rId114" Type="http://schemas.openxmlformats.org/officeDocument/2006/relationships/tags" Target="../tags/tag542.xml"/><Relationship Id="rId119" Type="http://schemas.openxmlformats.org/officeDocument/2006/relationships/tags" Target="../tags/tag547.xml"/><Relationship Id="rId127" Type="http://schemas.openxmlformats.org/officeDocument/2006/relationships/tags" Target="../tags/tag555.xml"/><Relationship Id="rId10" Type="http://schemas.openxmlformats.org/officeDocument/2006/relationships/tags" Target="../tags/tag438.xml"/><Relationship Id="rId31" Type="http://schemas.openxmlformats.org/officeDocument/2006/relationships/tags" Target="../tags/tag459.xml"/><Relationship Id="rId44" Type="http://schemas.openxmlformats.org/officeDocument/2006/relationships/tags" Target="../tags/tag472.xml"/><Relationship Id="rId52" Type="http://schemas.openxmlformats.org/officeDocument/2006/relationships/tags" Target="../tags/tag480.xml"/><Relationship Id="rId60" Type="http://schemas.openxmlformats.org/officeDocument/2006/relationships/tags" Target="../tags/tag488.xml"/><Relationship Id="rId65" Type="http://schemas.openxmlformats.org/officeDocument/2006/relationships/tags" Target="../tags/tag493.xml"/><Relationship Id="rId73" Type="http://schemas.openxmlformats.org/officeDocument/2006/relationships/tags" Target="../tags/tag501.xml"/><Relationship Id="rId78" Type="http://schemas.openxmlformats.org/officeDocument/2006/relationships/tags" Target="../tags/tag506.xml"/><Relationship Id="rId81" Type="http://schemas.openxmlformats.org/officeDocument/2006/relationships/tags" Target="../tags/tag509.xml"/><Relationship Id="rId86" Type="http://schemas.openxmlformats.org/officeDocument/2006/relationships/tags" Target="../tags/tag514.xml"/><Relationship Id="rId94" Type="http://schemas.openxmlformats.org/officeDocument/2006/relationships/tags" Target="../tags/tag522.xml"/><Relationship Id="rId99" Type="http://schemas.openxmlformats.org/officeDocument/2006/relationships/tags" Target="../tags/tag527.xml"/><Relationship Id="rId101" Type="http://schemas.openxmlformats.org/officeDocument/2006/relationships/tags" Target="../tags/tag529.xml"/><Relationship Id="rId122" Type="http://schemas.openxmlformats.org/officeDocument/2006/relationships/tags" Target="../tags/tag550.xml"/><Relationship Id="rId130" Type="http://schemas.openxmlformats.org/officeDocument/2006/relationships/tags" Target="../tags/tag558.xml"/><Relationship Id="rId135" Type="http://schemas.openxmlformats.org/officeDocument/2006/relationships/slideLayout" Target="../slideLayouts/slideLayout1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39" Type="http://schemas.openxmlformats.org/officeDocument/2006/relationships/tags" Target="../tags/tag467.xml"/><Relationship Id="rId109" Type="http://schemas.openxmlformats.org/officeDocument/2006/relationships/tags" Target="../tags/tag537.xml"/><Relationship Id="rId34" Type="http://schemas.openxmlformats.org/officeDocument/2006/relationships/tags" Target="../tags/tag462.xml"/><Relationship Id="rId50" Type="http://schemas.openxmlformats.org/officeDocument/2006/relationships/tags" Target="../tags/tag478.xml"/><Relationship Id="rId55" Type="http://schemas.openxmlformats.org/officeDocument/2006/relationships/tags" Target="../tags/tag483.xml"/><Relationship Id="rId76" Type="http://schemas.openxmlformats.org/officeDocument/2006/relationships/tags" Target="../tags/tag504.xml"/><Relationship Id="rId97" Type="http://schemas.openxmlformats.org/officeDocument/2006/relationships/tags" Target="../tags/tag525.xml"/><Relationship Id="rId104" Type="http://schemas.openxmlformats.org/officeDocument/2006/relationships/tags" Target="../tags/tag532.xml"/><Relationship Id="rId120" Type="http://schemas.openxmlformats.org/officeDocument/2006/relationships/tags" Target="../tags/tag548.xml"/><Relationship Id="rId125" Type="http://schemas.openxmlformats.org/officeDocument/2006/relationships/tags" Target="../tags/tag553.xml"/><Relationship Id="rId7" Type="http://schemas.openxmlformats.org/officeDocument/2006/relationships/tags" Target="../tags/tag435.xml"/><Relationship Id="rId71" Type="http://schemas.openxmlformats.org/officeDocument/2006/relationships/tags" Target="../tags/tag499.xml"/><Relationship Id="rId92" Type="http://schemas.openxmlformats.org/officeDocument/2006/relationships/tags" Target="../tags/tag520.xml"/><Relationship Id="rId2" Type="http://schemas.openxmlformats.org/officeDocument/2006/relationships/tags" Target="../tags/tag430.xml"/><Relationship Id="rId29" Type="http://schemas.openxmlformats.org/officeDocument/2006/relationships/tags" Target="../tags/tag457.xml"/><Relationship Id="rId24" Type="http://schemas.openxmlformats.org/officeDocument/2006/relationships/tags" Target="../tags/tag452.xml"/><Relationship Id="rId40" Type="http://schemas.openxmlformats.org/officeDocument/2006/relationships/tags" Target="../tags/tag468.xml"/><Relationship Id="rId45" Type="http://schemas.openxmlformats.org/officeDocument/2006/relationships/tags" Target="../tags/tag473.xml"/><Relationship Id="rId66" Type="http://schemas.openxmlformats.org/officeDocument/2006/relationships/tags" Target="../tags/tag494.xml"/><Relationship Id="rId87" Type="http://schemas.openxmlformats.org/officeDocument/2006/relationships/tags" Target="../tags/tag515.xml"/><Relationship Id="rId110" Type="http://schemas.openxmlformats.org/officeDocument/2006/relationships/tags" Target="../tags/tag538.xml"/><Relationship Id="rId115" Type="http://schemas.openxmlformats.org/officeDocument/2006/relationships/tags" Target="../tags/tag543.xml"/><Relationship Id="rId131" Type="http://schemas.openxmlformats.org/officeDocument/2006/relationships/tags" Target="../tags/tag559.xml"/><Relationship Id="rId61" Type="http://schemas.openxmlformats.org/officeDocument/2006/relationships/tags" Target="../tags/tag489.xml"/><Relationship Id="rId82" Type="http://schemas.openxmlformats.org/officeDocument/2006/relationships/tags" Target="../tags/tag510.xml"/><Relationship Id="rId19" Type="http://schemas.openxmlformats.org/officeDocument/2006/relationships/tags" Target="../tags/tag44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79.xml"/><Relationship Id="rId21" Type="http://schemas.openxmlformats.org/officeDocument/2006/relationships/tags" Target="../tags/tag583.xml"/><Relationship Id="rId42" Type="http://schemas.openxmlformats.org/officeDocument/2006/relationships/tags" Target="../tags/tag604.xml"/><Relationship Id="rId47" Type="http://schemas.openxmlformats.org/officeDocument/2006/relationships/tags" Target="../tags/tag609.xml"/><Relationship Id="rId63" Type="http://schemas.openxmlformats.org/officeDocument/2006/relationships/tags" Target="../tags/tag625.xml"/><Relationship Id="rId68" Type="http://schemas.openxmlformats.org/officeDocument/2006/relationships/tags" Target="../tags/tag630.xml"/><Relationship Id="rId84" Type="http://schemas.openxmlformats.org/officeDocument/2006/relationships/tags" Target="../tags/tag646.xml"/><Relationship Id="rId89" Type="http://schemas.openxmlformats.org/officeDocument/2006/relationships/tags" Target="../tags/tag651.xml"/><Relationship Id="rId112" Type="http://schemas.openxmlformats.org/officeDocument/2006/relationships/tags" Target="../tags/tag674.xml"/><Relationship Id="rId133" Type="http://schemas.openxmlformats.org/officeDocument/2006/relationships/tags" Target="../tags/tag695.xml"/><Relationship Id="rId138" Type="http://schemas.openxmlformats.org/officeDocument/2006/relationships/tags" Target="../tags/tag700.xml"/><Relationship Id="rId154" Type="http://schemas.openxmlformats.org/officeDocument/2006/relationships/tags" Target="../tags/tag716.xml"/><Relationship Id="rId159" Type="http://schemas.openxmlformats.org/officeDocument/2006/relationships/tags" Target="../tags/tag721.xml"/><Relationship Id="rId175" Type="http://schemas.openxmlformats.org/officeDocument/2006/relationships/tags" Target="../tags/tag737.xml"/><Relationship Id="rId170" Type="http://schemas.openxmlformats.org/officeDocument/2006/relationships/tags" Target="../tags/tag732.xml"/><Relationship Id="rId191" Type="http://schemas.openxmlformats.org/officeDocument/2006/relationships/tags" Target="../tags/tag753.xml"/><Relationship Id="rId16" Type="http://schemas.openxmlformats.org/officeDocument/2006/relationships/tags" Target="../tags/tag578.xml"/><Relationship Id="rId107" Type="http://schemas.openxmlformats.org/officeDocument/2006/relationships/tags" Target="../tags/tag669.xml"/><Relationship Id="rId11" Type="http://schemas.openxmlformats.org/officeDocument/2006/relationships/tags" Target="../tags/tag573.xml"/><Relationship Id="rId32" Type="http://schemas.openxmlformats.org/officeDocument/2006/relationships/tags" Target="../tags/tag594.xml"/><Relationship Id="rId37" Type="http://schemas.openxmlformats.org/officeDocument/2006/relationships/tags" Target="../tags/tag599.xml"/><Relationship Id="rId53" Type="http://schemas.openxmlformats.org/officeDocument/2006/relationships/tags" Target="../tags/tag615.xml"/><Relationship Id="rId58" Type="http://schemas.openxmlformats.org/officeDocument/2006/relationships/tags" Target="../tags/tag620.xml"/><Relationship Id="rId74" Type="http://schemas.openxmlformats.org/officeDocument/2006/relationships/tags" Target="../tags/tag636.xml"/><Relationship Id="rId79" Type="http://schemas.openxmlformats.org/officeDocument/2006/relationships/tags" Target="../tags/tag641.xml"/><Relationship Id="rId102" Type="http://schemas.openxmlformats.org/officeDocument/2006/relationships/tags" Target="../tags/tag664.xml"/><Relationship Id="rId123" Type="http://schemas.openxmlformats.org/officeDocument/2006/relationships/tags" Target="../tags/tag685.xml"/><Relationship Id="rId128" Type="http://schemas.openxmlformats.org/officeDocument/2006/relationships/tags" Target="../tags/tag690.xml"/><Relationship Id="rId144" Type="http://schemas.openxmlformats.org/officeDocument/2006/relationships/tags" Target="../tags/tag706.xml"/><Relationship Id="rId149" Type="http://schemas.openxmlformats.org/officeDocument/2006/relationships/tags" Target="../tags/tag711.xml"/><Relationship Id="rId5" Type="http://schemas.openxmlformats.org/officeDocument/2006/relationships/tags" Target="../tags/tag567.xml"/><Relationship Id="rId90" Type="http://schemas.openxmlformats.org/officeDocument/2006/relationships/tags" Target="../tags/tag652.xml"/><Relationship Id="rId95" Type="http://schemas.openxmlformats.org/officeDocument/2006/relationships/tags" Target="../tags/tag657.xml"/><Relationship Id="rId160" Type="http://schemas.openxmlformats.org/officeDocument/2006/relationships/tags" Target="../tags/tag722.xml"/><Relationship Id="rId165" Type="http://schemas.openxmlformats.org/officeDocument/2006/relationships/tags" Target="../tags/tag727.xml"/><Relationship Id="rId181" Type="http://schemas.openxmlformats.org/officeDocument/2006/relationships/tags" Target="../tags/tag743.xml"/><Relationship Id="rId186" Type="http://schemas.openxmlformats.org/officeDocument/2006/relationships/tags" Target="../tags/tag748.xml"/><Relationship Id="rId22" Type="http://schemas.openxmlformats.org/officeDocument/2006/relationships/tags" Target="../tags/tag584.xml"/><Relationship Id="rId27" Type="http://schemas.openxmlformats.org/officeDocument/2006/relationships/tags" Target="../tags/tag589.xml"/><Relationship Id="rId43" Type="http://schemas.openxmlformats.org/officeDocument/2006/relationships/tags" Target="../tags/tag605.xml"/><Relationship Id="rId48" Type="http://schemas.openxmlformats.org/officeDocument/2006/relationships/tags" Target="../tags/tag610.xml"/><Relationship Id="rId64" Type="http://schemas.openxmlformats.org/officeDocument/2006/relationships/tags" Target="../tags/tag626.xml"/><Relationship Id="rId69" Type="http://schemas.openxmlformats.org/officeDocument/2006/relationships/tags" Target="../tags/tag631.xml"/><Relationship Id="rId113" Type="http://schemas.openxmlformats.org/officeDocument/2006/relationships/tags" Target="../tags/tag675.xml"/><Relationship Id="rId118" Type="http://schemas.openxmlformats.org/officeDocument/2006/relationships/tags" Target="../tags/tag680.xml"/><Relationship Id="rId134" Type="http://schemas.openxmlformats.org/officeDocument/2006/relationships/tags" Target="../tags/tag696.xml"/><Relationship Id="rId139" Type="http://schemas.openxmlformats.org/officeDocument/2006/relationships/tags" Target="../tags/tag701.xml"/><Relationship Id="rId80" Type="http://schemas.openxmlformats.org/officeDocument/2006/relationships/tags" Target="../tags/tag642.xml"/><Relationship Id="rId85" Type="http://schemas.openxmlformats.org/officeDocument/2006/relationships/tags" Target="../tags/tag647.xml"/><Relationship Id="rId150" Type="http://schemas.openxmlformats.org/officeDocument/2006/relationships/tags" Target="../tags/tag712.xml"/><Relationship Id="rId155" Type="http://schemas.openxmlformats.org/officeDocument/2006/relationships/tags" Target="../tags/tag717.xml"/><Relationship Id="rId171" Type="http://schemas.openxmlformats.org/officeDocument/2006/relationships/tags" Target="../tags/tag733.xml"/><Relationship Id="rId176" Type="http://schemas.openxmlformats.org/officeDocument/2006/relationships/tags" Target="../tags/tag738.xml"/><Relationship Id="rId192" Type="http://schemas.openxmlformats.org/officeDocument/2006/relationships/tags" Target="../tags/tag754.xml"/><Relationship Id="rId12" Type="http://schemas.openxmlformats.org/officeDocument/2006/relationships/tags" Target="../tags/tag574.xml"/><Relationship Id="rId17" Type="http://schemas.openxmlformats.org/officeDocument/2006/relationships/tags" Target="../tags/tag579.xml"/><Relationship Id="rId33" Type="http://schemas.openxmlformats.org/officeDocument/2006/relationships/tags" Target="../tags/tag595.xml"/><Relationship Id="rId38" Type="http://schemas.openxmlformats.org/officeDocument/2006/relationships/tags" Target="../tags/tag600.xml"/><Relationship Id="rId59" Type="http://schemas.openxmlformats.org/officeDocument/2006/relationships/tags" Target="../tags/tag621.xml"/><Relationship Id="rId103" Type="http://schemas.openxmlformats.org/officeDocument/2006/relationships/tags" Target="../tags/tag665.xml"/><Relationship Id="rId108" Type="http://schemas.openxmlformats.org/officeDocument/2006/relationships/tags" Target="../tags/tag670.xml"/><Relationship Id="rId124" Type="http://schemas.openxmlformats.org/officeDocument/2006/relationships/tags" Target="../tags/tag686.xml"/><Relationship Id="rId129" Type="http://schemas.openxmlformats.org/officeDocument/2006/relationships/tags" Target="../tags/tag691.xml"/><Relationship Id="rId54" Type="http://schemas.openxmlformats.org/officeDocument/2006/relationships/tags" Target="../tags/tag616.xml"/><Relationship Id="rId70" Type="http://schemas.openxmlformats.org/officeDocument/2006/relationships/tags" Target="../tags/tag632.xml"/><Relationship Id="rId75" Type="http://schemas.openxmlformats.org/officeDocument/2006/relationships/tags" Target="../tags/tag637.xml"/><Relationship Id="rId91" Type="http://schemas.openxmlformats.org/officeDocument/2006/relationships/tags" Target="../tags/tag653.xml"/><Relationship Id="rId96" Type="http://schemas.openxmlformats.org/officeDocument/2006/relationships/tags" Target="../tags/tag658.xml"/><Relationship Id="rId140" Type="http://schemas.openxmlformats.org/officeDocument/2006/relationships/tags" Target="../tags/tag702.xml"/><Relationship Id="rId145" Type="http://schemas.openxmlformats.org/officeDocument/2006/relationships/tags" Target="../tags/tag707.xml"/><Relationship Id="rId161" Type="http://schemas.openxmlformats.org/officeDocument/2006/relationships/tags" Target="../tags/tag723.xml"/><Relationship Id="rId166" Type="http://schemas.openxmlformats.org/officeDocument/2006/relationships/tags" Target="../tags/tag728.xml"/><Relationship Id="rId182" Type="http://schemas.openxmlformats.org/officeDocument/2006/relationships/tags" Target="../tags/tag744.xml"/><Relationship Id="rId187" Type="http://schemas.openxmlformats.org/officeDocument/2006/relationships/tags" Target="../tags/tag749.xml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23" Type="http://schemas.openxmlformats.org/officeDocument/2006/relationships/tags" Target="../tags/tag585.xml"/><Relationship Id="rId28" Type="http://schemas.openxmlformats.org/officeDocument/2006/relationships/tags" Target="../tags/tag590.xml"/><Relationship Id="rId49" Type="http://schemas.openxmlformats.org/officeDocument/2006/relationships/tags" Target="../tags/tag611.xml"/><Relationship Id="rId114" Type="http://schemas.openxmlformats.org/officeDocument/2006/relationships/tags" Target="../tags/tag676.xml"/><Relationship Id="rId119" Type="http://schemas.openxmlformats.org/officeDocument/2006/relationships/tags" Target="../tags/tag681.xml"/><Relationship Id="rId44" Type="http://schemas.openxmlformats.org/officeDocument/2006/relationships/tags" Target="../tags/tag606.xml"/><Relationship Id="rId60" Type="http://schemas.openxmlformats.org/officeDocument/2006/relationships/tags" Target="../tags/tag622.xml"/><Relationship Id="rId65" Type="http://schemas.openxmlformats.org/officeDocument/2006/relationships/tags" Target="../tags/tag627.xml"/><Relationship Id="rId81" Type="http://schemas.openxmlformats.org/officeDocument/2006/relationships/tags" Target="../tags/tag643.xml"/><Relationship Id="rId86" Type="http://schemas.openxmlformats.org/officeDocument/2006/relationships/tags" Target="../tags/tag648.xml"/><Relationship Id="rId130" Type="http://schemas.openxmlformats.org/officeDocument/2006/relationships/tags" Target="../tags/tag692.xml"/><Relationship Id="rId135" Type="http://schemas.openxmlformats.org/officeDocument/2006/relationships/tags" Target="../tags/tag697.xml"/><Relationship Id="rId151" Type="http://schemas.openxmlformats.org/officeDocument/2006/relationships/tags" Target="../tags/tag713.xml"/><Relationship Id="rId156" Type="http://schemas.openxmlformats.org/officeDocument/2006/relationships/tags" Target="../tags/tag718.xml"/><Relationship Id="rId177" Type="http://schemas.openxmlformats.org/officeDocument/2006/relationships/tags" Target="../tags/tag739.xml"/><Relationship Id="rId172" Type="http://schemas.openxmlformats.org/officeDocument/2006/relationships/tags" Target="../tags/tag734.xml"/><Relationship Id="rId193" Type="http://schemas.openxmlformats.org/officeDocument/2006/relationships/slideLayout" Target="../slideLayouts/slideLayout1.xml"/><Relationship Id="rId13" Type="http://schemas.openxmlformats.org/officeDocument/2006/relationships/tags" Target="../tags/tag575.xml"/><Relationship Id="rId18" Type="http://schemas.openxmlformats.org/officeDocument/2006/relationships/tags" Target="../tags/tag580.xml"/><Relationship Id="rId39" Type="http://schemas.openxmlformats.org/officeDocument/2006/relationships/tags" Target="../tags/tag601.xml"/><Relationship Id="rId109" Type="http://schemas.openxmlformats.org/officeDocument/2006/relationships/tags" Target="../tags/tag671.xml"/><Relationship Id="rId34" Type="http://schemas.openxmlformats.org/officeDocument/2006/relationships/tags" Target="../tags/tag596.xml"/><Relationship Id="rId50" Type="http://schemas.openxmlformats.org/officeDocument/2006/relationships/tags" Target="../tags/tag612.xml"/><Relationship Id="rId55" Type="http://schemas.openxmlformats.org/officeDocument/2006/relationships/tags" Target="../tags/tag617.xml"/><Relationship Id="rId76" Type="http://schemas.openxmlformats.org/officeDocument/2006/relationships/tags" Target="../tags/tag638.xml"/><Relationship Id="rId97" Type="http://schemas.openxmlformats.org/officeDocument/2006/relationships/tags" Target="../tags/tag659.xml"/><Relationship Id="rId104" Type="http://schemas.openxmlformats.org/officeDocument/2006/relationships/tags" Target="../tags/tag666.xml"/><Relationship Id="rId120" Type="http://schemas.openxmlformats.org/officeDocument/2006/relationships/tags" Target="../tags/tag682.xml"/><Relationship Id="rId125" Type="http://schemas.openxmlformats.org/officeDocument/2006/relationships/tags" Target="../tags/tag687.xml"/><Relationship Id="rId141" Type="http://schemas.openxmlformats.org/officeDocument/2006/relationships/tags" Target="../tags/tag703.xml"/><Relationship Id="rId146" Type="http://schemas.openxmlformats.org/officeDocument/2006/relationships/tags" Target="../tags/tag708.xml"/><Relationship Id="rId167" Type="http://schemas.openxmlformats.org/officeDocument/2006/relationships/tags" Target="../tags/tag729.xml"/><Relationship Id="rId188" Type="http://schemas.openxmlformats.org/officeDocument/2006/relationships/tags" Target="../tags/tag750.xml"/><Relationship Id="rId7" Type="http://schemas.openxmlformats.org/officeDocument/2006/relationships/tags" Target="../tags/tag569.xml"/><Relationship Id="rId71" Type="http://schemas.openxmlformats.org/officeDocument/2006/relationships/tags" Target="../tags/tag633.xml"/><Relationship Id="rId92" Type="http://schemas.openxmlformats.org/officeDocument/2006/relationships/tags" Target="../tags/tag654.xml"/><Relationship Id="rId162" Type="http://schemas.openxmlformats.org/officeDocument/2006/relationships/tags" Target="../tags/tag724.xml"/><Relationship Id="rId183" Type="http://schemas.openxmlformats.org/officeDocument/2006/relationships/tags" Target="../tags/tag745.xml"/><Relationship Id="rId2" Type="http://schemas.openxmlformats.org/officeDocument/2006/relationships/tags" Target="../tags/tag564.xml"/><Relationship Id="rId29" Type="http://schemas.openxmlformats.org/officeDocument/2006/relationships/tags" Target="../tags/tag591.xml"/><Relationship Id="rId24" Type="http://schemas.openxmlformats.org/officeDocument/2006/relationships/tags" Target="../tags/tag586.xml"/><Relationship Id="rId40" Type="http://schemas.openxmlformats.org/officeDocument/2006/relationships/tags" Target="../tags/tag602.xml"/><Relationship Id="rId45" Type="http://schemas.openxmlformats.org/officeDocument/2006/relationships/tags" Target="../tags/tag607.xml"/><Relationship Id="rId66" Type="http://schemas.openxmlformats.org/officeDocument/2006/relationships/tags" Target="../tags/tag628.xml"/><Relationship Id="rId87" Type="http://schemas.openxmlformats.org/officeDocument/2006/relationships/tags" Target="../tags/tag649.xml"/><Relationship Id="rId110" Type="http://schemas.openxmlformats.org/officeDocument/2006/relationships/tags" Target="../tags/tag672.xml"/><Relationship Id="rId115" Type="http://schemas.openxmlformats.org/officeDocument/2006/relationships/tags" Target="../tags/tag677.xml"/><Relationship Id="rId131" Type="http://schemas.openxmlformats.org/officeDocument/2006/relationships/tags" Target="../tags/tag693.xml"/><Relationship Id="rId136" Type="http://schemas.openxmlformats.org/officeDocument/2006/relationships/tags" Target="../tags/tag698.xml"/><Relationship Id="rId157" Type="http://schemas.openxmlformats.org/officeDocument/2006/relationships/tags" Target="../tags/tag719.xml"/><Relationship Id="rId178" Type="http://schemas.openxmlformats.org/officeDocument/2006/relationships/tags" Target="../tags/tag740.xml"/><Relationship Id="rId61" Type="http://schemas.openxmlformats.org/officeDocument/2006/relationships/tags" Target="../tags/tag623.xml"/><Relationship Id="rId82" Type="http://schemas.openxmlformats.org/officeDocument/2006/relationships/tags" Target="../tags/tag644.xml"/><Relationship Id="rId152" Type="http://schemas.openxmlformats.org/officeDocument/2006/relationships/tags" Target="../tags/tag714.xml"/><Relationship Id="rId173" Type="http://schemas.openxmlformats.org/officeDocument/2006/relationships/tags" Target="../tags/tag735.xml"/><Relationship Id="rId19" Type="http://schemas.openxmlformats.org/officeDocument/2006/relationships/tags" Target="../tags/tag581.xml"/><Relationship Id="rId14" Type="http://schemas.openxmlformats.org/officeDocument/2006/relationships/tags" Target="../tags/tag576.xml"/><Relationship Id="rId30" Type="http://schemas.openxmlformats.org/officeDocument/2006/relationships/tags" Target="../tags/tag592.xml"/><Relationship Id="rId35" Type="http://schemas.openxmlformats.org/officeDocument/2006/relationships/tags" Target="../tags/tag597.xml"/><Relationship Id="rId56" Type="http://schemas.openxmlformats.org/officeDocument/2006/relationships/tags" Target="../tags/tag618.xml"/><Relationship Id="rId77" Type="http://schemas.openxmlformats.org/officeDocument/2006/relationships/tags" Target="../tags/tag639.xml"/><Relationship Id="rId100" Type="http://schemas.openxmlformats.org/officeDocument/2006/relationships/tags" Target="../tags/tag662.xml"/><Relationship Id="rId105" Type="http://schemas.openxmlformats.org/officeDocument/2006/relationships/tags" Target="../tags/tag667.xml"/><Relationship Id="rId126" Type="http://schemas.openxmlformats.org/officeDocument/2006/relationships/tags" Target="../tags/tag688.xml"/><Relationship Id="rId147" Type="http://schemas.openxmlformats.org/officeDocument/2006/relationships/tags" Target="../tags/tag709.xml"/><Relationship Id="rId168" Type="http://schemas.openxmlformats.org/officeDocument/2006/relationships/tags" Target="../tags/tag730.xml"/><Relationship Id="rId8" Type="http://schemas.openxmlformats.org/officeDocument/2006/relationships/tags" Target="../tags/tag570.xml"/><Relationship Id="rId51" Type="http://schemas.openxmlformats.org/officeDocument/2006/relationships/tags" Target="../tags/tag613.xml"/><Relationship Id="rId72" Type="http://schemas.openxmlformats.org/officeDocument/2006/relationships/tags" Target="../tags/tag634.xml"/><Relationship Id="rId93" Type="http://schemas.openxmlformats.org/officeDocument/2006/relationships/tags" Target="../tags/tag655.xml"/><Relationship Id="rId98" Type="http://schemas.openxmlformats.org/officeDocument/2006/relationships/tags" Target="../tags/tag660.xml"/><Relationship Id="rId121" Type="http://schemas.openxmlformats.org/officeDocument/2006/relationships/tags" Target="../tags/tag683.xml"/><Relationship Id="rId142" Type="http://schemas.openxmlformats.org/officeDocument/2006/relationships/tags" Target="../tags/tag704.xml"/><Relationship Id="rId163" Type="http://schemas.openxmlformats.org/officeDocument/2006/relationships/tags" Target="../tags/tag725.xml"/><Relationship Id="rId184" Type="http://schemas.openxmlformats.org/officeDocument/2006/relationships/tags" Target="../tags/tag746.xml"/><Relationship Id="rId189" Type="http://schemas.openxmlformats.org/officeDocument/2006/relationships/tags" Target="../tags/tag751.xml"/><Relationship Id="rId3" Type="http://schemas.openxmlformats.org/officeDocument/2006/relationships/tags" Target="../tags/tag565.xml"/><Relationship Id="rId25" Type="http://schemas.openxmlformats.org/officeDocument/2006/relationships/tags" Target="../tags/tag587.xml"/><Relationship Id="rId46" Type="http://schemas.openxmlformats.org/officeDocument/2006/relationships/tags" Target="../tags/tag608.xml"/><Relationship Id="rId67" Type="http://schemas.openxmlformats.org/officeDocument/2006/relationships/tags" Target="../tags/tag629.xml"/><Relationship Id="rId116" Type="http://schemas.openxmlformats.org/officeDocument/2006/relationships/tags" Target="../tags/tag678.xml"/><Relationship Id="rId137" Type="http://schemas.openxmlformats.org/officeDocument/2006/relationships/tags" Target="../tags/tag699.xml"/><Relationship Id="rId158" Type="http://schemas.openxmlformats.org/officeDocument/2006/relationships/tags" Target="../tags/tag720.xml"/><Relationship Id="rId20" Type="http://schemas.openxmlformats.org/officeDocument/2006/relationships/tags" Target="../tags/tag582.xml"/><Relationship Id="rId41" Type="http://schemas.openxmlformats.org/officeDocument/2006/relationships/tags" Target="../tags/tag603.xml"/><Relationship Id="rId62" Type="http://schemas.openxmlformats.org/officeDocument/2006/relationships/tags" Target="../tags/tag624.xml"/><Relationship Id="rId83" Type="http://schemas.openxmlformats.org/officeDocument/2006/relationships/tags" Target="../tags/tag645.xml"/><Relationship Id="rId88" Type="http://schemas.openxmlformats.org/officeDocument/2006/relationships/tags" Target="../tags/tag650.xml"/><Relationship Id="rId111" Type="http://schemas.openxmlformats.org/officeDocument/2006/relationships/tags" Target="../tags/tag673.xml"/><Relationship Id="rId132" Type="http://schemas.openxmlformats.org/officeDocument/2006/relationships/tags" Target="../tags/tag694.xml"/><Relationship Id="rId153" Type="http://schemas.openxmlformats.org/officeDocument/2006/relationships/tags" Target="../tags/tag715.xml"/><Relationship Id="rId174" Type="http://schemas.openxmlformats.org/officeDocument/2006/relationships/tags" Target="../tags/tag736.xml"/><Relationship Id="rId179" Type="http://schemas.openxmlformats.org/officeDocument/2006/relationships/tags" Target="../tags/tag741.xml"/><Relationship Id="rId190" Type="http://schemas.openxmlformats.org/officeDocument/2006/relationships/tags" Target="../tags/tag752.xml"/><Relationship Id="rId15" Type="http://schemas.openxmlformats.org/officeDocument/2006/relationships/tags" Target="../tags/tag577.xml"/><Relationship Id="rId36" Type="http://schemas.openxmlformats.org/officeDocument/2006/relationships/tags" Target="../tags/tag598.xml"/><Relationship Id="rId57" Type="http://schemas.openxmlformats.org/officeDocument/2006/relationships/tags" Target="../tags/tag619.xml"/><Relationship Id="rId106" Type="http://schemas.openxmlformats.org/officeDocument/2006/relationships/tags" Target="../tags/tag668.xml"/><Relationship Id="rId127" Type="http://schemas.openxmlformats.org/officeDocument/2006/relationships/tags" Target="../tags/tag689.xml"/><Relationship Id="rId10" Type="http://schemas.openxmlformats.org/officeDocument/2006/relationships/tags" Target="../tags/tag572.xml"/><Relationship Id="rId31" Type="http://schemas.openxmlformats.org/officeDocument/2006/relationships/tags" Target="../tags/tag593.xml"/><Relationship Id="rId52" Type="http://schemas.openxmlformats.org/officeDocument/2006/relationships/tags" Target="../tags/tag614.xml"/><Relationship Id="rId73" Type="http://schemas.openxmlformats.org/officeDocument/2006/relationships/tags" Target="../tags/tag635.xml"/><Relationship Id="rId78" Type="http://schemas.openxmlformats.org/officeDocument/2006/relationships/tags" Target="../tags/tag640.xml"/><Relationship Id="rId94" Type="http://schemas.openxmlformats.org/officeDocument/2006/relationships/tags" Target="../tags/tag656.xml"/><Relationship Id="rId99" Type="http://schemas.openxmlformats.org/officeDocument/2006/relationships/tags" Target="../tags/tag661.xml"/><Relationship Id="rId101" Type="http://schemas.openxmlformats.org/officeDocument/2006/relationships/tags" Target="../tags/tag663.xml"/><Relationship Id="rId122" Type="http://schemas.openxmlformats.org/officeDocument/2006/relationships/tags" Target="../tags/tag684.xml"/><Relationship Id="rId143" Type="http://schemas.openxmlformats.org/officeDocument/2006/relationships/tags" Target="../tags/tag705.xml"/><Relationship Id="rId148" Type="http://schemas.openxmlformats.org/officeDocument/2006/relationships/tags" Target="../tags/tag710.xml"/><Relationship Id="rId164" Type="http://schemas.openxmlformats.org/officeDocument/2006/relationships/tags" Target="../tags/tag726.xml"/><Relationship Id="rId169" Type="http://schemas.openxmlformats.org/officeDocument/2006/relationships/tags" Target="../tags/tag731.xml"/><Relationship Id="rId185" Type="http://schemas.openxmlformats.org/officeDocument/2006/relationships/tags" Target="../tags/tag747.xml"/><Relationship Id="rId4" Type="http://schemas.openxmlformats.org/officeDocument/2006/relationships/tags" Target="../tags/tag566.xml"/><Relationship Id="rId9" Type="http://schemas.openxmlformats.org/officeDocument/2006/relationships/tags" Target="../tags/tag571.xml"/><Relationship Id="rId180" Type="http://schemas.openxmlformats.org/officeDocument/2006/relationships/tags" Target="../tags/tag742.xml"/><Relationship Id="rId26" Type="http://schemas.openxmlformats.org/officeDocument/2006/relationships/tags" Target="../tags/tag588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780.xml"/><Relationship Id="rId117" Type="http://schemas.openxmlformats.org/officeDocument/2006/relationships/tags" Target="../tags/tag871.xml"/><Relationship Id="rId21" Type="http://schemas.openxmlformats.org/officeDocument/2006/relationships/tags" Target="../tags/tag775.xml"/><Relationship Id="rId42" Type="http://schemas.openxmlformats.org/officeDocument/2006/relationships/tags" Target="../tags/tag796.xml"/><Relationship Id="rId47" Type="http://schemas.openxmlformats.org/officeDocument/2006/relationships/tags" Target="../tags/tag801.xml"/><Relationship Id="rId63" Type="http://schemas.openxmlformats.org/officeDocument/2006/relationships/tags" Target="../tags/tag817.xml"/><Relationship Id="rId68" Type="http://schemas.openxmlformats.org/officeDocument/2006/relationships/tags" Target="../tags/tag822.xml"/><Relationship Id="rId84" Type="http://schemas.openxmlformats.org/officeDocument/2006/relationships/tags" Target="../tags/tag838.xml"/><Relationship Id="rId89" Type="http://schemas.openxmlformats.org/officeDocument/2006/relationships/tags" Target="../tags/tag843.xml"/><Relationship Id="rId112" Type="http://schemas.openxmlformats.org/officeDocument/2006/relationships/tags" Target="../tags/tag866.xml"/><Relationship Id="rId133" Type="http://schemas.openxmlformats.org/officeDocument/2006/relationships/tags" Target="../tags/tag887.xml"/><Relationship Id="rId138" Type="http://schemas.openxmlformats.org/officeDocument/2006/relationships/tags" Target="../tags/tag892.xml"/><Relationship Id="rId154" Type="http://schemas.openxmlformats.org/officeDocument/2006/relationships/tags" Target="../tags/tag908.xml"/><Relationship Id="rId159" Type="http://schemas.openxmlformats.org/officeDocument/2006/relationships/tags" Target="../tags/tag913.xml"/><Relationship Id="rId16" Type="http://schemas.openxmlformats.org/officeDocument/2006/relationships/tags" Target="../tags/tag770.xml"/><Relationship Id="rId107" Type="http://schemas.openxmlformats.org/officeDocument/2006/relationships/tags" Target="../tags/tag861.xml"/><Relationship Id="rId11" Type="http://schemas.openxmlformats.org/officeDocument/2006/relationships/tags" Target="../tags/tag765.xml"/><Relationship Id="rId32" Type="http://schemas.openxmlformats.org/officeDocument/2006/relationships/tags" Target="../tags/tag786.xml"/><Relationship Id="rId37" Type="http://schemas.openxmlformats.org/officeDocument/2006/relationships/tags" Target="../tags/tag791.xml"/><Relationship Id="rId53" Type="http://schemas.openxmlformats.org/officeDocument/2006/relationships/tags" Target="../tags/tag807.xml"/><Relationship Id="rId58" Type="http://schemas.openxmlformats.org/officeDocument/2006/relationships/tags" Target="../tags/tag812.xml"/><Relationship Id="rId74" Type="http://schemas.openxmlformats.org/officeDocument/2006/relationships/tags" Target="../tags/tag828.xml"/><Relationship Id="rId79" Type="http://schemas.openxmlformats.org/officeDocument/2006/relationships/tags" Target="../tags/tag833.xml"/><Relationship Id="rId102" Type="http://schemas.openxmlformats.org/officeDocument/2006/relationships/tags" Target="../tags/tag856.xml"/><Relationship Id="rId123" Type="http://schemas.openxmlformats.org/officeDocument/2006/relationships/tags" Target="../tags/tag877.xml"/><Relationship Id="rId128" Type="http://schemas.openxmlformats.org/officeDocument/2006/relationships/tags" Target="../tags/tag882.xml"/><Relationship Id="rId144" Type="http://schemas.openxmlformats.org/officeDocument/2006/relationships/tags" Target="../tags/tag898.xml"/><Relationship Id="rId149" Type="http://schemas.openxmlformats.org/officeDocument/2006/relationships/tags" Target="../tags/tag903.xml"/><Relationship Id="rId5" Type="http://schemas.openxmlformats.org/officeDocument/2006/relationships/tags" Target="../tags/tag759.xml"/><Relationship Id="rId90" Type="http://schemas.openxmlformats.org/officeDocument/2006/relationships/tags" Target="../tags/tag844.xml"/><Relationship Id="rId95" Type="http://schemas.openxmlformats.org/officeDocument/2006/relationships/tags" Target="../tags/tag849.xml"/><Relationship Id="rId160" Type="http://schemas.openxmlformats.org/officeDocument/2006/relationships/slideLayout" Target="../slideLayouts/slideLayout1.xml"/><Relationship Id="rId22" Type="http://schemas.openxmlformats.org/officeDocument/2006/relationships/tags" Target="../tags/tag776.xml"/><Relationship Id="rId27" Type="http://schemas.openxmlformats.org/officeDocument/2006/relationships/tags" Target="../tags/tag781.xml"/><Relationship Id="rId43" Type="http://schemas.openxmlformats.org/officeDocument/2006/relationships/tags" Target="../tags/tag797.xml"/><Relationship Id="rId48" Type="http://schemas.openxmlformats.org/officeDocument/2006/relationships/tags" Target="../tags/tag802.xml"/><Relationship Id="rId64" Type="http://schemas.openxmlformats.org/officeDocument/2006/relationships/tags" Target="../tags/tag818.xml"/><Relationship Id="rId69" Type="http://schemas.openxmlformats.org/officeDocument/2006/relationships/tags" Target="../tags/tag823.xml"/><Relationship Id="rId113" Type="http://schemas.openxmlformats.org/officeDocument/2006/relationships/tags" Target="../tags/tag867.xml"/><Relationship Id="rId118" Type="http://schemas.openxmlformats.org/officeDocument/2006/relationships/tags" Target="../tags/tag872.xml"/><Relationship Id="rId134" Type="http://schemas.openxmlformats.org/officeDocument/2006/relationships/tags" Target="../tags/tag888.xml"/><Relationship Id="rId139" Type="http://schemas.openxmlformats.org/officeDocument/2006/relationships/tags" Target="../tags/tag893.xml"/><Relationship Id="rId80" Type="http://schemas.openxmlformats.org/officeDocument/2006/relationships/tags" Target="../tags/tag834.xml"/><Relationship Id="rId85" Type="http://schemas.openxmlformats.org/officeDocument/2006/relationships/tags" Target="../tags/tag839.xml"/><Relationship Id="rId150" Type="http://schemas.openxmlformats.org/officeDocument/2006/relationships/tags" Target="../tags/tag904.xml"/><Relationship Id="rId155" Type="http://schemas.openxmlformats.org/officeDocument/2006/relationships/tags" Target="../tags/tag909.xml"/><Relationship Id="rId12" Type="http://schemas.openxmlformats.org/officeDocument/2006/relationships/tags" Target="../tags/tag766.xml"/><Relationship Id="rId17" Type="http://schemas.openxmlformats.org/officeDocument/2006/relationships/tags" Target="../tags/tag771.xml"/><Relationship Id="rId33" Type="http://schemas.openxmlformats.org/officeDocument/2006/relationships/tags" Target="../tags/tag787.xml"/><Relationship Id="rId38" Type="http://schemas.openxmlformats.org/officeDocument/2006/relationships/tags" Target="../tags/tag792.xml"/><Relationship Id="rId59" Type="http://schemas.openxmlformats.org/officeDocument/2006/relationships/tags" Target="../tags/tag813.xml"/><Relationship Id="rId103" Type="http://schemas.openxmlformats.org/officeDocument/2006/relationships/tags" Target="../tags/tag857.xml"/><Relationship Id="rId108" Type="http://schemas.openxmlformats.org/officeDocument/2006/relationships/tags" Target="../tags/tag862.xml"/><Relationship Id="rId124" Type="http://schemas.openxmlformats.org/officeDocument/2006/relationships/tags" Target="../tags/tag878.xml"/><Relationship Id="rId129" Type="http://schemas.openxmlformats.org/officeDocument/2006/relationships/tags" Target="../tags/tag883.xml"/><Relationship Id="rId20" Type="http://schemas.openxmlformats.org/officeDocument/2006/relationships/tags" Target="../tags/tag774.xml"/><Relationship Id="rId41" Type="http://schemas.openxmlformats.org/officeDocument/2006/relationships/tags" Target="../tags/tag795.xml"/><Relationship Id="rId54" Type="http://schemas.openxmlformats.org/officeDocument/2006/relationships/tags" Target="../tags/tag808.xml"/><Relationship Id="rId62" Type="http://schemas.openxmlformats.org/officeDocument/2006/relationships/tags" Target="../tags/tag816.xml"/><Relationship Id="rId70" Type="http://schemas.openxmlformats.org/officeDocument/2006/relationships/tags" Target="../tags/tag824.xml"/><Relationship Id="rId75" Type="http://schemas.openxmlformats.org/officeDocument/2006/relationships/tags" Target="../tags/tag829.xml"/><Relationship Id="rId83" Type="http://schemas.openxmlformats.org/officeDocument/2006/relationships/tags" Target="../tags/tag837.xml"/><Relationship Id="rId88" Type="http://schemas.openxmlformats.org/officeDocument/2006/relationships/tags" Target="../tags/tag842.xml"/><Relationship Id="rId91" Type="http://schemas.openxmlformats.org/officeDocument/2006/relationships/tags" Target="../tags/tag845.xml"/><Relationship Id="rId96" Type="http://schemas.openxmlformats.org/officeDocument/2006/relationships/tags" Target="../tags/tag850.xml"/><Relationship Id="rId111" Type="http://schemas.openxmlformats.org/officeDocument/2006/relationships/tags" Target="../tags/tag865.xml"/><Relationship Id="rId132" Type="http://schemas.openxmlformats.org/officeDocument/2006/relationships/tags" Target="../tags/tag886.xml"/><Relationship Id="rId140" Type="http://schemas.openxmlformats.org/officeDocument/2006/relationships/tags" Target="../tags/tag894.xml"/><Relationship Id="rId145" Type="http://schemas.openxmlformats.org/officeDocument/2006/relationships/tags" Target="../tags/tag899.xml"/><Relationship Id="rId153" Type="http://schemas.openxmlformats.org/officeDocument/2006/relationships/tags" Target="../tags/tag907.xml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15" Type="http://schemas.openxmlformats.org/officeDocument/2006/relationships/tags" Target="../tags/tag769.xml"/><Relationship Id="rId23" Type="http://schemas.openxmlformats.org/officeDocument/2006/relationships/tags" Target="../tags/tag777.xml"/><Relationship Id="rId28" Type="http://schemas.openxmlformats.org/officeDocument/2006/relationships/tags" Target="../tags/tag782.xml"/><Relationship Id="rId36" Type="http://schemas.openxmlformats.org/officeDocument/2006/relationships/tags" Target="../tags/tag790.xml"/><Relationship Id="rId49" Type="http://schemas.openxmlformats.org/officeDocument/2006/relationships/tags" Target="../tags/tag803.xml"/><Relationship Id="rId57" Type="http://schemas.openxmlformats.org/officeDocument/2006/relationships/tags" Target="../tags/tag811.xml"/><Relationship Id="rId106" Type="http://schemas.openxmlformats.org/officeDocument/2006/relationships/tags" Target="../tags/tag860.xml"/><Relationship Id="rId114" Type="http://schemas.openxmlformats.org/officeDocument/2006/relationships/tags" Target="../tags/tag868.xml"/><Relationship Id="rId119" Type="http://schemas.openxmlformats.org/officeDocument/2006/relationships/tags" Target="../tags/tag873.xml"/><Relationship Id="rId127" Type="http://schemas.openxmlformats.org/officeDocument/2006/relationships/tags" Target="../tags/tag881.xml"/><Relationship Id="rId10" Type="http://schemas.openxmlformats.org/officeDocument/2006/relationships/tags" Target="../tags/tag764.xml"/><Relationship Id="rId31" Type="http://schemas.openxmlformats.org/officeDocument/2006/relationships/tags" Target="../tags/tag785.xml"/><Relationship Id="rId44" Type="http://schemas.openxmlformats.org/officeDocument/2006/relationships/tags" Target="../tags/tag798.xml"/><Relationship Id="rId52" Type="http://schemas.openxmlformats.org/officeDocument/2006/relationships/tags" Target="../tags/tag806.xml"/><Relationship Id="rId60" Type="http://schemas.openxmlformats.org/officeDocument/2006/relationships/tags" Target="../tags/tag814.xml"/><Relationship Id="rId65" Type="http://schemas.openxmlformats.org/officeDocument/2006/relationships/tags" Target="../tags/tag819.xml"/><Relationship Id="rId73" Type="http://schemas.openxmlformats.org/officeDocument/2006/relationships/tags" Target="../tags/tag827.xml"/><Relationship Id="rId78" Type="http://schemas.openxmlformats.org/officeDocument/2006/relationships/tags" Target="../tags/tag832.xml"/><Relationship Id="rId81" Type="http://schemas.openxmlformats.org/officeDocument/2006/relationships/tags" Target="../tags/tag835.xml"/><Relationship Id="rId86" Type="http://schemas.openxmlformats.org/officeDocument/2006/relationships/tags" Target="../tags/tag840.xml"/><Relationship Id="rId94" Type="http://schemas.openxmlformats.org/officeDocument/2006/relationships/tags" Target="../tags/tag848.xml"/><Relationship Id="rId99" Type="http://schemas.openxmlformats.org/officeDocument/2006/relationships/tags" Target="../tags/tag853.xml"/><Relationship Id="rId101" Type="http://schemas.openxmlformats.org/officeDocument/2006/relationships/tags" Target="../tags/tag855.xml"/><Relationship Id="rId122" Type="http://schemas.openxmlformats.org/officeDocument/2006/relationships/tags" Target="../tags/tag876.xml"/><Relationship Id="rId130" Type="http://schemas.openxmlformats.org/officeDocument/2006/relationships/tags" Target="../tags/tag884.xml"/><Relationship Id="rId135" Type="http://schemas.openxmlformats.org/officeDocument/2006/relationships/tags" Target="../tags/tag889.xml"/><Relationship Id="rId143" Type="http://schemas.openxmlformats.org/officeDocument/2006/relationships/tags" Target="../tags/tag897.xml"/><Relationship Id="rId148" Type="http://schemas.openxmlformats.org/officeDocument/2006/relationships/tags" Target="../tags/tag902.xml"/><Relationship Id="rId151" Type="http://schemas.openxmlformats.org/officeDocument/2006/relationships/tags" Target="../tags/tag905.xml"/><Relationship Id="rId156" Type="http://schemas.openxmlformats.org/officeDocument/2006/relationships/tags" Target="../tags/tag910.xml"/><Relationship Id="rId4" Type="http://schemas.openxmlformats.org/officeDocument/2006/relationships/tags" Target="../tags/tag758.xml"/><Relationship Id="rId9" Type="http://schemas.openxmlformats.org/officeDocument/2006/relationships/tags" Target="../tags/tag763.xml"/><Relationship Id="rId13" Type="http://schemas.openxmlformats.org/officeDocument/2006/relationships/tags" Target="../tags/tag767.xml"/><Relationship Id="rId18" Type="http://schemas.openxmlformats.org/officeDocument/2006/relationships/tags" Target="../tags/tag772.xml"/><Relationship Id="rId39" Type="http://schemas.openxmlformats.org/officeDocument/2006/relationships/tags" Target="../tags/tag793.xml"/><Relationship Id="rId109" Type="http://schemas.openxmlformats.org/officeDocument/2006/relationships/tags" Target="../tags/tag863.xml"/><Relationship Id="rId34" Type="http://schemas.openxmlformats.org/officeDocument/2006/relationships/tags" Target="../tags/tag788.xml"/><Relationship Id="rId50" Type="http://schemas.openxmlformats.org/officeDocument/2006/relationships/tags" Target="../tags/tag804.xml"/><Relationship Id="rId55" Type="http://schemas.openxmlformats.org/officeDocument/2006/relationships/tags" Target="../tags/tag809.xml"/><Relationship Id="rId76" Type="http://schemas.openxmlformats.org/officeDocument/2006/relationships/tags" Target="../tags/tag830.xml"/><Relationship Id="rId97" Type="http://schemas.openxmlformats.org/officeDocument/2006/relationships/tags" Target="../tags/tag851.xml"/><Relationship Id="rId104" Type="http://schemas.openxmlformats.org/officeDocument/2006/relationships/tags" Target="../tags/tag858.xml"/><Relationship Id="rId120" Type="http://schemas.openxmlformats.org/officeDocument/2006/relationships/tags" Target="../tags/tag874.xml"/><Relationship Id="rId125" Type="http://schemas.openxmlformats.org/officeDocument/2006/relationships/tags" Target="../tags/tag879.xml"/><Relationship Id="rId141" Type="http://schemas.openxmlformats.org/officeDocument/2006/relationships/tags" Target="../tags/tag895.xml"/><Relationship Id="rId146" Type="http://schemas.openxmlformats.org/officeDocument/2006/relationships/tags" Target="../tags/tag900.xml"/><Relationship Id="rId7" Type="http://schemas.openxmlformats.org/officeDocument/2006/relationships/tags" Target="../tags/tag761.xml"/><Relationship Id="rId71" Type="http://schemas.openxmlformats.org/officeDocument/2006/relationships/tags" Target="../tags/tag825.xml"/><Relationship Id="rId92" Type="http://schemas.openxmlformats.org/officeDocument/2006/relationships/tags" Target="../tags/tag846.xml"/><Relationship Id="rId2" Type="http://schemas.openxmlformats.org/officeDocument/2006/relationships/tags" Target="../tags/tag756.xml"/><Relationship Id="rId29" Type="http://schemas.openxmlformats.org/officeDocument/2006/relationships/tags" Target="../tags/tag783.xml"/><Relationship Id="rId24" Type="http://schemas.openxmlformats.org/officeDocument/2006/relationships/tags" Target="../tags/tag778.xml"/><Relationship Id="rId40" Type="http://schemas.openxmlformats.org/officeDocument/2006/relationships/tags" Target="../tags/tag794.xml"/><Relationship Id="rId45" Type="http://schemas.openxmlformats.org/officeDocument/2006/relationships/tags" Target="../tags/tag799.xml"/><Relationship Id="rId66" Type="http://schemas.openxmlformats.org/officeDocument/2006/relationships/tags" Target="../tags/tag820.xml"/><Relationship Id="rId87" Type="http://schemas.openxmlformats.org/officeDocument/2006/relationships/tags" Target="../tags/tag841.xml"/><Relationship Id="rId110" Type="http://schemas.openxmlformats.org/officeDocument/2006/relationships/tags" Target="../tags/tag864.xml"/><Relationship Id="rId115" Type="http://schemas.openxmlformats.org/officeDocument/2006/relationships/tags" Target="../tags/tag869.xml"/><Relationship Id="rId131" Type="http://schemas.openxmlformats.org/officeDocument/2006/relationships/tags" Target="../tags/tag885.xml"/><Relationship Id="rId136" Type="http://schemas.openxmlformats.org/officeDocument/2006/relationships/tags" Target="../tags/tag890.xml"/><Relationship Id="rId157" Type="http://schemas.openxmlformats.org/officeDocument/2006/relationships/tags" Target="../tags/tag911.xml"/><Relationship Id="rId61" Type="http://schemas.openxmlformats.org/officeDocument/2006/relationships/tags" Target="../tags/tag815.xml"/><Relationship Id="rId82" Type="http://schemas.openxmlformats.org/officeDocument/2006/relationships/tags" Target="../tags/tag836.xml"/><Relationship Id="rId152" Type="http://schemas.openxmlformats.org/officeDocument/2006/relationships/tags" Target="../tags/tag906.xml"/><Relationship Id="rId19" Type="http://schemas.openxmlformats.org/officeDocument/2006/relationships/tags" Target="../tags/tag773.xml"/><Relationship Id="rId14" Type="http://schemas.openxmlformats.org/officeDocument/2006/relationships/tags" Target="../tags/tag768.xml"/><Relationship Id="rId30" Type="http://schemas.openxmlformats.org/officeDocument/2006/relationships/tags" Target="../tags/tag784.xml"/><Relationship Id="rId35" Type="http://schemas.openxmlformats.org/officeDocument/2006/relationships/tags" Target="../tags/tag789.xml"/><Relationship Id="rId56" Type="http://schemas.openxmlformats.org/officeDocument/2006/relationships/tags" Target="../tags/tag810.xml"/><Relationship Id="rId77" Type="http://schemas.openxmlformats.org/officeDocument/2006/relationships/tags" Target="../tags/tag831.xml"/><Relationship Id="rId100" Type="http://schemas.openxmlformats.org/officeDocument/2006/relationships/tags" Target="../tags/tag854.xml"/><Relationship Id="rId105" Type="http://schemas.openxmlformats.org/officeDocument/2006/relationships/tags" Target="../tags/tag859.xml"/><Relationship Id="rId126" Type="http://schemas.openxmlformats.org/officeDocument/2006/relationships/tags" Target="../tags/tag880.xml"/><Relationship Id="rId147" Type="http://schemas.openxmlformats.org/officeDocument/2006/relationships/tags" Target="../tags/tag901.xml"/><Relationship Id="rId8" Type="http://schemas.openxmlformats.org/officeDocument/2006/relationships/tags" Target="../tags/tag762.xml"/><Relationship Id="rId51" Type="http://schemas.openxmlformats.org/officeDocument/2006/relationships/tags" Target="../tags/tag805.xml"/><Relationship Id="rId72" Type="http://schemas.openxmlformats.org/officeDocument/2006/relationships/tags" Target="../tags/tag826.xml"/><Relationship Id="rId93" Type="http://schemas.openxmlformats.org/officeDocument/2006/relationships/tags" Target="../tags/tag847.xml"/><Relationship Id="rId98" Type="http://schemas.openxmlformats.org/officeDocument/2006/relationships/tags" Target="../tags/tag852.xml"/><Relationship Id="rId121" Type="http://schemas.openxmlformats.org/officeDocument/2006/relationships/tags" Target="../tags/tag875.xml"/><Relationship Id="rId142" Type="http://schemas.openxmlformats.org/officeDocument/2006/relationships/tags" Target="../tags/tag896.xml"/><Relationship Id="rId3" Type="http://schemas.openxmlformats.org/officeDocument/2006/relationships/tags" Target="../tags/tag757.xml"/><Relationship Id="rId25" Type="http://schemas.openxmlformats.org/officeDocument/2006/relationships/tags" Target="../tags/tag779.xml"/><Relationship Id="rId46" Type="http://schemas.openxmlformats.org/officeDocument/2006/relationships/tags" Target="../tags/tag800.xml"/><Relationship Id="rId67" Type="http://schemas.openxmlformats.org/officeDocument/2006/relationships/tags" Target="../tags/tag821.xml"/><Relationship Id="rId116" Type="http://schemas.openxmlformats.org/officeDocument/2006/relationships/tags" Target="../tags/tag870.xml"/><Relationship Id="rId137" Type="http://schemas.openxmlformats.org/officeDocument/2006/relationships/tags" Target="../tags/tag891.xml"/><Relationship Id="rId158" Type="http://schemas.openxmlformats.org/officeDocument/2006/relationships/tags" Target="../tags/tag91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939.xml"/><Relationship Id="rId117" Type="http://schemas.openxmlformats.org/officeDocument/2006/relationships/tags" Target="../tags/tag1030.xml"/><Relationship Id="rId21" Type="http://schemas.openxmlformats.org/officeDocument/2006/relationships/tags" Target="../tags/tag934.xml"/><Relationship Id="rId42" Type="http://schemas.openxmlformats.org/officeDocument/2006/relationships/tags" Target="../tags/tag955.xml"/><Relationship Id="rId47" Type="http://schemas.openxmlformats.org/officeDocument/2006/relationships/tags" Target="../tags/tag960.xml"/><Relationship Id="rId63" Type="http://schemas.openxmlformats.org/officeDocument/2006/relationships/tags" Target="../tags/tag976.xml"/><Relationship Id="rId68" Type="http://schemas.openxmlformats.org/officeDocument/2006/relationships/tags" Target="../tags/tag981.xml"/><Relationship Id="rId84" Type="http://schemas.openxmlformats.org/officeDocument/2006/relationships/tags" Target="../tags/tag997.xml"/><Relationship Id="rId89" Type="http://schemas.openxmlformats.org/officeDocument/2006/relationships/tags" Target="../tags/tag1002.xml"/><Relationship Id="rId112" Type="http://schemas.openxmlformats.org/officeDocument/2006/relationships/tags" Target="../tags/tag1025.xml"/><Relationship Id="rId133" Type="http://schemas.openxmlformats.org/officeDocument/2006/relationships/tags" Target="../tags/tag1046.xml"/><Relationship Id="rId138" Type="http://schemas.openxmlformats.org/officeDocument/2006/relationships/tags" Target="../tags/tag1051.xml"/><Relationship Id="rId154" Type="http://schemas.openxmlformats.org/officeDocument/2006/relationships/tags" Target="../tags/tag1067.xml"/><Relationship Id="rId159" Type="http://schemas.openxmlformats.org/officeDocument/2006/relationships/tags" Target="../tags/tag1072.xml"/><Relationship Id="rId16" Type="http://schemas.openxmlformats.org/officeDocument/2006/relationships/tags" Target="../tags/tag929.xml"/><Relationship Id="rId107" Type="http://schemas.openxmlformats.org/officeDocument/2006/relationships/tags" Target="../tags/tag1020.xml"/><Relationship Id="rId11" Type="http://schemas.openxmlformats.org/officeDocument/2006/relationships/tags" Target="../tags/tag924.xml"/><Relationship Id="rId32" Type="http://schemas.openxmlformats.org/officeDocument/2006/relationships/tags" Target="../tags/tag945.xml"/><Relationship Id="rId37" Type="http://schemas.openxmlformats.org/officeDocument/2006/relationships/tags" Target="../tags/tag950.xml"/><Relationship Id="rId53" Type="http://schemas.openxmlformats.org/officeDocument/2006/relationships/tags" Target="../tags/tag966.xml"/><Relationship Id="rId58" Type="http://schemas.openxmlformats.org/officeDocument/2006/relationships/tags" Target="../tags/tag971.xml"/><Relationship Id="rId74" Type="http://schemas.openxmlformats.org/officeDocument/2006/relationships/tags" Target="../tags/tag987.xml"/><Relationship Id="rId79" Type="http://schemas.openxmlformats.org/officeDocument/2006/relationships/tags" Target="../tags/tag992.xml"/><Relationship Id="rId102" Type="http://schemas.openxmlformats.org/officeDocument/2006/relationships/tags" Target="../tags/tag1015.xml"/><Relationship Id="rId123" Type="http://schemas.openxmlformats.org/officeDocument/2006/relationships/tags" Target="../tags/tag1036.xml"/><Relationship Id="rId128" Type="http://schemas.openxmlformats.org/officeDocument/2006/relationships/tags" Target="../tags/tag1041.xml"/><Relationship Id="rId144" Type="http://schemas.openxmlformats.org/officeDocument/2006/relationships/tags" Target="../tags/tag1057.xml"/><Relationship Id="rId149" Type="http://schemas.openxmlformats.org/officeDocument/2006/relationships/tags" Target="../tags/tag1062.xml"/><Relationship Id="rId5" Type="http://schemas.openxmlformats.org/officeDocument/2006/relationships/tags" Target="../tags/tag918.xml"/><Relationship Id="rId90" Type="http://schemas.openxmlformats.org/officeDocument/2006/relationships/tags" Target="../tags/tag1003.xml"/><Relationship Id="rId95" Type="http://schemas.openxmlformats.org/officeDocument/2006/relationships/tags" Target="../tags/tag1008.xml"/><Relationship Id="rId160" Type="http://schemas.openxmlformats.org/officeDocument/2006/relationships/tags" Target="../tags/tag1073.xml"/><Relationship Id="rId165" Type="http://schemas.openxmlformats.org/officeDocument/2006/relationships/tags" Target="../tags/tag1078.xml"/><Relationship Id="rId22" Type="http://schemas.openxmlformats.org/officeDocument/2006/relationships/tags" Target="../tags/tag935.xml"/><Relationship Id="rId27" Type="http://schemas.openxmlformats.org/officeDocument/2006/relationships/tags" Target="../tags/tag940.xml"/><Relationship Id="rId43" Type="http://schemas.openxmlformats.org/officeDocument/2006/relationships/tags" Target="../tags/tag956.xml"/><Relationship Id="rId48" Type="http://schemas.openxmlformats.org/officeDocument/2006/relationships/tags" Target="../tags/tag961.xml"/><Relationship Id="rId64" Type="http://schemas.openxmlformats.org/officeDocument/2006/relationships/tags" Target="../tags/tag977.xml"/><Relationship Id="rId69" Type="http://schemas.openxmlformats.org/officeDocument/2006/relationships/tags" Target="../tags/tag982.xml"/><Relationship Id="rId113" Type="http://schemas.openxmlformats.org/officeDocument/2006/relationships/tags" Target="../tags/tag1026.xml"/><Relationship Id="rId118" Type="http://schemas.openxmlformats.org/officeDocument/2006/relationships/tags" Target="../tags/tag1031.xml"/><Relationship Id="rId134" Type="http://schemas.openxmlformats.org/officeDocument/2006/relationships/tags" Target="../tags/tag1047.xml"/><Relationship Id="rId139" Type="http://schemas.openxmlformats.org/officeDocument/2006/relationships/tags" Target="../tags/tag1052.xml"/><Relationship Id="rId80" Type="http://schemas.openxmlformats.org/officeDocument/2006/relationships/tags" Target="../tags/tag993.xml"/><Relationship Id="rId85" Type="http://schemas.openxmlformats.org/officeDocument/2006/relationships/tags" Target="../tags/tag998.xml"/><Relationship Id="rId150" Type="http://schemas.openxmlformats.org/officeDocument/2006/relationships/tags" Target="../tags/tag1063.xml"/><Relationship Id="rId155" Type="http://schemas.openxmlformats.org/officeDocument/2006/relationships/tags" Target="../tags/tag1068.xml"/><Relationship Id="rId12" Type="http://schemas.openxmlformats.org/officeDocument/2006/relationships/tags" Target="../tags/tag925.xml"/><Relationship Id="rId17" Type="http://schemas.openxmlformats.org/officeDocument/2006/relationships/tags" Target="../tags/tag930.xml"/><Relationship Id="rId33" Type="http://schemas.openxmlformats.org/officeDocument/2006/relationships/tags" Target="../tags/tag946.xml"/><Relationship Id="rId38" Type="http://schemas.openxmlformats.org/officeDocument/2006/relationships/tags" Target="../tags/tag951.xml"/><Relationship Id="rId59" Type="http://schemas.openxmlformats.org/officeDocument/2006/relationships/tags" Target="../tags/tag972.xml"/><Relationship Id="rId103" Type="http://schemas.openxmlformats.org/officeDocument/2006/relationships/tags" Target="../tags/tag1016.xml"/><Relationship Id="rId108" Type="http://schemas.openxmlformats.org/officeDocument/2006/relationships/tags" Target="../tags/tag1021.xml"/><Relationship Id="rId124" Type="http://schemas.openxmlformats.org/officeDocument/2006/relationships/tags" Target="../tags/tag1037.xml"/><Relationship Id="rId129" Type="http://schemas.openxmlformats.org/officeDocument/2006/relationships/tags" Target="../tags/tag1042.xml"/><Relationship Id="rId54" Type="http://schemas.openxmlformats.org/officeDocument/2006/relationships/tags" Target="../tags/tag967.xml"/><Relationship Id="rId70" Type="http://schemas.openxmlformats.org/officeDocument/2006/relationships/tags" Target="../tags/tag983.xml"/><Relationship Id="rId75" Type="http://schemas.openxmlformats.org/officeDocument/2006/relationships/tags" Target="../tags/tag988.xml"/><Relationship Id="rId91" Type="http://schemas.openxmlformats.org/officeDocument/2006/relationships/tags" Target="../tags/tag1004.xml"/><Relationship Id="rId96" Type="http://schemas.openxmlformats.org/officeDocument/2006/relationships/tags" Target="../tags/tag1009.xml"/><Relationship Id="rId140" Type="http://schemas.openxmlformats.org/officeDocument/2006/relationships/tags" Target="../tags/tag1053.xml"/><Relationship Id="rId145" Type="http://schemas.openxmlformats.org/officeDocument/2006/relationships/tags" Target="../tags/tag1058.xml"/><Relationship Id="rId161" Type="http://schemas.openxmlformats.org/officeDocument/2006/relationships/tags" Target="../tags/tag1074.xml"/><Relationship Id="rId166" Type="http://schemas.openxmlformats.org/officeDocument/2006/relationships/tags" Target="../tags/tag1079.xml"/><Relationship Id="rId1" Type="http://schemas.openxmlformats.org/officeDocument/2006/relationships/tags" Target="../tags/tag914.xml"/><Relationship Id="rId6" Type="http://schemas.openxmlformats.org/officeDocument/2006/relationships/tags" Target="../tags/tag919.xml"/><Relationship Id="rId15" Type="http://schemas.openxmlformats.org/officeDocument/2006/relationships/tags" Target="../tags/tag928.xml"/><Relationship Id="rId23" Type="http://schemas.openxmlformats.org/officeDocument/2006/relationships/tags" Target="../tags/tag936.xml"/><Relationship Id="rId28" Type="http://schemas.openxmlformats.org/officeDocument/2006/relationships/tags" Target="../tags/tag941.xml"/><Relationship Id="rId36" Type="http://schemas.openxmlformats.org/officeDocument/2006/relationships/tags" Target="../tags/tag949.xml"/><Relationship Id="rId49" Type="http://schemas.openxmlformats.org/officeDocument/2006/relationships/tags" Target="../tags/tag962.xml"/><Relationship Id="rId57" Type="http://schemas.openxmlformats.org/officeDocument/2006/relationships/tags" Target="../tags/tag970.xml"/><Relationship Id="rId106" Type="http://schemas.openxmlformats.org/officeDocument/2006/relationships/tags" Target="../tags/tag1019.xml"/><Relationship Id="rId114" Type="http://schemas.openxmlformats.org/officeDocument/2006/relationships/tags" Target="../tags/tag1027.xml"/><Relationship Id="rId119" Type="http://schemas.openxmlformats.org/officeDocument/2006/relationships/tags" Target="../tags/tag1032.xml"/><Relationship Id="rId127" Type="http://schemas.openxmlformats.org/officeDocument/2006/relationships/tags" Target="../tags/tag1040.xml"/><Relationship Id="rId10" Type="http://schemas.openxmlformats.org/officeDocument/2006/relationships/tags" Target="../tags/tag923.xml"/><Relationship Id="rId31" Type="http://schemas.openxmlformats.org/officeDocument/2006/relationships/tags" Target="../tags/tag944.xml"/><Relationship Id="rId44" Type="http://schemas.openxmlformats.org/officeDocument/2006/relationships/tags" Target="../tags/tag957.xml"/><Relationship Id="rId52" Type="http://schemas.openxmlformats.org/officeDocument/2006/relationships/tags" Target="../tags/tag965.xml"/><Relationship Id="rId60" Type="http://schemas.openxmlformats.org/officeDocument/2006/relationships/tags" Target="../tags/tag973.xml"/><Relationship Id="rId65" Type="http://schemas.openxmlformats.org/officeDocument/2006/relationships/tags" Target="../tags/tag978.xml"/><Relationship Id="rId73" Type="http://schemas.openxmlformats.org/officeDocument/2006/relationships/tags" Target="../tags/tag986.xml"/><Relationship Id="rId78" Type="http://schemas.openxmlformats.org/officeDocument/2006/relationships/tags" Target="../tags/tag991.xml"/><Relationship Id="rId81" Type="http://schemas.openxmlformats.org/officeDocument/2006/relationships/tags" Target="../tags/tag994.xml"/><Relationship Id="rId86" Type="http://schemas.openxmlformats.org/officeDocument/2006/relationships/tags" Target="../tags/tag999.xml"/><Relationship Id="rId94" Type="http://schemas.openxmlformats.org/officeDocument/2006/relationships/tags" Target="../tags/tag1007.xml"/><Relationship Id="rId99" Type="http://schemas.openxmlformats.org/officeDocument/2006/relationships/tags" Target="../tags/tag1012.xml"/><Relationship Id="rId101" Type="http://schemas.openxmlformats.org/officeDocument/2006/relationships/tags" Target="../tags/tag1014.xml"/><Relationship Id="rId122" Type="http://schemas.openxmlformats.org/officeDocument/2006/relationships/tags" Target="../tags/tag1035.xml"/><Relationship Id="rId130" Type="http://schemas.openxmlformats.org/officeDocument/2006/relationships/tags" Target="../tags/tag1043.xml"/><Relationship Id="rId135" Type="http://schemas.openxmlformats.org/officeDocument/2006/relationships/tags" Target="../tags/tag1048.xml"/><Relationship Id="rId143" Type="http://schemas.openxmlformats.org/officeDocument/2006/relationships/tags" Target="../tags/tag1056.xml"/><Relationship Id="rId148" Type="http://schemas.openxmlformats.org/officeDocument/2006/relationships/tags" Target="../tags/tag1061.xml"/><Relationship Id="rId151" Type="http://schemas.openxmlformats.org/officeDocument/2006/relationships/tags" Target="../tags/tag1064.xml"/><Relationship Id="rId156" Type="http://schemas.openxmlformats.org/officeDocument/2006/relationships/tags" Target="../tags/tag1069.xml"/><Relationship Id="rId164" Type="http://schemas.openxmlformats.org/officeDocument/2006/relationships/tags" Target="../tags/tag1077.xml"/><Relationship Id="rId169" Type="http://schemas.openxmlformats.org/officeDocument/2006/relationships/slideLayout" Target="../slideLayouts/slideLayout1.xml"/><Relationship Id="rId4" Type="http://schemas.openxmlformats.org/officeDocument/2006/relationships/tags" Target="../tags/tag917.xml"/><Relationship Id="rId9" Type="http://schemas.openxmlformats.org/officeDocument/2006/relationships/tags" Target="../tags/tag922.xml"/><Relationship Id="rId13" Type="http://schemas.openxmlformats.org/officeDocument/2006/relationships/tags" Target="../tags/tag926.xml"/><Relationship Id="rId18" Type="http://schemas.openxmlformats.org/officeDocument/2006/relationships/tags" Target="../tags/tag931.xml"/><Relationship Id="rId39" Type="http://schemas.openxmlformats.org/officeDocument/2006/relationships/tags" Target="../tags/tag952.xml"/><Relationship Id="rId109" Type="http://schemas.openxmlformats.org/officeDocument/2006/relationships/tags" Target="../tags/tag1022.xml"/><Relationship Id="rId34" Type="http://schemas.openxmlformats.org/officeDocument/2006/relationships/tags" Target="../tags/tag947.xml"/><Relationship Id="rId50" Type="http://schemas.openxmlformats.org/officeDocument/2006/relationships/tags" Target="../tags/tag963.xml"/><Relationship Id="rId55" Type="http://schemas.openxmlformats.org/officeDocument/2006/relationships/tags" Target="../tags/tag968.xml"/><Relationship Id="rId76" Type="http://schemas.openxmlformats.org/officeDocument/2006/relationships/tags" Target="../tags/tag989.xml"/><Relationship Id="rId97" Type="http://schemas.openxmlformats.org/officeDocument/2006/relationships/tags" Target="../tags/tag1010.xml"/><Relationship Id="rId104" Type="http://schemas.openxmlformats.org/officeDocument/2006/relationships/tags" Target="../tags/tag1017.xml"/><Relationship Id="rId120" Type="http://schemas.openxmlformats.org/officeDocument/2006/relationships/tags" Target="../tags/tag1033.xml"/><Relationship Id="rId125" Type="http://schemas.openxmlformats.org/officeDocument/2006/relationships/tags" Target="../tags/tag1038.xml"/><Relationship Id="rId141" Type="http://schemas.openxmlformats.org/officeDocument/2006/relationships/tags" Target="../tags/tag1054.xml"/><Relationship Id="rId146" Type="http://schemas.openxmlformats.org/officeDocument/2006/relationships/tags" Target="../tags/tag1059.xml"/><Relationship Id="rId167" Type="http://schemas.openxmlformats.org/officeDocument/2006/relationships/tags" Target="../tags/tag1080.xml"/><Relationship Id="rId7" Type="http://schemas.openxmlformats.org/officeDocument/2006/relationships/tags" Target="../tags/tag920.xml"/><Relationship Id="rId71" Type="http://schemas.openxmlformats.org/officeDocument/2006/relationships/tags" Target="../tags/tag984.xml"/><Relationship Id="rId92" Type="http://schemas.openxmlformats.org/officeDocument/2006/relationships/tags" Target="../tags/tag1005.xml"/><Relationship Id="rId162" Type="http://schemas.openxmlformats.org/officeDocument/2006/relationships/tags" Target="../tags/tag1075.xml"/><Relationship Id="rId2" Type="http://schemas.openxmlformats.org/officeDocument/2006/relationships/tags" Target="../tags/tag915.xml"/><Relationship Id="rId29" Type="http://schemas.openxmlformats.org/officeDocument/2006/relationships/tags" Target="../tags/tag942.xml"/><Relationship Id="rId24" Type="http://schemas.openxmlformats.org/officeDocument/2006/relationships/tags" Target="../tags/tag937.xml"/><Relationship Id="rId40" Type="http://schemas.openxmlformats.org/officeDocument/2006/relationships/tags" Target="../tags/tag953.xml"/><Relationship Id="rId45" Type="http://schemas.openxmlformats.org/officeDocument/2006/relationships/tags" Target="../tags/tag958.xml"/><Relationship Id="rId66" Type="http://schemas.openxmlformats.org/officeDocument/2006/relationships/tags" Target="../tags/tag979.xml"/><Relationship Id="rId87" Type="http://schemas.openxmlformats.org/officeDocument/2006/relationships/tags" Target="../tags/tag1000.xml"/><Relationship Id="rId110" Type="http://schemas.openxmlformats.org/officeDocument/2006/relationships/tags" Target="../tags/tag1023.xml"/><Relationship Id="rId115" Type="http://schemas.openxmlformats.org/officeDocument/2006/relationships/tags" Target="../tags/tag1028.xml"/><Relationship Id="rId131" Type="http://schemas.openxmlformats.org/officeDocument/2006/relationships/tags" Target="../tags/tag1044.xml"/><Relationship Id="rId136" Type="http://schemas.openxmlformats.org/officeDocument/2006/relationships/tags" Target="../tags/tag1049.xml"/><Relationship Id="rId157" Type="http://schemas.openxmlformats.org/officeDocument/2006/relationships/tags" Target="../tags/tag1070.xml"/><Relationship Id="rId61" Type="http://schemas.openxmlformats.org/officeDocument/2006/relationships/tags" Target="../tags/tag974.xml"/><Relationship Id="rId82" Type="http://schemas.openxmlformats.org/officeDocument/2006/relationships/tags" Target="../tags/tag995.xml"/><Relationship Id="rId152" Type="http://schemas.openxmlformats.org/officeDocument/2006/relationships/tags" Target="../tags/tag1065.xml"/><Relationship Id="rId19" Type="http://schemas.openxmlformats.org/officeDocument/2006/relationships/tags" Target="../tags/tag932.xml"/><Relationship Id="rId14" Type="http://schemas.openxmlformats.org/officeDocument/2006/relationships/tags" Target="../tags/tag927.xml"/><Relationship Id="rId30" Type="http://schemas.openxmlformats.org/officeDocument/2006/relationships/tags" Target="../tags/tag943.xml"/><Relationship Id="rId35" Type="http://schemas.openxmlformats.org/officeDocument/2006/relationships/tags" Target="../tags/tag948.xml"/><Relationship Id="rId56" Type="http://schemas.openxmlformats.org/officeDocument/2006/relationships/tags" Target="../tags/tag969.xml"/><Relationship Id="rId77" Type="http://schemas.openxmlformats.org/officeDocument/2006/relationships/tags" Target="../tags/tag990.xml"/><Relationship Id="rId100" Type="http://schemas.openxmlformats.org/officeDocument/2006/relationships/tags" Target="../tags/tag1013.xml"/><Relationship Id="rId105" Type="http://schemas.openxmlformats.org/officeDocument/2006/relationships/tags" Target="../tags/tag1018.xml"/><Relationship Id="rId126" Type="http://schemas.openxmlformats.org/officeDocument/2006/relationships/tags" Target="../tags/tag1039.xml"/><Relationship Id="rId147" Type="http://schemas.openxmlformats.org/officeDocument/2006/relationships/tags" Target="../tags/tag1060.xml"/><Relationship Id="rId168" Type="http://schemas.openxmlformats.org/officeDocument/2006/relationships/tags" Target="../tags/tag1081.xml"/><Relationship Id="rId8" Type="http://schemas.openxmlformats.org/officeDocument/2006/relationships/tags" Target="../tags/tag921.xml"/><Relationship Id="rId51" Type="http://schemas.openxmlformats.org/officeDocument/2006/relationships/tags" Target="../tags/tag964.xml"/><Relationship Id="rId72" Type="http://schemas.openxmlformats.org/officeDocument/2006/relationships/tags" Target="../tags/tag985.xml"/><Relationship Id="rId93" Type="http://schemas.openxmlformats.org/officeDocument/2006/relationships/tags" Target="../tags/tag1006.xml"/><Relationship Id="rId98" Type="http://schemas.openxmlformats.org/officeDocument/2006/relationships/tags" Target="../tags/tag1011.xml"/><Relationship Id="rId121" Type="http://schemas.openxmlformats.org/officeDocument/2006/relationships/tags" Target="../tags/tag1034.xml"/><Relationship Id="rId142" Type="http://schemas.openxmlformats.org/officeDocument/2006/relationships/tags" Target="../tags/tag1055.xml"/><Relationship Id="rId163" Type="http://schemas.openxmlformats.org/officeDocument/2006/relationships/tags" Target="../tags/tag1076.xml"/><Relationship Id="rId3" Type="http://schemas.openxmlformats.org/officeDocument/2006/relationships/tags" Target="../tags/tag916.xml"/><Relationship Id="rId25" Type="http://schemas.openxmlformats.org/officeDocument/2006/relationships/tags" Target="../tags/tag938.xml"/><Relationship Id="rId46" Type="http://schemas.openxmlformats.org/officeDocument/2006/relationships/tags" Target="../tags/tag959.xml"/><Relationship Id="rId67" Type="http://schemas.openxmlformats.org/officeDocument/2006/relationships/tags" Target="../tags/tag980.xml"/><Relationship Id="rId116" Type="http://schemas.openxmlformats.org/officeDocument/2006/relationships/tags" Target="../tags/tag1029.xml"/><Relationship Id="rId137" Type="http://schemas.openxmlformats.org/officeDocument/2006/relationships/tags" Target="../tags/tag1050.xml"/><Relationship Id="rId158" Type="http://schemas.openxmlformats.org/officeDocument/2006/relationships/tags" Target="../tags/tag1071.xml"/><Relationship Id="rId20" Type="http://schemas.openxmlformats.org/officeDocument/2006/relationships/tags" Target="../tags/tag933.xml"/><Relationship Id="rId41" Type="http://schemas.openxmlformats.org/officeDocument/2006/relationships/tags" Target="../tags/tag954.xml"/><Relationship Id="rId62" Type="http://schemas.openxmlformats.org/officeDocument/2006/relationships/tags" Target="../tags/tag975.xml"/><Relationship Id="rId83" Type="http://schemas.openxmlformats.org/officeDocument/2006/relationships/tags" Target="../tags/tag996.xml"/><Relationship Id="rId88" Type="http://schemas.openxmlformats.org/officeDocument/2006/relationships/tags" Target="../tags/tag1001.xml"/><Relationship Id="rId111" Type="http://schemas.openxmlformats.org/officeDocument/2006/relationships/tags" Target="../tags/tag1024.xml"/><Relationship Id="rId132" Type="http://schemas.openxmlformats.org/officeDocument/2006/relationships/tags" Target="../tags/tag1045.xml"/><Relationship Id="rId153" Type="http://schemas.openxmlformats.org/officeDocument/2006/relationships/tags" Target="../tags/tag106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198.xml"/><Relationship Id="rId21" Type="http://schemas.openxmlformats.org/officeDocument/2006/relationships/tags" Target="../tags/tag1102.xml"/><Relationship Id="rId42" Type="http://schemas.openxmlformats.org/officeDocument/2006/relationships/tags" Target="../tags/tag1123.xml"/><Relationship Id="rId63" Type="http://schemas.openxmlformats.org/officeDocument/2006/relationships/tags" Target="../tags/tag1144.xml"/><Relationship Id="rId84" Type="http://schemas.openxmlformats.org/officeDocument/2006/relationships/tags" Target="../tags/tag1165.xml"/><Relationship Id="rId138" Type="http://schemas.openxmlformats.org/officeDocument/2006/relationships/tags" Target="../tags/tag1219.xml"/><Relationship Id="rId159" Type="http://schemas.openxmlformats.org/officeDocument/2006/relationships/tags" Target="../tags/tag1240.xml"/><Relationship Id="rId170" Type="http://schemas.openxmlformats.org/officeDocument/2006/relationships/tags" Target="../tags/tag1251.xml"/><Relationship Id="rId191" Type="http://schemas.openxmlformats.org/officeDocument/2006/relationships/tags" Target="../tags/tag1272.xml"/><Relationship Id="rId205" Type="http://schemas.openxmlformats.org/officeDocument/2006/relationships/tags" Target="../tags/tag1286.xml"/><Relationship Id="rId107" Type="http://schemas.openxmlformats.org/officeDocument/2006/relationships/tags" Target="../tags/tag1188.xml"/><Relationship Id="rId11" Type="http://schemas.openxmlformats.org/officeDocument/2006/relationships/tags" Target="../tags/tag1092.xml"/><Relationship Id="rId32" Type="http://schemas.openxmlformats.org/officeDocument/2006/relationships/tags" Target="../tags/tag1113.xml"/><Relationship Id="rId37" Type="http://schemas.openxmlformats.org/officeDocument/2006/relationships/tags" Target="../tags/tag1118.xml"/><Relationship Id="rId53" Type="http://schemas.openxmlformats.org/officeDocument/2006/relationships/tags" Target="../tags/tag1134.xml"/><Relationship Id="rId58" Type="http://schemas.openxmlformats.org/officeDocument/2006/relationships/tags" Target="../tags/tag1139.xml"/><Relationship Id="rId74" Type="http://schemas.openxmlformats.org/officeDocument/2006/relationships/tags" Target="../tags/tag1155.xml"/><Relationship Id="rId79" Type="http://schemas.openxmlformats.org/officeDocument/2006/relationships/tags" Target="../tags/tag1160.xml"/><Relationship Id="rId102" Type="http://schemas.openxmlformats.org/officeDocument/2006/relationships/tags" Target="../tags/tag1183.xml"/><Relationship Id="rId123" Type="http://schemas.openxmlformats.org/officeDocument/2006/relationships/tags" Target="../tags/tag1204.xml"/><Relationship Id="rId128" Type="http://schemas.openxmlformats.org/officeDocument/2006/relationships/tags" Target="../tags/tag1209.xml"/><Relationship Id="rId144" Type="http://schemas.openxmlformats.org/officeDocument/2006/relationships/tags" Target="../tags/tag1225.xml"/><Relationship Id="rId149" Type="http://schemas.openxmlformats.org/officeDocument/2006/relationships/tags" Target="../tags/tag1230.xml"/><Relationship Id="rId5" Type="http://schemas.openxmlformats.org/officeDocument/2006/relationships/tags" Target="../tags/tag1086.xml"/><Relationship Id="rId90" Type="http://schemas.openxmlformats.org/officeDocument/2006/relationships/tags" Target="../tags/tag1171.xml"/><Relationship Id="rId95" Type="http://schemas.openxmlformats.org/officeDocument/2006/relationships/tags" Target="../tags/tag1176.xml"/><Relationship Id="rId160" Type="http://schemas.openxmlformats.org/officeDocument/2006/relationships/tags" Target="../tags/tag1241.xml"/><Relationship Id="rId165" Type="http://schemas.openxmlformats.org/officeDocument/2006/relationships/tags" Target="../tags/tag1246.xml"/><Relationship Id="rId181" Type="http://schemas.openxmlformats.org/officeDocument/2006/relationships/tags" Target="../tags/tag1262.xml"/><Relationship Id="rId186" Type="http://schemas.openxmlformats.org/officeDocument/2006/relationships/tags" Target="../tags/tag1267.xml"/><Relationship Id="rId211" Type="http://schemas.openxmlformats.org/officeDocument/2006/relationships/tags" Target="../tags/tag1292.xml"/><Relationship Id="rId22" Type="http://schemas.openxmlformats.org/officeDocument/2006/relationships/tags" Target="../tags/tag1103.xml"/><Relationship Id="rId27" Type="http://schemas.openxmlformats.org/officeDocument/2006/relationships/tags" Target="../tags/tag1108.xml"/><Relationship Id="rId43" Type="http://schemas.openxmlformats.org/officeDocument/2006/relationships/tags" Target="../tags/tag1124.xml"/><Relationship Id="rId48" Type="http://schemas.openxmlformats.org/officeDocument/2006/relationships/tags" Target="../tags/tag1129.xml"/><Relationship Id="rId64" Type="http://schemas.openxmlformats.org/officeDocument/2006/relationships/tags" Target="../tags/tag1145.xml"/><Relationship Id="rId69" Type="http://schemas.openxmlformats.org/officeDocument/2006/relationships/tags" Target="../tags/tag1150.xml"/><Relationship Id="rId113" Type="http://schemas.openxmlformats.org/officeDocument/2006/relationships/tags" Target="../tags/tag1194.xml"/><Relationship Id="rId118" Type="http://schemas.openxmlformats.org/officeDocument/2006/relationships/tags" Target="../tags/tag1199.xml"/><Relationship Id="rId134" Type="http://schemas.openxmlformats.org/officeDocument/2006/relationships/tags" Target="../tags/tag1215.xml"/><Relationship Id="rId139" Type="http://schemas.openxmlformats.org/officeDocument/2006/relationships/tags" Target="../tags/tag1220.xml"/><Relationship Id="rId80" Type="http://schemas.openxmlformats.org/officeDocument/2006/relationships/tags" Target="../tags/tag1161.xml"/><Relationship Id="rId85" Type="http://schemas.openxmlformats.org/officeDocument/2006/relationships/tags" Target="../tags/tag1166.xml"/><Relationship Id="rId150" Type="http://schemas.openxmlformats.org/officeDocument/2006/relationships/tags" Target="../tags/tag1231.xml"/><Relationship Id="rId155" Type="http://schemas.openxmlformats.org/officeDocument/2006/relationships/tags" Target="../tags/tag1236.xml"/><Relationship Id="rId171" Type="http://schemas.openxmlformats.org/officeDocument/2006/relationships/tags" Target="../tags/tag1252.xml"/><Relationship Id="rId176" Type="http://schemas.openxmlformats.org/officeDocument/2006/relationships/tags" Target="../tags/tag1257.xml"/><Relationship Id="rId192" Type="http://schemas.openxmlformats.org/officeDocument/2006/relationships/tags" Target="../tags/tag1273.xml"/><Relationship Id="rId197" Type="http://schemas.openxmlformats.org/officeDocument/2006/relationships/tags" Target="../tags/tag1278.xml"/><Relationship Id="rId206" Type="http://schemas.openxmlformats.org/officeDocument/2006/relationships/tags" Target="../tags/tag1287.xml"/><Relationship Id="rId201" Type="http://schemas.openxmlformats.org/officeDocument/2006/relationships/tags" Target="../tags/tag1282.xml"/><Relationship Id="rId12" Type="http://schemas.openxmlformats.org/officeDocument/2006/relationships/tags" Target="../tags/tag1093.xml"/><Relationship Id="rId17" Type="http://schemas.openxmlformats.org/officeDocument/2006/relationships/tags" Target="../tags/tag1098.xml"/><Relationship Id="rId33" Type="http://schemas.openxmlformats.org/officeDocument/2006/relationships/tags" Target="../tags/tag1114.xml"/><Relationship Id="rId38" Type="http://schemas.openxmlformats.org/officeDocument/2006/relationships/tags" Target="../tags/tag1119.xml"/><Relationship Id="rId59" Type="http://schemas.openxmlformats.org/officeDocument/2006/relationships/tags" Target="../tags/tag1140.xml"/><Relationship Id="rId103" Type="http://schemas.openxmlformats.org/officeDocument/2006/relationships/tags" Target="../tags/tag1184.xml"/><Relationship Id="rId108" Type="http://schemas.openxmlformats.org/officeDocument/2006/relationships/tags" Target="../tags/tag1189.xml"/><Relationship Id="rId124" Type="http://schemas.openxmlformats.org/officeDocument/2006/relationships/tags" Target="../tags/tag1205.xml"/><Relationship Id="rId129" Type="http://schemas.openxmlformats.org/officeDocument/2006/relationships/tags" Target="../tags/tag1210.xml"/><Relationship Id="rId54" Type="http://schemas.openxmlformats.org/officeDocument/2006/relationships/tags" Target="../tags/tag1135.xml"/><Relationship Id="rId70" Type="http://schemas.openxmlformats.org/officeDocument/2006/relationships/tags" Target="../tags/tag1151.xml"/><Relationship Id="rId75" Type="http://schemas.openxmlformats.org/officeDocument/2006/relationships/tags" Target="../tags/tag1156.xml"/><Relationship Id="rId91" Type="http://schemas.openxmlformats.org/officeDocument/2006/relationships/tags" Target="../tags/tag1172.xml"/><Relationship Id="rId96" Type="http://schemas.openxmlformats.org/officeDocument/2006/relationships/tags" Target="../tags/tag1177.xml"/><Relationship Id="rId140" Type="http://schemas.openxmlformats.org/officeDocument/2006/relationships/tags" Target="../tags/tag1221.xml"/><Relationship Id="rId145" Type="http://schemas.openxmlformats.org/officeDocument/2006/relationships/tags" Target="../tags/tag1226.xml"/><Relationship Id="rId161" Type="http://schemas.openxmlformats.org/officeDocument/2006/relationships/tags" Target="../tags/tag1242.xml"/><Relationship Id="rId166" Type="http://schemas.openxmlformats.org/officeDocument/2006/relationships/tags" Target="../tags/tag1247.xml"/><Relationship Id="rId182" Type="http://schemas.openxmlformats.org/officeDocument/2006/relationships/tags" Target="../tags/tag1263.xml"/><Relationship Id="rId187" Type="http://schemas.openxmlformats.org/officeDocument/2006/relationships/tags" Target="../tags/tag1268.xml"/><Relationship Id="rId1" Type="http://schemas.openxmlformats.org/officeDocument/2006/relationships/tags" Target="../tags/tag1082.xml"/><Relationship Id="rId6" Type="http://schemas.openxmlformats.org/officeDocument/2006/relationships/tags" Target="../tags/tag1087.xml"/><Relationship Id="rId212" Type="http://schemas.openxmlformats.org/officeDocument/2006/relationships/tags" Target="../tags/tag1293.xml"/><Relationship Id="rId23" Type="http://schemas.openxmlformats.org/officeDocument/2006/relationships/tags" Target="../tags/tag1104.xml"/><Relationship Id="rId28" Type="http://schemas.openxmlformats.org/officeDocument/2006/relationships/tags" Target="../tags/tag1109.xml"/><Relationship Id="rId49" Type="http://schemas.openxmlformats.org/officeDocument/2006/relationships/tags" Target="../tags/tag1130.xml"/><Relationship Id="rId114" Type="http://schemas.openxmlformats.org/officeDocument/2006/relationships/tags" Target="../tags/tag1195.xml"/><Relationship Id="rId119" Type="http://schemas.openxmlformats.org/officeDocument/2006/relationships/tags" Target="../tags/tag1200.xml"/><Relationship Id="rId44" Type="http://schemas.openxmlformats.org/officeDocument/2006/relationships/tags" Target="../tags/tag1125.xml"/><Relationship Id="rId60" Type="http://schemas.openxmlformats.org/officeDocument/2006/relationships/tags" Target="../tags/tag1141.xml"/><Relationship Id="rId65" Type="http://schemas.openxmlformats.org/officeDocument/2006/relationships/tags" Target="../tags/tag1146.xml"/><Relationship Id="rId81" Type="http://schemas.openxmlformats.org/officeDocument/2006/relationships/tags" Target="../tags/tag1162.xml"/><Relationship Id="rId86" Type="http://schemas.openxmlformats.org/officeDocument/2006/relationships/tags" Target="../tags/tag1167.xml"/><Relationship Id="rId130" Type="http://schemas.openxmlformats.org/officeDocument/2006/relationships/tags" Target="../tags/tag1211.xml"/><Relationship Id="rId135" Type="http://schemas.openxmlformats.org/officeDocument/2006/relationships/tags" Target="../tags/tag1216.xml"/><Relationship Id="rId151" Type="http://schemas.openxmlformats.org/officeDocument/2006/relationships/tags" Target="../tags/tag1232.xml"/><Relationship Id="rId156" Type="http://schemas.openxmlformats.org/officeDocument/2006/relationships/tags" Target="../tags/tag1237.xml"/><Relationship Id="rId177" Type="http://schemas.openxmlformats.org/officeDocument/2006/relationships/tags" Target="../tags/tag1258.xml"/><Relationship Id="rId198" Type="http://schemas.openxmlformats.org/officeDocument/2006/relationships/tags" Target="../tags/tag1279.xml"/><Relationship Id="rId172" Type="http://schemas.openxmlformats.org/officeDocument/2006/relationships/tags" Target="../tags/tag1253.xml"/><Relationship Id="rId193" Type="http://schemas.openxmlformats.org/officeDocument/2006/relationships/tags" Target="../tags/tag1274.xml"/><Relationship Id="rId202" Type="http://schemas.openxmlformats.org/officeDocument/2006/relationships/tags" Target="../tags/tag1283.xml"/><Relationship Id="rId207" Type="http://schemas.openxmlformats.org/officeDocument/2006/relationships/tags" Target="../tags/tag1288.xml"/><Relationship Id="rId13" Type="http://schemas.openxmlformats.org/officeDocument/2006/relationships/tags" Target="../tags/tag1094.xml"/><Relationship Id="rId18" Type="http://schemas.openxmlformats.org/officeDocument/2006/relationships/tags" Target="../tags/tag1099.xml"/><Relationship Id="rId39" Type="http://schemas.openxmlformats.org/officeDocument/2006/relationships/tags" Target="../tags/tag1120.xml"/><Relationship Id="rId109" Type="http://schemas.openxmlformats.org/officeDocument/2006/relationships/tags" Target="../tags/tag1190.xml"/><Relationship Id="rId34" Type="http://schemas.openxmlformats.org/officeDocument/2006/relationships/tags" Target="../tags/tag1115.xml"/><Relationship Id="rId50" Type="http://schemas.openxmlformats.org/officeDocument/2006/relationships/tags" Target="../tags/tag1131.xml"/><Relationship Id="rId55" Type="http://schemas.openxmlformats.org/officeDocument/2006/relationships/tags" Target="../tags/tag1136.xml"/><Relationship Id="rId76" Type="http://schemas.openxmlformats.org/officeDocument/2006/relationships/tags" Target="../tags/tag1157.xml"/><Relationship Id="rId97" Type="http://schemas.openxmlformats.org/officeDocument/2006/relationships/tags" Target="../tags/tag1178.xml"/><Relationship Id="rId104" Type="http://schemas.openxmlformats.org/officeDocument/2006/relationships/tags" Target="../tags/tag1185.xml"/><Relationship Id="rId120" Type="http://schemas.openxmlformats.org/officeDocument/2006/relationships/tags" Target="../tags/tag1201.xml"/><Relationship Id="rId125" Type="http://schemas.openxmlformats.org/officeDocument/2006/relationships/tags" Target="../tags/tag1206.xml"/><Relationship Id="rId141" Type="http://schemas.openxmlformats.org/officeDocument/2006/relationships/tags" Target="../tags/tag1222.xml"/><Relationship Id="rId146" Type="http://schemas.openxmlformats.org/officeDocument/2006/relationships/tags" Target="../tags/tag1227.xml"/><Relationship Id="rId167" Type="http://schemas.openxmlformats.org/officeDocument/2006/relationships/tags" Target="../tags/tag1248.xml"/><Relationship Id="rId188" Type="http://schemas.openxmlformats.org/officeDocument/2006/relationships/tags" Target="../tags/tag1269.xml"/><Relationship Id="rId7" Type="http://schemas.openxmlformats.org/officeDocument/2006/relationships/tags" Target="../tags/tag1088.xml"/><Relationship Id="rId71" Type="http://schemas.openxmlformats.org/officeDocument/2006/relationships/tags" Target="../tags/tag1152.xml"/><Relationship Id="rId92" Type="http://schemas.openxmlformats.org/officeDocument/2006/relationships/tags" Target="../tags/tag1173.xml"/><Relationship Id="rId162" Type="http://schemas.openxmlformats.org/officeDocument/2006/relationships/tags" Target="../tags/tag1243.xml"/><Relationship Id="rId183" Type="http://schemas.openxmlformats.org/officeDocument/2006/relationships/tags" Target="../tags/tag1264.xml"/><Relationship Id="rId213" Type="http://schemas.openxmlformats.org/officeDocument/2006/relationships/tags" Target="../tags/tag1294.xml"/><Relationship Id="rId2" Type="http://schemas.openxmlformats.org/officeDocument/2006/relationships/tags" Target="../tags/tag1083.xml"/><Relationship Id="rId29" Type="http://schemas.openxmlformats.org/officeDocument/2006/relationships/tags" Target="../tags/tag1110.xml"/><Relationship Id="rId24" Type="http://schemas.openxmlformats.org/officeDocument/2006/relationships/tags" Target="../tags/tag1105.xml"/><Relationship Id="rId40" Type="http://schemas.openxmlformats.org/officeDocument/2006/relationships/tags" Target="../tags/tag1121.xml"/><Relationship Id="rId45" Type="http://schemas.openxmlformats.org/officeDocument/2006/relationships/tags" Target="../tags/tag1126.xml"/><Relationship Id="rId66" Type="http://schemas.openxmlformats.org/officeDocument/2006/relationships/tags" Target="../tags/tag1147.xml"/><Relationship Id="rId87" Type="http://schemas.openxmlformats.org/officeDocument/2006/relationships/tags" Target="../tags/tag1168.xml"/><Relationship Id="rId110" Type="http://schemas.openxmlformats.org/officeDocument/2006/relationships/tags" Target="../tags/tag1191.xml"/><Relationship Id="rId115" Type="http://schemas.openxmlformats.org/officeDocument/2006/relationships/tags" Target="../tags/tag1196.xml"/><Relationship Id="rId131" Type="http://schemas.openxmlformats.org/officeDocument/2006/relationships/tags" Target="../tags/tag1212.xml"/><Relationship Id="rId136" Type="http://schemas.openxmlformats.org/officeDocument/2006/relationships/tags" Target="../tags/tag1217.xml"/><Relationship Id="rId157" Type="http://schemas.openxmlformats.org/officeDocument/2006/relationships/tags" Target="../tags/tag1238.xml"/><Relationship Id="rId178" Type="http://schemas.openxmlformats.org/officeDocument/2006/relationships/tags" Target="../tags/tag1259.xml"/><Relationship Id="rId61" Type="http://schemas.openxmlformats.org/officeDocument/2006/relationships/tags" Target="../tags/tag1142.xml"/><Relationship Id="rId82" Type="http://schemas.openxmlformats.org/officeDocument/2006/relationships/tags" Target="../tags/tag1163.xml"/><Relationship Id="rId152" Type="http://schemas.openxmlformats.org/officeDocument/2006/relationships/tags" Target="../tags/tag1233.xml"/><Relationship Id="rId173" Type="http://schemas.openxmlformats.org/officeDocument/2006/relationships/tags" Target="../tags/tag1254.xml"/><Relationship Id="rId194" Type="http://schemas.openxmlformats.org/officeDocument/2006/relationships/tags" Target="../tags/tag1275.xml"/><Relationship Id="rId199" Type="http://schemas.openxmlformats.org/officeDocument/2006/relationships/tags" Target="../tags/tag1280.xml"/><Relationship Id="rId203" Type="http://schemas.openxmlformats.org/officeDocument/2006/relationships/tags" Target="../tags/tag1284.xml"/><Relationship Id="rId208" Type="http://schemas.openxmlformats.org/officeDocument/2006/relationships/tags" Target="../tags/tag1289.xml"/><Relationship Id="rId19" Type="http://schemas.openxmlformats.org/officeDocument/2006/relationships/tags" Target="../tags/tag1100.xml"/><Relationship Id="rId14" Type="http://schemas.openxmlformats.org/officeDocument/2006/relationships/tags" Target="../tags/tag1095.xml"/><Relationship Id="rId30" Type="http://schemas.openxmlformats.org/officeDocument/2006/relationships/tags" Target="../tags/tag1111.xml"/><Relationship Id="rId35" Type="http://schemas.openxmlformats.org/officeDocument/2006/relationships/tags" Target="../tags/tag1116.xml"/><Relationship Id="rId56" Type="http://schemas.openxmlformats.org/officeDocument/2006/relationships/tags" Target="../tags/tag1137.xml"/><Relationship Id="rId77" Type="http://schemas.openxmlformats.org/officeDocument/2006/relationships/tags" Target="../tags/tag1158.xml"/><Relationship Id="rId100" Type="http://schemas.openxmlformats.org/officeDocument/2006/relationships/tags" Target="../tags/tag1181.xml"/><Relationship Id="rId105" Type="http://schemas.openxmlformats.org/officeDocument/2006/relationships/tags" Target="../tags/tag1186.xml"/><Relationship Id="rId126" Type="http://schemas.openxmlformats.org/officeDocument/2006/relationships/tags" Target="../tags/tag1207.xml"/><Relationship Id="rId147" Type="http://schemas.openxmlformats.org/officeDocument/2006/relationships/tags" Target="../tags/tag1228.xml"/><Relationship Id="rId168" Type="http://schemas.openxmlformats.org/officeDocument/2006/relationships/tags" Target="../tags/tag1249.xml"/><Relationship Id="rId8" Type="http://schemas.openxmlformats.org/officeDocument/2006/relationships/tags" Target="../tags/tag1089.xml"/><Relationship Id="rId51" Type="http://schemas.openxmlformats.org/officeDocument/2006/relationships/tags" Target="../tags/tag1132.xml"/><Relationship Id="rId72" Type="http://schemas.openxmlformats.org/officeDocument/2006/relationships/tags" Target="../tags/tag1153.xml"/><Relationship Id="rId93" Type="http://schemas.openxmlformats.org/officeDocument/2006/relationships/tags" Target="../tags/tag1174.xml"/><Relationship Id="rId98" Type="http://schemas.openxmlformats.org/officeDocument/2006/relationships/tags" Target="../tags/tag1179.xml"/><Relationship Id="rId121" Type="http://schemas.openxmlformats.org/officeDocument/2006/relationships/tags" Target="../tags/tag1202.xml"/><Relationship Id="rId142" Type="http://schemas.openxmlformats.org/officeDocument/2006/relationships/tags" Target="../tags/tag1223.xml"/><Relationship Id="rId163" Type="http://schemas.openxmlformats.org/officeDocument/2006/relationships/tags" Target="../tags/tag1244.xml"/><Relationship Id="rId184" Type="http://schemas.openxmlformats.org/officeDocument/2006/relationships/tags" Target="../tags/tag1265.xml"/><Relationship Id="rId189" Type="http://schemas.openxmlformats.org/officeDocument/2006/relationships/tags" Target="../tags/tag1270.xml"/><Relationship Id="rId3" Type="http://schemas.openxmlformats.org/officeDocument/2006/relationships/tags" Target="../tags/tag1084.xml"/><Relationship Id="rId214" Type="http://schemas.openxmlformats.org/officeDocument/2006/relationships/tags" Target="../tags/tag1295.xml"/><Relationship Id="rId25" Type="http://schemas.openxmlformats.org/officeDocument/2006/relationships/tags" Target="../tags/tag1106.xml"/><Relationship Id="rId46" Type="http://schemas.openxmlformats.org/officeDocument/2006/relationships/tags" Target="../tags/tag1127.xml"/><Relationship Id="rId67" Type="http://schemas.openxmlformats.org/officeDocument/2006/relationships/tags" Target="../tags/tag1148.xml"/><Relationship Id="rId116" Type="http://schemas.openxmlformats.org/officeDocument/2006/relationships/tags" Target="../tags/tag1197.xml"/><Relationship Id="rId137" Type="http://schemas.openxmlformats.org/officeDocument/2006/relationships/tags" Target="../tags/tag1218.xml"/><Relationship Id="rId158" Type="http://schemas.openxmlformats.org/officeDocument/2006/relationships/tags" Target="../tags/tag1239.xml"/><Relationship Id="rId20" Type="http://schemas.openxmlformats.org/officeDocument/2006/relationships/tags" Target="../tags/tag1101.xml"/><Relationship Id="rId41" Type="http://schemas.openxmlformats.org/officeDocument/2006/relationships/tags" Target="../tags/tag1122.xml"/><Relationship Id="rId62" Type="http://schemas.openxmlformats.org/officeDocument/2006/relationships/tags" Target="../tags/tag1143.xml"/><Relationship Id="rId83" Type="http://schemas.openxmlformats.org/officeDocument/2006/relationships/tags" Target="../tags/tag1164.xml"/><Relationship Id="rId88" Type="http://schemas.openxmlformats.org/officeDocument/2006/relationships/tags" Target="../tags/tag1169.xml"/><Relationship Id="rId111" Type="http://schemas.openxmlformats.org/officeDocument/2006/relationships/tags" Target="../tags/tag1192.xml"/><Relationship Id="rId132" Type="http://schemas.openxmlformats.org/officeDocument/2006/relationships/tags" Target="../tags/tag1213.xml"/><Relationship Id="rId153" Type="http://schemas.openxmlformats.org/officeDocument/2006/relationships/tags" Target="../tags/tag1234.xml"/><Relationship Id="rId174" Type="http://schemas.openxmlformats.org/officeDocument/2006/relationships/tags" Target="../tags/tag1255.xml"/><Relationship Id="rId179" Type="http://schemas.openxmlformats.org/officeDocument/2006/relationships/tags" Target="../tags/tag1260.xml"/><Relationship Id="rId195" Type="http://schemas.openxmlformats.org/officeDocument/2006/relationships/tags" Target="../tags/tag1276.xml"/><Relationship Id="rId209" Type="http://schemas.openxmlformats.org/officeDocument/2006/relationships/tags" Target="../tags/tag1290.xml"/><Relationship Id="rId190" Type="http://schemas.openxmlformats.org/officeDocument/2006/relationships/tags" Target="../tags/tag1271.xml"/><Relationship Id="rId204" Type="http://schemas.openxmlformats.org/officeDocument/2006/relationships/tags" Target="../tags/tag1285.xml"/><Relationship Id="rId15" Type="http://schemas.openxmlformats.org/officeDocument/2006/relationships/tags" Target="../tags/tag1096.xml"/><Relationship Id="rId36" Type="http://schemas.openxmlformats.org/officeDocument/2006/relationships/tags" Target="../tags/tag1117.xml"/><Relationship Id="rId57" Type="http://schemas.openxmlformats.org/officeDocument/2006/relationships/tags" Target="../tags/tag1138.xml"/><Relationship Id="rId106" Type="http://schemas.openxmlformats.org/officeDocument/2006/relationships/tags" Target="../tags/tag1187.xml"/><Relationship Id="rId127" Type="http://schemas.openxmlformats.org/officeDocument/2006/relationships/tags" Target="../tags/tag1208.xml"/><Relationship Id="rId10" Type="http://schemas.openxmlformats.org/officeDocument/2006/relationships/tags" Target="../tags/tag1091.xml"/><Relationship Id="rId31" Type="http://schemas.openxmlformats.org/officeDocument/2006/relationships/tags" Target="../tags/tag1112.xml"/><Relationship Id="rId52" Type="http://schemas.openxmlformats.org/officeDocument/2006/relationships/tags" Target="../tags/tag1133.xml"/><Relationship Id="rId73" Type="http://schemas.openxmlformats.org/officeDocument/2006/relationships/tags" Target="../tags/tag1154.xml"/><Relationship Id="rId78" Type="http://schemas.openxmlformats.org/officeDocument/2006/relationships/tags" Target="../tags/tag1159.xml"/><Relationship Id="rId94" Type="http://schemas.openxmlformats.org/officeDocument/2006/relationships/tags" Target="../tags/tag1175.xml"/><Relationship Id="rId99" Type="http://schemas.openxmlformats.org/officeDocument/2006/relationships/tags" Target="../tags/tag1180.xml"/><Relationship Id="rId101" Type="http://schemas.openxmlformats.org/officeDocument/2006/relationships/tags" Target="../tags/tag1182.xml"/><Relationship Id="rId122" Type="http://schemas.openxmlformats.org/officeDocument/2006/relationships/tags" Target="../tags/tag1203.xml"/><Relationship Id="rId143" Type="http://schemas.openxmlformats.org/officeDocument/2006/relationships/tags" Target="../tags/tag1224.xml"/><Relationship Id="rId148" Type="http://schemas.openxmlformats.org/officeDocument/2006/relationships/tags" Target="../tags/tag1229.xml"/><Relationship Id="rId164" Type="http://schemas.openxmlformats.org/officeDocument/2006/relationships/tags" Target="../tags/tag1245.xml"/><Relationship Id="rId169" Type="http://schemas.openxmlformats.org/officeDocument/2006/relationships/tags" Target="../tags/tag1250.xml"/><Relationship Id="rId185" Type="http://schemas.openxmlformats.org/officeDocument/2006/relationships/tags" Target="../tags/tag1266.xml"/><Relationship Id="rId4" Type="http://schemas.openxmlformats.org/officeDocument/2006/relationships/tags" Target="../tags/tag1085.xml"/><Relationship Id="rId9" Type="http://schemas.openxmlformats.org/officeDocument/2006/relationships/tags" Target="../tags/tag1090.xml"/><Relationship Id="rId180" Type="http://schemas.openxmlformats.org/officeDocument/2006/relationships/tags" Target="../tags/tag1261.xml"/><Relationship Id="rId210" Type="http://schemas.openxmlformats.org/officeDocument/2006/relationships/tags" Target="../tags/tag1291.xml"/><Relationship Id="rId215" Type="http://schemas.openxmlformats.org/officeDocument/2006/relationships/slideLayout" Target="../slideLayouts/slideLayout1.xml"/><Relationship Id="rId26" Type="http://schemas.openxmlformats.org/officeDocument/2006/relationships/tags" Target="../tags/tag1107.xml"/><Relationship Id="rId47" Type="http://schemas.openxmlformats.org/officeDocument/2006/relationships/tags" Target="../tags/tag1128.xml"/><Relationship Id="rId68" Type="http://schemas.openxmlformats.org/officeDocument/2006/relationships/tags" Target="../tags/tag1149.xml"/><Relationship Id="rId89" Type="http://schemas.openxmlformats.org/officeDocument/2006/relationships/tags" Target="../tags/tag1170.xml"/><Relationship Id="rId112" Type="http://schemas.openxmlformats.org/officeDocument/2006/relationships/tags" Target="../tags/tag1193.xml"/><Relationship Id="rId133" Type="http://schemas.openxmlformats.org/officeDocument/2006/relationships/tags" Target="../tags/tag1214.xml"/><Relationship Id="rId154" Type="http://schemas.openxmlformats.org/officeDocument/2006/relationships/tags" Target="../tags/tag1235.xml"/><Relationship Id="rId175" Type="http://schemas.openxmlformats.org/officeDocument/2006/relationships/tags" Target="../tags/tag1256.xml"/><Relationship Id="rId196" Type="http://schemas.openxmlformats.org/officeDocument/2006/relationships/tags" Target="../tags/tag1277.xml"/><Relationship Id="rId200" Type="http://schemas.openxmlformats.org/officeDocument/2006/relationships/tags" Target="../tags/tag1281.xml"/><Relationship Id="rId16" Type="http://schemas.openxmlformats.org/officeDocument/2006/relationships/tags" Target="../tags/tag109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412.xml"/><Relationship Id="rId21" Type="http://schemas.openxmlformats.org/officeDocument/2006/relationships/tags" Target="../tags/tag1316.xml"/><Relationship Id="rId42" Type="http://schemas.openxmlformats.org/officeDocument/2006/relationships/tags" Target="../tags/tag1337.xml"/><Relationship Id="rId63" Type="http://schemas.openxmlformats.org/officeDocument/2006/relationships/tags" Target="../tags/tag1358.xml"/><Relationship Id="rId84" Type="http://schemas.openxmlformats.org/officeDocument/2006/relationships/tags" Target="../tags/tag1379.xml"/><Relationship Id="rId138" Type="http://schemas.openxmlformats.org/officeDocument/2006/relationships/tags" Target="../tags/tag1433.xml"/><Relationship Id="rId159" Type="http://schemas.openxmlformats.org/officeDocument/2006/relationships/tags" Target="../tags/tag1454.xml"/><Relationship Id="rId170" Type="http://schemas.openxmlformats.org/officeDocument/2006/relationships/tags" Target="../tags/tag1465.xml"/><Relationship Id="rId191" Type="http://schemas.openxmlformats.org/officeDocument/2006/relationships/tags" Target="../tags/tag1486.xml"/><Relationship Id="rId205" Type="http://schemas.openxmlformats.org/officeDocument/2006/relationships/tags" Target="../tags/tag1500.xml"/><Relationship Id="rId226" Type="http://schemas.openxmlformats.org/officeDocument/2006/relationships/tags" Target="../tags/tag1521.xml"/><Relationship Id="rId247" Type="http://schemas.openxmlformats.org/officeDocument/2006/relationships/tags" Target="../tags/tag1542.xml"/><Relationship Id="rId107" Type="http://schemas.openxmlformats.org/officeDocument/2006/relationships/tags" Target="../tags/tag1402.xml"/><Relationship Id="rId268" Type="http://schemas.openxmlformats.org/officeDocument/2006/relationships/tags" Target="../tags/tag1563.xml"/><Relationship Id="rId11" Type="http://schemas.openxmlformats.org/officeDocument/2006/relationships/tags" Target="../tags/tag1306.xml"/><Relationship Id="rId32" Type="http://schemas.openxmlformats.org/officeDocument/2006/relationships/tags" Target="../tags/tag1327.xml"/><Relationship Id="rId53" Type="http://schemas.openxmlformats.org/officeDocument/2006/relationships/tags" Target="../tags/tag1348.xml"/><Relationship Id="rId74" Type="http://schemas.openxmlformats.org/officeDocument/2006/relationships/tags" Target="../tags/tag1369.xml"/><Relationship Id="rId128" Type="http://schemas.openxmlformats.org/officeDocument/2006/relationships/tags" Target="../tags/tag1423.xml"/><Relationship Id="rId149" Type="http://schemas.openxmlformats.org/officeDocument/2006/relationships/tags" Target="../tags/tag1444.xml"/><Relationship Id="rId5" Type="http://schemas.openxmlformats.org/officeDocument/2006/relationships/tags" Target="../tags/tag1300.xml"/><Relationship Id="rId95" Type="http://schemas.openxmlformats.org/officeDocument/2006/relationships/tags" Target="../tags/tag1390.xml"/><Relationship Id="rId160" Type="http://schemas.openxmlformats.org/officeDocument/2006/relationships/tags" Target="../tags/tag1455.xml"/><Relationship Id="rId181" Type="http://schemas.openxmlformats.org/officeDocument/2006/relationships/tags" Target="../tags/tag1476.xml"/><Relationship Id="rId216" Type="http://schemas.openxmlformats.org/officeDocument/2006/relationships/tags" Target="../tags/tag1511.xml"/><Relationship Id="rId237" Type="http://schemas.openxmlformats.org/officeDocument/2006/relationships/tags" Target="../tags/tag1532.xml"/><Relationship Id="rId258" Type="http://schemas.openxmlformats.org/officeDocument/2006/relationships/tags" Target="../tags/tag1553.xml"/><Relationship Id="rId22" Type="http://schemas.openxmlformats.org/officeDocument/2006/relationships/tags" Target="../tags/tag1317.xml"/><Relationship Id="rId43" Type="http://schemas.openxmlformats.org/officeDocument/2006/relationships/tags" Target="../tags/tag1338.xml"/><Relationship Id="rId64" Type="http://schemas.openxmlformats.org/officeDocument/2006/relationships/tags" Target="../tags/tag1359.xml"/><Relationship Id="rId118" Type="http://schemas.openxmlformats.org/officeDocument/2006/relationships/tags" Target="../tags/tag1413.xml"/><Relationship Id="rId139" Type="http://schemas.openxmlformats.org/officeDocument/2006/relationships/tags" Target="../tags/tag1434.xml"/><Relationship Id="rId85" Type="http://schemas.openxmlformats.org/officeDocument/2006/relationships/tags" Target="../tags/tag1380.xml"/><Relationship Id="rId150" Type="http://schemas.openxmlformats.org/officeDocument/2006/relationships/tags" Target="../tags/tag1445.xml"/><Relationship Id="rId171" Type="http://schemas.openxmlformats.org/officeDocument/2006/relationships/tags" Target="../tags/tag1466.xml"/><Relationship Id="rId192" Type="http://schemas.openxmlformats.org/officeDocument/2006/relationships/tags" Target="../tags/tag1487.xml"/><Relationship Id="rId206" Type="http://schemas.openxmlformats.org/officeDocument/2006/relationships/tags" Target="../tags/tag1501.xml"/><Relationship Id="rId227" Type="http://schemas.openxmlformats.org/officeDocument/2006/relationships/tags" Target="../tags/tag1522.xml"/><Relationship Id="rId248" Type="http://schemas.openxmlformats.org/officeDocument/2006/relationships/tags" Target="../tags/tag1543.xml"/><Relationship Id="rId269" Type="http://schemas.openxmlformats.org/officeDocument/2006/relationships/tags" Target="../tags/tag1564.xml"/><Relationship Id="rId12" Type="http://schemas.openxmlformats.org/officeDocument/2006/relationships/tags" Target="../tags/tag1307.xml"/><Relationship Id="rId33" Type="http://schemas.openxmlformats.org/officeDocument/2006/relationships/tags" Target="../tags/tag1328.xml"/><Relationship Id="rId108" Type="http://schemas.openxmlformats.org/officeDocument/2006/relationships/tags" Target="../tags/tag1403.xml"/><Relationship Id="rId129" Type="http://schemas.openxmlformats.org/officeDocument/2006/relationships/tags" Target="../tags/tag1424.xml"/><Relationship Id="rId54" Type="http://schemas.openxmlformats.org/officeDocument/2006/relationships/tags" Target="../tags/tag1349.xml"/><Relationship Id="rId75" Type="http://schemas.openxmlformats.org/officeDocument/2006/relationships/tags" Target="../tags/tag1370.xml"/><Relationship Id="rId96" Type="http://schemas.openxmlformats.org/officeDocument/2006/relationships/tags" Target="../tags/tag1391.xml"/><Relationship Id="rId140" Type="http://schemas.openxmlformats.org/officeDocument/2006/relationships/tags" Target="../tags/tag1435.xml"/><Relationship Id="rId161" Type="http://schemas.openxmlformats.org/officeDocument/2006/relationships/tags" Target="../tags/tag1456.xml"/><Relationship Id="rId182" Type="http://schemas.openxmlformats.org/officeDocument/2006/relationships/tags" Target="../tags/tag1477.xml"/><Relationship Id="rId217" Type="http://schemas.openxmlformats.org/officeDocument/2006/relationships/tags" Target="../tags/tag1512.xml"/><Relationship Id="rId6" Type="http://schemas.openxmlformats.org/officeDocument/2006/relationships/tags" Target="../tags/tag1301.xml"/><Relationship Id="rId238" Type="http://schemas.openxmlformats.org/officeDocument/2006/relationships/tags" Target="../tags/tag1533.xml"/><Relationship Id="rId259" Type="http://schemas.openxmlformats.org/officeDocument/2006/relationships/tags" Target="../tags/tag1554.xml"/><Relationship Id="rId23" Type="http://schemas.openxmlformats.org/officeDocument/2006/relationships/tags" Target="../tags/tag1318.xml"/><Relationship Id="rId119" Type="http://schemas.openxmlformats.org/officeDocument/2006/relationships/tags" Target="../tags/tag1414.xml"/><Relationship Id="rId270" Type="http://schemas.openxmlformats.org/officeDocument/2006/relationships/tags" Target="../tags/tag1565.xml"/><Relationship Id="rId44" Type="http://schemas.openxmlformats.org/officeDocument/2006/relationships/tags" Target="../tags/tag1339.xml"/><Relationship Id="rId60" Type="http://schemas.openxmlformats.org/officeDocument/2006/relationships/tags" Target="../tags/tag1355.xml"/><Relationship Id="rId65" Type="http://schemas.openxmlformats.org/officeDocument/2006/relationships/tags" Target="../tags/tag1360.xml"/><Relationship Id="rId81" Type="http://schemas.openxmlformats.org/officeDocument/2006/relationships/tags" Target="../tags/tag1376.xml"/><Relationship Id="rId86" Type="http://schemas.openxmlformats.org/officeDocument/2006/relationships/tags" Target="../tags/tag1381.xml"/><Relationship Id="rId130" Type="http://schemas.openxmlformats.org/officeDocument/2006/relationships/tags" Target="../tags/tag1425.xml"/><Relationship Id="rId135" Type="http://schemas.openxmlformats.org/officeDocument/2006/relationships/tags" Target="../tags/tag1430.xml"/><Relationship Id="rId151" Type="http://schemas.openxmlformats.org/officeDocument/2006/relationships/tags" Target="../tags/tag1446.xml"/><Relationship Id="rId156" Type="http://schemas.openxmlformats.org/officeDocument/2006/relationships/tags" Target="../tags/tag1451.xml"/><Relationship Id="rId177" Type="http://schemas.openxmlformats.org/officeDocument/2006/relationships/tags" Target="../tags/tag1472.xml"/><Relationship Id="rId198" Type="http://schemas.openxmlformats.org/officeDocument/2006/relationships/tags" Target="../tags/tag1493.xml"/><Relationship Id="rId172" Type="http://schemas.openxmlformats.org/officeDocument/2006/relationships/tags" Target="../tags/tag1467.xml"/><Relationship Id="rId193" Type="http://schemas.openxmlformats.org/officeDocument/2006/relationships/tags" Target="../tags/tag1488.xml"/><Relationship Id="rId202" Type="http://schemas.openxmlformats.org/officeDocument/2006/relationships/tags" Target="../tags/tag1497.xml"/><Relationship Id="rId207" Type="http://schemas.openxmlformats.org/officeDocument/2006/relationships/tags" Target="../tags/tag1502.xml"/><Relationship Id="rId223" Type="http://schemas.openxmlformats.org/officeDocument/2006/relationships/tags" Target="../tags/tag1518.xml"/><Relationship Id="rId228" Type="http://schemas.openxmlformats.org/officeDocument/2006/relationships/tags" Target="../tags/tag1523.xml"/><Relationship Id="rId244" Type="http://schemas.openxmlformats.org/officeDocument/2006/relationships/tags" Target="../tags/tag1539.xml"/><Relationship Id="rId249" Type="http://schemas.openxmlformats.org/officeDocument/2006/relationships/tags" Target="../tags/tag1544.xml"/><Relationship Id="rId13" Type="http://schemas.openxmlformats.org/officeDocument/2006/relationships/tags" Target="../tags/tag1308.xml"/><Relationship Id="rId18" Type="http://schemas.openxmlformats.org/officeDocument/2006/relationships/tags" Target="../tags/tag1313.xml"/><Relationship Id="rId39" Type="http://schemas.openxmlformats.org/officeDocument/2006/relationships/tags" Target="../tags/tag1334.xml"/><Relationship Id="rId109" Type="http://schemas.openxmlformats.org/officeDocument/2006/relationships/tags" Target="../tags/tag1404.xml"/><Relationship Id="rId260" Type="http://schemas.openxmlformats.org/officeDocument/2006/relationships/tags" Target="../tags/tag1555.xml"/><Relationship Id="rId265" Type="http://schemas.openxmlformats.org/officeDocument/2006/relationships/tags" Target="../tags/tag1560.xml"/><Relationship Id="rId34" Type="http://schemas.openxmlformats.org/officeDocument/2006/relationships/tags" Target="../tags/tag1329.xml"/><Relationship Id="rId50" Type="http://schemas.openxmlformats.org/officeDocument/2006/relationships/tags" Target="../tags/tag1345.xml"/><Relationship Id="rId55" Type="http://schemas.openxmlformats.org/officeDocument/2006/relationships/tags" Target="../tags/tag1350.xml"/><Relationship Id="rId76" Type="http://schemas.openxmlformats.org/officeDocument/2006/relationships/tags" Target="../tags/tag1371.xml"/><Relationship Id="rId97" Type="http://schemas.openxmlformats.org/officeDocument/2006/relationships/tags" Target="../tags/tag1392.xml"/><Relationship Id="rId104" Type="http://schemas.openxmlformats.org/officeDocument/2006/relationships/tags" Target="../tags/tag1399.xml"/><Relationship Id="rId120" Type="http://schemas.openxmlformats.org/officeDocument/2006/relationships/tags" Target="../tags/tag1415.xml"/><Relationship Id="rId125" Type="http://schemas.openxmlformats.org/officeDocument/2006/relationships/tags" Target="../tags/tag1420.xml"/><Relationship Id="rId141" Type="http://schemas.openxmlformats.org/officeDocument/2006/relationships/tags" Target="../tags/tag1436.xml"/><Relationship Id="rId146" Type="http://schemas.openxmlformats.org/officeDocument/2006/relationships/tags" Target="../tags/tag1441.xml"/><Relationship Id="rId167" Type="http://schemas.openxmlformats.org/officeDocument/2006/relationships/tags" Target="../tags/tag1462.xml"/><Relationship Id="rId188" Type="http://schemas.openxmlformats.org/officeDocument/2006/relationships/tags" Target="../tags/tag1483.xml"/><Relationship Id="rId7" Type="http://schemas.openxmlformats.org/officeDocument/2006/relationships/tags" Target="../tags/tag1302.xml"/><Relationship Id="rId71" Type="http://schemas.openxmlformats.org/officeDocument/2006/relationships/tags" Target="../tags/tag1366.xml"/><Relationship Id="rId92" Type="http://schemas.openxmlformats.org/officeDocument/2006/relationships/tags" Target="../tags/tag1387.xml"/><Relationship Id="rId162" Type="http://schemas.openxmlformats.org/officeDocument/2006/relationships/tags" Target="../tags/tag1457.xml"/><Relationship Id="rId183" Type="http://schemas.openxmlformats.org/officeDocument/2006/relationships/tags" Target="../tags/tag1478.xml"/><Relationship Id="rId213" Type="http://schemas.openxmlformats.org/officeDocument/2006/relationships/tags" Target="../tags/tag1508.xml"/><Relationship Id="rId218" Type="http://schemas.openxmlformats.org/officeDocument/2006/relationships/tags" Target="../tags/tag1513.xml"/><Relationship Id="rId234" Type="http://schemas.openxmlformats.org/officeDocument/2006/relationships/tags" Target="../tags/tag1529.xml"/><Relationship Id="rId239" Type="http://schemas.openxmlformats.org/officeDocument/2006/relationships/tags" Target="../tags/tag1534.xml"/><Relationship Id="rId2" Type="http://schemas.openxmlformats.org/officeDocument/2006/relationships/tags" Target="../tags/tag1297.xml"/><Relationship Id="rId29" Type="http://schemas.openxmlformats.org/officeDocument/2006/relationships/tags" Target="../tags/tag1324.xml"/><Relationship Id="rId250" Type="http://schemas.openxmlformats.org/officeDocument/2006/relationships/tags" Target="../tags/tag1545.xml"/><Relationship Id="rId255" Type="http://schemas.openxmlformats.org/officeDocument/2006/relationships/tags" Target="../tags/tag1550.xml"/><Relationship Id="rId271" Type="http://schemas.openxmlformats.org/officeDocument/2006/relationships/tags" Target="../tags/tag1566.xml"/><Relationship Id="rId276" Type="http://schemas.openxmlformats.org/officeDocument/2006/relationships/slideLayout" Target="../slideLayouts/slideLayout1.xml"/><Relationship Id="rId24" Type="http://schemas.openxmlformats.org/officeDocument/2006/relationships/tags" Target="../tags/tag1319.xml"/><Relationship Id="rId40" Type="http://schemas.openxmlformats.org/officeDocument/2006/relationships/tags" Target="../tags/tag1335.xml"/><Relationship Id="rId45" Type="http://schemas.openxmlformats.org/officeDocument/2006/relationships/tags" Target="../tags/tag1340.xml"/><Relationship Id="rId66" Type="http://schemas.openxmlformats.org/officeDocument/2006/relationships/tags" Target="../tags/tag1361.xml"/><Relationship Id="rId87" Type="http://schemas.openxmlformats.org/officeDocument/2006/relationships/tags" Target="../tags/tag1382.xml"/><Relationship Id="rId110" Type="http://schemas.openxmlformats.org/officeDocument/2006/relationships/tags" Target="../tags/tag1405.xml"/><Relationship Id="rId115" Type="http://schemas.openxmlformats.org/officeDocument/2006/relationships/tags" Target="../tags/tag1410.xml"/><Relationship Id="rId131" Type="http://schemas.openxmlformats.org/officeDocument/2006/relationships/tags" Target="../tags/tag1426.xml"/><Relationship Id="rId136" Type="http://schemas.openxmlformats.org/officeDocument/2006/relationships/tags" Target="../tags/tag1431.xml"/><Relationship Id="rId157" Type="http://schemas.openxmlformats.org/officeDocument/2006/relationships/tags" Target="../tags/tag1452.xml"/><Relationship Id="rId178" Type="http://schemas.openxmlformats.org/officeDocument/2006/relationships/tags" Target="../tags/tag1473.xml"/><Relationship Id="rId61" Type="http://schemas.openxmlformats.org/officeDocument/2006/relationships/tags" Target="../tags/tag1356.xml"/><Relationship Id="rId82" Type="http://schemas.openxmlformats.org/officeDocument/2006/relationships/tags" Target="../tags/tag1377.xml"/><Relationship Id="rId152" Type="http://schemas.openxmlformats.org/officeDocument/2006/relationships/tags" Target="../tags/tag1447.xml"/><Relationship Id="rId173" Type="http://schemas.openxmlformats.org/officeDocument/2006/relationships/tags" Target="../tags/tag1468.xml"/><Relationship Id="rId194" Type="http://schemas.openxmlformats.org/officeDocument/2006/relationships/tags" Target="../tags/tag1489.xml"/><Relationship Id="rId199" Type="http://schemas.openxmlformats.org/officeDocument/2006/relationships/tags" Target="../tags/tag1494.xml"/><Relationship Id="rId203" Type="http://schemas.openxmlformats.org/officeDocument/2006/relationships/tags" Target="../tags/tag1498.xml"/><Relationship Id="rId208" Type="http://schemas.openxmlformats.org/officeDocument/2006/relationships/tags" Target="../tags/tag1503.xml"/><Relationship Id="rId229" Type="http://schemas.openxmlformats.org/officeDocument/2006/relationships/tags" Target="../tags/tag1524.xml"/><Relationship Id="rId19" Type="http://schemas.openxmlformats.org/officeDocument/2006/relationships/tags" Target="../tags/tag1314.xml"/><Relationship Id="rId224" Type="http://schemas.openxmlformats.org/officeDocument/2006/relationships/tags" Target="../tags/tag1519.xml"/><Relationship Id="rId240" Type="http://schemas.openxmlformats.org/officeDocument/2006/relationships/tags" Target="../tags/tag1535.xml"/><Relationship Id="rId245" Type="http://schemas.openxmlformats.org/officeDocument/2006/relationships/tags" Target="../tags/tag1540.xml"/><Relationship Id="rId261" Type="http://schemas.openxmlformats.org/officeDocument/2006/relationships/tags" Target="../tags/tag1556.xml"/><Relationship Id="rId266" Type="http://schemas.openxmlformats.org/officeDocument/2006/relationships/tags" Target="../tags/tag1561.xml"/><Relationship Id="rId14" Type="http://schemas.openxmlformats.org/officeDocument/2006/relationships/tags" Target="../tags/tag1309.xml"/><Relationship Id="rId30" Type="http://schemas.openxmlformats.org/officeDocument/2006/relationships/tags" Target="../tags/tag1325.xml"/><Relationship Id="rId35" Type="http://schemas.openxmlformats.org/officeDocument/2006/relationships/tags" Target="../tags/tag1330.xml"/><Relationship Id="rId56" Type="http://schemas.openxmlformats.org/officeDocument/2006/relationships/tags" Target="../tags/tag1351.xml"/><Relationship Id="rId77" Type="http://schemas.openxmlformats.org/officeDocument/2006/relationships/tags" Target="../tags/tag1372.xml"/><Relationship Id="rId100" Type="http://schemas.openxmlformats.org/officeDocument/2006/relationships/tags" Target="../tags/tag1395.xml"/><Relationship Id="rId105" Type="http://schemas.openxmlformats.org/officeDocument/2006/relationships/tags" Target="../tags/tag1400.xml"/><Relationship Id="rId126" Type="http://schemas.openxmlformats.org/officeDocument/2006/relationships/tags" Target="../tags/tag1421.xml"/><Relationship Id="rId147" Type="http://schemas.openxmlformats.org/officeDocument/2006/relationships/tags" Target="../tags/tag1442.xml"/><Relationship Id="rId168" Type="http://schemas.openxmlformats.org/officeDocument/2006/relationships/tags" Target="../tags/tag1463.xml"/><Relationship Id="rId8" Type="http://schemas.openxmlformats.org/officeDocument/2006/relationships/tags" Target="../tags/tag1303.xml"/><Relationship Id="rId51" Type="http://schemas.openxmlformats.org/officeDocument/2006/relationships/tags" Target="../tags/tag1346.xml"/><Relationship Id="rId72" Type="http://schemas.openxmlformats.org/officeDocument/2006/relationships/tags" Target="../tags/tag1367.xml"/><Relationship Id="rId93" Type="http://schemas.openxmlformats.org/officeDocument/2006/relationships/tags" Target="../tags/tag1388.xml"/><Relationship Id="rId98" Type="http://schemas.openxmlformats.org/officeDocument/2006/relationships/tags" Target="../tags/tag1393.xml"/><Relationship Id="rId121" Type="http://schemas.openxmlformats.org/officeDocument/2006/relationships/tags" Target="../tags/tag1416.xml"/><Relationship Id="rId142" Type="http://schemas.openxmlformats.org/officeDocument/2006/relationships/tags" Target="../tags/tag1437.xml"/><Relationship Id="rId163" Type="http://schemas.openxmlformats.org/officeDocument/2006/relationships/tags" Target="../tags/tag1458.xml"/><Relationship Id="rId184" Type="http://schemas.openxmlformats.org/officeDocument/2006/relationships/tags" Target="../tags/tag1479.xml"/><Relationship Id="rId189" Type="http://schemas.openxmlformats.org/officeDocument/2006/relationships/tags" Target="../tags/tag1484.xml"/><Relationship Id="rId219" Type="http://schemas.openxmlformats.org/officeDocument/2006/relationships/tags" Target="../tags/tag1514.xml"/><Relationship Id="rId3" Type="http://schemas.openxmlformats.org/officeDocument/2006/relationships/tags" Target="../tags/tag1298.xml"/><Relationship Id="rId214" Type="http://schemas.openxmlformats.org/officeDocument/2006/relationships/tags" Target="../tags/tag1509.xml"/><Relationship Id="rId230" Type="http://schemas.openxmlformats.org/officeDocument/2006/relationships/tags" Target="../tags/tag1525.xml"/><Relationship Id="rId235" Type="http://schemas.openxmlformats.org/officeDocument/2006/relationships/tags" Target="../tags/tag1530.xml"/><Relationship Id="rId251" Type="http://schemas.openxmlformats.org/officeDocument/2006/relationships/tags" Target="../tags/tag1546.xml"/><Relationship Id="rId256" Type="http://schemas.openxmlformats.org/officeDocument/2006/relationships/tags" Target="../tags/tag1551.xml"/><Relationship Id="rId25" Type="http://schemas.openxmlformats.org/officeDocument/2006/relationships/tags" Target="../tags/tag1320.xml"/><Relationship Id="rId46" Type="http://schemas.openxmlformats.org/officeDocument/2006/relationships/tags" Target="../tags/tag1341.xml"/><Relationship Id="rId67" Type="http://schemas.openxmlformats.org/officeDocument/2006/relationships/tags" Target="../tags/tag1362.xml"/><Relationship Id="rId116" Type="http://schemas.openxmlformats.org/officeDocument/2006/relationships/tags" Target="../tags/tag1411.xml"/><Relationship Id="rId137" Type="http://schemas.openxmlformats.org/officeDocument/2006/relationships/tags" Target="../tags/tag1432.xml"/><Relationship Id="rId158" Type="http://schemas.openxmlformats.org/officeDocument/2006/relationships/tags" Target="../tags/tag1453.xml"/><Relationship Id="rId272" Type="http://schemas.openxmlformats.org/officeDocument/2006/relationships/tags" Target="../tags/tag1567.xml"/><Relationship Id="rId20" Type="http://schemas.openxmlformats.org/officeDocument/2006/relationships/tags" Target="../tags/tag1315.xml"/><Relationship Id="rId41" Type="http://schemas.openxmlformats.org/officeDocument/2006/relationships/tags" Target="../tags/tag1336.xml"/><Relationship Id="rId62" Type="http://schemas.openxmlformats.org/officeDocument/2006/relationships/tags" Target="../tags/tag1357.xml"/><Relationship Id="rId83" Type="http://schemas.openxmlformats.org/officeDocument/2006/relationships/tags" Target="../tags/tag1378.xml"/><Relationship Id="rId88" Type="http://schemas.openxmlformats.org/officeDocument/2006/relationships/tags" Target="../tags/tag1383.xml"/><Relationship Id="rId111" Type="http://schemas.openxmlformats.org/officeDocument/2006/relationships/tags" Target="../tags/tag1406.xml"/><Relationship Id="rId132" Type="http://schemas.openxmlformats.org/officeDocument/2006/relationships/tags" Target="../tags/tag1427.xml"/><Relationship Id="rId153" Type="http://schemas.openxmlformats.org/officeDocument/2006/relationships/tags" Target="../tags/tag1448.xml"/><Relationship Id="rId174" Type="http://schemas.openxmlformats.org/officeDocument/2006/relationships/tags" Target="../tags/tag1469.xml"/><Relationship Id="rId179" Type="http://schemas.openxmlformats.org/officeDocument/2006/relationships/tags" Target="../tags/tag1474.xml"/><Relationship Id="rId195" Type="http://schemas.openxmlformats.org/officeDocument/2006/relationships/tags" Target="../tags/tag1490.xml"/><Relationship Id="rId209" Type="http://schemas.openxmlformats.org/officeDocument/2006/relationships/tags" Target="../tags/tag1504.xml"/><Relationship Id="rId190" Type="http://schemas.openxmlformats.org/officeDocument/2006/relationships/tags" Target="../tags/tag1485.xml"/><Relationship Id="rId204" Type="http://schemas.openxmlformats.org/officeDocument/2006/relationships/tags" Target="../tags/tag1499.xml"/><Relationship Id="rId220" Type="http://schemas.openxmlformats.org/officeDocument/2006/relationships/tags" Target="../tags/tag1515.xml"/><Relationship Id="rId225" Type="http://schemas.openxmlformats.org/officeDocument/2006/relationships/tags" Target="../tags/tag1520.xml"/><Relationship Id="rId241" Type="http://schemas.openxmlformats.org/officeDocument/2006/relationships/tags" Target="../tags/tag1536.xml"/><Relationship Id="rId246" Type="http://schemas.openxmlformats.org/officeDocument/2006/relationships/tags" Target="../tags/tag1541.xml"/><Relationship Id="rId267" Type="http://schemas.openxmlformats.org/officeDocument/2006/relationships/tags" Target="../tags/tag1562.xml"/><Relationship Id="rId15" Type="http://schemas.openxmlformats.org/officeDocument/2006/relationships/tags" Target="../tags/tag1310.xml"/><Relationship Id="rId36" Type="http://schemas.openxmlformats.org/officeDocument/2006/relationships/tags" Target="../tags/tag1331.xml"/><Relationship Id="rId57" Type="http://schemas.openxmlformats.org/officeDocument/2006/relationships/tags" Target="../tags/tag1352.xml"/><Relationship Id="rId106" Type="http://schemas.openxmlformats.org/officeDocument/2006/relationships/tags" Target="../tags/tag1401.xml"/><Relationship Id="rId127" Type="http://schemas.openxmlformats.org/officeDocument/2006/relationships/tags" Target="../tags/tag1422.xml"/><Relationship Id="rId262" Type="http://schemas.openxmlformats.org/officeDocument/2006/relationships/tags" Target="../tags/tag1557.xml"/><Relationship Id="rId10" Type="http://schemas.openxmlformats.org/officeDocument/2006/relationships/tags" Target="../tags/tag1305.xml"/><Relationship Id="rId31" Type="http://schemas.openxmlformats.org/officeDocument/2006/relationships/tags" Target="../tags/tag1326.xml"/><Relationship Id="rId52" Type="http://schemas.openxmlformats.org/officeDocument/2006/relationships/tags" Target="../tags/tag1347.xml"/><Relationship Id="rId73" Type="http://schemas.openxmlformats.org/officeDocument/2006/relationships/tags" Target="../tags/tag1368.xml"/><Relationship Id="rId78" Type="http://schemas.openxmlformats.org/officeDocument/2006/relationships/tags" Target="../tags/tag1373.xml"/><Relationship Id="rId94" Type="http://schemas.openxmlformats.org/officeDocument/2006/relationships/tags" Target="../tags/tag1389.xml"/><Relationship Id="rId99" Type="http://schemas.openxmlformats.org/officeDocument/2006/relationships/tags" Target="../tags/tag1394.xml"/><Relationship Id="rId101" Type="http://schemas.openxmlformats.org/officeDocument/2006/relationships/tags" Target="../tags/tag1396.xml"/><Relationship Id="rId122" Type="http://schemas.openxmlformats.org/officeDocument/2006/relationships/tags" Target="../tags/tag1417.xml"/><Relationship Id="rId143" Type="http://schemas.openxmlformats.org/officeDocument/2006/relationships/tags" Target="../tags/tag1438.xml"/><Relationship Id="rId148" Type="http://schemas.openxmlformats.org/officeDocument/2006/relationships/tags" Target="../tags/tag1443.xml"/><Relationship Id="rId164" Type="http://schemas.openxmlformats.org/officeDocument/2006/relationships/tags" Target="../tags/tag1459.xml"/><Relationship Id="rId169" Type="http://schemas.openxmlformats.org/officeDocument/2006/relationships/tags" Target="../tags/tag1464.xml"/><Relationship Id="rId185" Type="http://schemas.openxmlformats.org/officeDocument/2006/relationships/tags" Target="../tags/tag1480.xml"/><Relationship Id="rId4" Type="http://schemas.openxmlformats.org/officeDocument/2006/relationships/tags" Target="../tags/tag1299.xml"/><Relationship Id="rId9" Type="http://schemas.openxmlformats.org/officeDocument/2006/relationships/tags" Target="../tags/tag1304.xml"/><Relationship Id="rId180" Type="http://schemas.openxmlformats.org/officeDocument/2006/relationships/tags" Target="../tags/tag1475.xml"/><Relationship Id="rId210" Type="http://schemas.openxmlformats.org/officeDocument/2006/relationships/tags" Target="../tags/tag1505.xml"/><Relationship Id="rId215" Type="http://schemas.openxmlformats.org/officeDocument/2006/relationships/tags" Target="../tags/tag1510.xml"/><Relationship Id="rId236" Type="http://schemas.openxmlformats.org/officeDocument/2006/relationships/tags" Target="../tags/tag1531.xml"/><Relationship Id="rId257" Type="http://schemas.openxmlformats.org/officeDocument/2006/relationships/tags" Target="../tags/tag1552.xml"/><Relationship Id="rId26" Type="http://schemas.openxmlformats.org/officeDocument/2006/relationships/tags" Target="../tags/tag1321.xml"/><Relationship Id="rId231" Type="http://schemas.openxmlformats.org/officeDocument/2006/relationships/tags" Target="../tags/tag1526.xml"/><Relationship Id="rId252" Type="http://schemas.openxmlformats.org/officeDocument/2006/relationships/tags" Target="../tags/tag1547.xml"/><Relationship Id="rId273" Type="http://schemas.openxmlformats.org/officeDocument/2006/relationships/tags" Target="../tags/tag1568.xml"/><Relationship Id="rId47" Type="http://schemas.openxmlformats.org/officeDocument/2006/relationships/tags" Target="../tags/tag1342.xml"/><Relationship Id="rId68" Type="http://schemas.openxmlformats.org/officeDocument/2006/relationships/tags" Target="../tags/tag1363.xml"/><Relationship Id="rId89" Type="http://schemas.openxmlformats.org/officeDocument/2006/relationships/tags" Target="../tags/tag1384.xml"/><Relationship Id="rId112" Type="http://schemas.openxmlformats.org/officeDocument/2006/relationships/tags" Target="../tags/tag1407.xml"/><Relationship Id="rId133" Type="http://schemas.openxmlformats.org/officeDocument/2006/relationships/tags" Target="../tags/tag1428.xml"/><Relationship Id="rId154" Type="http://schemas.openxmlformats.org/officeDocument/2006/relationships/tags" Target="../tags/tag1449.xml"/><Relationship Id="rId175" Type="http://schemas.openxmlformats.org/officeDocument/2006/relationships/tags" Target="../tags/tag1470.xml"/><Relationship Id="rId196" Type="http://schemas.openxmlformats.org/officeDocument/2006/relationships/tags" Target="../tags/tag1491.xml"/><Relationship Id="rId200" Type="http://schemas.openxmlformats.org/officeDocument/2006/relationships/tags" Target="../tags/tag1495.xml"/><Relationship Id="rId16" Type="http://schemas.openxmlformats.org/officeDocument/2006/relationships/tags" Target="../tags/tag1311.xml"/><Relationship Id="rId221" Type="http://schemas.openxmlformats.org/officeDocument/2006/relationships/tags" Target="../tags/tag1516.xml"/><Relationship Id="rId242" Type="http://schemas.openxmlformats.org/officeDocument/2006/relationships/tags" Target="../tags/tag1537.xml"/><Relationship Id="rId263" Type="http://schemas.openxmlformats.org/officeDocument/2006/relationships/tags" Target="../tags/tag1558.xml"/><Relationship Id="rId37" Type="http://schemas.openxmlformats.org/officeDocument/2006/relationships/tags" Target="../tags/tag1332.xml"/><Relationship Id="rId58" Type="http://schemas.openxmlformats.org/officeDocument/2006/relationships/tags" Target="../tags/tag1353.xml"/><Relationship Id="rId79" Type="http://schemas.openxmlformats.org/officeDocument/2006/relationships/tags" Target="../tags/tag1374.xml"/><Relationship Id="rId102" Type="http://schemas.openxmlformats.org/officeDocument/2006/relationships/tags" Target="../tags/tag1397.xml"/><Relationship Id="rId123" Type="http://schemas.openxmlformats.org/officeDocument/2006/relationships/tags" Target="../tags/tag1418.xml"/><Relationship Id="rId144" Type="http://schemas.openxmlformats.org/officeDocument/2006/relationships/tags" Target="../tags/tag1439.xml"/><Relationship Id="rId90" Type="http://schemas.openxmlformats.org/officeDocument/2006/relationships/tags" Target="../tags/tag1385.xml"/><Relationship Id="rId165" Type="http://schemas.openxmlformats.org/officeDocument/2006/relationships/tags" Target="../tags/tag1460.xml"/><Relationship Id="rId186" Type="http://schemas.openxmlformats.org/officeDocument/2006/relationships/tags" Target="../tags/tag1481.xml"/><Relationship Id="rId211" Type="http://schemas.openxmlformats.org/officeDocument/2006/relationships/tags" Target="../tags/tag1506.xml"/><Relationship Id="rId232" Type="http://schemas.openxmlformats.org/officeDocument/2006/relationships/tags" Target="../tags/tag1527.xml"/><Relationship Id="rId253" Type="http://schemas.openxmlformats.org/officeDocument/2006/relationships/tags" Target="../tags/tag1548.xml"/><Relationship Id="rId274" Type="http://schemas.openxmlformats.org/officeDocument/2006/relationships/tags" Target="../tags/tag1569.xml"/><Relationship Id="rId27" Type="http://schemas.openxmlformats.org/officeDocument/2006/relationships/tags" Target="../tags/tag1322.xml"/><Relationship Id="rId48" Type="http://schemas.openxmlformats.org/officeDocument/2006/relationships/tags" Target="../tags/tag1343.xml"/><Relationship Id="rId69" Type="http://schemas.openxmlformats.org/officeDocument/2006/relationships/tags" Target="../tags/tag1364.xml"/><Relationship Id="rId113" Type="http://schemas.openxmlformats.org/officeDocument/2006/relationships/tags" Target="../tags/tag1408.xml"/><Relationship Id="rId134" Type="http://schemas.openxmlformats.org/officeDocument/2006/relationships/tags" Target="../tags/tag1429.xml"/><Relationship Id="rId80" Type="http://schemas.openxmlformats.org/officeDocument/2006/relationships/tags" Target="../tags/tag1375.xml"/><Relationship Id="rId155" Type="http://schemas.openxmlformats.org/officeDocument/2006/relationships/tags" Target="../tags/tag1450.xml"/><Relationship Id="rId176" Type="http://schemas.openxmlformats.org/officeDocument/2006/relationships/tags" Target="../tags/tag1471.xml"/><Relationship Id="rId197" Type="http://schemas.openxmlformats.org/officeDocument/2006/relationships/tags" Target="../tags/tag1492.xml"/><Relationship Id="rId201" Type="http://schemas.openxmlformats.org/officeDocument/2006/relationships/tags" Target="../tags/tag1496.xml"/><Relationship Id="rId222" Type="http://schemas.openxmlformats.org/officeDocument/2006/relationships/tags" Target="../tags/tag1517.xml"/><Relationship Id="rId243" Type="http://schemas.openxmlformats.org/officeDocument/2006/relationships/tags" Target="../tags/tag1538.xml"/><Relationship Id="rId264" Type="http://schemas.openxmlformats.org/officeDocument/2006/relationships/tags" Target="../tags/tag1559.xml"/><Relationship Id="rId17" Type="http://schemas.openxmlformats.org/officeDocument/2006/relationships/tags" Target="../tags/tag1312.xml"/><Relationship Id="rId38" Type="http://schemas.openxmlformats.org/officeDocument/2006/relationships/tags" Target="../tags/tag1333.xml"/><Relationship Id="rId59" Type="http://schemas.openxmlformats.org/officeDocument/2006/relationships/tags" Target="../tags/tag1354.xml"/><Relationship Id="rId103" Type="http://schemas.openxmlformats.org/officeDocument/2006/relationships/tags" Target="../tags/tag1398.xml"/><Relationship Id="rId124" Type="http://schemas.openxmlformats.org/officeDocument/2006/relationships/tags" Target="../tags/tag1419.xml"/><Relationship Id="rId70" Type="http://schemas.openxmlformats.org/officeDocument/2006/relationships/tags" Target="../tags/tag1365.xml"/><Relationship Id="rId91" Type="http://schemas.openxmlformats.org/officeDocument/2006/relationships/tags" Target="../tags/tag1386.xml"/><Relationship Id="rId145" Type="http://schemas.openxmlformats.org/officeDocument/2006/relationships/tags" Target="../tags/tag1440.xml"/><Relationship Id="rId166" Type="http://schemas.openxmlformats.org/officeDocument/2006/relationships/tags" Target="../tags/tag1461.xml"/><Relationship Id="rId187" Type="http://schemas.openxmlformats.org/officeDocument/2006/relationships/tags" Target="../tags/tag1482.xml"/><Relationship Id="rId1" Type="http://schemas.openxmlformats.org/officeDocument/2006/relationships/tags" Target="../tags/tag1296.xml"/><Relationship Id="rId212" Type="http://schemas.openxmlformats.org/officeDocument/2006/relationships/tags" Target="../tags/tag1507.xml"/><Relationship Id="rId233" Type="http://schemas.openxmlformats.org/officeDocument/2006/relationships/tags" Target="../tags/tag1528.xml"/><Relationship Id="rId254" Type="http://schemas.openxmlformats.org/officeDocument/2006/relationships/tags" Target="../tags/tag1549.xml"/><Relationship Id="rId28" Type="http://schemas.openxmlformats.org/officeDocument/2006/relationships/tags" Target="../tags/tag1323.xml"/><Relationship Id="rId49" Type="http://schemas.openxmlformats.org/officeDocument/2006/relationships/tags" Target="../tags/tag1344.xml"/><Relationship Id="rId114" Type="http://schemas.openxmlformats.org/officeDocument/2006/relationships/tags" Target="../tags/tag1409.xml"/><Relationship Id="rId275" Type="http://schemas.openxmlformats.org/officeDocument/2006/relationships/tags" Target="../tags/tag157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596.xml"/><Relationship Id="rId117" Type="http://schemas.openxmlformats.org/officeDocument/2006/relationships/tags" Target="../tags/tag1687.xml"/><Relationship Id="rId21" Type="http://schemas.openxmlformats.org/officeDocument/2006/relationships/tags" Target="../tags/tag1591.xml"/><Relationship Id="rId42" Type="http://schemas.openxmlformats.org/officeDocument/2006/relationships/tags" Target="../tags/tag1612.xml"/><Relationship Id="rId47" Type="http://schemas.openxmlformats.org/officeDocument/2006/relationships/tags" Target="../tags/tag1617.xml"/><Relationship Id="rId63" Type="http://schemas.openxmlformats.org/officeDocument/2006/relationships/tags" Target="../tags/tag1633.xml"/><Relationship Id="rId68" Type="http://schemas.openxmlformats.org/officeDocument/2006/relationships/tags" Target="../tags/tag1638.xml"/><Relationship Id="rId84" Type="http://schemas.openxmlformats.org/officeDocument/2006/relationships/tags" Target="../tags/tag1654.xml"/><Relationship Id="rId89" Type="http://schemas.openxmlformats.org/officeDocument/2006/relationships/tags" Target="../tags/tag1659.xml"/><Relationship Id="rId112" Type="http://schemas.openxmlformats.org/officeDocument/2006/relationships/tags" Target="../tags/tag1682.xml"/><Relationship Id="rId133" Type="http://schemas.openxmlformats.org/officeDocument/2006/relationships/tags" Target="../tags/tag1703.xml"/><Relationship Id="rId138" Type="http://schemas.openxmlformats.org/officeDocument/2006/relationships/tags" Target="../tags/tag1708.xml"/><Relationship Id="rId154" Type="http://schemas.openxmlformats.org/officeDocument/2006/relationships/tags" Target="../tags/tag1724.xml"/><Relationship Id="rId159" Type="http://schemas.openxmlformats.org/officeDocument/2006/relationships/tags" Target="../tags/tag1729.xml"/><Relationship Id="rId170" Type="http://schemas.openxmlformats.org/officeDocument/2006/relationships/slideLayout" Target="../slideLayouts/slideLayout1.xml"/><Relationship Id="rId16" Type="http://schemas.openxmlformats.org/officeDocument/2006/relationships/tags" Target="../tags/tag1586.xml"/><Relationship Id="rId107" Type="http://schemas.openxmlformats.org/officeDocument/2006/relationships/tags" Target="../tags/tag1677.xml"/><Relationship Id="rId11" Type="http://schemas.openxmlformats.org/officeDocument/2006/relationships/tags" Target="../tags/tag1581.xml"/><Relationship Id="rId32" Type="http://schemas.openxmlformats.org/officeDocument/2006/relationships/tags" Target="../tags/tag1602.xml"/><Relationship Id="rId37" Type="http://schemas.openxmlformats.org/officeDocument/2006/relationships/tags" Target="../tags/tag1607.xml"/><Relationship Id="rId53" Type="http://schemas.openxmlformats.org/officeDocument/2006/relationships/tags" Target="../tags/tag1623.xml"/><Relationship Id="rId58" Type="http://schemas.openxmlformats.org/officeDocument/2006/relationships/tags" Target="../tags/tag1628.xml"/><Relationship Id="rId74" Type="http://schemas.openxmlformats.org/officeDocument/2006/relationships/tags" Target="../tags/tag1644.xml"/><Relationship Id="rId79" Type="http://schemas.openxmlformats.org/officeDocument/2006/relationships/tags" Target="../tags/tag1649.xml"/><Relationship Id="rId102" Type="http://schemas.openxmlformats.org/officeDocument/2006/relationships/tags" Target="../tags/tag1672.xml"/><Relationship Id="rId123" Type="http://schemas.openxmlformats.org/officeDocument/2006/relationships/tags" Target="../tags/tag1693.xml"/><Relationship Id="rId128" Type="http://schemas.openxmlformats.org/officeDocument/2006/relationships/tags" Target="../tags/tag1698.xml"/><Relationship Id="rId144" Type="http://schemas.openxmlformats.org/officeDocument/2006/relationships/tags" Target="../tags/tag1714.xml"/><Relationship Id="rId149" Type="http://schemas.openxmlformats.org/officeDocument/2006/relationships/tags" Target="../tags/tag1719.xml"/><Relationship Id="rId5" Type="http://schemas.openxmlformats.org/officeDocument/2006/relationships/tags" Target="../tags/tag1575.xml"/><Relationship Id="rId90" Type="http://schemas.openxmlformats.org/officeDocument/2006/relationships/tags" Target="../tags/tag1660.xml"/><Relationship Id="rId95" Type="http://schemas.openxmlformats.org/officeDocument/2006/relationships/tags" Target="../tags/tag1665.xml"/><Relationship Id="rId160" Type="http://schemas.openxmlformats.org/officeDocument/2006/relationships/tags" Target="../tags/tag1730.xml"/><Relationship Id="rId165" Type="http://schemas.openxmlformats.org/officeDocument/2006/relationships/tags" Target="../tags/tag1735.xml"/><Relationship Id="rId22" Type="http://schemas.openxmlformats.org/officeDocument/2006/relationships/tags" Target="../tags/tag1592.xml"/><Relationship Id="rId27" Type="http://schemas.openxmlformats.org/officeDocument/2006/relationships/tags" Target="../tags/tag1597.xml"/><Relationship Id="rId43" Type="http://schemas.openxmlformats.org/officeDocument/2006/relationships/tags" Target="../tags/tag1613.xml"/><Relationship Id="rId48" Type="http://schemas.openxmlformats.org/officeDocument/2006/relationships/tags" Target="../tags/tag1618.xml"/><Relationship Id="rId64" Type="http://schemas.openxmlformats.org/officeDocument/2006/relationships/tags" Target="../tags/tag1634.xml"/><Relationship Id="rId69" Type="http://schemas.openxmlformats.org/officeDocument/2006/relationships/tags" Target="../tags/tag1639.xml"/><Relationship Id="rId113" Type="http://schemas.openxmlformats.org/officeDocument/2006/relationships/tags" Target="../tags/tag1683.xml"/><Relationship Id="rId118" Type="http://schemas.openxmlformats.org/officeDocument/2006/relationships/tags" Target="../tags/tag1688.xml"/><Relationship Id="rId134" Type="http://schemas.openxmlformats.org/officeDocument/2006/relationships/tags" Target="../tags/tag1704.xml"/><Relationship Id="rId139" Type="http://schemas.openxmlformats.org/officeDocument/2006/relationships/tags" Target="../tags/tag1709.xml"/><Relationship Id="rId80" Type="http://schemas.openxmlformats.org/officeDocument/2006/relationships/tags" Target="../tags/tag1650.xml"/><Relationship Id="rId85" Type="http://schemas.openxmlformats.org/officeDocument/2006/relationships/tags" Target="../tags/tag1655.xml"/><Relationship Id="rId150" Type="http://schemas.openxmlformats.org/officeDocument/2006/relationships/tags" Target="../tags/tag1720.xml"/><Relationship Id="rId155" Type="http://schemas.openxmlformats.org/officeDocument/2006/relationships/tags" Target="../tags/tag1725.xml"/><Relationship Id="rId12" Type="http://schemas.openxmlformats.org/officeDocument/2006/relationships/tags" Target="../tags/tag1582.xml"/><Relationship Id="rId17" Type="http://schemas.openxmlformats.org/officeDocument/2006/relationships/tags" Target="../tags/tag1587.xml"/><Relationship Id="rId33" Type="http://schemas.openxmlformats.org/officeDocument/2006/relationships/tags" Target="../tags/tag1603.xml"/><Relationship Id="rId38" Type="http://schemas.openxmlformats.org/officeDocument/2006/relationships/tags" Target="../tags/tag1608.xml"/><Relationship Id="rId59" Type="http://schemas.openxmlformats.org/officeDocument/2006/relationships/tags" Target="../tags/tag1629.xml"/><Relationship Id="rId103" Type="http://schemas.openxmlformats.org/officeDocument/2006/relationships/tags" Target="../tags/tag1673.xml"/><Relationship Id="rId108" Type="http://schemas.openxmlformats.org/officeDocument/2006/relationships/tags" Target="../tags/tag1678.xml"/><Relationship Id="rId124" Type="http://schemas.openxmlformats.org/officeDocument/2006/relationships/tags" Target="../tags/tag1694.xml"/><Relationship Id="rId129" Type="http://schemas.openxmlformats.org/officeDocument/2006/relationships/tags" Target="../tags/tag1699.xml"/><Relationship Id="rId54" Type="http://schemas.openxmlformats.org/officeDocument/2006/relationships/tags" Target="../tags/tag1624.xml"/><Relationship Id="rId70" Type="http://schemas.openxmlformats.org/officeDocument/2006/relationships/tags" Target="../tags/tag1640.xml"/><Relationship Id="rId75" Type="http://schemas.openxmlformats.org/officeDocument/2006/relationships/tags" Target="../tags/tag1645.xml"/><Relationship Id="rId91" Type="http://schemas.openxmlformats.org/officeDocument/2006/relationships/tags" Target="../tags/tag1661.xml"/><Relationship Id="rId96" Type="http://schemas.openxmlformats.org/officeDocument/2006/relationships/tags" Target="../tags/tag1666.xml"/><Relationship Id="rId140" Type="http://schemas.openxmlformats.org/officeDocument/2006/relationships/tags" Target="../tags/tag1710.xml"/><Relationship Id="rId145" Type="http://schemas.openxmlformats.org/officeDocument/2006/relationships/tags" Target="../tags/tag1715.xml"/><Relationship Id="rId161" Type="http://schemas.openxmlformats.org/officeDocument/2006/relationships/tags" Target="../tags/tag1731.xml"/><Relationship Id="rId166" Type="http://schemas.openxmlformats.org/officeDocument/2006/relationships/tags" Target="../tags/tag1736.xml"/><Relationship Id="rId1" Type="http://schemas.openxmlformats.org/officeDocument/2006/relationships/tags" Target="../tags/tag1571.xml"/><Relationship Id="rId6" Type="http://schemas.openxmlformats.org/officeDocument/2006/relationships/tags" Target="../tags/tag1576.xml"/><Relationship Id="rId15" Type="http://schemas.openxmlformats.org/officeDocument/2006/relationships/tags" Target="../tags/tag1585.xml"/><Relationship Id="rId23" Type="http://schemas.openxmlformats.org/officeDocument/2006/relationships/tags" Target="../tags/tag1593.xml"/><Relationship Id="rId28" Type="http://schemas.openxmlformats.org/officeDocument/2006/relationships/tags" Target="../tags/tag1598.xml"/><Relationship Id="rId36" Type="http://schemas.openxmlformats.org/officeDocument/2006/relationships/tags" Target="../tags/tag1606.xml"/><Relationship Id="rId49" Type="http://schemas.openxmlformats.org/officeDocument/2006/relationships/tags" Target="../tags/tag1619.xml"/><Relationship Id="rId57" Type="http://schemas.openxmlformats.org/officeDocument/2006/relationships/tags" Target="../tags/tag1627.xml"/><Relationship Id="rId106" Type="http://schemas.openxmlformats.org/officeDocument/2006/relationships/tags" Target="../tags/tag1676.xml"/><Relationship Id="rId114" Type="http://schemas.openxmlformats.org/officeDocument/2006/relationships/tags" Target="../tags/tag1684.xml"/><Relationship Id="rId119" Type="http://schemas.openxmlformats.org/officeDocument/2006/relationships/tags" Target="../tags/tag1689.xml"/><Relationship Id="rId127" Type="http://schemas.openxmlformats.org/officeDocument/2006/relationships/tags" Target="../tags/tag1697.xml"/><Relationship Id="rId10" Type="http://schemas.openxmlformats.org/officeDocument/2006/relationships/tags" Target="../tags/tag1580.xml"/><Relationship Id="rId31" Type="http://schemas.openxmlformats.org/officeDocument/2006/relationships/tags" Target="../tags/tag1601.xml"/><Relationship Id="rId44" Type="http://schemas.openxmlformats.org/officeDocument/2006/relationships/tags" Target="../tags/tag1614.xml"/><Relationship Id="rId52" Type="http://schemas.openxmlformats.org/officeDocument/2006/relationships/tags" Target="../tags/tag1622.xml"/><Relationship Id="rId60" Type="http://schemas.openxmlformats.org/officeDocument/2006/relationships/tags" Target="../tags/tag1630.xml"/><Relationship Id="rId65" Type="http://schemas.openxmlformats.org/officeDocument/2006/relationships/tags" Target="../tags/tag1635.xml"/><Relationship Id="rId73" Type="http://schemas.openxmlformats.org/officeDocument/2006/relationships/tags" Target="../tags/tag1643.xml"/><Relationship Id="rId78" Type="http://schemas.openxmlformats.org/officeDocument/2006/relationships/tags" Target="../tags/tag1648.xml"/><Relationship Id="rId81" Type="http://schemas.openxmlformats.org/officeDocument/2006/relationships/tags" Target="../tags/tag1651.xml"/><Relationship Id="rId86" Type="http://schemas.openxmlformats.org/officeDocument/2006/relationships/tags" Target="../tags/tag1656.xml"/><Relationship Id="rId94" Type="http://schemas.openxmlformats.org/officeDocument/2006/relationships/tags" Target="../tags/tag1664.xml"/><Relationship Id="rId99" Type="http://schemas.openxmlformats.org/officeDocument/2006/relationships/tags" Target="../tags/tag1669.xml"/><Relationship Id="rId101" Type="http://schemas.openxmlformats.org/officeDocument/2006/relationships/tags" Target="../tags/tag1671.xml"/><Relationship Id="rId122" Type="http://schemas.openxmlformats.org/officeDocument/2006/relationships/tags" Target="../tags/tag1692.xml"/><Relationship Id="rId130" Type="http://schemas.openxmlformats.org/officeDocument/2006/relationships/tags" Target="../tags/tag1700.xml"/><Relationship Id="rId135" Type="http://schemas.openxmlformats.org/officeDocument/2006/relationships/tags" Target="../tags/tag1705.xml"/><Relationship Id="rId143" Type="http://schemas.openxmlformats.org/officeDocument/2006/relationships/tags" Target="../tags/tag1713.xml"/><Relationship Id="rId148" Type="http://schemas.openxmlformats.org/officeDocument/2006/relationships/tags" Target="../tags/tag1718.xml"/><Relationship Id="rId151" Type="http://schemas.openxmlformats.org/officeDocument/2006/relationships/tags" Target="../tags/tag1721.xml"/><Relationship Id="rId156" Type="http://schemas.openxmlformats.org/officeDocument/2006/relationships/tags" Target="../tags/tag1726.xml"/><Relationship Id="rId164" Type="http://schemas.openxmlformats.org/officeDocument/2006/relationships/tags" Target="../tags/tag1734.xml"/><Relationship Id="rId169" Type="http://schemas.openxmlformats.org/officeDocument/2006/relationships/tags" Target="../tags/tag1739.xml"/><Relationship Id="rId4" Type="http://schemas.openxmlformats.org/officeDocument/2006/relationships/tags" Target="../tags/tag1574.xml"/><Relationship Id="rId9" Type="http://schemas.openxmlformats.org/officeDocument/2006/relationships/tags" Target="../tags/tag1579.xml"/><Relationship Id="rId13" Type="http://schemas.openxmlformats.org/officeDocument/2006/relationships/tags" Target="../tags/tag1583.xml"/><Relationship Id="rId18" Type="http://schemas.openxmlformats.org/officeDocument/2006/relationships/tags" Target="../tags/tag1588.xml"/><Relationship Id="rId39" Type="http://schemas.openxmlformats.org/officeDocument/2006/relationships/tags" Target="../tags/tag1609.xml"/><Relationship Id="rId109" Type="http://schemas.openxmlformats.org/officeDocument/2006/relationships/tags" Target="../tags/tag1679.xml"/><Relationship Id="rId34" Type="http://schemas.openxmlformats.org/officeDocument/2006/relationships/tags" Target="../tags/tag1604.xml"/><Relationship Id="rId50" Type="http://schemas.openxmlformats.org/officeDocument/2006/relationships/tags" Target="../tags/tag1620.xml"/><Relationship Id="rId55" Type="http://schemas.openxmlformats.org/officeDocument/2006/relationships/tags" Target="../tags/tag1625.xml"/><Relationship Id="rId76" Type="http://schemas.openxmlformats.org/officeDocument/2006/relationships/tags" Target="../tags/tag1646.xml"/><Relationship Id="rId97" Type="http://schemas.openxmlformats.org/officeDocument/2006/relationships/tags" Target="../tags/tag1667.xml"/><Relationship Id="rId104" Type="http://schemas.openxmlformats.org/officeDocument/2006/relationships/tags" Target="../tags/tag1674.xml"/><Relationship Id="rId120" Type="http://schemas.openxmlformats.org/officeDocument/2006/relationships/tags" Target="../tags/tag1690.xml"/><Relationship Id="rId125" Type="http://schemas.openxmlformats.org/officeDocument/2006/relationships/tags" Target="../tags/tag1695.xml"/><Relationship Id="rId141" Type="http://schemas.openxmlformats.org/officeDocument/2006/relationships/tags" Target="../tags/tag1711.xml"/><Relationship Id="rId146" Type="http://schemas.openxmlformats.org/officeDocument/2006/relationships/tags" Target="../tags/tag1716.xml"/><Relationship Id="rId167" Type="http://schemas.openxmlformats.org/officeDocument/2006/relationships/tags" Target="../tags/tag1737.xml"/><Relationship Id="rId7" Type="http://schemas.openxmlformats.org/officeDocument/2006/relationships/tags" Target="../tags/tag1577.xml"/><Relationship Id="rId71" Type="http://schemas.openxmlformats.org/officeDocument/2006/relationships/tags" Target="../tags/tag1641.xml"/><Relationship Id="rId92" Type="http://schemas.openxmlformats.org/officeDocument/2006/relationships/tags" Target="../tags/tag1662.xml"/><Relationship Id="rId162" Type="http://schemas.openxmlformats.org/officeDocument/2006/relationships/tags" Target="../tags/tag1732.xml"/><Relationship Id="rId2" Type="http://schemas.openxmlformats.org/officeDocument/2006/relationships/tags" Target="../tags/tag1572.xml"/><Relationship Id="rId29" Type="http://schemas.openxmlformats.org/officeDocument/2006/relationships/tags" Target="../tags/tag1599.xml"/><Relationship Id="rId24" Type="http://schemas.openxmlformats.org/officeDocument/2006/relationships/tags" Target="../tags/tag1594.xml"/><Relationship Id="rId40" Type="http://schemas.openxmlformats.org/officeDocument/2006/relationships/tags" Target="../tags/tag1610.xml"/><Relationship Id="rId45" Type="http://schemas.openxmlformats.org/officeDocument/2006/relationships/tags" Target="../tags/tag1615.xml"/><Relationship Id="rId66" Type="http://schemas.openxmlformats.org/officeDocument/2006/relationships/tags" Target="../tags/tag1636.xml"/><Relationship Id="rId87" Type="http://schemas.openxmlformats.org/officeDocument/2006/relationships/tags" Target="../tags/tag1657.xml"/><Relationship Id="rId110" Type="http://schemas.openxmlformats.org/officeDocument/2006/relationships/tags" Target="../tags/tag1680.xml"/><Relationship Id="rId115" Type="http://schemas.openxmlformats.org/officeDocument/2006/relationships/tags" Target="../tags/tag1685.xml"/><Relationship Id="rId131" Type="http://schemas.openxmlformats.org/officeDocument/2006/relationships/tags" Target="../tags/tag1701.xml"/><Relationship Id="rId136" Type="http://schemas.openxmlformats.org/officeDocument/2006/relationships/tags" Target="../tags/tag1706.xml"/><Relationship Id="rId157" Type="http://schemas.openxmlformats.org/officeDocument/2006/relationships/tags" Target="../tags/tag1727.xml"/><Relationship Id="rId61" Type="http://schemas.openxmlformats.org/officeDocument/2006/relationships/tags" Target="../tags/tag1631.xml"/><Relationship Id="rId82" Type="http://schemas.openxmlformats.org/officeDocument/2006/relationships/tags" Target="../tags/tag1652.xml"/><Relationship Id="rId152" Type="http://schemas.openxmlformats.org/officeDocument/2006/relationships/tags" Target="../tags/tag1722.xml"/><Relationship Id="rId19" Type="http://schemas.openxmlformats.org/officeDocument/2006/relationships/tags" Target="../tags/tag1589.xml"/><Relationship Id="rId14" Type="http://schemas.openxmlformats.org/officeDocument/2006/relationships/tags" Target="../tags/tag1584.xml"/><Relationship Id="rId30" Type="http://schemas.openxmlformats.org/officeDocument/2006/relationships/tags" Target="../tags/tag1600.xml"/><Relationship Id="rId35" Type="http://schemas.openxmlformats.org/officeDocument/2006/relationships/tags" Target="../tags/tag1605.xml"/><Relationship Id="rId56" Type="http://schemas.openxmlformats.org/officeDocument/2006/relationships/tags" Target="../tags/tag1626.xml"/><Relationship Id="rId77" Type="http://schemas.openxmlformats.org/officeDocument/2006/relationships/tags" Target="../tags/tag1647.xml"/><Relationship Id="rId100" Type="http://schemas.openxmlformats.org/officeDocument/2006/relationships/tags" Target="../tags/tag1670.xml"/><Relationship Id="rId105" Type="http://schemas.openxmlformats.org/officeDocument/2006/relationships/tags" Target="../tags/tag1675.xml"/><Relationship Id="rId126" Type="http://schemas.openxmlformats.org/officeDocument/2006/relationships/tags" Target="../tags/tag1696.xml"/><Relationship Id="rId147" Type="http://schemas.openxmlformats.org/officeDocument/2006/relationships/tags" Target="../tags/tag1717.xml"/><Relationship Id="rId168" Type="http://schemas.openxmlformats.org/officeDocument/2006/relationships/tags" Target="../tags/tag1738.xml"/><Relationship Id="rId8" Type="http://schemas.openxmlformats.org/officeDocument/2006/relationships/tags" Target="../tags/tag1578.xml"/><Relationship Id="rId51" Type="http://schemas.openxmlformats.org/officeDocument/2006/relationships/tags" Target="../tags/tag1621.xml"/><Relationship Id="rId72" Type="http://schemas.openxmlformats.org/officeDocument/2006/relationships/tags" Target="../tags/tag1642.xml"/><Relationship Id="rId93" Type="http://schemas.openxmlformats.org/officeDocument/2006/relationships/tags" Target="../tags/tag1663.xml"/><Relationship Id="rId98" Type="http://schemas.openxmlformats.org/officeDocument/2006/relationships/tags" Target="../tags/tag1668.xml"/><Relationship Id="rId121" Type="http://schemas.openxmlformats.org/officeDocument/2006/relationships/tags" Target="../tags/tag1691.xml"/><Relationship Id="rId142" Type="http://schemas.openxmlformats.org/officeDocument/2006/relationships/tags" Target="../tags/tag1712.xml"/><Relationship Id="rId163" Type="http://schemas.openxmlformats.org/officeDocument/2006/relationships/tags" Target="../tags/tag1733.xml"/><Relationship Id="rId3" Type="http://schemas.openxmlformats.org/officeDocument/2006/relationships/tags" Target="../tags/tag1573.xml"/><Relationship Id="rId25" Type="http://schemas.openxmlformats.org/officeDocument/2006/relationships/tags" Target="../tags/tag1595.xml"/><Relationship Id="rId46" Type="http://schemas.openxmlformats.org/officeDocument/2006/relationships/tags" Target="../tags/tag1616.xml"/><Relationship Id="rId67" Type="http://schemas.openxmlformats.org/officeDocument/2006/relationships/tags" Target="../tags/tag1637.xml"/><Relationship Id="rId116" Type="http://schemas.openxmlformats.org/officeDocument/2006/relationships/tags" Target="../tags/tag1686.xml"/><Relationship Id="rId137" Type="http://schemas.openxmlformats.org/officeDocument/2006/relationships/tags" Target="../tags/tag1707.xml"/><Relationship Id="rId158" Type="http://schemas.openxmlformats.org/officeDocument/2006/relationships/tags" Target="../tags/tag1728.xml"/><Relationship Id="rId20" Type="http://schemas.openxmlformats.org/officeDocument/2006/relationships/tags" Target="../tags/tag1590.xml"/><Relationship Id="rId41" Type="http://schemas.openxmlformats.org/officeDocument/2006/relationships/tags" Target="../tags/tag1611.xml"/><Relationship Id="rId62" Type="http://schemas.openxmlformats.org/officeDocument/2006/relationships/tags" Target="../tags/tag1632.xml"/><Relationship Id="rId83" Type="http://schemas.openxmlformats.org/officeDocument/2006/relationships/tags" Target="../tags/tag1653.xml"/><Relationship Id="rId88" Type="http://schemas.openxmlformats.org/officeDocument/2006/relationships/tags" Target="../tags/tag1658.xml"/><Relationship Id="rId111" Type="http://schemas.openxmlformats.org/officeDocument/2006/relationships/tags" Target="../tags/tag1681.xml"/><Relationship Id="rId132" Type="http://schemas.openxmlformats.org/officeDocument/2006/relationships/tags" Target="../tags/tag1702.xml"/><Relationship Id="rId153" Type="http://schemas.openxmlformats.org/officeDocument/2006/relationships/tags" Target="../tags/tag17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SMARTInkShape-Group69"/>
          <p:cNvGrpSpPr/>
          <p:nvPr/>
        </p:nvGrpSpPr>
        <p:grpSpPr>
          <a:xfrm>
            <a:off x="9502035" y="6197862"/>
            <a:ext cx="257916" cy="256472"/>
            <a:chOff x="9502035" y="6197862"/>
            <a:chExt cx="257916" cy="256472"/>
          </a:xfrm>
        </p:grpSpPr>
        <p:sp>
          <p:nvSpPr>
            <p:cNvPr id="299" name="SMARTInkShape-403"/>
            <p:cNvSpPr/>
            <p:nvPr>
              <p:custDataLst>
                <p:tags r:id="rId258"/>
              </p:custDataLst>
            </p:nvPr>
          </p:nvSpPr>
          <p:spPr>
            <a:xfrm>
              <a:off x="9632950" y="6197862"/>
              <a:ext cx="18973" cy="234689"/>
            </a:xfrm>
            <a:custGeom>
              <a:avLst/>
              <a:gdLst/>
              <a:ahLst/>
              <a:cxnLst/>
              <a:rect l="0" t="0" r="0" b="0"/>
              <a:pathLst>
                <a:path w="18973" h="234689">
                  <a:moveTo>
                    <a:pt x="12700" y="6088"/>
                  </a:moveTo>
                  <a:lnTo>
                    <a:pt x="12700" y="6088"/>
                  </a:lnTo>
                  <a:lnTo>
                    <a:pt x="18788" y="0"/>
                  </a:lnTo>
                  <a:lnTo>
                    <a:pt x="18972" y="3187"/>
                  </a:lnTo>
                  <a:lnTo>
                    <a:pt x="10205" y="50025"/>
                  </a:lnTo>
                  <a:lnTo>
                    <a:pt x="7493" y="90760"/>
                  </a:lnTo>
                  <a:lnTo>
                    <a:pt x="6688" y="128465"/>
                  </a:lnTo>
                  <a:lnTo>
                    <a:pt x="6451" y="168721"/>
                  </a:lnTo>
                  <a:lnTo>
                    <a:pt x="0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04"/>
            <p:cNvSpPr/>
            <p:nvPr>
              <p:custDataLst>
                <p:tags r:id="rId259"/>
              </p:custDataLst>
            </p:nvPr>
          </p:nvSpPr>
          <p:spPr>
            <a:xfrm>
              <a:off x="9502035" y="6433455"/>
              <a:ext cx="257916" cy="20879"/>
            </a:xfrm>
            <a:custGeom>
              <a:avLst/>
              <a:gdLst/>
              <a:ahLst/>
              <a:cxnLst/>
              <a:rect l="0" t="0" r="0" b="0"/>
              <a:pathLst>
                <a:path w="257916" h="20879">
                  <a:moveTo>
                    <a:pt x="48365" y="11795"/>
                  </a:moveTo>
                  <a:lnTo>
                    <a:pt x="48365" y="11795"/>
                  </a:lnTo>
                  <a:lnTo>
                    <a:pt x="34568" y="11090"/>
                  </a:lnTo>
                  <a:lnTo>
                    <a:pt x="21702" y="6769"/>
                  </a:lnTo>
                  <a:lnTo>
                    <a:pt x="3044" y="4914"/>
                  </a:lnTo>
                  <a:lnTo>
                    <a:pt x="1217" y="3680"/>
                  </a:lnTo>
                  <a:lnTo>
                    <a:pt x="0" y="2151"/>
                  </a:lnTo>
                  <a:lnTo>
                    <a:pt x="600" y="1132"/>
                  </a:lnTo>
                  <a:lnTo>
                    <a:pt x="5028" y="0"/>
                  </a:lnTo>
                  <a:lnTo>
                    <a:pt x="50625" y="10110"/>
                  </a:lnTo>
                  <a:lnTo>
                    <a:pt x="92974" y="12167"/>
                  </a:lnTo>
                  <a:lnTo>
                    <a:pt x="126987" y="15018"/>
                  </a:lnTo>
                  <a:lnTo>
                    <a:pt x="161860" y="18637"/>
                  </a:lnTo>
                  <a:lnTo>
                    <a:pt x="203819" y="20878"/>
                  </a:lnTo>
                  <a:lnTo>
                    <a:pt x="257915" y="5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2" name="SMARTInkShape-405"/>
          <p:cNvSpPr/>
          <p:nvPr>
            <p:custDataLst>
              <p:tags r:id="rId1"/>
            </p:custDataLst>
          </p:nvPr>
        </p:nvSpPr>
        <p:spPr>
          <a:xfrm>
            <a:off x="8843135" y="6240481"/>
            <a:ext cx="338966" cy="166151"/>
          </a:xfrm>
          <a:custGeom>
            <a:avLst/>
            <a:gdLst/>
            <a:ahLst/>
            <a:cxnLst/>
            <a:rect l="0" t="0" r="0" b="0"/>
            <a:pathLst>
              <a:path w="338966" h="166151">
                <a:moveTo>
                  <a:pt x="72265" y="109519"/>
                </a:moveTo>
                <a:lnTo>
                  <a:pt x="72265" y="109519"/>
                </a:lnTo>
                <a:lnTo>
                  <a:pt x="72265" y="88504"/>
                </a:lnTo>
                <a:lnTo>
                  <a:pt x="66798" y="70198"/>
                </a:lnTo>
                <a:lnTo>
                  <a:pt x="62544" y="65467"/>
                </a:lnTo>
                <a:lnTo>
                  <a:pt x="59432" y="63217"/>
                </a:lnTo>
                <a:lnTo>
                  <a:pt x="44945" y="60051"/>
                </a:lnTo>
                <a:lnTo>
                  <a:pt x="35192" y="63074"/>
                </a:lnTo>
                <a:lnTo>
                  <a:pt x="30616" y="65855"/>
                </a:lnTo>
                <a:lnTo>
                  <a:pt x="687" y="108459"/>
                </a:lnTo>
                <a:lnTo>
                  <a:pt x="0" y="121983"/>
                </a:lnTo>
                <a:lnTo>
                  <a:pt x="2753" y="138340"/>
                </a:lnTo>
                <a:lnTo>
                  <a:pt x="8681" y="152668"/>
                </a:lnTo>
                <a:lnTo>
                  <a:pt x="17899" y="162327"/>
                </a:lnTo>
                <a:lnTo>
                  <a:pt x="23321" y="165892"/>
                </a:lnTo>
                <a:lnTo>
                  <a:pt x="28346" y="166150"/>
                </a:lnTo>
                <a:lnTo>
                  <a:pt x="33108" y="164207"/>
                </a:lnTo>
                <a:lnTo>
                  <a:pt x="46552" y="151358"/>
                </a:lnTo>
                <a:lnTo>
                  <a:pt x="53780" y="140814"/>
                </a:lnTo>
                <a:lnTo>
                  <a:pt x="58422" y="124429"/>
                </a:lnTo>
                <a:lnTo>
                  <a:pt x="59339" y="117560"/>
                </a:lnTo>
                <a:lnTo>
                  <a:pt x="59414" y="117702"/>
                </a:lnTo>
                <a:lnTo>
                  <a:pt x="60257" y="127504"/>
                </a:lnTo>
                <a:lnTo>
                  <a:pt x="62930" y="134211"/>
                </a:lnTo>
                <a:lnTo>
                  <a:pt x="64631" y="136564"/>
                </a:lnTo>
                <a:lnTo>
                  <a:pt x="68402" y="139177"/>
                </a:lnTo>
                <a:lnTo>
                  <a:pt x="77862" y="140647"/>
                </a:lnTo>
                <a:lnTo>
                  <a:pt x="89602" y="137714"/>
                </a:lnTo>
                <a:lnTo>
                  <a:pt x="102018" y="129005"/>
                </a:lnTo>
                <a:lnTo>
                  <a:pt x="114634" y="107375"/>
                </a:lnTo>
                <a:lnTo>
                  <a:pt x="120567" y="88736"/>
                </a:lnTo>
                <a:lnTo>
                  <a:pt x="120854" y="44676"/>
                </a:lnTo>
                <a:lnTo>
                  <a:pt x="111113" y="274"/>
                </a:lnTo>
                <a:lnTo>
                  <a:pt x="110865" y="0"/>
                </a:lnTo>
                <a:lnTo>
                  <a:pt x="110586" y="1577"/>
                </a:lnTo>
                <a:lnTo>
                  <a:pt x="110462" y="4630"/>
                </a:lnTo>
                <a:lnTo>
                  <a:pt x="117137" y="13686"/>
                </a:lnTo>
                <a:lnTo>
                  <a:pt x="155978" y="54927"/>
                </a:lnTo>
                <a:lnTo>
                  <a:pt x="159629" y="66611"/>
                </a:lnTo>
                <a:lnTo>
                  <a:pt x="160481" y="72339"/>
                </a:lnTo>
                <a:lnTo>
                  <a:pt x="154168" y="100921"/>
                </a:lnTo>
                <a:lnTo>
                  <a:pt x="150155" y="117084"/>
                </a:lnTo>
                <a:lnTo>
                  <a:pt x="149922" y="127698"/>
                </a:lnTo>
                <a:lnTo>
                  <a:pt x="154031" y="142713"/>
                </a:lnTo>
                <a:lnTo>
                  <a:pt x="155704" y="144347"/>
                </a:lnTo>
                <a:lnTo>
                  <a:pt x="161324" y="146165"/>
                </a:lnTo>
                <a:lnTo>
                  <a:pt x="172422" y="147188"/>
                </a:lnTo>
                <a:lnTo>
                  <a:pt x="208700" y="138773"/>
                </a:lnTo>
                <a:lnTo>
                  <a:pt x="226035" y="130987"/>
                </a:lnTo>
                <a:lnTo>
                  <a:pt x="244436" y="113294"/>
                </a:lnTo>
                <a:lnTo>
                  <a:pt x="268819" y="73031"/>
                </a:lnTo>
                <a:lnTo>
                  <a:pt x="270630" y="63198"/>
                </a:lnTo>
                <a:lnTo>
                  <a:pt x="270123" y="59589"/>
                </a:lnTo>
                <a:lnTo>
                  <a:pt x="269082" y="57183"/>
                </a:lnTo>
                <a:lnTo>
                  <a:pt x="267680" y="55578"/>
                </a:lnTo>
                <a:lnTo>
                  <a:pt x="266042" y="54507"/>
                </a:lnTo>
                <a:lnTo>
                  <a:pt x="264244" y="55206"/>
                </a:lnTo>
                <a:lnTo>
                  <a:pt x="260365" y="59744"/>
                </a:lnTo>
                <a:lnTo>
                  <a:pt x="247760" y="85707"/>
                </a:lnTo>
                <a:lnTo>
                  <a:pt x="238873" y="132201"/>
                </a:lnTo>
                <a:lnTo>
                  <a:pt x="241797" y="144529"/>
                </a:lnTo>
                <a:lnTo>
                  <a:pt x="244553" y="149793"/>
                </a:lnTo>
                <a:lnTo>
                  <a:pt x="253259" y="157521"/>
                </a:lnTo>
                <a:lnTo>
                  <a:pt x="258544" y="160571"/>
                </a:lnTo>
                <a:lnTo>
                  <a:pt x="275706" y="162077"/>
                </a:lnTo>
                <a:lnTo>
                  <a:pt x="296738" y="158984"/>
                </a:lnTo>
                <a:lnTo>
                  <a:pt x="338965" y="1412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" name="SMARTInkShape-Group71"/>
          <p:cNvGrpSpPr/>
          <p:nvPr/>
        </p:nvGrpSpPr>
        <p:grpSpPr>
          <a:xfrm>
            <a:off x="7823200" y="6213802"/>
            <a:ext cx="742951" cy="227945"/>
            <a:chOff x="7823200" y="6213802"/>
            <a:chExt cx="742951" cy="227945"/>
          </a:xfrm>
        </p:grpSpPr>
        <p:sp>
          <p:nvSpPr>
            <p:cNvPr id="303" name="SMARTInkShape-406"/>
            <p:cNvSpPr/>
            <p:nvPr>
              <p:custDataLst>
                <p:tags r:id="rId251"/>
              </p:custDataLst>
            </p:nvPr>
          </p:nvSpPr>
          <p:spPr>
            <a:xfrm>
              <a:off x="7823200" y="6375400"/>
              <a:ext cx="18789" cy="63501"/>
            </a:xfrm>
            <a:custGeom>
              <a:avLst/>
              <a:gdLst/>
              <a:ahLst/>
              <a:cxnLst/>
              <a:rect l="0" t="0" r="0" b="0"/>
              <a:pathLst>
                <a:path w="18789" h="6350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8788" y="27957"/>
                  </a:lnTo>
                  <a:lnTo>
                    <a:pt x="15170" y="33827"/>
                  </a:lnTo>
                  <a:lnTo>
                    <a:pt x="9564" y="4184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07"/>
            <p:cNvSpPr/>
            <p:nvPr>
              <p:custDataLst>
                <p:tags r:id="rId252"/>
              </p:custDataLst>
            </p:nvPr>
          </p:nvSpPr>
          <p:spPr>
            <a:xfrm>
              <a:off x="8210550" y="6216650"/>
              <a:ext cx="101601" cy="171451"/>
            </a:xfrm>
            <a:custGeom>
              <a:avLst/>
              <a:gdLst/>
              <a:ahLst/>
              <a:cxnLst/>
              <a:rect l="0" t="0" r="0" b="0"/>
              <a:pathLst>
                <a:path w="101601" h="1714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1537" y="6481"/>
                  </a:lnTo>
                  <a:lnTo>
                    <a:pt x="26005" y="30443"/>
                  </a:lnTo>
                  <a:lnTo>
                    <a:pt x="47352" y="70958"/>
                  </a:lnTo>
                  <a:lnTo>
                    <a:pt x="73211" y="117869"/>
                  </a:lnTo>
                  <a:lnTo>
                    <a:pt x="92664" y="162698"/>
                  </a:lnTo>
                  <a:lnTo>
                    <a:pt x="94231" y="165615"/>
                  </a:lnTo>
                  <a:lnTo>
                    <a:pt x="95983" y="167560"/>
                  </a:lnTo>
                  <a:lnTo>
                    <a:pt x="1016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408"/>
            <p:cNvSpPr/>
            <p:nvPr>
              <p:custDataLst>
                <p:tags r:id="rId253"/>
              </p:custDataLst>
            </p:nvPr>
          </p:nvSpPr>
          <p:spPr>
            <a:xfrm>
              <a:off x="8230988" y="6213802"/>
              <a:ext cx="125613" cy="177679"/>
            </a:xfrm>
            <a:custGeom>
              <a:avLst/>
              <a:gdLst/>
              <a:ahLst/>
              <a:cxnLst/>
              <a:rect l="0" t="0" r="0" b="0"/>
              <a:pathLst>
                <a:path w="125613" h="177679">
                  <a:moveTo>
                    <a:pt x="125612" y="15548"/>
                  </a:moveTo>
                  <a:lnTo>
                    <a:pt x="125612" y="15548"/>
                  </a:lnTo>
                  <a:lnTo>
                    <a:pt x="125610" y="0"/>
                  </a:lnTo>
                  <a:lnTo>
                    <a:pt x="124907" y="244"/>
                  </a:lnTo>
                  <a:lnTo>
                    <a:pt x="93410" y="44369"/>
                  </a:lnTo>
                  <a:lnTo>
                    <a:pt x="62128" y="88094"/>
                  </a:lnTo>
                  <a:lnTo>
                    <a:pt x="16895" y="131419"/>
                  </a:lnTo>
                  <a:lnTo>
                    <a:pt x="3302" y="153060"/>
                  </a:lnTo>
                  <a:lnTo>
                    <a:pt x="0" y="169180"/>
                  </a:lnTo>
                  <a:lnTo>
                    <a:pt x="244" y="173004"/>
                  </a:lnTo>
                  <a:lnTo>
                    <a:pt x="1111" y="175551"/>
                  </a:lnTo>
                  <a:lnTo>
                    <a:pt x="2395" y="177251"/>
                  </a:lnTo>
                  <a:lnTo>
                    <a:pt x="3956" y="177678"/>
                  </a:lnTo>
                  <a:lnTo>
                    <a:pt x="11312" y="174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409"/>
            <p:cNvSpPr/>
            <p:nvPr>
              <p:custDataLst>
                <p:tags r:id="rId254"/>
              </p:custDataLst>
            </p:nvPr>
          </p:nvSpPr>
          <p:spPr>
            <a:xfrm>
              <a:off x="8382000" y="63627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6350" y="11556"/>
                  </a:lnTo>
                  <a:lnTo>
                    <a:pt x="1986" y="2472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10"/>
            <p:cNvSpPr/>
            <p:nvPr>
              <p:custDataLst>
                <p:tags r:id="rId255"/>
              </p:custDataLst>
            </p:nvPr>
          </p:nvSpPr>
          <p:spPr>
            <a:xfrm>
              <a:off x="8382000" y="62865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2979" y="15679"/>
                  </a:lnTo>
                  <a:lnTo>
                    <a:pt x="1323" y="10261"/>
                  </a:lnTo>
                  <a:lnTo>
                    <a:pt x="588" y="5266"/>
                  </a:lnTo>
                  <a:lnTo>
                    <a:pt x="392" y="4922"/>
                  </a:lnTo>
                  <a:lnTo>
                    <a:pt x="262" y="539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11"/>
            <p:cNvSpPr/>
            <p:nvPr>
              <p:custDataLst>
                <p:tags r:id="rId256"/>
              </p:custDataLst>
            </p:nvPr>
          </p:nvSpPr>
          <p:spPr>
            <a:xfrm>
              <a:off x="8477250" y="6244741"/>
              <a:ext cx="1" cy="41760"/>
            </a:xfrm>
            <a:custGeom>
              <a:avLst/>
              <a:gdLst/>
              <a:ahLst/>
              <a:cxnLst/>
              <a:rect l="0" t="0" r="0" b="0"/>
              <a:pathLst>
                <a:path w="1" h="417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41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12"/>
            <p:cNvSpPr/>
            <p:nvPr>
              <p:custDataLst>
                <p:tags r:id="rId257"/>
              </p:custDataLst>
            </p:nvPr>
          </p:nvSpPr>
          <p:spPr>
            <a:xfrm>
              <a:off x="8521700" y="6281472"/>
              <a:ext cx="44451" cy="160275"/>
            </a:xfrm>
            <a:custGeom>
              <a:avLst/>
              <a:gdLst/>
              <a:ahLst/>
              <a:cxnLst/>
              <a:rect l="0" t="0" r="0" b="0"/>
              <a:pathLst>
                <a:path w="44451" h="160275">
                  <a:moveTo>
                    <a:pt x="44450" y="30428"/>
                  </a:moveTo>
                  <a:lnTo>
                    <a:pt x="44450" y="30428"/>
                  </a:lnTo>
                  <a:lnTo>
                    <a:pt x="44448" y="10034"/>
                  </a:lnTo>
                  <a:lnTo>
                    <a:pt x="42568" y="5371"/>
                  </a:lnTo>
                  <a:lnTo>
                    <a:pt x="41079" y="3140"/>
                  </a:lnTo>
                  <a:lnTo>
                    <a:pt x="38675" y="1653"/>
                  </a:lnTo>
                  <a:lnTo>
                    <a:pt x="32241" y="0"/>
                  </a:lnTo>
                  <a:lnTo>
                    <a:pt x="29255" y="265"/>
                  </a:lnTo>
                  <a:lnTo>
                    <a:pt x="24055" y="2441"/>
                  </a:lnTo>
                  <a:lnTo>
                    <a:pt x="13790" y="11003"/>
                  </a:lnTo>
                  <a:lnTo>
                    <a:pt x="9657" y="18502"/>
                  </a:lnTo>
                  <a:lnTo>
                    <a:pt x="8555" y="22477"/>
                  </a:lnTo>
                  <a:lnTo>
                    <a:pt x="10374" y="38184"/>
                  </a:lnTo>
                  <a:lnTo>
                    <a:pt x="18015" y="66114"/>
                  </a:lnTo>
                  <a:lnTo>
                    <a:pt x="39970" y="113172"/>
                  </a:lnTo>
                  <a:lnTo>
                    <a:pt x="43566" y="130394"/>
                  </a:lnTo>
                  <a:lnTo>
                    <a:pt x="44057" y="143531"/>
                  </a:lnTo>
                  <a:lnTo>
                    <a:pt x="41366" y="148163"/>
                  </a:lnTo>
                  <a:lnTo>
                    <a:pt x="36750" y="151252"/>
                  </a:lnTo>
                  <a:lnTo>
                    <a:pt x="22413" y="157480"/>
                  </a:lnTo>
                  <a:lnTo>
                    <a:pt x="19176" y="159579"/>
                  </a:lnTo>
                  <a:lnTo>
                    <a:pt x="15605" y="160274"/>
                  </a:lnTo>
                  <a:lnTo>
                    <a:pt x="0" y="157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72"/>
          <p:cNvGrpSpPr/>
          <p:nvPr/>
        </p:nvGrpSpPr>
        <p:grpSpPr>
          <a:xfrm>
            <a:off x="6270560" y="6077027"/>
            <a:ext cx="1241491" cy="323774"/>
            <a:chOff x="6270560" y="6077027"/>
            <a:chExt cx="1241491" cy="323774"/>
          </a:xfrm>
        </p:grpSpPr>
        <p:sp>
          <p:nvSpPr>
            <p:cNvPr id="311" name="SMARTInkShape-413"/>
            <p:cNvSpPr/>
            <p:nvPr>
              <p:custDataLst>
                <p:tags r:id="rId243"/>
              </p:custDataLst>
            </p:nvPr>
          </p:nvSpPr>
          <p:spPr>
            <a:xfrm>
              <a:off x="6270560" y="6077027"/>
              <a:ext cx="282641" cy="272974"/>
            </a:xfrm>
            <a:custGeom>
              <a:avLst/>
              <a:gdLst/>
              <a:ahLst/>
              <a:cxnLst/>
              <a:rect l="0" t="0" r="0" b="0"/>
              <a:pathLst>
                <a:path w="282641" h="272974">
                  <a:moveTo>
                    <a:pt x="250890" y="6273"/>
                  </a:moveTo>
                  <a:lnTo>
                    <a:pt x="250890" y="6273"/>
                  </a:lnTo>
                  <a:lnTo>
                    <a:pt x="257162" y="0"/>
                  </a:lnTo>
                  <a:lnTo>
                    <a:pt x="241653" y="12139"/>
                  </a:lnTo>
                  <a:lnTo>
                    <a:pt x="201740" y="33771"/>
                  </a:lnTo>
                  <a:lnTo>
                    <a:pt x="161454" y="54116"/>
                  </a:lnTo>
                  <a:lnTo>
                    <a:pt x="121954" y="76794"/>
                  </a:lnTo>
                  <a:lnTo>
                    <a:pt x="76432" y="105903"/>
                  </a:lnTo>
                  <a:lnTo>
                    <a:pt x="78140" y="107264"/>
                  </a:lnTo>
                  <a:lnTo>
                    <a:pt x="93323" y="111847"/>
                  </a:lnTo>
                  <a:lnTo>
                    <a:pt x="134158" y="117281"/>
                  </a:lnTo>
                  <a:lnTo>
                    <a:pt x="180269" y="123655"/>
                  </a:lnTo>
                  <a:lnTo>
                    <a:pt x="184052" y="126156"/>
                  </a:lnTo>
                  <a:lnTo>
                    <a:pt x="185871" y="129234"/>
                  </a:lnTo>
                  <a:lnTo>
                    <a:pt x="186377" y="132697"/>
                  </a:lnTo>
                  <a:lnTo>
                    <a:pt x="183177" y="140307"/>
                  </a:lnTo>
                  <a:lnTo>
                    <a:pt x="180347" y="144313"/>
                  </a:lnTo>
                  <a:lnTo>
                    <a:pt x="137754" y="170110"/>
                  </a:lnTo>
                  <a:lnTo>
                    <a:pt x="96211" y="191428"/>
                  </a:lnTo>
                  <a:lnTo>
                    <a:pt x="53719" y="214610"/>
                  </a:lnTo>
                  <a:lnTo>
                    <a:pt x="10825" y="237348"/>
                  </a:lnTo>
                  <a:lnTo>
                    <a:pt x="496" y="245615"/>
                  </a:lnTo>
                  <a:lnTo>
                    <a:pt x="0" y="249795"/>
                  </a:lnTo>
                  <a:lnTo>
                    <a:pt x="2490" y="253993"/>
                  </a:lnTo>
                  <a:lnTo>
                    <a:pt x="6975" y="258203"/>
                  </a:lnTo>
                  <a:lnTo>
                    <a:pt x="23243" y="262882"/>
                  </a:lnTo>
                  <a:lnTo>
                    <a:pt x="58085" y="263632"/>
                  </a:lnTo>
                  <a:lnTo>
                    <a:pt x="103992" y="257567"/>
                  </a:lnTo>
                  <a:lnTo>
                    <a:pt x="148333" y="258374"/>
                  </a:lnTo>
                  <a:lnTo>
                    <a:pt x="194946" y="263081"/>
                  </a:lnTo>
                  <a:lnTo>
                    <a:pt x="239029" y="265924"/>
                  </a:lnTo>
                  <a:lnTo>
                    <a:pt x="282640" y="272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14"/>
            <p:cNvSpPr/>
            <p:nvPr>
              <p:custDataLst>
                <p:tags r:id="rId244"/>
              </p:custDataLst>
            </p:nvPr>
          </p:nvSpPr>
          <p:spPr>
            <a:xfrm>
              <a:off x="6718461" y="6172462"/>
              <a:ext cx="151446" cy="137208"/>
            </a:xfrm>
            <a:custGeom>
              <a:avLst/>
              <a:gdLst/>
              <a:ahLst/>
              <a:cxnLst/>
              <a:rect l="0" t="0" r="0" b="0"/>
              <a:pathLst>
                <a:path w="151446" h="137208">
                  <a:moveTo>
                    <a:pt x="18889" y="6088"/>
                  </a:moveTo>
                  <a:lnTo>
                    <a:pt x="18889" y="6088"/>
                  </a:lnTo>
                  <a:lnTo>
                    <a:pt x="18887" y="0"/>
                  </a:lnTo>
                  <a:lnTo>
                    <a:pt x="15518" y="3187"/>
                  </a:lnTo>
                  <a:lnTo>
                    <a:pt x="3984" y="49243"/>
                  </a:lnTo>
                  <a:lnTo>
                    <a:pt x="203" y="93518"/>
                  </a:lnTo>
                  <a:lnTo>
                    <a:pt x="0" y="103977"/>
                  </a:lnTo>
                  <a:lnTo>
                    <a:pt x="1357" y="108037"/>
                  </a:lnTo>
                  <a:lnTo>
                    <a:pt x="6629" y="114428"/>
                  </a:lnTo>
                  <a:lnTo>
                    <a:pt x="13675" y="117739"/>
                  </a:lnTo>
                  <a:lnTo>
                    <a:pt x="17530" y="118621"/>
                  </a:lnTo>
                  <a:lnTo>
                    <a:pt x="25576" y="117721"/>
                  </a:lnTo>
                  <a:lnTo>
                    <a:pt x="29697" y="116494"/>
                  </a:lnTo>
                  <a:lnTo>
                    <a:pt x="33150" y="113559"/>
                  </a:lnTo>
                  <a:lnTo>
                    <a:pt x="46053" y="94481"/>
                  </a:lnTo>
                  <a:lnTo>
                    <a:pt x="48287" y="93238"/>
                  </a:lnTo>
                  <a:lnTo>
                    <a:pt x="50482" y="93117"/>
                  </a:lnTo>
                  <a:lnTo>
                    <a:pt x="52651" y="93740"/>
                  </a:lnTo>
                  <a:lnTo>
                    <a:pt x="54097" y="95567"/>
                  </a:lnTo>
                  <a:lnTo>
                    <a:pt x="59980" y="112554"/>
                  </a:lnTo>
                  <a:lnTo>
                    <a:pt x="65609" y="118788"/>
                  </a:lnTo>
                  <a:lnTo>
                    <a:pt x="89168" y="134419"/>
                  </a:lnTo>
                  <a:lnTo>
                    <a:pt x="98573" y="137207"/>
                  </a:lnTo>
                  <a:lnTo>
                    <a:pt x="118542" y="135406"/>
                  </a:lnTo>
                  <a:lnTo>
                    <a:pt x="130442" y="128474"/>
                  </a:lnTo>
                  <a:lnTo>
                    <a:pt x="139729" y="117632"/>
                  </a:lnTo>
                  <a:lnTo>
                    <a:pt x="146208" y="103405"/>
                  </a:lnTo>
                  <a:lnTo>
                    <a:pt x="151445" y="59808"/>
                  </a:lnTo>
                  <a:lnTo>
                    <a:pt x="150475" y="45486"/>
                  </a:lnTo>
                  <a:lnTo>
                    <a:pt x="140685" y="17752"/>
                  </a:lnTo>
                  <a:lnTo>
                    <a:pt x="140303" y="17391"/>
                  </a:lnTo>
                  <a:lnTo>
                    <a:pt x="139539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15"/>
            <p:cNvSpPr/>
            <p:nvPr>
              <p:custDataLst>
                <p:tags r:id="rId245"/>
              </p:custDataLst>
            </p:nvPr>
          </p:nvSpPr>
          <p:spPr>
            <a:xfrm>
              <a:off x="6966289" y="6318250"/>
              <a:ext cx="12362" cy="82551"/>
            </a:xfrm>
            <a:custGeom>
              <a:avLst/>
              <a:gdLst/>
              <a:ahLst/>
              <a:cxnLst/>
              <a:rect l="0" t="0" r="0" b="0"/>
              <a:pathLst>
                <a:path w="12362" h="82551">
                  <a:moveTo>
                    <a:pt x="12361" y="0"/>
                  </a:moveTo>
                  <a:lnTo>
                    <a:pt x="12361" y="0"/>
                  </a:lnTo>
                  <a:lnTo>
                    <a:pt x="11656" y="6479"/>
                  </a:lnTo>
                  <a:lnTo>
                    <a:pt x="7292" y="19559"/>
                  </a:lnTo>
                  <a:lnTo>
                    <a:pt x="2234" y="29941"/>
                  </a:lnTo>
                  <a:lnTo>
                    <a:pt x="0" y="51005"/>
                  </a:lnTo>
                  <a:lnTo>
                    <a:pt x="601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16"/>
            <p:cNvSpPr/>
            <p:nvPr>
              <p:custDataLst>
                <p:tags r:id="rId246"/>
              </p:custDataLst>
            </p:nvPr>
          </p:nvSpPr>
          <p:spPr>
            <a:xfrm>
              <a:off x="6960743" y="6216650"/>
              <a:ext cx="11558" cy="12701"/>
            </a:xfrm>
            <a:custGeom>
              <a:avLst/>
              <a:gdLst/>
              <a:ahLst/>
              <a:cxnLst/>
              <a:rect l="0" t="0" r="0" b="0"/>
              <a:pathLst>
                <a:path w="11558" h="12701">
                  <a:moveTo>
                    <a:pt x="11557" y="12700"/>
                  </a:moveTo>
                  <a:lnTo>
                    <a:pt x="11557" y="12700"/>
                  </a:lnTo>
                  <a:lnTo>
                    <a:pt x="8186" y="12700"/>
                  </a:lnTo>
                  <a:lnTo>
                    <a:pt x="4649" y="10819"/>
                  </a:lnTo>
                  <a:lnTo>
                    <a:pt x="0" y="7233"/>
                  </a:lnTo>
                  <a:lnTo>
                    <a:pt x="5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17"/>
            <p:cNvSpPr/>
            <p:nvPr>
              <p:custDataLst>
                <p:tags r:id="rId247"/>
              </p:custDataLst>
            </p:nvPr>
          </p:nvSpPr>
          <p:spPr>
            <a:xfrm>
              <a:off x="7194550" y="6140450"/>
              <a:ext cx="152401" cy="209551"/>
            </a:xfrm>
            <a:custGeom>
              <a:avLst/>
              <a:gdLst/>
              <a:ahLst/>
              <a:cxnLst/>
              <a:rect l="0" t="0" r="0" b="0"/>
              <a:pathLst>
                <a:path w="152401" h="209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7271" y="44030"/>
                  </a:lnTo>
                  <a:lnTo>
                    <a:pt x="71763" y="90960"/>
                  </a:lnTo>
                  <a:lnTo>
                    <a:pt x="101852" y="135041"/>
                  </a:lnTo>
                  <a:lnTo>
                    <a:pt x="134527" y="181773"/>
                  </a:lnTo>
                  <a:lnTo>
                    <a:pt x="152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18"/>
            <p:cNvSpPr/>
            <p:nvPr>
              <p:custDataLst>
                <p:tags r:id="rId248"/>
              </p:custDataLst>
            </p:nvPr>
          </p:nvSpPr>
          <p:spPr>
            <a:xfrm>
              <a:off x="7222202" y="6147062"/>
              <a:ext cx="156499" cy="209289"/>
            </a:xfrm>
            <a:custGeom>
              <a:avLst/>
              <a:gdLst/>
              <a:ahLst/>
              <a:cxnLst/>
              <a:rect l="0" t="0" r="0" b="0"/>
              <a:pathLst>
                <a:path w="156499" h="209289">
                  <a:moveTo>
                    <a:pt x="156498" y="6088"/>
                  </a:moveTo>
                  <a:lnTo>
                    <a:pt x="156498" y="6088"/>
                  </a:lnTo>
                  <a:lnTo>
                    <a:pt x="156498" y="621"/>
                  </a:lnTo>
                  <a:lnTo>
                    <a:pt x="155793" y="326"/>
                  </a:lnTo>
                  <a:lnTo>
                    <a:pt x="153127" y="0"/>
                  </a:lnTo>
                  <a:lnTo>
                    <a:pt x="151429" y="1324"/>
                  </a:lnTo>
                  <a:lnTo>
                    <a:pt x="117292" y="48259"/>
                  </a:lnTo>
                  <a:lnTo>
                    <a:pt x="83131" y="90732"/>
                  </a:lnTo>
                  <a:lnTo>
                    <a:pt x="44544" y="133989"/>
                  </a:lnTo>
                  <a:lnTo>
                    <a:pt x="9495" y="178640"/>
                  </a:lnTo>
                  <a:lnTo>
                    <a:pt x="1228" y="193152"/>
                  </a:lnTo>
                  <a:lnTo>
                    <a:pt x="69" y="196414"/>
                  </a:lnTo>
                  <a:lnTo>
                    <a:pt x="0" y="199294"/>
                  </a:lnTo>
                  <a:lnTo>
                    <a:pt x="4098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419"/>
            <p:cNvSpPr/>
            <p:nvPr>
              <p:custDataLst>
                <p:tags r:id="rId249"/>
              </p:custDataLst>
            </p:nvPr>
          </p:nvSpPr>
          <p:spPr>
            <a:xfrm>
              <a:off x="7473950" y="6314593"/>
              <a:ext cx="16071" cy="60808"/>
            </a:xfrm>
            <a:custGeom>
              <a:avLst/>
              <a:gdLst/>
              <a:ahLst/>
              <a:cxnLst/>
              <a:rect l="0" t="0" r="0" b="0"/>
              <a:pathLst>
                <a:path w="16071" h="60808">
                  <a:moveTo>
                    <a:pt x="12700" y="3657"/>
                  </a:moveTo>
                  <a:lnTo>
                    <a:pt x="12700" y="3657"/>
                  </a:lnTo>
                  <a:lnTo>
                    <a:pt x="16070" y="286"/>
                  </a:lnTo>
                  <a:lnTo>
                    <a:pt x="15653" y="0"/>
                  </a:lnTo>
                  <a:lnTo>
                    <a:pt x="11425" y="1561"/>
                  </a:lnTo>
                  <a:lnTo>
                    <a:pt x="9733" y="4376"/>
                  </a:lnTo>
                  <a:lnTo>
                    <a:pt x="7351" y="19157"/>
                  </a:lnTo>
                  <a:lnTo>
                    <a:pt x="5732" y="53922"/>
                  </a:lnTo>
                  <a:lnTo>
                    <a:pt x="0" y="60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420"/>
            <p:cNvSpPr/>
            <p:nvPr>
              <p:custDataLst>
                <p:tags r:id="rId250"/>
              </p:custDataLst>
            </p:nvPr>
          </p:nvSpPr>
          <p:spPr>
            <a:xfrm>
              <a:off x="7502329" y="6210300"/>
              <a:ext cx="9722" cy="44451"/>
            </a:xfrm>
            <a:custGeom>
              <a:avLst/>
              <a:gdLst/>
              <a:ahLst/>
              <a:cxnLst/>
              <a:rect l="0" t="0" r="0" b="0"/>
              <a:pathLst>
                <a:path w="9722" h="44451">
                  <a:moveTo>
                    <a:pt x="3371" y="44450"/>
                  </a:moveTo>
                  <a:lnTo>
                    <a:pt x="3371" y="44450"/>
                  </a:lnTo>
                  <a:lnTo>
                    <a:pt x="2666" y="22789"/>
                  </a:lnTo>
                  <a:lnTo>
                    <a:pt x="0" y="14596"/>
                  </a:lnTo>
                  <a:lnTo>
                    <a:pt x="418" y="11142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73"/>
          <p:cNvGrpSpPr/>
          <p:nvPr/>
        </p:nvGrpSpPr>
        <p:grpSpPr>
          <a:xfrm>
            <a:off x="5571237" y="6017319"/>
            <a:ext cx="194564" cy="301738"/>
            <a:chOff x="5571237" y="6017319"/>
            <a:chExt cx="194564" cy="301738"/>
          </a:xfrm>
        </p:grpSpPr>
        <p:sp>
          <p:nvSpPr>
            <p:cNvPr id="320" name="SMARTInkShape-421"/>
            <p:cNvSpPr/>
            <p:nvPr>
              <p:custDataLst>
                <p:tags r:id="rId241"/>
              </p:custDataLst>
            </p:nvPr>
          </p:nvSpPr>
          <p:spPr>
            <a:xfrm>
              <a:off x="5601977" y="6017319"/>
              <a:ext cx="121805" cy="301738"/>
            </a:xfrm>
            <a:custGeom>
              <a:avLst/>
              <a:gdLst/>
              <a:ahLst/>
              <a:cxnLst/>
              <a:rect l="0" t="0" r="0" b="0"/>
              <a:pathLst>
                <a:path w="121805" h="301738">
                  <a:moveTo>
                    <a:pt x="36823" y="15181"/>
                  </a:moveTo>
                  <a:lnTo>
                    <a:pt x="36823" y="15181"/>
                  </a:lnTo>
                  <a:lnTo>
                    <a:pt x="41849" y="3248"/>
                  </a:lnTo>
                  <a:lnTo>
                    <a:pt x="42585" y="0"/>
                  </a:lnTo>
                  <a:lnTo>
                    <a:pt x="42781" y="120"/>
                  </a:lnTo>
                  <a:lnTo>
                    <a:pt x="42911" y="907"/>
                  </a:lnTo>
                  <a:lnTo>
                    <a:pt x="34312" y="37696"/>
                  </a:lnTo>
                  <a:lnTo>
                    <a:pt x="24868" y="75632"/>
                  </a:lnTo>
                  <a:lnTo>
                    <a:pt x="16504" y="115877"/>
                  </a:lnTo>
                  <a:lnTo>
                    <a:pt x="9558" y="154614"/>
                  </a:lnTo>
                  <a:lnTo>
                    <a:pt x="3031" y="192902"/>
                  </a:lnTo>
                  <a:lnTo>
                    <a:pt x="0" y="231058"/>
                  </a:lnTo>
                  <a:lnTo>
                    <a:pt x="386" y="271031"/>
                  </a:lnTo>
                  <a:lnTo>
                    <a:pt x="5577" y="286232"/>
                  </a:lnTo>
                  <a:lnTo>
                    <a:pt x="12588" y="296279"/>
                  </a:lnTo>
                  <a:lnTo>
                    <a:pt x="16433" y="299947"/>
                  </a:lnTo>
                  <a:lnTo>
                    <a:pt x="21113" y="301686"/>
                  </a:lnTo>
                  <a:lnTo>
                    <a:pt x="31957" y="301737"/>
                  </a:lnTo>
                  <a:lnTo>
                    <a:pt x="56705" y="287687"/>
                  </a:lnTo>
                  <a:lnTo>
                    <a:pt x="79638" y="269021"/>
                  </a:lnTo>
                  <a:lnTo>
                    <a:pt x="96467" y="243341"/>
                  </a:lnTo>
                  <a:lnTo>
                    <a:pt x="103649" y="223502"/>
                  </a:lnTo>
                  <a:lnTo>
                    <a:pt x="103448" y="215248"/>
                  </a:lnTo>
                  <a:lnTo>
                    <a:pt x="102405" y="212059"/>
                  </a:lnTo>
                  <a:lnTo>
                    <a:pt x="101006" y="210638"/>
                  </a:lnTo>
                  <a:lnTo>
                    <a:pt x="99367" y="210397"/>
                  </a:lnTo>
                  <a:lnTo>
                    <a:pt x="88297" y="215079"/>
                  </a:lnTo>
                  <a:lnTo>
                    <a:pt x="82512" y="220676"/>
                  </a:lnTo>
                  <a:lnTo>
                    <a:pt x="79983" y="224145"/>
                  </a:lnTo>
                  <a:lnTo>
                    <a:pt x="77172" y="233641"/>
                  </a:lnTo>
                  <a:lnTo>
                    <a:pt x="75368" y="256988"/>
                  </a:lnTo>
                  <a:lnTo>
                    <a:pt x="76630" y="261757"/>
                  </a:lnTo>
                  <a:lnTo>
                    <a:pt x="81796" y="268938"/>
                  </a:lnTo>
                  <a:lnTo>
                    <a:pt x="88797" y="272601"/>
                  </a:lnTo>
                  <a:lnTo>
                    <a:pt x="92639" y="273578"/>
                  </a:lnTo>
                  <a:lnTo>
                    <a:pt x="100671" y="272781"/>
                  </a:lnTo>
                  <a:lnTo>
                    <a:pt x="104788" y="271582"/>
                  </a:lnTo>
                  <a:lnTo>
                    <a:pt x="108238" y="268666"/>
                  </a:lnTo>
                  <a:lnTo>
                    <a:pt x="121139" y="246248"/>
                  </a:lnTo>
                  <a:lnTo>
                    <a:pt x="121804" y="235705"/>
                  </a:lnTo>
                  <a:lnTo>
                    <a:pt x="118988" y="215592"/>
                  </a:lnTo>
                  <a:lnTo>
                    <a:pt x="106673" y="192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22"/>
            <p:cNvSpPr/>
            <p:nvPr>
              <p:custDataLst>
                <p:tags r:id="rId242"/>
              </p:custDataLst>
            </p:nvPr>
          </p:nvSpPr>
          <p:spPr>
            <a:xfrm>
              <a:off x="5571237" y="6108700"/>
              <a:ext cx="194564" cy="44451"/>
            </a:xfrm>
            <a:custGeom>
              <a:avLst/>
              <a:gdLst/>
              <a:ahLst/>
              <a:cxnLst/>
              <a:rect l="0" t="0" r="0" b="0"/>
              <a:pathLst>
                <a:path w="194564" h="44451">
                  <a:moveTo>
                    <a:pt x="23113" y="44450"/>
                  </a:moveTo>
                  <a:lnTo>
                    <a:pt x="23113" y="44450"/>
                  </a:lnTo>
                  <a:lnTo>
                    <a:pt x="12974" y="43745"/>
                  </a:lnTo>
                  <a:lnTo>
                    <a:pt x="0" y="38983"/>
                  </a:lnTo>
                  <a:lnTo>
                    <a:pt x="650" y="37983"/>
                  </a:lnTo>
                  <a:lnTo>
                    <a:pt x="5133" y="34990"/>
                  </a:lnTo>
                  <a:lnTo>
                    <a:pt x="42992" y="25271"/>
                  </a:lnTo>
                  <a:lnTo>
                    <a:pt x="86384" y="20279"/>
                  </a:lnTo>
                  <a:lnTo>
                    <a:pt x="194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74"/>
          <p:cNvGrpSpPr/>
          <p:nvPr/>
        </p:nvGrpSpPr>
        <p:grpSpPr>
          <a:xfrm>
            <a:off x="4026506" y="6042090"/>
            <a:ext cx="1128063" cy="285029"/>
            <a:chOff x="4026506" y="6042090"/>
            <a:chExt cx="1128063" cy="285029"/>
          </a:xfrm>
        </p:grpSpPr>
        <p:sp>
          <p:nvSpPr>
            <p:cNvPr id="323" name="SMARTInkShape-423"/>
            <p:cNvSpPr/>
            <p:nvPr>
              <p:custDataLst>
                <p:tags r:id="rId233"/>
              </p:custDataLst>
            </p:nvPr>
          </p:nvSpPr>
          <p:spPr>
            <a:xfrm>
              <a:off x="4026506" y="6058162"/>
              <a:ext cx="170845" cy="268957"/>
            </a:xfrm>
            <a:custGeom>
              <a:avLst/>
              <a:gdLst/>
              <a:ahLst/>
              <a:cxnLst/>
              <a:rect l="0" t="0" r="0" b="0"/>
              <a:pathLst>
                <a:path w="170845" h="268957">
                  <a:moveTo>
                    <a:pt x="43844" y="6088"/>
                  </a:moveTo>
                  <a:lnTo>
                    <a:pt x="43844" y="6088"/>
                  </a:lnTo>
                  <a:lnTo>
                    <a:pt x="43844" y="621"/>
                  </a:lnTo>
                  <a:lnTo>
                    <a:pt x="43138" y="326"/>
                  </a:lnTo>
                  <a:lnTo>
                    <a:pt x="40473" y="0"/>
                  </a:lnTo>
                  <a:lnTo>
                    <a:pt x="39480" y="1324"/>
                  </a:lnTo>
                  <a:lnTo>
                    <a:pt x="38377" y="6558"/>
                  </a:lnTo>
                  <a:lnTo>
                    <a:pt x="39768" y="11705"/>
                  </a:lnTo>
                  <a:lnTo>
                    <a:pt x="41126" y="14067"/>
                  </a:lnTo>
                  <a:lnTo>
                    <a:pt x="44149" y="15641"/>
                  </a:lnTo>
                  <a:lnTo>
                    <a:pt x="73491" y="18373"/>
                  </a:lnTo>
                  <a:lnTo>
                    <a:pt x="115856" y="16852"/>
                  </a:lnTo>
                  <a:lnTo>
                    <a:pt x="159806" y="7800"/>
                  </a:lnTo>
                  <a:lnTo>
                    <a:pt x="164527" y="6849"/>
                  </a:lnTo>
                  <a:lnTo>
                    <a:pt x="163810" y="6595"/>
                  </a:lnTo>
                  <a:lnTo>
                    <a:pt x="161922" y="6425"/>
                  </a:lnTo>
                  <a:lnTo>
                    <a:pt x="130686" y="18327"/>
                  </a:lnTo>
                  <a:lnTo>
                    <a:pt x="90183" y="44963"/>
                  </a:lnTo>
                  <a:lnTo>
                    <a:pt x="66638" y="69741"/>
                  </a:lnTo>
                  <a:lnTo>
                    <a:pt x="61030" y="80475"/>
                  </a:lnTo>
                  <a:lnTo>
                    <a:pt x="59535" y="85313"/>
                  </a:lnTo>
                  <a:lnTo>
                    <a:pt x="59949" y="89948"/>
                  </a:lnTo>
                  <a:lnTo>
                    <a:pt x="64172" y="98862"/>
                  </a:lnTo>
                  <a:lnTo>
                    <a:pt x="83104" y="119123"/>
                  </a:lnTo>
                  <a:lnTo>
                    <a:pt x="85987" y="127115"/>
                  </a:lnTo>
                  <a:lnTo>
                    <a:pt x="86756" y="131223"/>
                  </a:lnTo>
                  <a:lnTo>
                    <a:pt x="83847" y="141432"/>
                  </a:lnTo>
                  <a:lnTo>
                    <a:pt x="76440" y="153024"/>
                  </a:lnTo>
                  <a:lnTo>
                    <a:pt x="34004" y="190316"/>
                  </a:lnTo>
                  <a:lnTo>
                    <a:pt x="5145" y="221998"/>
                  </a:lnTo>
                  <a:lnTo>
                    <a:pt x="1817" y="228345"/>
                  </a:lnTo>
                  <a:lnTo>
                    <a:pt x="0" y="241041"/>
                  </a:lnTo>
                  <a:lnTo>
                    <a:pt x="1915" y="246685"/>
                  </a:lnTo>
                  <a:lnTo>
                    <a:pt x="9686" y="256717"/>
                  </a:lnTo>
                  <a:lnTo>
                    <a:pt x="25841" y="262118"/>
                  </a:lnTo>
                  <a:lnTo>
                    <a:pt x="67334" y="268956"/>
                  </a:lnTo>
                  <a:lnTo>
                    <a:pt x="111748" y="267667"/>
                  </a:lnTo>
                  <a:lnTo>
                    <a:pt x="170844" y="260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24"/>
            <p:cNvSpPr/>
            <p:nvPr>
              <p:custDataLst>
                <p:tags r:id="rId234"/>
              </p:custDataLst>
            </p:nvPr>
          </p:nvSpPr>
          <p:spPr>
            <a:xfrm>
              <a:off x="4235450" y="6218091"/>
              <a:ext cx="184151" cy="77178"/>
            </a:xfrm>
            <a:custGeom>
              <a:avLst/>
              <a:gdLst/>
              <a:ahLst/>
              <a:cxnLst/>
              <a:rect l="0" t="0" r="0" b="0"/>
              <a:pathLst>
                <a:path w="184151" h="77178">
                  <a:moveTo>
                    <a:pt x="0" y="23959"/>
                  </a:moveTo>
                  <a:lnTo>
                    <a:pt x="0" y="23959"/>
                  </a:lnTo>
                  <a:lnTo>
                    <a:pt x="8838" y="15120"/>
                  </a:lnTo>
                  <a:lnTo>
                    <a:pt x="14746" y="12975"/>
                  </a:lnTo>
                  <a:lnTo>
                    <a:pt x="18297" y="12402"/>
                  </a:lnTo>
                  <a:lnTo>
                    <a:pt x="33408" y="14969"/>
                  </a:lnTo>
                  <a:lnTo>
                    <a:pt x="41424" y="20198"/>
                  </a:lnTo>
                  <a:lnTo>
                    <a:pt x="52319" y="31683"/>
                  </a:lnTo>
                  <a:lnTo>
                    <a:pt x="55002" y="38211"/>
                  </a:lnTo>
                  <a:lnTo>
                    <a:pt x="55718" y="41926"/>
                  </a:lnTo>
                  <a:lnTo>
                    <a:pt x="53354" y="57270"/>
                  </a:lnTo>
                  <a:lnTo>
                    <a:pt x="48172" y="65339"/>
                  </a:lnTo>
                  <a:lnTo>
                    <a:pt x="40460" y="71278"/>
                  </a:lnTo>
                  <a:lnTo>
                    <a:pt x="29976" y="76269"/>
                  </a:lnTo>
                  <a:lnTo>
                    <a:pt x="25629" y="77177"/>
                  </a:lnTo>
                  <a:lnTo>
                    <a:pt x="18916" y="76304"/>
                  </a:lnTo>
                  <a:lnTo>
                    <a:pt x="16844" y="75083"/>
                  </a:lnTo>
                  <a:lnTo>
                    <a:pt x="15463" y="73564"/>
                  </a:lnTo>
                  <a:lnTo>
                    <a:pt x="14543" y="71846"/>
                  </a:lnTo>
                  <a:lnTo>
                    <a:pt x="16044" y="69289"/>
                  </a:lnTo>
                  <a:lnTo>
                    <a:pt x="58696" y="33749"/>
                  </a:lnTo>
                  <a:lnTo>
                    <a:pt x="105233" y="3422"/>
                  </a:lnTo>
                  <a:lnTo>
                    <a:pt x="111613" y="0"/>
                  </a:lnTo>
                  <a:lnTo>
                    <a:pt x="111803" y="225"/>
                  </a:lnTo>
                  <a:lnTo>
                    <a:pt x="98185" y="21532"/>
                  </a:lnTo>
                  <a:lnTo>
                    <a:pt x="96554" y="28525"/>
                  </a:lnTo>
                  <a:lnTo>
                    <a:pt x="96342" y="43656"/>
                  </a:lnTo>
                  <a:lnTo>
                    <a:pt x="98793" y="52939"/>
                  </a:lnTo>
                  <a:lnTo>
                    <a:pt x="101845" y="56685"/>
                  </a:lnTo>
                  <a:lnTo>
                    <a:pt x="110881" y="62727"/>
                  </a:lnTo>
                  <a:lnTo>
                    <a:pt x="131239" y="66724"/>
                  </a:lnTo>
                  <a:lnTo>
                    <a:pt x="158333" y="63007"/>
                  </a:lnTo>
                  <a:lnTo>
                    <a:pt x="184150" y="55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425"/>
            <p:cNvSpPr/>
            <p:nvPr>
              <p:custDataLst>
                <p:tags r:id="rId235"/>
              </p:custDataLst>
            </p:nvPr>
          </p:nvSpPr>
          <p:spPr>
            <a:xfrm>
              <a:off x="4502441" y="6042090"/>
              <a:ext cx="63210" cy="241319"/>
            </a:xfrm>
            <a:custGeom>
              <a:avLst/>
              <a:gdLst/>
              <a:ahLst/>
              <a:cxnLst/>
              <a:rect l="0" t="0" r="0" b="0"/>
              <a:pathLst>
                <a:path w="63210" h="241319">
                  <a:moveTo>
                    <a:pt x="18759" y="9460"/>
                  </a:moveTo>
                  <a:lnTo>
                    <a:pt x="18759" y="9460"/>
                  </a:lnTo>
                  <a:lnTo>
                    <a:pt x="18759" y="3993"/>
                  </a:lnTo>
                  <a:lnTo>
                    <a:pt x="15388" y="0"/>
                  </a:lnTo>
                  <a:lnTo>
                    <a:pt x="15101" y="330"/>
                  </a:lnTo>
                  <a:lnTo>
                    <a:pt x="17361" y="8950"/>
                  </a:lnTo>
                  <a:lnTo>
                    <a:pt x="15204" y="54487"/>
                  </a:lnTo>
                  <a:lnTo>
                    <a:pt x="9866" y="92181"/>
                  </a:lnTo>
                  <a:lnTo>
                    <a:pt x="7186" y="130161"/>
                  </a:lnTo>
                  <a:lnTo>
                    <a:pt x="1918" y="168533"/>
                  </a:lnTo>
                  <a:lnTo>
                    <a:pt x="0" y="214759"/>
                  </a:lnTo>
                  <a:lnTo>
                    <a:pt x="3166" y="232332"/>
                  </a:lnTo>
                  <a:lnTo>
                    <a:pt x="5542" y="236357"/>
                  </a:lnTo>
                  <a:lnTo>
                    <a:pt x="8536" y="239042"/>
                  </a:lnTo>
                  <a:lnTo>
                    <a:pt x="11944" y="240831"/>
                  </a:lnTo>
                  <a:lnTo>
                    <a:pt x="15627" y="241318"/>
                  </a:lnTo>
                  <a:lnTo>
                    <a:pt x="23482" y="239978"/>
                  </a:lnTo>
                  <a:lnTo>
                    <a:pt x="63209" y="212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426"/>
            <p:cNvSpPr/>
            <p:nvPr>
              <p:custDataLst>
                <p:tags r:id="rId236"/>
              </p:custDataLst>
            </p:nvPr>
          </p:nvSpPr>
          <p:spPr>
            <a:xfrm>
              <a:off x="4443394" y="6178550"/>
              <a:ext cx="147657" cy="31751"/>
            </a:xfrm>
            <a:custGeom>
              <a:avLst/>
              <a:gdLst/>
              <a:ahLst/>
              <a:cxnLst/>
              <a:rect l="0" t="0" r="0" b="0"/>
              <a:pathLst>
                <a:path w="147657" h="31751">
                  <a:moveTo>
                    <a:pt x="14306" y="31750"/>
                  </a:moveTo>
                  <a:lnTo>
                    <a:pt x="14306" y="31750"/>
                  </a:lnTo>
                  <a:lnTo>
                    <a:pt x="7564" y="31750"/>
                  </a:lnTo>
                  <a:lnTo>
                    <a:pt x="2372" y="29869"/>
                  </a:lnTo>
                  <a:lnTo>
                    <a:pt x="0" y="28379"/>
                  </a:lnTo>
                  <a:lnTo>
                    <a:pt x="536" y="27386"/>
                  </a:lnTo>
                  <a:lnTo>
                    <a:pt x="39680" y="20491"/>
                  </a:lnTo>
                  <a:lnTo>
                    <a:pt x="85405" y="15963"/>
                  </a:lnTo>
                  <a:lnTo>
                    <a:pt x="147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27"/>
            <p:cNvSpPr/>
            <p:nvPr>
              <p:custDataLst>
                <p:tags r:id="rId237"/>
              </p:custDataLst>
            </p:nvPr>
          </p:nvSpPr>
          <p:spPr>
            <a:xfrm>
              <a:off x="4629150" y="6160845"/>
              <a:ext cx="63501" cy="96812"/>
            </a:xfrm>
            <a:custGeom>
              <a:avLst/>
              <a:gdLst/>
              <a:ahLst/>
              <a:cxnLst/>
              <a:rect l="0" t="0" r="0" b="0"/>
              <a:pathLst>
                <a:path w="63501" h="96812">
                  <a:moveTo>
                    <a:pt x="0" y="30405"/>
                  </a:moveTo>
                  <a:lnTo>
                    <a:pt x="0" y="30405"/>
                  </a:lnTo>
                  <a:lnTo>
                    <a:pt x="0" y="33776"/>
                  </a:lnTo>
                  <a:lnTo>
                    <a:pt x="705" y="34769"/>
                  </a:lnTo>
                  <a:lnTo>
                    <a:pt x="1881" y="35431"/>
                  </a:lnTo>
                  <a:lnTo>
                    <a:pt x="8838" y="36493"/>
                  </a:lnTo>
                  <a:lnTo>
                    <a:pt x="21669" y="29935"/>
                  </a:lnTo>
                  <a:lnTo>
                    <a:pt x="39703" y="10266"/>
                  </a:lnTo>
                  <a:lnTo>
                    <a:pt x="42340" y="5462"/>
                  </a:lnTo>
                  <a:lnTo>
                    <a:pt x="43043" y="3193"/>
                  </a:lnTo>
                  <a:lnTo>
                    <a:pt x="42807" y="1680"/>
                  </a:lnTo>
                  <a:lnTo>
                    <a:pt x="41944" y="672"/>
                  </a:lnTo>
                  <a:lnTo>
                    <a:pt x="40662" y="0"/>
                  </a:lnTo>
                  <a:lnTo>
                    <a:pt x="39103" y="257"/>
                  </a:lnTo>
                  <a:lnTo>
                    <a:pt x="35488" y="2425"/>
                  </a:lnTo>
                  <a:lnTo>
                    <a:pt x="23055" y="14634"/>
                  </a:lnTo>
                  <a:lnTo>
                    <a:pt x="15376" y="27926"/>
                  </a:lnTo>
                  <a:lnTo>
                    <a:pt x="10832" y="41533"/>
                  </a:lnTo>
                  <a:lnTo>
                    <a:pt x="11049" y="68432"/>
                  </a:lnTo>
                  <a:lnTo>
                    <a:pt x="15582" y="88631"/>
                  </a:lnTo>
                  <a:lnTo>
                    <a:pt x="18854" y="92505"/>
                  </a:lnTo>
                  <a:lnTo>
                    <a:pt x="28135" y="96811"/>
                  </a:lnTo>
                  <a:lnTo>
                    <a:pt x="63500" y="93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28"/>
            <p:cNvSpPr/>
            <p:nvPr>
              <p:custDataLst>
                <p:tags r:id="rId238"/>
              </p:custDataLst>
            </p:nvPr>
          </p:nvSpPr>
          <p:spPr>
            <a:xfrm>
              <a:off x="4758842" y="6179308"/>
              <a:ext cx="92559" cy="75443"/>
            </a:xfrm>
            <a:custGeom>
              <a:avLst/>
              <a:gdLst/>
              <a:ahLst/>
              <a:cxnLst/>
              <a:rect l="0" t="0" r="0" b="0"/>
              <a:pathLst>
                <a:path w="92559" h="75443">
                  <a:moveTo>
                    <a:pt x="3658" y="5592"/>
                  </a:moveTo>
                  <a:lnTo>
                    <a:pt x="3658" y="5592"/>
                  </a:lnTo>
                  <a:lnTo>
                    <a:pt x="3658" y="1935"/>
                  </a:lnTo>
                  <a:lnTo>
                    <a:pt x="3658" y="3496"/>
                  </a:lnTo>
                  <a:lnTo>
                    <a:pt x="1776" y="6542"/>
                  </a:lnTo>
                  <a:lnTo>
                    <a:pt x="287" y="8341"/>
                  </a:lnTo>
                  <a:lnTo>
                    <a:pt x="0" y="10953"/>
                  </a:lnTo>
                  <a:lnTo>
                    <a:pt x="3575" y="56056"/>
                  </a:lnTo>
                  <a:lnTo>
                    <a:pt x="3651" y="71091"/>
                  </a:lnTo>
                  <a:lnTo>
                    <a:pt x="3653" y="70426"/>
                  </a:lnTo>
                  <a:lnTo>
                    <a:pt x="18404" y="30547"/>
                  </a:lnTo>
                  <a:lnTo>
                    <a:pt x="37066" y="5504"/>
                  </a:lnTo>
                  <a:lnTo>
                    <a:pt x="41452" y="2006"/>
                  </a:lnTo>
                  <a:lnTo>
                    <a:pt x="45082" y="379"/>
                  </a:lnTo>
                  <a:lnTo>
                    <a:pt x="48208" y="0"/>
                  </a:lnTo>
                  <a:lnTo>
                    <a:pt x="62719" y="2837"/>
                  </a:lnTo>
                  <a:lnTo>
                    <a:pt x="70595" y="8130"/>
                  </a:lnTo>
                  <a:lnTo>
                    <a:pt x="80876" y="22807"/>
                  </a:lnTo>
                  <a:lnTo>
                    <a:pt x="89097" y="41267"/>
                  </a:lnTo>
                  <a:lnTo>
                    <a:pt x="92558" y="75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29"/>
            <p:cNvSpPr/>
            <p:nvPr>
              <p:custDataLst>
                <p:tags r:id="rId239"/>
              </p:custDataLst>
            </p:nvPr>
          </p:nvSpPr>
          <p:spPr>
            <a:xfrm>
              <a:off x="4953471" y="6052851"/>
              <a:ext cx="107480" cy="228951"/>
            </a:xfrm>
            <a:custGeom>
              <a:avLst/>
              <a:gdLst/>
              <a:ahLst/>
              <a:cxnLst/>
              <a:rect l="0" t="0" r="0" b="0"/>
              <a:pathLst>
                <a:path w="107480" h="228951">
                  <a:moveTo>
                    <a:pt x="37629" y="170149"/>
                  </a:moveTo>
                  <a:lnTo>
                    <a:pt x="37629" y="170149"/>
                  </a:lnTo>
                  <a:lnTo>
                    <a:pt x="43096" y="164682"/>
                  </a:lnTo>
                  <a:lnTo>
                    <a:pt x="43717" y="157318"/>
                  </a:lnTo>
                  <a:lnTo>
                    <a:pt x="41981" y="151982"/>
                  </a:lnTo>
                  <a:lnTo>
                    <a:pt x="35118" y="142806"/>
                  </a:lnTo>
                  <a:lnTo>
                    <a:pt x="32427" y="142043"/>
                  </a:lnTo>
                  <a:lnTo>
                    <a:pt x="25674" y="143076"/>
                  </a:lnTo>
                  <a:lnTo>
                    <a:pt x="17970" y="149650"/>
                  </a:lnTo>
                  <a:lnTo>
                    <a:pt x="13940" y="154365"/>
                  </a:lnTo>
                  <a:lnTo>
                    <a:pt x="4896" y="177859"/>
                  </a:lnTo>
                  <a:lnTo>
                    <a:pt x="0" y="217140"/>
                  </a:lnTo>
                  <a:lnTo>
                    <a:pt x="1254" y="221232"/>
                  </a:lnTo>
                  <a:lnTo>
                    <a:pt x="6410" y="227660"/>
                  </a:lnTo>
                  <a:lnTo>
                    <a:pt x="9761" y="228950"/>
                  </a:lnTo>
                  <a:lnTo>
                    <a:pt x="17247" y="228504"/>
                  </a:lnTo>
                  <a:lnTo>
                    <a:pt x="27159" y="220308"/>
                  </a:lnTo>
                  <a:lnTo>
                    <a:pt x="56267" y="182634"/>
                  </a:lnTo>
                  <a:lnTo>
                    <a:pt x="73349" y="142747"/>
                  </a:lnTo>
                  <a:lnTo>
                    <a:pt x="78199" y="125515"/>
                  </a:lnTo>
                  <a:lnTo>
                    <a:pt x="83194" y="83721"/>
                  </a:lnTo>
                  <a:lnTo>
                    <a:pt x="87395" y="44499"/>
                  </a:lnTo>
                  <a:lnTo>
                    <a:pt x="82871" y="650"/>
                  </a:lnTo>
                  <a:lnTo>
                    <a:pt x="82607" y="0"/>
                  </a:lnTo>
                  <a:lnTo>
                    <a:pt x="82831" y="34762"/>
                  </a:lnTo>
                  <a:lnTo>
                    <a:pt x="88996" y="76090"/>
                  </a:lnTo>
                  <a:lnTo>
                    <a:pt x="94947" y="119702"/>
                  </a:lnTo>
                  <a:lnTo>
                    <a:pt x="99909" y="165202"/>
                  </a:lnTo>
                  <a:lnTo>
                    <a:pt x="107479" y="201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30"/>
            <p:cNvSpPr/>
            <p:nvPr>
              <p:custDataLst>
                <p:tags r:id="rId240"/>
              </p:custDataLst>
            </p:nvPr>
          </p:nvSpPr>
          <p:spPr>
            <a:xfrm>
              <a:off x="5103923" y="6162748"/>
              <a:ext cx="50646" cy="138355"/>
            </a:xfrm>
            <a:custGeom>
              <a:avLst/>
              <a:gdLst/>
              <a:ahLst/>
              <a:cxnLst/>
              <a:rect l="0" t="0" r="0" b="0"/>
              <a:pathLst>
                <a:path w="50646" h="138355">
                  <a:moveTo>
                    <a:pt x="45927" y="34852"/>
                  </a:moveTo>
                  <a:lnTo>
                    <a:pt x="45927" y="34852"/>
                  </a:lnTo>
                  <a:lnTo>
                    <a:pt x="45927" y="31481"/>
                  </a:lnTo>
                  <a:lnTo>
                    <a:pt x="37089" y="7714"/>
                  </a:lnTo>
                  <a:lnTo>
                    <a:pt x="34390" y="4061"/>
                  </a:lnTo>
                  <a:lnTo>
                    <a:pt x="27629" y="0"/>
                  </a:lnTo>
                  <a:lnTo>
                    <a:pt x="23145" y="329"/>
                  </a:lnTo>
                  <a:lnTo>
                    <a:pt x="12519" y="4456"/>
                  </a:lnTo>
                  <a:lnTo>
                    <a:pt x="4502" y="10994"/>
                  </a:lnTo>
                  <a:lnTo>
                    <a:pt x="1377" y="14713"/>
                  </a:lnTo>
                  <a:lnTo>
                    <a:pt x="0" y="18603"/>
                  </a:lnTo>
                  <a:lnTo>
                    <a:pt x="350" y="26690"/>
                  </a:lnTo>
                  <a:lnTo>
                    <a:pt x="11255" y="42547"/>
                  </a:lnTo>
                  <a:lnTo>
                    <a:pt x="37390" y="77324"/>
                  </a:lnTo>
                  <a:lnTo>
                    <a:pt x="48605" y="103606"/>
                  </a:lnTo>
                  <a:lnTo>
                    <a:pt x="50645" y="113857"/>
                  </a:lnTo>
                  <a:lnTo>
                    <a:pt x="49671" y="123118"/>
                  </a:lnTo>
                  <a:lnTo>
                    <a:pt x="48422" y="127561"/>
                  </a:lnTo>
                  <a:lnTo>
                    <a:pt x="43273" y="134382"/>
                  </a:lnTo>
                  <a:lnTo>
                    <a:pt x="39925" y="137188"/>
                  </a:lnTo>
                  <a:lnTo>
                    <a:pt x="35575" y="138354"/>
                  </a:lnTo>
                  <a:lnTo>
                    <a:pt x="7827" y="130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2" name="SMARTInkShape-431"/>
          <p:cNvSpPr/>
          <p:nvPr>
            <p:custDataLst>
              <p:tags r:id="rId2"/>
            </p:custDataLst>
          </p:nvPr>
        </p:nvSpPr>
        <p:spPr>
          <a:xfrm>
            <a:off x="3473550" y="6173167"/>
            <a:ext cx="313748" cy="29901"/>
          </a:xfrm>
          <a:custGeom>
            <a:avLst/>
            <a:gdLst/>
            <a:ahLst/>
            <a:cxnLst/>
            <a:rect l="0" t="0" r="0" b="0"/>
            <a:pathLst>
              <a:path w="313748" h="29901">
                <a:moveTo>
                  <a:pt x="12600" y="24433"/>
                </a:moveTo>
                <a:lnTo>
                  <a:pt x="12600" y="24433"/>
                </a:lnTo>
                <a:lnTo>
                  <a:pt x="3762" y="24433"/>
                </a:lnTo>
                <a:lnTo>
                  <a:pt x="2475" y="25138"/>
                </a:lnTo>
                <a:lnTo>
                  <a:pt x="1616" y="26314"/>
                </a:lnTo>
                <a:lnTo>
                  <a:pt x="239" y="29900"/>
                </a:lnTo>
                <a:lnTo>
                  <a:pt x="51" y="28509"/>
                </a:lnTo>
                <a:lnTo>
                  <a:pt x="0" y="27151"/>
                </a:lnTo>
                <a:lnTo>
                  <a:pt x="1378" y="26245"/>
                </a:lnTo>
                <a:lnTo>
                  <a:pt x="41846" y="20227"/>
                </a:lnTo>
                <a:lnTo>
                  <a:pt x="83915" y="18507"/>
                </a:lnTo>
                <a:lnTo>
                  <a:pt x="126719" y="14795"/>
                </a:lnTo>
                <a:lnTo>
                  <a:pt x="171688" y="12640"/>
                </a:lnTo>
                <a:lnTo>
                  <a:pt x="217389" y="8631"/>
                </a:lnTo>
                <a:lnTo>
                  <a:pt x="258212" y="5319"/>
                </a:lnTo>
                <a:lnTo>
                  <a:pt x="302480" y="0"/>
                </a:lnTo>
                <a:lnTo>
                  <a:pt x="310769" y="1344"/>
                </a:lnTo>
                <a:lnTo>
                  <a:pt x="312979" y="2690"/>
                </a:lnTo>
                <a:lnTo>
                  <a:pt x="313747" y="3587"/>
                </a:lnTo>
                <a:lnTo>
                  <a:pt x="304700" y="53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9" name="SMARTInkShape-Group76"/>
          <p:cNvGrpSpPr/>
          <p:nvPr/>
        </p:nvGrpSpPr>
        <p:grpSpPr>
          <a:xfrm>
            <a:off x="8242300" y="5365750"/>
            <a:ext cx="2082038" cy="552451"/>
            <a:chOff x="8242300" y="5365750"/>
            <a:chExt cx="2082038" cy="552451"/>
          </a:xfrm>
        </p:grpSpPr>
        <p:sp>
          <p:nvSpPr>
            <p:cNvPr id="333" name="SMARTInkShape-432"/>
            <p:cNvSpPr/>
            <p:nvPr>
              <p:custDataLst>
                <p:tags r:id="rId217"/>
              </p:custDataLst>
            </p:nvPr>
          </p:nvSpPr>
          <p:spPr>
            <a:xfrm>
              <a:off x="8242300" y="5607050"/>
              <a:ext cx="37500" cy="69851"/>
            </a:xfrm>
            <a:custGeom>
              <a:avLst/>
              <a:gdLst/>
              <a:ahLst/>
              <a:cxnLst/>
              <a:rect l="0" t="0" r="0" b="0"/>
              <a:pathLst>
                <a:path w="37500" h="6985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31259" y="3371"/>
                  </a:lnTo>
                  <a:lnTo>
                    <a:pt x="33539" y="5069"/>
                  </a:lnTo>
                  <a:lnTo>
                    <a:pt x="36073" y="8839"/>
                  </a:lnTo>
                  <a:lnTo>
                    <a:pt x="37499" y="25040"/>
                  </a:lnTo>
                  <a:lnTo>
                    <a:pt x="32188" y="3794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33"/>
            <p:cNvSpPr/>
            <p:nvPr>
              <p:custDataLst>
                <p:tags r:id="rId218"/>
              </p:custDataLst>
            </p:nvPr>
          </p:nvSpPr>
          <p:spPr>
            <a:xfrm>
              <a:off x="8482039" y="5507651"/>
              <a:ext cx="109512" cy="115039"/>
            </a:xfrm>
            <a:custGeom>
              <a:avLst/>
              <a:gdLst/>
              <a:ahLst/>
              <a:cxnLst/>
              <a:rect l="0" t="0" r="0" b="0"/>
              <a:pathLst>
                <a:path w="109512" h="115039">
                  <a:moveTo>
                    <a:pt x="65061" y="61299"/>
                  </a:moveTo>
                  <a:lnTo>
                    <a:pt x="65061" y="61299"/>
                  </a:lnTo>
                  <a:lnTo>
                    <a:pt x="68431" y="57928"/>
                  </a:lnTo>
                  <a:lnTo>
                    <a:pt x="68718" y="55524"/>
                  </a:lnTo>
                  <a:lnTo>
                    <a:pt x="65683" y="37534"/>
                  </a:lnTo>
                  <a:lnTo>
                    <a:pt x="68842" y="21692"/>
                  </a:lnTo>
                  <a:lnTo>
                    <a:pt x="67211" y="15944"/>
                  </a:lnTo>
                  <a:lnTo>
                    <a:pt x="62327" y="5371"/>
                  </a:lnTo>
                  <a:lnTo>
                    <a:pt x="59710" y="2848"/>
                  </a:lnTo>
                  <a:lnTo>
                    <a:pt x="53040" y="42"/>
                  </a:lnTo>
                  <a:lnTo>
                    <a:pt x="49991" y="0"/>
                  </a:lnTo>
                  <a:lnTo>
                    <a:pt x="44723" y="1835"/>
                  </a:lnTo>
                  <a:lnTo>
                    <a:pt x="31048" y="13576"/>
                  </a:lnTo>
                  <a:lnTo>
                    <a:pt x="5027" y="52706"/>
                  </a:lnTo>
                  <a:lnTo>
                    <a:pt x="1755" y="59804"/>
                  </a:lnTo>
                  <a:lnTo>
                    <a:pt x="0" y="77098"/>
                  </a:lnTo>
                  <a:lnTo>
                    <a:pt x="2278" y="94426"/>
                  </a:lnTo>
                  <a:lnTo>
                    <a:pt x="7995" y="106831"/>
                  </a:lnTo>
                  <a:lnTo>
                    <a:pt x="12201" y="110705"/>
                  </a:lnTo>
                  <a:lnTo>
                    <a:pt x="22517" y="115007"/>
                  </a:lnTo>
                  <a:lnTo>
                    <a:pt x="32276" y="115038"/>
                  </a:lnTo>
                  <a:lnTo>
                    <a:pt x="36855" y="114058"/>
                  </a:lnTo>
                  <a:lnTo>
                    <a:pt x="56782" y="99196"/>
                  </a:lnTo>
                  <a:lnTo>
                    <a:pt x="73819" y="80289"/>
                  </a:lnTo>
                  <a:lnTo>
                    <a:pt x="79536" y="69504"/>
                  </a:lnTo>
                  <a:lnTo>
                    <a:pt x="84637" y="57379"/>
                  </a:lnTo>
                  <a:lnTo>
                    <a:pt x="89310" y="50333"/>
                  </a:lnTo>
                  <a:lnTo>
                    <a:pt x="86748" y="55856"/>
                  </a:lnTo>
                  <a:lnTo>
                    <a:pt x="87164" y="64524"/>
                  </a:lnTo>
                  <a:lnTo>
                    <a:pt x="89701" y="74021"/>
                  </a:lnTo>
                  <a:lnTo>
                    <a:pt x="99107" y="91632"/>
                  </a:lnTo>
                  <a:lnTo>
                    <a:pt x="109511" y="99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34"/>
            <p:cNvSpPr/>
            <p:nvPr>
              <p:custDataLst>
                <p:tags r:id="rId219"/>
              </p:custDataLst>
            </p:nvPr>
          </p:nvSpPr>
          <p:spPr>
            <a:xfrm>
              <a:off x="8597900" y="5365750"/>
              <a:ext cx="88901" cy="97969"/>
            </a:xfrm>
            <a:custGeom>
              <a:avLst/>
              <a:gdLst/>
              <a:ahLst/>
              <a:cxnLst/>
              <a:rect l="0" t="0" r="0" b="0"/>
              <a:pathLst>
                <a:path w="88901" h="97969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831" y="1411"/>
                  </a:lnTo>
                  <a:lnTo>
                    <a:pt x="14927" y="6742"/>
                  </a:lnTo>
                  <a:lnTo>
                    <a:pt x="22599" y="26026"/>
                  </a:lnTo>
                  <a:lnTo>
                    <a:pt x="24155" y="35321"/>
                  </a:lnTo>
                  <a:lnTo>
                    <a:pt x="20084" y="61514"/>
                  </a:lnTo>
                  <a:lnTo>
                    <a:pt x="12486" y="79858"/>
                  </a:lnTo>
                  <a:lnTo>
                    <a:pt x="9077" y="85587"/>
                  </a:lnTo>
                  <a:lnTo>
                    <a:pt x="7562" y="90486"/>
                  </a:lnTo>
                  <a:lnTo>
                    <a:pt x="7865" y="92778"/>
                  </a:lnTo>
                  <a:lnTo>
                    <a:pt x="10080" y="97209"/>
                  </a:lnTo>
                  <a:lnTo>
                    <a:pt x="13070" y="97968"/>
                  </a:lnTo>
                  <a:lnTo>
                    <a:pt x="57412" y="95397"/>
                  </a:lnTo>
                  <a:lnTo>
                    <a:pt x="889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435"/>
            <p:cNvSpPr/>
            <p:nvPr>
              <p:custDataLst>
                <p:tags r:id="rId220"/>
              </p:custDataLst>
            </p:nvPr>
          </p:nvSpPr>
          <p:spPr>
            <a:xfrm>
              <a:off x="8782765" y="5581650"/>
              <a:ext cx="164386" cy="61014"/>
            </a:xfrm>
            <a:custGeom>
              <a:avLst/>
              <a:gdLst/>
              <a:ahLst/>
              <a:cxnLst/>
              <a:rect l="0" t="0" r="0" b="0"/>
              <a:pathLst>
                <a:path w="164386" h="61014">
                  <a:moveTo>
                    <a:pt x="43735" y="19050"/>
                  </a:moveTo>
                  <a:lnTo>
                    <a:pt x="43735" y="19050"/>
                  </a:lnTo>
                  <a:lnTo>
                    <a:pt x="49202" y="13583"/>
                  </a:lnTo>
                  <a:lnTo>
                    <a:pt x="44942" y="26631"/>
                  </a:lnTo>
                  <a:lnTo>
                    <a:pt x="44540" y="30454"/>
                  </a:lnTo>
                  <a:lnTo>
                    <a:pt x="40328" y="38465"/>
                  </a:lnTo>
                  <a:lnTo>
                    <a:pt x="26483" y="57903"/>
                  </a:lnTo>
                  <a:lnTo>
                    <a:pt x="19370" y="61013"/>
                  </a:lnTo>
                  <a:lnTo>
                    <a:pt x="11504" y="60513"/>
                  </a:lnTo>
                  <a:lnTo>
                    <a:pt x="4715" y="57939"/>
                  </a:lnTo>
                  <a:lnTo>
                    <a:pt x="2905" y="56264"/>
                  </a:lnTo>
                  <a:lnTo>
                    <a:pt x="1700" y="54443"/>
                  </a:lnTo>
                  <a:lnTo>
                    <a:pt x="0" y="41766"/>
                  </a:lnTo>
                  <a:lnTo>
                    <a:pt x="5247" y="30557"/>
                  </a:lnTo>
                  <a:lnTo>
                    <a:pt x="18220" y="16109"/>
                  </a:lnTo>
                  <a:lnTo>
                    <a:pt x="22492" y="12856"/>
                  </a:lnTo>
                  <a:lnTo>
                    <a:pt x="58353" y="3271"/>
                  </a:lnTo>
                  <a:lnTo>
                    <a:pt x="102698" y="431"/>
                  </a:lnTo>
                  <a:lnTo>
                    <a:pt x="164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436"/>
            <p:cNvSpPr/>
            <p:nvPr>
              <p:custDataLst>
                <p:tags r:id="rId221"/>
              </p:custDataLst>
            </p:nvPr>
          </p:nvSpPr>
          <p:spPr>
            <a:xfrm>
              <a:off x="8949841" y="5670550"/>
              <a:ext cx="23998" cy="84303"/>
            </a:xfrm>
            <a:custGeom>
              <a:avLst/>
              <a:gdLst/>
              <a:ahLst/>
              <a:cxnLst/>
              <a:rect l="0" t="0" r="0" b="0"/>
              <a:pathLst>
                <a:path w="23998" h="84303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5" y="6907"/>
                  </a:lnTo>
                  <a:lnTo>
                    <a:pt x="18322" y="51145"/>
                  </a:lnTo>
                  <a:lnTo>
                    <a:pt x="21901" y="57380"/>
                  </a:lnTo>
                  <a:lnTo>
                    <a:pt x="23997" y="68071"/>
                  </a:lnTo>
                  <a:lnTo>
                    <a:pt x="22879" y="84302"/>
                  </a:lnTo>
                  <a:lnTo>
                    <a:pt x="2270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37"/>
            <p:cNvSpPr/>
            <p:nvPr>
              <p:custDataLst>
                <p:tags r:id="rId222"/>
              </p:custDataLst>
            </p:nvPr>
          </p:nvSpPr>
          <p:spPr>
            <a:xfrm>
              <a:off x="8953500" y="5684656"/>
              <a:ext cx="56268" cy="74795"/>
            </a:xfrm>
            <a:custGeom>
              <a:avLst/>
              <a:gdLst/>
              <a:ahLst/>
              <a:cxnLst/>
              <a:rect l="0" t="0" r="0" b="0"/>
              <a:pathLst>
                <a:path w="56268" h="74795">
                  <a:moveTo>
                    <a:pt x="50800" y="17644"/>
                  </a:moveTo>
                  <a:lnTo>
                    <a:pt x="50800" y="17644"/>
                  </a:lnTo>
                  <a:lnTo>
                    <a:pt x="50798" y="10902"/>
                  </a:lnTo>
                  <a:lnTo>
                    <a:pt x="52681" y="5711"/>
                  </a:lnTo>
                  <a:lnTo>
                    <a:pt x="56267" y="0"/>
                  </a:lnTo>
                  <a:lnTo>
                    <a:pt x="51906" y="8305"/>
                  </a:lnTo>
                  <a:lnTo>
                    <a:pt x="12909" y="51033"/>
                  </a:lnTo>
                  <a:lnTo>
                    <a:pt x="3825" y="65167"/>
                  </a:lnTo>
                  <a:lnTo>
                    <a:pt x="0" y="74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38"/>
            <p:cNvSpPr/>
            <p:nvPr>
              <p:custDataLst>
                <p:tags r:id="rId223"/>
              </p:custDataLst>
            </p:nvPr>
          </p:nvSpPr>
          <p:spPr>
            <a:xfrm>
              <a:off x="9029700" y="5486923"/>
              <a:ext cx="114301" cy="81856"/>
            </a:xfrm>
            <a:custGeom>
              <a:avLst/>
              <a:gdLst/>
              <a:ahLst/>
              <a:cxnLst/>
              <a:rect l="0" t="0" r="0" b="0"/>
              <a:pathLst>
                <a:path w="114301" h="81856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10113" y="0"/>
                  </a:lnTo>
                  <a:lnTo>
                    <a:pt x="35942" y="4991"/>
                  </a:lnTo>
                  <a:lnTo>
                    <a:pt x="44431" y="11100"/>
                  </a:lnTo>
                  <a:lnTo>
                    <a:pt x="51497" y="20165"/>
                  </a:lnTo>
                  <a:lnTo>
                    <a:pt x="54638" y="28898"/>
                  </a:lnTo>
                  <a:lnTo>
                    <a:pt x="52270" y="39364"/>
                  </a:lnTo>
                  <a:lnTo>
                    <a:pt x="33203" y="72071"/>
                  </a:lnTo>
                  <a:lnTo>
                    <a:pt x="26941" y="80060"/>
                  </a:lnTo>
                  <a:lnTo>
                    <a:pt x="28543" y="80716"/>
                  </a:lnTo>
                  <a:lnTo>
                    <a:pt x="52050" y="81855"/>
                  </a:lnTo>
                  <a:lnTo>
                    <a:pt x="114300" y="69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39"/>
            <p:cNvSpPr/>
            <p:nvPr>
              <p:custDataLst>
                <p:tags r:id="rId224"/>
              </p:custDataLst>
            </p:nvPr>
          </p:nvSpPr>
          <p:spPr>
            <a:xfrm>
              <a:off x="9353550" y="5664461"/>
              <a:ext cx="120651" cy="12440"/>
            </a:xfrm>
            <a:custGeom>
              <a:avLst/>
              <a:gdLst/>
              <a:ahLst/>
              <a:cxnLst/>
              <a:rect l="0" t="0" r="0" b="0"/>
              <a:pathLst>
                <a:path w="120651" h="1244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1" y="1063"/>
                  </a:lnTo>
                  <a:lnTo>
                    <a:pt x="5467" y="0"/>
                  </a:lnTo>
                  <a:lnTo>
                    <a:pt x="17726" y="4155"/>
                  </a:lnTo>
                  <a:lnTo>
                    <a:pt x="62715" y="10283"/>
                  </a:lnTo>
                  <a:lnTo>
                    <a:pt x="105895" y="12155"/>
                  </a:lnTo>
                  <a:lnTo>
                    <a:pt x="120650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440"/>
            <p:cNvSpPr/>
            <p:nvPr>
              <p:custDataLst>
                <p:tags r:id="rId225"/>
              </p:custDataLst>
            </p:nvPr>
          </p:nvSpPr>
          <p:spPr>
            <a:xfrm>
              <a:off x="9429750" y="5610029"/>
              <a:ext cx="12701" cy="136722"/>
            </a:xfrm>
            <a:custGeom>
              <a:avLst/>
              <a:gdLst/>
              <a:ahLst/>
              <a:cxnLst/>
              <a:rect l="0" t="0" r="0" b="0"/>
              <a:pathLst>
                <a:path w="12701" h="13672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8727" y="418"/>
                  </a:lnTo>
                  <a:lnTo>
                    <a:pt x="10052" y="2108"/>
                  </a:lnTo>
                  <a:lnTo>
                    <a:pt x="10935" y="4647"/>
                  </a:lnTo>
                  <a:lnTo>
                    <a:pt x="7078" y="44629"/>
                  </a:lnTo>
                  <a:lnTo>
                    <a:pt x="8326" y="89202"/>
                  </a:lnTo>
                  <a:lnTo>
                    <a:pt x="12700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41"/>
            <p:cNvSpPr/>
            <p:nvPr>
              <p:custDataLst>
                <p:tags r:id="rId226"/>
              </p:custDataLst>
            </p:nvPr>
          </p:nvSpPr>
          <p:spPr>
            <a:xfrm>
              <a:off x="9671072" y="5524962"/>
              <a:ext cx="68566" cy="222132"/>
            </a:xfrm>
            <a:custGeom>
              <a:avLst/>
              <a:gdLst/>
              <a:ahLst/>
              <a:cxnLst/>
              <a:rect l="0" t="0" r="0" b="0"/>
              <a:pathLst>
                <a:path w="68566" h="222132">
                  <a:moveTo>
                    <a:pt x="6328" y="31288"/>
                  </a:moveTo>
                  <a:lnTo>
                    <a:pt x="6328" y="31288"/>
                  </a:lnTo>
                  <a:lnTo>
                    <a:pt x="1965" y="21149"/>
                  </a:lnTo>
                  <a:lnTo>
                    <a:pt x="0" y="0"/>
                  </a:lnTo>
                  <a:lnTo>
                    <a:pt x="3355" y="6417"/>
                  </a:lnTo>
                  <a:lnTo>
                    <a:pt x="10963" y="51034"/>
                  </a:lnTo>
                  <a:lnTo>
                    <a:pt x="12171" y="86058"/>
                  </a:lnTo>
                  <a:lnTo>
                    <a:pt x="12527" y="123951"/>
                  </a:lnTo>
                  <a:lnTo>
                    <a:pt x="10752" y="159403"/>
                  </a:lnTo>
                  <a:lnTo>
                    <a:pt x="6586" y="205158"/>
                  </a:lnTo>
                  <a:lnTo>
                    <a:pt x="24632" y="158117"/>
                  </a:lnTo>
                  <a:lnTo>
                    <a:pt x="39761" y="134970"/>
                  </a:lnTo>
                  <a:lnTo>
                    <a:pt x="45410" y="130285"/>
                  </a:lnTo>
                  <a:lnTo>
                    <a:pt x="47905" y="129742"/>
                  </a:lnTo>
                  <a:lnTo>
                    <a:pt x="50273" y="130086"/>
                  </a:lnTo>
                  <a:lnTo>
                    <a:pt x="54787" y="132348"/>
                  </a:lnTo>
                  <a:lnTo>
                    <a:pt x="59144" y="135705"/>
                  </a:lnTo>
                  <a:lnTo>
                    <a:pt x="65565" y="148304"/>
                  </a:lnTo>
                  <a:lnTo>
                    <a:pt x="68565" y="168814"/>
                  </a:lnTo>
                  <a:lnTo>
                    <a:pt x="66081" y="189394"/>
                  </a:lnTo>
                  <a:lnTo>
                    <a:pt x="60871" y="200570"/>
                  </a:lnTo>
                  <a:lnTo>
                    <a:pt x="49401" y="219243"/>
                  </a:lnTo>
                  <a:lnTo>
                    <a:pt x="45627" y="221502"/>
                  </a:lnTo>
                  <a:lnTo>
                    <a:pt x="35787" y="222131"/>
                  </a:lnTo>
                  <a:lnTo>
                    <a:pt x="18349" y="218519"/>
                  </a:lnTo>
                  <a:lnTo>
                    <a:pt x="9790" y="213044"/>
                  </a:lnTo>
                  <a:lnTo>
                    <a:pt x="6518" y="209609"/>
                  </a:lnTo>
                  <a:lnTo>
                    <a:pt x="2884" y="202029"/>
                  </a:lnTo>
                  <a:lnTo>
                    <a:pt x="1915" y="198032"/>
                  </a:lnTo>
                  <a:lnTo>
                    <a:pt x="2721" y="189828"/>
                  </a:lnTo>
                  <a:lnTo>
                    <a:pt x="5431" y="182889"/>
                  </a:lnTo>
                  <a:lnTo>
                    <a:pt x="12678" y="177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42"/>
            <p:cNvSpPr/>
            <p:nvPr>
              <p:custDataLst>
                <p:tags r:id="rId227"/>
              </p:custDataLst>
            </p:nvPr>
          </p:nvSpPr>
          <p:spPr>
            <a:xfrm>
              <a:off x="9747248" y="5455035"/>
              <a:ext cx="114303" cy="82023"/>
            </a:xfrm>
            <a:custGeom>
              <a:avLst/>
              <a:gdLst/>
              <a:ahLst/>
              <a:cxnLst/>
              <a:rect l="0" t="0" r="0" b="0"/>
              <a:pathLst>
                <a:path w="114303" h="82023">
                  <a:moveTo>
                    <a:pt x="2" y="25015"/>
                  </a:moveTo>
                  <a:lnTo>
                    <a:pt x="2" y="25015"/>
                  </a:lnTo>
                  <a:lnTo>
                    <a:pt x="0" y="10710"/>
                  </a:lnTo>
                  <a:lnTo>
                    <a:pt x="1883" y="6193"/>
                  </a:lnTo>
                  <a:lnTo>
                    <a:pt x="3372" y="4000"/>
                  </a:lnTo>
                  <a:lnTo>
                    <a:pt x="6909" y="1564"/>
                  </a:lnTo>
                  <a:lnTo>
                    <a:pt x="11539" y="481"/>
                  </a:lnTo>
                  <a:lnTo>
                    <a:pt x="18299" y="0"/>
                  </a:lnTo>
                  <a:lnTo>
                    <a:pt x="30039" y="3100"/>
                  </a:lnTo>
                  <a:lnTo>
                    <a:pt x="36401" y="8455"/>
                  </a:lnTo>
                  <a:lnTo>
                    <a:pt x="39085" y="11858"/>
                  </a:lnTo>
                  <a:lnTo>
                    <a:pt x="40169" y="16244"/>
                  </a:lnTo>
                  <a:lnTo>
                    <a:pt x="38322" y="32529"/>
                  </a:lnTo>
                  <a:lnTo>
                    <a:pt x="35142" y="44582"/>
                  </a:lnTo>
                  <a:lnTo>
                    <a:pt x="29497" y="53232"/>
                  </a:lnTo>
                  <a:lnTo>
                    <a:pt x="20264" y="63949"/>
                  </a:lnTo>
                  <a:lnTo>
                    <a:pt x="14196" y="73471"/>
                  </a:lnTo>
                  <a:lnTo>
                    <a:pt x="14403" y="74958"/>
                  </a:lnTo>
                  <a:lnTo>
                    <a:pt x="16515" y="78492"/>
                  </a:lnTo>
                  <a:lnTo>
                    <a:pt x="25450" y="80532"/>
                  </a:lnTo>
                  <a:lnTo>
                    <a:pt x="68533" y="82022"/>
                  </a:lnTo>
                  <a:lnTo>
                    <a:pt x="114302" y="75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443"/>
            <p:cNvSpPr/>
            <p:nvPr>
              <p:custDataLst>
                <p:tags r:id="rId228"/>
              </p:custDataLst>
            </p:nvPr>
          </p:nvSpPr>
          <p:spPr>
            <a:xfrm>
              <a:off x="9901003" y="5676914"/>
              <a:ext cx="195498" cy="87925"/>
            </a:xfrm>
            <a:custGeom>
              <a:avLst/>
              <a:gdLst/>
              <a:ahLst/>
              <a:cxnLst/>
              <a:rect l="0" t="0" r="0" b="0"/>
              <a:pathLst>
                <a:path w="195498" h="87925">
                  <a:moveTo>
                    <a:pt x="36747" y="50786"/>
                  </a:moveTo>
                  <a:lnTo>
                    <a:pt x="36747" y="50786"/>
                  </a:lnTo>
                  <a:lnTo>
                    <a:pt x="46206" y="50786"/>
                  </a:lnTo>
                  <a:lnTo>
                    <a:pt x="47286" y="51491"/>
                  </a:lnTo>
                  <a:lnTo>
                    <a:pt x="48006" y="52668"/>
                  </a:lnTo>
                  <a:lnTo>
                    <a:pt x="48806" y="56561"/>
                  </a:lnTo>
                  <a:lnTo>
                    <a:pt x="48552" y="67392"/>
                  </a:lnTo>
                  <a:lnTo>
                    <a:pt x="44321" y="81577"/>
                  </a:lnTo>
                  <a:lnTo>
                    <a:pt x="42502" y="84013"/>
                  </a:lnTo>
                  <a:lnTo>
                    <a:pt x="40583" y="85638"/>
                  </a:lnTo>
                  <a:lnTo>
                    <a:pt x="34690" y="87443"/>
                  </a:lnTo>
                  <a:lnTo>
                    <a:pt x="31143" y="87924"/>
                  </a:lnTo>
                  <a:lnTo>
                    <a:pt x="19406" y="85230"/>
                  </a:lnTo>
                  <a:lnTo>
                    <a:pt x="13048" y="79970"/>
                  </a:lnTo>
                  <a:lnTo>
                    <a:pt x="7870" y="71518"/>
                  </a:lnTo>
                  <a:lnTo>
                    <a:pt x="677" y="46859"/>
                  </a:lnTo>
                  <a:lnTo>
                    <a:pt x="0" y="41818"/>
                  </a:lnTo>
                  <a:lnTo>
                    <a:pt x="3010" y="32454"/>
                  </a:lnTo>
                  <a:lnTo>
                    <a:pt x="5789" y="27981"/>
                  </a:lnTo>
                  <a:lnTo>
                    <a:pt x="29926" y="14944"/>
                  </a:lnTo>
                  <a:lnTo>
                    <a:pt x="71644" y="3673"/>
                  </a:lnTo>
                  <a:lnTo>
                    <a:pt x="114274" y="713"/>
                  </a:lnTo>
                  <a:lnTo>
                    <a:pt x="159112" y="81"/>
                  </a:lnTo>
                  <a:lnTo>
                    <a:pt x="188145" y="0"/>
                  </a:lnTo>
                  <a:lnTo>
                    <a:pt x="190596" y="700"/>
                  </a:lnTo>
                  <a:lnTo>
                    <a:pt x="192230" y="1873"/>
                  </a:lnTo>
                  <a:lnTo>
                    <a:pt x="195497" y="6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44"/>
            <p:cNvSpPr/>
            <p:nvPr>
              <p:custDataLst>
                <p:tags r:id="rId229"/>
              </p:custDataLst>
            </p:nvPr>
          </p:nvSpPr>
          <p:spPr>
            <a:xfrm>
              <a:off x="10001250" y="5810250"/>
              <a:ext cx="50801" cy="31751"/>
            </a:xfrm>
            <a:custGeom>
              <a:avLst/>
              <a:gdLst/>
              <a:ahLst/>
              <a:cxnLst/>
              <a:rect l="0" t="0" r="0" b="0"/>
              <a:pathLst>
                <a:path w="50801" h="31751">
                  <a:moveTo>
                    <a:pt x="0" y="0"/>
                  </a:moveTo>
                  <a:lnTo>
                    <a:pt x="0" y="0"/>
                  </a:lnTo>
                  <a:lnTo>
                    <a:pt x="20703" y="18822"/>
                  </a:lnTo>
                  <a:lnTo>
                    <a:pt x="508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45"/>
            <p:cNvSpPr/>
            <p:nvPr>
              <p:custDataLst>
                <p:tags r:id="rId230"/>
              </p:custDataLst>
            </p:nvPr>
          </p:nvSpPr>
          <p:spPr>
            <a:xfrm>
              <a:off x="10059942" y="5816607"/>
              <a:ext cx="36537" cy="101594"/>
            </a:xfrm>
            <a:custGeom>
              <a:avLst/>
              <a:gdLst/>
              <a:ahLst/>
              <a:cxnLst/>
              <a:rect l="0" t="0" r="0" b="0"/>
              <a:pathLst>
                <a:path w="36537" h="101594">
                  <a:moveTo>
                    <a:pt x="30208" y="6343"/>
                  </a:moveTo>
                  <a:lnTo>
                    <a:pt x="30208" y="6343"/>
                  </a:lnTo>
                  <a:lnTo>
                    <a:pt x="36536" y="16"/>
                  </a:lnTo>
                  <a:lnTo>
                    <a:pt x="33181" y="0"/>
                  </a:lnTo>
                  <a:lnTo>
                    <a:pt x="29648" y="1877"/>
                  </a:lnTo>
                  <a:lnTo>
                    <a:pt x="21629" y="8832"/>
                  </a:lnTo>
                  <a:lnTo>
                    <a:pt x="13252" y="22775"/>
                  </a:lnTo>
                  <a:lnTo>
                    <a:pt x="338" y="56803"/>
                  </a:lnTo>
                  <a:lnTo>
                    <a:pt x="0" y="65460"/>
                  </a:lnTo>
                  <a:lnTo>
                    <a:pt x="6347" y="93353"/>
                  </a:lnTo>
                  <a:lnTo>
                    <a:pt x="11158" y="101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446"/>
            <p:cNvSpPr/>
            <p:nvPr>
              <p:custDataLst>
                <p:tags r:id="rId231"/>
              </p:custDataLst>
            </p:nvPr>
          </p:nvSpPr>
          <p:spPr>
            <a:xfrm>
              <a:off x="10115550" y="5576444"/>
              <a:ext cx="101601" cy="68333"/>
            </a:xfrm>
            <a:custGeom>
              <a:avLst/>
              <a:gdLst/>
              <a:ahLst/>
              <a:cxnLst/>
              <a:rect l="0" t="0" r="0" b="0"/>
              <a:pathLst>
                <a:path w="101601" h="68333">
                  <a:moveTo>
                    <a:pt x="0" y="11556"/>
                  </a:moveTo>
                  <a:lnTo>
                    <a:pt x="0" y="11556"/>
                  </a:lnTo>
                  <a:lnTo>
                    <a:pt x="3370" y="11556"/>
                  </a:lnTo>
                  <a:lnTo>
                    <a:pt x="4363" y="10850"/>
                  </a:lnTo>
                  <a:lnTo>
                    <a:pt x="5026" y="9674"/>
                  </a:lnTo>
                  <a:lnTo>
                    <a:pt x="5467" y="8185"/>
                  </a:lnTo>
                  <a:lnTo>
                    <a:pt x="9721" y="4648"/>
                  </a:lnTo>
                  <a:lnTo>
                    <a:pt x="15609" y="1430"/>
                  </a:lnTo>
                  <a:lnTo>
                    <a:pt x="20578" y="0"/>
                  </a:lnTo>
                  <a:lnTo>
                    <a:pt x="27019" y="1246"/>
                  </a:lnTo>
                  <a:lnTo>
                    <a:pt x="34587" y="4857"/>
                  </a:lnTo>
                  <a:lnTo>
                    <a:pt x="45368" y="14118"/>
                  </a:lnTo>
                  <a:lnTo>
                    <a:pt x="48385" y="19280"/>
                  </a:lnTo>
                  <a:lnTo>
                    <a:pt x="50085" y="26152"/>
                  </a:lnTo>
                  <a:lnTo>
                    <a:pt x="46718" y="32389"/>
                  </a:lnTo>
                  <a:lnTo>
                    <a:pt x="28311" y="53711"/>
                  </a:lnTo>
                  <a:lnTo>
                    <a:pt x="26694" y="58043"/>
                  </a:lnTo>
                  <a:lnTo>
                    <a:pt x="26967" y="60186"/>
                  </a:lnTo>
                  <a:lnTo>
                    <a:pt x="29154" y="64449"/>
                  </a:lnTo>
                  <a:lnTo>
                    <a:pt x="31431" y="65868"/>
                  </a:lnTo>
                  <a:lnTo>
                    <a:pt x="42081" y="67865"/>
                  </a:lnTo>
                  <a:lnTo>
                    <a:pt x="52570" y="68332"/>
                  </a:lnTo>
                  <a:lnTo>
                    <a:pt x="101600" y="49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447"/>
            <p:cNvSpPr/>
            <p:nvPr>
              <p:custDataLst>
                <p:tags r:id="rId232"/>
              </p:custDataLst>
            </p:nvPr>
          </p:nvSpPr>
          <p:spPr>
            <a:xfrm>
              <a:off x="10223500" y="5511800"/>
              <a:ext cx="100838" cy="406401"/>
            </a:xfrm>
            <a:custGeom>
              <a:avLst/>
              <a:gdLst/>
              <a:ahLst/>
              <a:cxnLst/>
              <a:rect l="0" t="0" r="0" b="0"/>
              <a:pathLst>
                <a:path w="100838" h="406401">
                  <a:moveTo>
                    <a:pt x="88900" y="0"/>
                  </a:moveTo>
                  <a:lnTo>
                    <a:pt x="88900" y="0"/>
                  </a:lnTo>
                  <a:lnTo>
                    <a:pt x="92270" y="37249"/>
                  </a:lnTo>
                  <a:lnTo>
                    <a:pt x="97739" y="78220"/>
                  </a:lnTo>
                  <a:lnTo>
                    <a:pt x="99885" y="109789"/>
                  </a:lnTo>
                  <a:lnTo>
                    <a:pt x="100837" y="142634"/>
                  </a:lnTo>
                  <a:lnTo>
                    <a:pt x="100667" y="190037"/>
                  </a:lnTo>
                  <a:lnTo>
                    <a:pt x="95757" y="226738"/>
                  </a:lnTo>
                  <a:lnTo>
                    <a:pt x="89360" y="258817"/>
                  </a:lnTo>
                  <a:lnTo>
                    <a:pt x="74455" y="305836"/>
                  </a:lnTo>
                  <a:lnTo>
                    <a:pt x="54114" y="351467"/>
                  </a:lnTo>
                  <a:lnTo>
                    <a:pt x="22996" y="394184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77"/>
          <p:cNvGrpSpPr/>
          <p:nvPr/>
        </p:nvGrpSpPr>
        <p:grpSpPr>
          <a:xfrm>
            <a:off x="5867400" y="5233360"/>
            <a:ext cx="2133339" cy="504984"/>
            <a:chOff x="5867400" y="5233360"/>
            <a:chExt cx="2133339" cy="504984"/>
          </a:xfrm>
        </p:grpSpPr>
        <p:sp>
          <p:nvSpPr>
            <p:cNvPr id="350" name="SMARTInkShape-448"/>
            <p:cNvSpPr/>
            <p:nvPr>
              <p:custDataLst>
                <p:tags r:id="rId205"/>
              </p:custDataLst>
            </p:nvPr>
          </p:nvSpPr>
          <p:spPr>
            <a:xfrm>
              <a:off x="5867400" y="5251450"/>
              <a:ext cx="253036" cy="294583"/>
            </a:xfrm>
            <a:custGeom>
              <a:avLst/>
              <a:gdLst/>
              <a:ahLst/>
              <a:cxnLst/>
              <a:rect l="0" t="0" r="0" b="0"/>
              <a:pathLst>
                <a:path w="253036" h="294583">
                  <a:moveTo>
                    <a:pt x="0" y="95250"/>
                  </a:moveTo>
                  <a:lnTo>
                    <a:pt x="0" y="95250"/>
                  </a:lnTo>
                  <a:lnTo>
                    <a:pt x="3371" y="95250"/>
                  </a:lnTo>
                  <a:lnTo>
                    <a:pt x="4364" y="94545"/>
                  </a:lnTo>
                  <a:lnTo>
                    <a:pt x="5026" y="93368"/>
                  </a:lnTo>
                  <a:lnTo>
                    <a:pt x="5467" y="91879"/>
                  </a:lnTo>
                  <a:lnTo>
                    <a:pt x="6467" y="90886"/>
                  </a:lnTo>
                  <a:lnTo>
                    <a:pt x="9459" y="89783"/>
                  </a:lnTo>
                  <a:lnTo>
                    <a:pt x="10539" y="91605"/>
                  </a:lnTo>
                  <a:lnTo>
                    <a:pt x="12574" y="131911"/>
                  </a:lnTo>
                  <a:lnTo>
                    <a:pt x="14544" y="169142"/>
                  </a:lnTo>
                  <a:lnTo>
                    <a:pt x="17715" y="208161"/>
                  </a:lnTo>
                  <a:lnTo>
                    <a:pt x="18655" y="249825"/>
                  </a:lnTo>
                  <a:lnTo>
                    <a:pt x="19027" y="294582"/>
                  </a:lnTo>
                  <a:lnTo>
                    <a:pt x="8217" y="247726"/>
                  </a:lnTo>
                  <a:lnTo>
                    <a:pt x="1833" y="207605"/>
                  </a:lnTo>
                  <a:lnTo>
                    <a:pt x="947" y="160480"/>
                  </a:lnTo>
                  <a:lnTo>
                    <a:pt x="5846" y="122887"/>
                  </a:lnTo>
                  <a:lnTo>
                    <a:pt x="15922" y="95050"/>
                  </a:lnTo>
                  <a:lnTo>
                    <a:pt x="23775" y="85048"/>
                  </a:lnTo>
                  <a:lnTo>
                    <a:pt x="29255" y="82805"/>
                  </a:lnTo>
                  <a:lnTo>
                    <a:pt x="42871" y="82192"/>
                  </a:lnTo>
                  <a:lnTo>
                    <a:pt x="66404" y="92558"/>
                  </a:lnTo>
                  <a:lnTo>
                    <a:pt x="87879" y="112404"/>
                  </a:lnTo>
                  <a:lnTo>
                    <a:pt x="118633" y="155853"/>
                  </a:lnTo>
                  <a:lnTo>
                    <a:pt x="142256" y="199552"/>
                  </a:lnTo>
                  <a:lnTo>
                    <a:pt x="159960" y="230884"/>
                  </a:lnTo>
                  <a:lnTo>
                    <a:pt x="170827" y="254451"/>
                  </a:lnTo>
                  <a:lnTo>
                    <a:pt x="179104" y="266441"/>
                  </a:lnTo>
                  <a:lnTo>
                    <a:pt x="182903" y="266528"/>
                  </a:lnTo>
                  <a:lnTo>
                    <a:pt x="192768" y="260979"/>
                  </a:lnTo>
                  <a:lnTo>
                    <a:pt x="206851" y="242584"/>
                  </a:lnTo>
                  <a:lnTo>
                    <a:pt x="226642" y="199667"/>
                  </a:lnTo>
                  <a:lnTo>
                    <a:pt x="236680" y="161893"/>
                  </a:lnTo>
                  <a:lnTo>
                    <a:pt x="249115" y="120148"/>
                  </a:lnTo>
                  <a:lnTo>
                    <a:pt x="253035" y="82529"/>
                  </a:lnTo>
                  <a:lnTo>
                    <a:pt x="250439" y="41859"/>
                  </a:lnTo>
                  <a:lnTo>
                    <a:pt x="243131" y="14853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49"/>
            <p:cNvSpPr/>
            <p:nvPr>
              <p:custDataLst>
                <p:tags r:id="rId206"/>
              </p:custDataLst>
            </p:nvPr>
          </p:nvSpPr>
          <p:spPr>
            <a:xfrm>
              <a:off x="6287084" y="5233360"/>
              <a:ext cx="139117" cy="367341"/>
            </a:xfrm>
            <a:custGeom>
              <a:avLst/>
              <a:gdLst/>
              <a:ahLst/>
              <a:cxnLst/>
              <a:rect l="0" t="0" r="0" b="0"/>
              <a:pathLst>
                <a:path w="139117" h="367341">
                  <a:moveTo>
                    <a:pt x="139116" y="11740"/>
                  </a:moveTo>
                  <a:lnTo>
                    <a:pt x="139116" y="11740"/>
                  </a:lnTo>
                  <a:lnTo>
                    <a:pt x="139116" y="6273"/>
                  </a:lnTo>
                  <a:lnTo>
                    <a:pt x="135745" y="2280"/>
                  </a:lnTo>
                  <a:lnTo>
                    <a:pt x="130327" y="481"/>
                  </a:lnTo>
                  <a:lnTo>
                    <a:pt x="126907" y="0"/>
                  </a:lnTo>
                  <a:lnTo>
                    <a:pt x="124626" y="386"/>
                  </a:lnTo>
                  <a:lnTo>
                    <a:pt x="123106" y="1348"/>
                  </a:lnTo>
                  <a:lnTo>
                    <a:pt x="122092" y="2694"/>
                  </a:lnTo>
                  <a:lnTo>
                    <a:pt x="110327" y="12044"/>
                  </a:lnTo>
                  <a:lnTo>
                    <a:pt x="81018" y="56960"/>
                  </a:lnTo>
                  <a:lnTo>
                    <a:pt x="58260" y="101289"/>
                  </a:lnTo>
                  <a:lnTo>
                    <a:pt x="36597" y="148119"/>
                  </a:lnTo>
                  <a:lnTo>
                    <a:pt x="18193" y="195297"/>
                  </a:lnTo>
                  <a:lnTo>
                    <a:pt x="6078" y="231541"/>
                  </a:lnTo>
                  <a:lnTo>
                    <a:pt x="731" y="277094"/>
                  </a:lnTo>
                  <a:lnTo>
                    <a:pt x="0" y="294069"/>
                  </a:lnTo>
                  <a:lnTo>
                    <a:pt x="9702" y="322268"/>
                  </a:lnTo>
                  <a:lnTo>
                    <a:pt x="29353" y="346224"/>
                  </a:lnTo>
                  <a:lnTo>
                    <a:pt x="49678" y="359987"/>
                  </a:lnTo>
                  <a:lnTo>
                    <a:pt x="81966" y="367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50"/>
            <p:cNvSpPr/>
            <p:nvPr>
              <p:custDataLst>
                <p:tags r:id="rId207"/>
              </p:custDataLst>
            </p:nvPr>
          </p:nvSpPr>
          <p:spPr>
            <a:xfrm>
              <a:off x="6468928" y="5417450"/>
              <a:ext cx="122373" cy="126101"/>
            </a:xfrm>
            <a:custGeom>
              <a:avLst/>
              <a:gdLst/>
              <a:ahLst/>
              <a:cxnLst/>
              <a:rect l="0" t="0" r="0" b="0"/>
              <a:pathLst>
                <a:path w="122373" h="126101">
                  <a:moveTo>
                    <a:pt x="103322" y="18150"/>
                  </a:moveTo>
                  <a:lnTo>
                    <a:pt x="103322" y="18150"/>
                  </a:lnTo>
                  <a:lnTo>
                    <a:pt x="103322" y="14779"/>
                  </a:lnTo>
                  <a:lnTo>
                    <a:pt x="101441" y="11242"/>
                  </a:lnTo>
                  <a:lnTo>
                    <a:pt x="99951" y="9312"/>
                  </a:lnTo>
                  <a:lnTo>
                    <a:pt x="90769" y="7166"/>
                  </a:lnTo>
                  <a:lnTo>
                    <a:pt x="79399" y="5507"/>
                  </a:lnTo>
                  <a:lnTo>
                    <a:pt x="60486" y="83"/>
                  </a:lnTo>
                  <a:lnTo>
                    <a:pt x="39592" y="0"/>
                  </a:lnTo>
                  <a:lnTo>
                    <a:pt x="30076" y="2558"/>
                  </a:lnTo>
                  <a:lnTo>
                    <a:pt x="21146" y="9809"/>
                  </a:lnTo>
                  <a:lnTo>
                    <a:pt x="13176" y="20087"/>
                  </a:lnTo>
                  <a:lnTo>
                    <a:pt x="2313" y="47696"/>
                  </a:lnTo>
                  <a:lnTo>
                    <a:pt x="0" y="56897"/>
                  </a:lnTo>
                  <a:lnTo>
                    <a:pt x="1191" y="74647"/>
                  </a:lnTo>
                  <a:lnTo>
                    <a:pt x="7915" y="94862"/>
                  </a:lnTo>
                  <a:lnTo>
                    <a:pt x="10084" y="98925"/>
                  </a:lnTo>
                  <a:lnTo>
                    <a:pt x="14352" y="101633"/>
                  </a:lnTo>
                  <a:lnTo>
                    <a:pt x="26620" y="104642"/>
                  </a:lnTo>
                  <a:lnTo>
                    <a:pt x="32432" y="104034"/>
                  </a:lnTo>
                  <a:lnTo>
                    <a:pt x="42652" y="99595"/>
                  </a:lnTo>
                  <a:lnTo>
                    <a:pt x="56339" y="89162"/>
                  </a:lnTo>
                  <a:lnTo>
                    <a:pt x="87056" y="43143"/>
                  </a:lnTo>
                  <a:lnTo>
                    <a:pt x="96543" y="25310"/>
                  </a:lnTo>
                  <a:lnTo>
                    <a:pt x="104794" y="67823"/>
                  </a:lnTo>
                  <a:lnTo>
                    <a:pt x="111989" y="92134"/>
                  </a:lnTo>
                  <a:lnTo>
                    <a:pt x="122372" y="126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51"/>
            <p:cNvSpPr/>
            <p:nvPr>
              <p:custDataLst>
                <p:tags r:id="rId208"/>
              </p:custDataLst>
            </p:nvPr>
          </p:nvSpPr>
          <p:spPr>
            <a:xfrm>
              <a:off x="6661150" y="5437570"/>
              <a:ext cx="146051" cy="163131"/>
            </a:xfrm>
            <a:custGeom>
              <a:avLst/>
              <a:gdLst/>
              <a:ahLst/>
              <a:cxnLst/>
              <a:rect l="0" t="0" r="0" b="0"/>
              <a:pathLst>
                <a:path w="146051" h="163131">
                  <a:moveTo>
                    <a:pt x="0" y="163130"/>
                  </a:moveTo>
                  <a:lnTo>
                    <a:pt x="0" y="163130"/>
                  </a:lnTo>
                  <a:lnTo>
                    <a:pt x="4364" y="152991"/>
                  </a:lnTo>
                  <a:lnTo>
                    <a:pt x="7172" y="140764"/>
                  </a:lnTo>
                  <a:lnTo>
                    <a:pt x="26549" y="96962"/>
                  </a:lnTo>
                  <a:lnTo>
                    <a:pt x="31065" y="55273"/>
                  </a:lnTo>
                  <a:lnTo>
                    <a:pt x="37681" y="8002"/>
                  </a:lnTo>
                  <a:lnTo>
                    <a:pt x="38017" y="0"/>
                  </a:lnTo>
                  <a:lnTo>
                    <a:pt x="38804" y="44320"/>
                  </a:lnTo>
                  <a:lnTo>
                    <a:pt x="48226" y="87777"/>
                  </a:lnTo>
                  <a:lnTo>
                    <a:pt x="52173" y="108734"/>
                  </a:lnTo>
                  <a:lnTo>
                    <a:pt x="53831" y="112049"/>
                  </a:lnTo>
                  <a:lnTo>
                    <a:pt x="56348" y="112849"/>
                  </a:lnTo>
                  <a:lnTo>
                    <a:pt x="59437" y="111970"/>
                  </a:lnTo>
                  <a:lnTo>
                    <a:pt x="62909" y="109973"/>
                  </a:lnTo>
                  <a:lnTo>
                    <a:pt x="87776" y="73850"/>
                  </a:lnTo>
                  <a:lnTo>
                    <a:pt x="105554" y="32552"/>
                  </a:lnTo>
                  <a:lnTo>
                    <a:pt x="119978" y="136"/>
                  </a:lnTo>
                  <a:lnTo>
                    <a:pt x="120202" y="140"/>
                  </a:lnTo>
                  <a:lnTo>
                    <a:pt x="125708" y="46861"/>
                  </a:lnTo>
                  <a:lnTo>
                    <a:pt x="139748" y="91282"/>
                  </a:lnTo>
                  <a:lnTo>
                    <a:pt x="146050" y="105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52"/>
            <p:cNvSpPr/>
            <p:nvPr>
              <p:custDataLst>
                <p:tags r:id="rId209"/>
              </p:custDataLst>
            </p:nvPr>
          </p:nvSpPr>
          <p:spPr>
            <a:xfrm>
              <a:off x="6902450" y="5549900"/>
              <a:ext cx="82551" cy="95251"/>
            </a:xfrm>
            <a:custGeom>
              <a:avLst/>
              <a:gdLst/>
              <a:ahLst/>
              <a:cxnLst/>
              <a:rect l="0" t="0" r="0" b="0"/>
              <a:pathLst>
                <a:path w="8255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27941" y="49195"/>
                  </a:lnTo>
                  <a:lnTo>
                    <a:pt x="52458" y="75430"/>
                  </a:lnTo>
                  <a:lnTo>
                    <a:pt x="825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53"/>
            <p:cNvSpPr/>
            <p:nvPr>
              <p:custDataLst>
                <p:tags r:id="rId210"/>
              </p:custDataLst>
            </p:nvPr>
          </p:nvSpPr>
          <p:spPr>
            <a:xfrm>
              <a:off x="6915150" y="5571642"/>
              <a:ext cx="69851" cy="98909"/>
            </a:xfrm>
            <a:custGeom>
              <a:avLst/>
              <a:gdLst/>
              <a:ahLst/>
              <a:cxnLst/>
              <a:rect l="0" t="0" r="0" b="0"/>
              <a:pathLst>
                <a:path w="69851" h="98909">
                  <a:moveTo>
                    <a:pt x="69850" y="3658"/>
                  </a:moveTo>
                  <a:lnTo>
                    <a:pt x="69850" y="3658"/>
                  </a:lnTo>
                  <a:lnTo>
                    <a:pt x="69848" y="287"/>
                  </a:lnTo>
                  <a:lnTo>
                    <a:pt x="69145" y="0"/>
                  </a:lnTo>
                  <a:lnTo>
                    <a:pt x="64382" y="3037"/>
                  </a:lnTo>
                  <a:lnTo>
                    <a:pt x="63891" y="5263"/>
                  </a:lnTo>
                  <a:lnTo>
                    <a:pt x="63762" y="6845"/>
                  </a:lnTo>
                  <a:lnTo>
                    <a:pt x="26796" y="53506"/>
                  </a:lnTo>
                  <a:lnTo>
                    <a:pt x="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54"/>
            <p:cNvSpPr/>
            <p:nvPr>
              <p:custDataLst>
                <p:tags r:id="rId211"/>
              </p:custDataLst>
            </p:nvPr>
          </p:nvSpPr>
          <p:spPr>
            <a:xfrm>
              <a:off x="7202665" y="5505450"/>
              <a:ext cx="118886" cy="18167"/>
            </a:xfrm>
            <a:custGeom>
              <a:avLst/>
              <a:gdLst/>
              <a:ahLst/>
              <a:cxnLst/>
              <a:rect l="0" t="0" r="0" b="0"/>
              <a:pathLst>
                <a:path w="118886" h="18167">
                  <a:moveTo>
                    <a:pt x="10935" y="6350"/>
                  </a:moveTo>
                  <a:lnTo>
                    <a:pt x="10935" y="6350"/>
                  </a:lnTo>
                  <a:lnTo>
                    <a:pt x="10933" y="11817"/>
                  </a:lnTo>
                  <a:lnTo>
                    <a:pt x="0" y="12622"/>
                  </a:lnTo>
                  <a:lnTo>
                    <a:pt x="28787" y="18166"/>
                  </a:lnTo>
                  <a:lnTo>
                    <a:pt x="68240" y="14512"/>
                  </a:lnTo>
                  <a:lnTo>
                    <a:pt x="105369" y="9567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55"/>
            <p:cNvSpPr/>
            <p:nvPr>
              <p:custDataLst>
                <p:tags r:id="rId212"/>
              </p:custDataLst>
            </p:nvPr>
          </p:nvSpPr>
          <p:spPr>
            <a:xfrm>
              <a:off x="7280156" y="5444641"/>
              <a:ext cx="9645" cy="117960"/>
            </a:xfrm>
            <a:custGeom>
              <a:avLst/>
              <a:gdLst/>
              <a:ahLst/>
              <a:cxnLst/>
              <a:rect l="0" t="0" r="0" b="0"/>
              <a:pathLst>
                <a:path w="9645" h="117960">
                  <a:moveTo>
                    <a:pt x="9644" y="3659"/>
                  </a:moveTo>
                  <a:lnTo>
                    <a:pt x="9644" y="3659"/>
                  </a:lnTo>
                  <a:lnTo>
                    <a:pt x="6273" y="3659"/>
                  </a:lnTo>
                  <a:lnTo>
                    <a:pt x="5280" y="2953"/>
                  </a:lnTo>
                  <a:lnTo>
                    <a:pt x="4618" y="1778"/>
                  </a:lnTo>
                  <a:lnTo>
                    <a:pt x="4176" y="288"/>
                  </a:lnTo>
                  <a:lnTo>
                    <a:pt x="3882" y="0"/>
                  </a:lnTo>
                  <a:lnTo>
                    <a:pt x="3685" y="514"/>
                  </a:lnTo>
                  <a:lnTo>
                    <a:pt x="3556" y="1563"/>
                  </a:lnTo>
                  <a:lnTo>
                    <a:pt x="0" y="9780"/>
                  </a:lnTo>
                  <a:lnTo>
                    <a:pt x="183" y="19079"/>
                  </a:lnTo>
                  <a:lnTo>
                    <a:pt x="3112" y="64339"/>
                  </a:lnTo>
                  <a:lnTo>
                    <a:pt x="3294" y="11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56"/>
            <p:cNvSpPr/>
            <p:nvPr>
              <p:custDataLst>
                <p:tags r:id="rId213"/>
              </p:custDataLst>
            </p:nvPr>
          </p:nvSpPr>
          <p:spPr>
            <a:xfrm>
              <a:off x="7493000" y="5353050"/>
              <a:ext cx="99826" cy="251564"/>
            </a:xfrm>
            <a:custGeom>
              <a:avLst/>
              <a:gdLst/>
              <a:ahLst/>
              <a:cxnLst/>
              <a:rect l="0" t="0" r="0" b="0"/>
              <a:pathLst>
                <a:path w="99826" h="251564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6" y="1881"/>
                  </a:lnTo>
                  <a:lnTo>
                    <a:pt x="11259" y="25417"/>
                  </a:lnTo>
                  <a:lnTo>
                    <a:pt x="15787" y="62641"/>
                  </a:lnTo>
                  <a:lnTo>
                    <a:pt x="22769" y="109034"/>
                  </a:lnTo>
                  <a:lnTo>
                    <a:pt x="24881" y="153320"/>
                  </a:lnTo>
                  <a:lnTo>
                    <a:pt x="28669" y="196560"/>
                  </a:lnTo>
                  <a:lnTo>
                    <a:pt x="25808" y="241689"/>
                  </a:lnTo>
                  <a:lnTo>
                    <a:pt x="25671" y="242265"/>
                  </a:lnTo>
                  <a:lnTo>
                    <a:pt x="25581" y="241943"/>
                  </a:lnTo>
                  <a:lnTo>
                    <a:pt x="31878" y="196616"/>
                  </a:lnTo>
                  <a:lnTo>
                    <a:pt x="37354" y="174281"/>
                  </a:lnTo>
                  <a:lnTo>
                    <a:pt x="43883" y="163066"/>
                  </a:lnTo>
                  <a:lnTo>
                    <a:pt x="55492" y="152189"/>
                  </a:lnTo>
                  <a:lnTo>
                    <a:pt x="58867" y="150848"/>
                  </a:lnTo>
                  <a:lnTo>
                    <a:pt x="61823" y="150660"/>
                  </a:lnTo>
                  <a:lnTo>
                    <a:pt x="64498" y="151240"/>
                  </a:lnTo>
                  <a:lnTo>
                    <a:pt x="87057" y="166604"/>
                  </a:lnTo>
                  <a:lnTo>
                    <a:pt x="93490" y="176822"/>
                  </a:lnTo>
                  <a:lnTo>
                    <a:pt x="99196" y="194678"/>
                  </a:lnTo>
                  <a:lnTo>
                    <a:pt x="99825" y="205058"/>
                  </a:lnTo>
                  <a:lnTo>
                    <a:pt x="97754" y="216726"/>
                  </a:lnTo>
                  <a:lnTo>
                    <a:pt x="90718" y="227085"/>
                  </a:lnTo>
                  <a:lnTo>
                    <a:pt x="72327" y="245233"/>
                  </a:lnTo>
                  <a:lnTo>
                    <a:pt x="59897" y="250104"/>
                  </a:lnTo>
                  <a:lnTo>
                    <a:pt x="47082" y="251563"/>
                  </a:lnTo>
                  <a:lnTo>
                    <a:pt x="23755" y="247381"/>
                  </a:lnTo>
                  <a:lnTo>
                    <a:pt x="12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457"/>
            <p:cNvSpPr/>
            <p:nvPr>
              <p:custDataLst>
                <p:tags r:id="rId214"/>
              </p:custDataLst>
            </p:nvPr>
          </p:nvSpPr>
          <p:spPr>
            <a:xfrm>
              <a:off x="7635679" y="5474736"/>
              <a:ext cx="206572" cy="214865"/>
            </a:xfrm>
            <a:custGeom>
              <a:avLst/>
              <a:gdLst/>
              <a:ahLst/>
              <a:cxnLst/>
              <a:rect l="0" t="0" r="0" b="0"/>
              <a:pathLst>
                <a:path w="206572" h="214865">
                  <a:moveTo>
                    <a:pt x="3371" y="214864"/>
                  </a:moveTo>
                  <a:lnTo>
                    <a:pt x="3371" y="214864"/>
                  </a:lnTo>
                  <a:lnTo>
                    <a:pt x="0" y="211493"/>
                  </a:lnTo>
                  <a:lnTo>
                    <a:pt x="418" y="209089"/>
                  </a:lnTo>
                  <a:lnTo>
                    <a:pt x="25325" y="168057"/>
                  </a:lnTo>
                  <a:lnTo>
                    <a:pt x="39745" y="123120"/>
                  </a:lnTo>
                  <a:lnTo>
                    <a:pt x="52968" y="83069"/>
                  </a:lnTo>
                  <a:lnTo>
                    <a:pt x="70204" y="37644"/>
                  </a:lnTo>
                  <a:lnTo>
                    <a:pt x="78570" y="2460"/>
                  </a:lnTo>
                  <a:lnTo>
                    <a:pt x="78198" y="1294"/>
                  </a:lnTo>
                  <a:lnTo>
                    <a:pt x="77245" y="519"/>
                  </a:lnTo>
                  <a:lnTo>
                    <a:pt x="75904" y="0"/>
                  </a:lnTo>
                  <a:lnTo>
                    <a:pt x="74304" y="1772"/>
                  </a:lnTo>
                  <a:lnTo>
                    <a:pt x="62546" y="28565"/>
                  </a:lnTo>
                  <a:lnTo>
                    <a:pt x="55414" y="70787"/>
                  </a:lnTo>
                  <a:lnTo>
                    <a:pt x="59486" y="103358"/>
                  </a:lnTo>
                  <a:lnTo>
                    <a:pt x="63119" y="114976"/>
                  </a:lnTo>
                  <a:lnTo>
                    <a:pt x="70848" y="122961"/>
                  </a:lnTo>
                  <a:lnTo>
                    <a:pt x="75872" y="126079"/>
                  </a:lnTo>
                  <a:lnTo>
                    <a:pt x="88981" y="127662"/>
                  </a:lnTo>
                  <a:lnTo>
                    <a:pt x="103509" y="125307"/>
                  </a:lnTo>
                  <a:lnTo>
                    <a:pt x="123587" y="115343"/>
                  </a:lnTo>
                  <a:lnTo>
                    <a:pt x="142942" y="97887"/>
                  </a:lnTo>
                  <a:lnTo>
                    <a:pt x="168060" y="57712"/>
                  </a:lnTo>
                  <a:lnTo>
                    <a:pt x="172819" y="37537"/>
                  </a:lnTo>
                  <a:lnTo>
                    <a:pt x="172049" y="28337"/>
                  </a:lnTo>
                  <a:lnTo>
                    <a:pt x="169176" y="20053"/>
                  </a:lnTo>
                  <a:lnTo>
                    <a:pt x="168942" y="20785"/>
                  </a:lnTo>
                  <a:lnTo>
                    <a:pt x="168680" y="25360"/>
                  </a:lnTo>
                  <a:lnTo>
                    <a:pt x="179314" y="66566"/>
                  </a:lnTo>
                  <a:lnTo>
                    <a:pt x="190742" y="114022"/>
                  </a:lnTo>
                  <a:lnTo>
                    <a:pt x="196713" y="124183"/>
                  </a:lnTo>
                  <a:lnTo>
                    <a:pt x="206571" y="132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58"/>
            <p:cNvSpPr/>
            <p:nvPr>
              <p:custDataLst>
                <p:tags r:id="rId215"/>
              </p:custDataLst>
            </p:nvPr>
          </p:nvSpPr>
          <p:spPr>
            <a:xfrm>
              <a:off x="7900283" y="5576183"/>
              <a:ext cx="56268" cy="68968"/>
            </a:xfrm>
            <a:custGeom>
              <a:avLst/>
              <a:gdLst/>
              <a:ahLst/>
              <a:cxnLst/>
              <a:rect l="0" t="0" r="0" b="0"/>
              <a:pathLst>
                <a:path w="56268" h="689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0705" y="12117"/>
                  </a:lnTo>
                  <a:lnTo>
                    <a:pt x="37399" y="49315"/>
                  </a:lnTo>
                  <a:lnTo>
                    <a:pt x="56267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59"/>
            <p:cNvSpPr/>
            <p:nvPr>
              <p:custDataLst>
                <p:tags r:id="rId216"/>
              </p:custDataLst>
            </p:nvPr>
          </p:nvSpPr>
          <p:spPr>
            <a:xfrm>
              <a:off x="7956572" y="5578218"/>
              <a:ext cx="44167" cy="160126"/>
            </a:xfrm>
            <a:custGeom>
              <a:avLst/>
              <a:gdLst/>
              <a:ahLst/>
              <a:cxnLst/>
              <a:rect l="0" t="0" r="0" b="0"/>
              <a:pathLst>
                <a:path w="44167" h="160126">
                  <a:moveTo>
                    <a:pt x="38078" y="16132"/>
                  </a:moveTo>
                  <a:lnTo>
                    <a:pt x="38078" y="16132"/>
                  </a:lnTo>
                  <a:lnTo>
                    <a:pt x="38076" y="12761"/>
                  </a:lnTo>
                  <a:lnTo>
                    <a:pt x="39959" y="9225"/>
                  </a:lnTo>
                  <a:lnTo>
                    <a:pt x="43545" y="4576"/>
                  </a:lnTo>
                  <a:lnTo>
                    <a:pt x="44166" y="400"/>
                  </a:lnTo>
                  <a:lnTo>
                    <a:pt x="43546" y="0"/>
                  </a:lnTo>
                  <a:lnTo>
                    <a:pt x="42430" y="438"/>
                  </a:lnTo>
                  <a:lnTo>
                    <a:pt x="29217" y="7402"/>
                  </a:lnTo>
                  <a:lnTo>
                    <a:pt x="24028" y="8724"/>
                  </a:lnTo>
                  <a:lnTo>
                    <a:pt x="13767" y="19581"/>
                  </a:lnTo>
                  <a:lnTo>
                    <a:pt x="3610" y="40229"/>
                  </a:lnTo>
                  <a:lnTo>
                    <a:pt x="3474" y="48243"/>
                  </a:lnTo>
                  <a:lnTo>
                    <a:pt x="6161" y="84278"/>
                  </a:lnTo>
                  <a:lnTo>
                    <a:pt x="556" y="128936"/>
                  </a:lnTo>
                  <a:lnTo>
                    <a:pt x="0" y="160125"/>
                  </a:lnTo>
                  <a:lnTo>
                    <a:pt x="699" y="160105"/>
                  </a:lnTo>
                  <a:lnTo>
                    <a:pt x="6328" y="15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3" name="SMARTInkShape-460"/>
          <p:cNvSpPr/>
          <p:nvPr>
            <p:custDataLst>
              <p:tags r:id="rId3"/>
            </p:custDataLst>
          </p:nvPr>
        </p:nvSpPr>
        <p:spPr>
          <a:xfrm>
            <a:off x="5423805" y="5393616"/>
            <a:ext cx="214996" cy="77535"/>
          </a:xfrm>
          <a:custGeom>
            <a:avLst/>
            <a:gdLst/>
            <a:ahLst/>
            <a:cxnLst/>
            <a:rect l="0" t="0" r="0" b="0"/>
            <a:pathLst>
              <a:path w="214996" h="77535">
                <a:moveTo>
                  <a:pt x="11795" y="41984"/>
                </a:moveTo>
                <a:lnTo>
                  <a:pt x="11795" y="41984"/>
                </a:lnTo>
                <a:lnTo>
                  <a:pt x="5707" y="41984"/>
                </a:lnTo>
                <a:lnTo>
                  <a:pt x="2151" y="38613"/>
                </a:lnTo>
                <a:lnTo>
                  <a:pt x="453" y="33195"/>
                </a:lnTo>
                <a:lnTo>
                  <a:pt x="0" y="29775"/>
                </a:lnTo>
                <a:lnTo>
                  <a:pt x="2734" y="18219"/>
                </a:lnTo>
                <a:lnTo>
                  <a:pt x="8013" y="5858"/>
                </a:lnTo>
                <a:lnTo>
                  <a:pt x="11390" y="3083"/>
                </a:lnTo>
                <a:lnTo>
                  <a:pt x="20787" y="0"/>
                </a:lnTo>
                <a:lnTo>
                  <a:pt x="41349" y="1635"/>
                </a:lnTo>
                <a:lnTo>
                  <a:pt x="61944" y="9960"/>
                </a:lnTo>
                <a:lnTo>
                  <a:pt x="104311" y="39578"/>
                </a:lnTo>
                <a:lnTo>
                  <a:pt x="151335" y="71476"/>
                </a:lnTo>
                <a:lnTo>
                  <a:pt x="163755" y="77534"/>
                </a:lnTo>
                <a:lnTo>
                  <a:pt x="167430" y="76972"/>
                </a:lnTo>
                <a:lnTo>
                  <a:pt x="175275" y="72586"/>
                </a:lnTo>
                <a:lnTo>
                  <a:pt x="191105" y="58273"/>
                </a:lnTo>
                <a:lnTo>
                  <a:pt x="199372" y="45321"/>
                </a:lnTo>
                <a:lnTo>
                  <a:pt x="214995" y="165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2" name="SMARTInkShape-Group79"/>
          <p:cNvGrpSpPr/>
          <p:nvPr/>
        </p:nvGrpSpPr>
        <p:grpSpPr>
          <a:xfrm>
            <a:off x="3937536" y="5245983"/>
            <a:ext cx="1243803" cy="259732"/>
            <a:chOff x="3937536" y="5245983"/>
            <a:chExt cx="1243803" cy="259732"/>
          </a:xfrm>
        </p:grpSpPr>
        <p:sp>
          <p:nvSpPr>
            <p:cNvPr id="364" name="SMARTInkShape-461"/>
            <p:cNvSpPr/>
            <p:nvPr>
              <p:custDataLst>
                <p:tags r:id="rId197"/>
              </p:custDataLst>
            </p:nvPr>
          </p:nvSpPr>
          <p:spPr>
            <a:xfrm>
              <a:off x="3937536" y="5334938"/>
              <a:ext cx="158215" cy="119768"/>
            </a:xfrm>
            <a:custGeom>
              <a:avLst/>
              <a:gdLst/>
              <a:ahLst/>
              <a:cxnLst/>
              <a:rect l="0" t="0" r="0" b="0"/>
              <a:pathLst>
                <a:path w="158215" h="119768">
                  <a:moveTo>
                    <a:pt x="113764" y="24462"/>
                  </a:moveTo>
                  <a:lnTo>
                    <a:pt x="113764" y="24462"/>
                  </a:lnTo>
                  <a:lnTo>
                    <a:pt x="119231" y="24462"/>
                  </a:lnTo>
                  <a:lnTo>
                    <a:pt x="119526" y="23756"/>
                  </a:lnTo>
                  <a:lnTo>
                    <a:pt x="119852" y="21091"/>
                  </a:lnTo>
                  <a:lnTo>
                    <a:pt x="118116" y="17554"/>
                  </a:lnTo>
                  <a:lnTo>
                    <a:pt x="110647" y="8730"/>
                  </a:lnTo>
                  <a:lnTo>
                    <a:pt x="101630" y="3024"/>
                  </a:lnTo>
                  <a:lnTo>
                    <a:pt x="90021" y="236"/>
                  </a:lnTo>
                  <a:lnTo>
                    <a:pt x="68387" y="0"/>
                  </a:lnTo>
                  <a:lnTo>
                    <a:pt x="56202" y="2536"/>
                  </a:lnTo>
                  <a:lnTo>
                    <a:pt x="34070" y="14673"/>
                  </a:lnTo>
                  <a:lnTo>
                    <a:pt x="16382" y="31674"/>
                  </a:lnTo>
                  <a:lnTo>
                    <a:pt x="5574" y="56860"/>
                  </a:lnTo>
                  <a:lnTo>
                    <a:pt x="0" y="100162"/>
                  </a:lnTo>
                  <a:lnTo>
                    <a:pt x="1937" y="105973"/>
                  </a:lnTo>
                  <a:lnTo>
                    <a:pt x="9736" y="116192"/>
                  </a:lnTo>
                  <a:lnTo>
                    <a:pt x="15484" y="118777"/>
                  </a:lnTo>
                  <a:lnTo>
                    <a:pt x="29397" y="119767"/>
                  </a:lnTo>
                  <a:lnTo>
                    <a:pt x="49726" y="116358"/>
                  </a:lnTo>
                  <a:lnTo>
                    <a:pt x="79216" y="95086"/>
                  </a:lnTo>
                  <a:lnTo>
                    <a:pt x="94669" y="79647"/>
                  </a:lnTo>
                  <a:lnTo>
                    <a:pt x="111632" y="50862"/>
                  </a:lnTo>
                  <a:lnTo>
                    <a:pt x="113343" y="44964"/>
                  </a:lnTo>
                  <a:lnTo>
                    <a:pt x="115590" y="57519"/>
                  </a:lnTo>
                  <a:lnTo>
                    <a:pt x="125294" y="81209"/>
                  </a:lnTo>
                  <a:lnTo>
                    <a:pt x="158214" y="113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62"/>
            <p:cNvSpPr/>
            <p:nvPr>
              <p:custDataLst>
                <p:tags r:id="rId198"/>
              </p:custDataLst>
            </p:nvPr>
          </p:nvSpPr>
          <p:spPr>
            <a:xfrm>
              <a:off x="4206980" y="5245983"/>
              <a:ext cx="162473" cy="227718"/>
            </a:xfrm>
            <a:custGeom>
              <a:avLst/>
              <a:gdLst/>
              <a:ahLst/>
              <a:cxnLst/>
              <a:rect l="0" t="0" r="0" b="0"/>
              <a:pathLst>
                <a:path w="162473" h="227718">
                  <a:moveTo>
                    <a:pt x="9420" y="5467"/>
                  </a:moveTo>
                  <a:lnTo>
                    <a:pt x="9420" y="5467"/>
                  </a:lnTo>
                  <a:lnTo>
                    <a:pt x="6049" y="2096"/>
                  </a:lnTo>
                  <a:lnTo>
                    <a:pt x="2513" y="441"/>
                  </a:lnTo>
                  <a:lnTo>
                    <a:pt x="582" y="0"/>
                  </a:lnTo>
                  <a:lnTo>
                    <a:pt x="0" y="411"/>
                  </a:lnTo>
                  <a:lnTo>
                    <a:pt x="318" y="1390"/>
                  </a:lnTo>
                  <a:lnTo>
                    <a:pt x="32491" y="45838"/>
                  </a:lnTo>
                  <a:lnTo>
                    <a:pt x="69216" y="89858"/>
                  </a:lnTo>
                  <a:lnTo>
                    <a:pt x="96804" y="132265"/>
                  </a:lnTo>
                  <a:lnTo>
                    <a:pt x="127989" y="177875"/>
                  </a:lnTo>
                  <a:lnTo>
                    <a:pt x="161739" y="221274"/>
                  </a:lnTo>
                  <a:lnTo>
                    <a:pt x="162472" y="223422"/>
                  </a:lnTo>
                  <a:lnTo>
                    <a:pt x="16182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63"/>
            <p:cNvSpPr/>
            <p:nvPr>
              <p:custDataLst>
                <p:tags r:id="rId199"/>
              </p:custDataLst>
            </p:nvPr>
          </p:nvSpPr>
          <p:spPr>
            <a:xfrm>
              <a:off x="4256973" y="5258838"/>
              <a:ext cx="168978" cy="202163"/>
            </a:xfrm>
            <a:custGeom>
              <a:avLst/>
              <a:gdLst/>
              <a:ahLst/>
              <a:cxnLst/>
              <a:rect l="0" t="0" r="0" b="0"/>
              <a:pathLst>
                <a:path w="168978" h="202163">
                  <a:moveTo>
                    <a:pt x="168977" y="18012"/>
                  </a:moveTo>
                  <a:lnTo>
                    <a:pt x="168977" y="18012"/>
                  </a:lnTo>
                  <a:lnTo>
                    <a:pt x="168977" y="11270"/>
                  </a:lnTo>
                  <a:lnTo>
                    <a:pt x="168271" y="9284"/>
                  </a:lnTo>
                  <a:lnTo>
                    <a:pt x="167095" y="7960"/>
                  </a:lnTo>
                  <a:lnTo>
                    <a:pt x="165606" y="7078"/>
                  </a:lnTo>
                  <a:lnTo>
                    <a:pt x="164613" y="5783"/>
                  </a:lnTo>
                  <a:lnTo>
                    <a:pt x="163510" y="2464"/>
                  </a:lnTo>
                  <a:lnTo>
                    <a:pt x="161804" y="1296"/>
                  </a:lnTo>
                  <a:lnTo>
                    <a:pt x="156146" y="0"/>
                  </a:lnTo>
                  <a:lnTo>
                    <a:pt x="152662" y="2476"/>
                  </a:lnTo>
                  <a:lnTo>
                    <a:pt x="124440" y="37267"/>
                  </a:lnTo>
                  <a:lnTo>
                    <a:pt x="100383" y="79709"/>
                  </a:lnTo>
                  <a:lnTo>
                    <a:pt x="74859" y="119949"/>
                  </a:lnTo>
                  <a:lnTo>
                    <a:pt x="36891" y="165526"/>
                  </a:lnTo>
                  <a:lnTo>
                    <a:pt x="178" y="199678"/>
                  </a:lnTo>
                  <a:lnTo>
                    <a:pt x="0" y="200506"/>
                  </a:lnTo>
                  <a:lnTo>
                    <a:pt x="3877" y="202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64"/>
            <p:cNvSpPr/>
            <p:nvPr>
              <p:custDataLst>
                <p:tags r:id="rId200"/>
              </p:custDataLst>
            </p:nvPr>
          </p:nvSpPr>
          <p:spPr>
            <a:xfrm>
              <a:off x="4578350" y="5422900"/>
              <a:ext cx="107951" cy="12098"/>
            </a:xfrm>
            <a:custGeom>
              <a:avLst/>
              <a:gdLst/>
              <a:ahLst/>
              <a:cxnLst/>
              <a:rect l="0" t="0" r="0" b="0"/>
              <a:pathLst>
                <a:path w="107951" h="12098">
                  <a:moveTo>
                    <a:pt x="0" y="0"/>
                  </a:moveTo>
                  <a:lnTo>
                    <a:pt x="0" y="0"/>
                  </a:lnTo>
                  <a:lnTo>
                    <a:pt x="0" y="9643"/>
                  </a:lnTo>
                  <a:lnTo>
                    <a:pt x="1411" y="10663"/>
                  </a:lnTo>
                  <a:lnTo>
                    <a:pt x="11550" y="12097"/>
                  </a:lnTo>
                  <a:lnTo>
                    <a:pt x="37664" y="10699"/>
                  </a:lnTo>
                  <a:lnTo>
                    <a:pt x="82179" y="621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65"/>
            <p:cNvSpPr/>
            <p:nvPr>
              <p:custDataLst>
                <p:tags r:id="rId201"/>
              </p:custDataLst>
            </p:nvPr>
          </p:nvSpPr>
          <p:spPr>
            <a:xfrm>
              <a:off x="4649083" y="5365750"/>
              <a:ext cx="24518" cy="133351"/>
            </a:xfrm>
            <a:custGeom>
              <a:avLst/>
              <a:gdLst/>
              <a:ahLst/>
              <a:cxnLst/>
              <a:rect l="0" t="0" r="0" b="0"/>
              <a:pathLst>
                <a:path w="24518" h="133351">
                  <a:moveTo>
                    <a:pt x="5467" y="0"/>
                  </a:moveTo>
                  <a:lnTo>
                    <a:pt x="5467" y="0"/>
                  </a:lnTo>
                  <a:lnTo>
                    <a:pt x="1103" y="10139"/>
                  </a:lnTo>
                  <a:lnTo>
                    <a:pt x="0" y="17676"/>
                  </a:lnTo>
                  <a:lnTo>
                    <a:pt x="6141" y="58920"/>
                  </a:lnTo>
                  <a:lnTo>
                    <a:pt x="16344" y="103846"/>
                  </a:lnTo>
                  <a:lnTo>
                    <a:pt x="18062" y="117415"/>
                  </a:lnTo>
                  <a:lnTo>
                    <a:pt x="2451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466"/>
            <p:cNvSpPr/>
            <p:nvPr>
              <p:custDataLst>
                <p:tags r:id="rId202"/>
              </p:custDataLst>
            </p:nvPr>
          </p:nvSpPr>
          <p:spPr>
            <a:xfrm>
              <a:off x="4851400" y="5261429"/>
              <a:ext cx="84996" cy="226848"/>
            </a:xfrm>
            <a:custGeom>
              <a:avLst/>
              <a:gdLst/>
              <a:ahLst/>
              <a:cxnLst/>
              <a:rect l="0" t="0" r="0" b="0"/>
              <a:pathLst>
                <a:path w="84996" h="226848">
                  <a:moveTo>
                    <a:pt x="0" y="21771"/>
                  </a:moveTo>
                  <a:lnTo>
                    <a:pt x="0" y="21771"/>
                  </a:lnTo>
                  <a:lnTo>
                    <a:pt x="0" y="756"/>
                  </a:lnTo>
                  <a:lnTo>
                    <a:pt x="705" y="0"/>
                  </a:lnTo>
                  <a:lnTo>
                    <a:pt x="1882" y="201"/>
                  </a:lnTo>
                  <a:lnTo>
                    <a:pt x="3371" y="1041"/>
                  </a:lnTo>
                  <a:lnTo>
                    <a:pt x="4364" y="3012"/>
                  </a:lnTo>
                  <a:lnTo>
                    <a:pt x="5958" y="23841"/>
                  </a:lnTo>
                  <a:lnTo>
                    <a:pt x="6272" y="64513"/>
                  </a:lnTo>
                  <a:lnTo>
                    <a:pt x="7040" y="111588"/>
                  </a:lnTo>
                  <a:lnTo>
                    <a:pt x="11373" y="154126"/>
                  </a:lnTo>
                  <a:lnTo>
                    <a:pt x="12525" y="195468"/>
                  </a:lnTo>
                  <a:lnTo>
                    <a:pt x="12677" y="217296"/>
                  </a:lnTo>
                  <a:lnTo>
                    <a:pt x="16064" y="211486"/>
                  </a:lnTo>
                  <a:lnTo>
                    <a:pt x="27625" y="165589"/>
                  </a:lnTo>
                  <a:lnTo>
                    <a:pt x="40368" y="138295"/>
                  </a:lnTo>
                  <a:lnTo>
                    <a:pt x="47396" y="128812"/>
                  </a:lnTo>
                  <a:lnTo>
                    <a:pt x="48530" y="128410"/>
                  </a:lnTo>
                  <a:lnTo>
                    <a:pt x="57093" y="132833"/>
                  </a:lnTo>
                  <a:lnTo>
                    <a:pt x="71668" y="154299"/>
                  </a:lnTo>
                  <a:lnTo>
                    <a:pt x="84350" y="184759"/>
                  </a:lnTo>
                  <a:lnTo>
                    <a:pt x="84995" y="196751"/>
                  </a:lnTo>
                  <a:lnTo>
                    <a:pt x="84180" y="201924"/>
                  </a:lnTo>
                  <a:lnTo>
                    <a:pt x="79511" y="211435"/>
                  </a:lnTo>
                  <a:lnTo>
                    <a:pt x="72732" y="219661"/>
                  </a:lnTo>
                  <a:lnTo>
                    <a:pt x="65017" y="225667"/>
                  </a:lnTo>
                  <a:lnTo>
                    <a:pt x="60277" y="226847"/>
                  </a:lnTo>
                  <a:lnTo>
                    <a:pt x="43495" y="225134"/>
                  </a:lnTo>
                  <a:lnTo>
                    <a:pt x="17111" y="218580"/>
                  </a:lnTo>
                  <a:lnTo>
                    <a:pt x="12700" y="21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467"/>
            <p:cNvSpPr/>
            <p:nvPr>
              <p:custDataLst>
                <p:tags r:id="rId203"/>
              </p:custDataLst>
            </p:nvPr>
          </p:nvSpPr>
          <p:spPr>
            <a:xfrm>
              <a:off x="5016761" y="5285227"/>
              <a:ext cx="88640" cy="74174"/>
            </a:xfrm>
            <a:custGeom>
              <a:avLst/>
              <a:gdLst/>
              <a:ahLst/>
              <a:cxnLst/>
              <a:rect l="0" t="0" r="0" b="0"/>
              <a:pathLst>
                <a:path w="88640" h="74174">
                  <a:moveTo>
                    <a:pt x="6089" y="17023"/>
                  </a:moveTo>
                  <a:lnTo>
                    <a:pt x="6089" y="17023"/>
                  </a:lnTo>
                  <a:lnTo>
                    <a:pt x="2718" y="13652"/>
                  </a:lnTo>
                  <a:lnTo>
                    <a:pt x="1063" y="8234"/>
                  </a:lnTo>
                  <a:lnTo>
                    <a:pt x="0" y="0"/>
                  </a:lnTo>
                  <a:lnTo>
                    <a:pt x="619" y="30"/>
                  </a:lnTo>
                  <a:lnTo>
                    <a:pt x="3188" y="1944"/>
                  </a:lnTo>
                  <a:lnTo>
                    <a:pt x="44002" y="48421"/>
                  </a:lnTo>
                  <a:lnTo>
                    <a:pt x="67169" y="68361"/>
                  </a:lnTo>
                  <a:lnTo>
                    <a:pt x="88639" y="74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68"/>
            <p:cNvSpPr/>
            <p:nvPr>
              <p:custDataLst>
                <p:tags r:id="rId204"/>
              </p:custDataLst>
            </p:nvPr>
          </p:nvSpPr>
          <p:spPr>
            <a:xfrm>
              <a:off x="5113786" y="5265294"/>
              <a:ext cx="67553" cy="240421"/>
            </a:xfrm>
            <a:custGeom>
              <a:avLst/>
              <a:gdLst/>
              <a:ahLst/>
              <a:cxnLst/>
              <a:rect l="0" t="0" r="0" b="0"/>
              <a:pathLst>
                <a:path w="67553" h="240421">
                  <a:moveTo>
                    <a:pt x="61464" y="11556"/>
                  </a:moveTo>
                  <a:lnTo>
                    <a:pt x="61464" y="11556"/>
                  </a:lnTo>
                  <a:lnTo>
                    <a:pt x="64835" y="8185"/>
                  </a:lnTo>
                  <a:lnTo>
                    <a:pt x="66490" y="4648"/>
                  </a:lnTo>
                  <a:lnTo>
                    <a:pt x="67552" y="0"/>
                  </a:lnTo>
                  <a:lnTo>
                    <a:pt x="65816" y="1246"/>
                  </a:lnTo>
                  <a:lnTo>
                    <a:pt x="44043" y="26022"/>
                  </a:lnTo>
                  <a:lnTo>
                    <a:pt x="18484" y="72312"/>
                  </a:lnTo>
                  <a:lnTo>
                    <a:pt x="14139" y="82303"/>
                  </a:lnTo>
                  <a:lnTo>
                    <a:pt x="9469" y="98333"/>
                  </a:lnTo>
                  <a:lnTo>
                    <a:pt x="6605" y="104451"/>
                  </a:lnTo>
                  <a:lnTo>
                    <a:pt x="5332" y="111874"/>
                  </a:lnTo>
                  <a:lnTo>
                    <a:pt x="10311" y="156541"/>
                  </a:lnTo>
                  <a:lnTo>
                    <a:pt x="6253" y="199093"/>
                  </a:lnTo>
                  <a:lnTo>
                    <a:pt x="2546" y="234399"/>
                  </a:lnTo>
                  <a:lnTo>
                    <a:pt x="0" y="240420"/>
                  </a:lnTo>
                  <a:lnTo>
                    <a:pt x="4314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SMARTInkShape-Group80"/>
          <p:cNvGrpSpPr/>
          <p:nvPr/>
        </p:nvGrpSpPr>
        <p:grpSpPr>
          <a:xfrm>
            <a:off x="11018782" y="4821442"/>
            <a:ext cx="817619" cy="417309"/>
            <a:chOff x="11018782" y="4821442"/>
            <a:chExt cx="817619" cy="417309"/>
          </a:xfrm>
        </p:grpSpPr>
        <p:sp>
          <p:nvSpPr>
            <p:cNvPr id="373" name="SMARTInkShape-469"/>
            <p:cNvSpPr/>
            <p:nvPr>
              <p:custDataLst>
                <p:tags r:id="rId192"/>
              </p:custDataLst>
            </p:nvPr>
          </p:nvSpPr>
          <p:spPr>
            <a:xfrm>
              <a:off x="11018782" y="4821442"/>
              <a:ext cx="106419" cy="205818"/>
            </a:xfrm>
            <a:custGeom>
              <a:avLst/>
              <a:gdLst/>
              <a:ahLst/>
              <a:cxnLst/>
              <a:rect l="0" t="0" r="0" b="0"/>
              <a:pathLst>
                <a:path w="106419" h="205818">
                  <a:moveTo>
                    <a:pt x="106418" y="150608"/>
                  </a:moveTo>
                  <a:lnTo>
                    <a:pt x="106418" y="150608"/>
                  </a:lnTo>
                  <a:lnTo>
                    <a:pt x="93553" y="135860"/>
                  </a:lnTo>
                  <a:lnTo>
                    <a:pt x="75979" y="93487"/>
                  </a:lnTo>
                  <a:lnTo>
                    <a:pt x="64961" y="47470"/>
                  </a:lnTo>
                  <a:lnTo>
                    <a:pt x="63561" y="25739"/>
                  </a:lnTo>
                  <a:lnTo>
                    <a:pt x="65733" y="14912"/>
                  </a:lnTo>
                  <a:lnTo>
                    <a:pt x="70932" y="7278"/>
                  </a:lnTo>
                  <a:lnTo>
                    <a:pt x="77241" y="2240"/>
                  </a:lnTo>
                  <a:lnTo>
                    <a:pt x="82397" y="0"/>
                  </a:lnTo>
                  <a:lnTo>
                    <a:pt x="84760" y="813"/>
                  </a:lnTo>
                  <a:lnTo>
                    <a:pt x="89267" y="5481"/>
                  </a:lnTo>
                  <a:lnTo>
                    <a:pt x="91738" y="12259"/>
                  </a:lnTo>
                  <a:lnTo>
                    <a:pt x="92399" y="16042"/>
                  </a:lnTo>
                  <a:lnTo>
                    <a:pt x="89956" y="31479"/>
                  </a:lnTo>
                  <a:lnTo>
                    <a:pt x="72012" y="73842"/>
                  </a:lnTo>
                  <a:lnTo>
                    <a:pt x="39616" y="119620"/>
                  </a:lnTo>
                  <a:lnTo>
                    <a:pt x="4746" y="166559"/>
                  </a:lnTo>
                  <a:lnTo>
                    <a:pt x="328" y="183321"/>
                  </a:lnTo>
                  <a:lnTo>
                    <a:pt x="0" y="194075"/>
                  </a:lnTo>
                  <a:lnTo>
                    <a:pt x="2207" y="201206"/>
                  </a:lnTo>
                  <a:lnTo>
                    <a:pt x="5899" y="203391"/>
                  </a:lnTo>
                  <a:lnTo>
                    <a:pt x="17528" y="205817"/>
                  </a:lnTo>
                  <a:lnTo>
                    <a:pt x="42920" y="202305"/>
                  </a:lnTo>
                  <a:lnTo>
                    <a:pt x="68318" y="195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470"/>
            <p:cNvSpPr/>
            <p:nvPr>
              <p:custDataLst>
                <p:tags r:id="rId193"/>
              </p:custDataLst>
            </p:nvPr>
          </p:nvSpPr>
          <p:spPr>
            <a:xfrm>
              <a:off x="11377606" y="4835042"/>
              <a:ext cx="76248" cy="215479"/>
            </a:xfrm>
            <a:custGeom>
              <a:avLst/>
              <a:gdLst/>
              <a:ahLst/>
              <a:cxnLst/>
              <a:rect l="0" t="0" r="0" b="0"/>
              <a:pathLst>
                <a:path w="76248" h="215479">
                  <a:moveTo>
                    <a:pt x="52394" y="3658"/>
                  </a:moveTo>
                  <a:lnTo>
                    <a:pt x="52394" y="3658"/>
                  </a:lnTo>
                  <a:lnTo>
                    <a:pt x="52394" y="0"/>
                  </a:lnTo>
                  <a:lnTo>
                    <a:pt x="49023" y="38827"/>
                  </a:lnTo>
                  <a:lnTo>
                    <a:pt x="40184" y="76795"/>
                  </a:lnTo>
                  <a:lnTo>
                    <a:pt x="32001" y="113679"/>
                  </a:lnTo>
                  <a:lnTo>
                    <a:pt x="21733" y="153692"/>
                  </a:lnTo>
                  <a:lnTo>
                    <a:pt x="9480" y="193326"/>
                  </a:lnTo>
                  <a:lnTo>
                    <a:pt x="9673" y="195015"/>
                  </a:lnTo>
                  <a:lnTo>
                    <a:pt x="10508" y="195435"/>
                  </a:lnTo>
                  <a:lnTo>
                    <a:pt x="11769" y="195009"/>
                  </a:lnTo>
                  <a:lnTo>
                    <a:pt x="44081" y="148779"/>
                  </a:lnTo>
                  <a:lnTo>
                    <a:pt x="53302" y="137125"/>
                  </a:lnTo>
                  <a:lnTo>
                    <a:pt x="55821" y="135676"/>
                  </a:lnTo>
                  <a:lnTo>
                    <a:pt x="58208" y="135414"/>
                  </a:lnTo>
                  <a:lnTo>
                    <a:pt x="60503" y="135945"/>
                  </a:lnTo>
                  <a:lnTo>
                    <a:pt x="64935" y="142181"/>
                  </a:lnTo>
                  <a:lnTo>
                    <a:pt x="74952" y="165075"/>
                  </a:lnTo>
                  <a:lnTo>
                    <a:pt x="76247" y="182247"/>
                  </a:lnTo>
                  <a:lnTo>
                    <a:pt x="74050" y="194510"/>
                  </a:lnTo>
                  <a:lnTo>
                    <a:pt x="68837" y="203251"/>
                  </a:lnTo>
                  <a:lnTo>
                    <a:pt x="61114" y="209488"/>
                  </a:lnTo>
                  <a:lnTo>
                    <a:pt x="50624" y="214612"/>
                  </a:lnTo>
                  <a:lnTo>
                    <a:pt x="37025" y="215478"/>
                  </a:lnTo>
                  <a:lnTo>
                    <a:pt x="1319" y="207873"/>
                  </a:lnTo>
                  <a:lnTo>
                    <a:pt x="0" y="206829"/>
                  </a:lnTo>
                  <a:lnTo>
                    <a:pt x="1594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71"/>
            <p:cNvSpPr/>
            <p:nvPr>
              <p:custDataLst>
                <p:tags r:id="rId194"/>
              </p:custDataLst>
            </p:nvPr>
          </p:nvSpPr>
          <p:spPr>
            <a:xfrm>
              <a:off x="11569700" y="4925712"/>
              <a:ext cx="93685" cy="179236"/>
            </a:xfrm>
            <a:custGeom>
              <a:avLst/>
              <a:gdLst/>
              <a:ahLst/>
              <a:cxnLst/>
              <a:rect l="0" t="0" r="0" b="0"/>
              <a:pathLst>
                <a:path w="93685" h="179236">
                  <a:moveTo>
                    <a:pt x="25400" y="27288"/>
                  </a:moveTo>
                  <a:lnTo>
                    <a:pt x="25400" y="27288"/>
                  </a:lnTo>
                  <a:lnTo>
                    <a:pt x="20331" y="21513"/>
                  </a:lnTo>
                  <a:lnTo>
                    <a:pt x="8182" y="2231"/>
                  </a:lnTo>
                  <a:lnTo>
                    <a:pt x="7571" y="0"/>
                  </a:lnTo>
                  <a:lnTo>
                    <a:pt x="8574" y="629"/>
                  </a:lnTo>
                  <a:lnTo>
                    <a:pt x="41749" y="45047"/>
                  </a:lnTo>
                  <a:lnTo>
                    <a:pt x="81117" y="92641"/>
                  </a:lnTo>
                  <a:lnTo>
                    <a:pt x="89964" y="107016"/>
                  </a:lnTo>
                  <a:lnTo>
                    <a:pt x="93684" y="123583"/>
                  </a:lnTo>
                  <a:lnTo>
                    <a:pt x="92673" y="133821"/>
                  </a:lnTo>
                  <a:lnTo>
                    <a:pt x="91416" y="138527"/>
                  </a:lnTo>
                  <a:lnTo>
                    <a:pt x="86254" y="145637"/>
                  </a:lnTo>
                  <a:lnTo>
                    <a:pt x="65972" y="158923"/>
                  </a:lnTo>
                  <a:lnTo>
                    <a:pt x="28845" y="174532"/>
                  </a:lnTo>
                  <a:lnTo>
                    <a:pt x="3184" y="179235"/>
                  </a:lnTo>
                  <a:lnTo>
                    <a:pt x="2122" y="178680"/>
                  </a:lnTo>
                  <a:lnTo>
                    <a:pt x="0" y="173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72"/>
            <p:cNvSpPr/>
            <p:nvPr>
              <p:custDataLst>
                <p:tags r:id="rId195"/>
              </p:custDataLst>
            </p:nvPr>
          </p:nvSpPr>
          <p:spPr>
            <a:xfrm>
              <a:off x="11737272" y="5025267"/>
              <a:ext cx="73729" cy="94360"/>
            </a:xfrm>
            <a:custGeom>
              <a:avLst/>
              <a:gdLst/>
              <a:ahLst/>
              <a:cxnLst/>
              <a:rect l="0" t="0" r="0" b="0"/>
              <a:pathLst>
                <a:path w="73729" h="94360">
                  <a:moveTo>
                    <a:pt x="73728" y="10283"/>
                  </a:moveTo>
                  <a:lnTo>
                    <a:pt x="73728" y="10283"/>
                  </a:lnTo>
                  <a:lnTo>
                    <a:pt x="67952" y="5214"/>
                  </a:lnTo>
                  <a:lnTo>
                    <a:pt x="61519" y="1445"/>
                  </a:lnTo>
                  <a:lnTo>
                    <a:pt x="50192" y="1181"/>
                  </a:lnTo>
                  <a:lnTo>
                    <a:pt x="33591" y="4998"/>
                  </a:lnTo>
                  <a:lnTo>
                    <a:pt x="30038" y="6760"/>
                  </a:lnTo>
                  <a:lnTo>
                    <a:pt x="18293" y="19352"/>
                  </a:lnTo>
                  <a:lnTo>
                    <a:pt x="5876" y="39859"/>
                  </a:lnTo>
                  <a:lnTo>
                    <a:pt x="0" y="63810"/>
                  </a:lnTo>
                  <a:lnTo>
                    <a:pt x="2393" y="76641"/>
                  </a:lnTo>
                  <a:lnTo>
                    <a:pt x="5003" y="82039"/>
                  </a:lnTo>
                  <a:lnTo>
                    <a:pt x="13549" y="89917"/>
                  </a:lnTo>
                  <a:lnTo>
                    <a:pt x="18794" y="93005"/>
                  </a:lnTo>
                  <a:lnTo>
                    <a:pt x="23698" y="94359"/>
                  </a:lnTo>
                  <a:lnTo>
                    <a:pt x="32913" y="93981"/>
                  </a:lnTo>
                  <a:lnTo>
                    <a:pt x="49404" y="83060"/>
                  </a:lnTo>
                  <a:lnTo>
                    <a:pt x="60957" y="69790"/>
                  </a:lnTo>
                  <a:lnTo>
                    <a:pt x="68847" y="50178"/>
                  </a:lnTo>
                  <a:lnTo>
                    <a:pt x="68910" y="23123"/>
                  </a:lnTo>
                  <a:lnTo>
                    <a:pt x="66283" y="16021"/>
                  </a:lnTo>
                  <a:lnTo>
                    <a:pt x="57720" y="6248"/>
                  </a:lnTo>
                  <a:lnTo>
                    <a:pt x="48739" y="1434"/>
                  </a:lnTo>
                  <a:lnTo>
                    <a:pt x="44370" y="150"/>
                  </a:lnTo>
                  <a:lnTo>
                    <a:pt x="41456" y="0"/>
                  </a:lnTo>
                  <a:lnTo>
                    <a:pt x="35628" y="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473"/>
            <p:cNvSpPr/>
            <p:nvPr>
              <p:custDataLst>
                <p:tags r:id="rId196"/>
              </p:custDataLst>
            </p:nvPr>
          </p:nvSpPr>
          <p:spPr>
            <a:xfrm>
              <a:off x="11791950" y="521970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44450" y="0"/>
                  </a:moveTo>
                  <a:lnTo>
                    <a:pt x="444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" name="SMARTInkShape-Group81"/>
          <p:cNvGrpSpPr/>
          <p:nvPr/>
        </p:nvGrpSpPr>
        <p:grpSpPr>
          <a:xfrm>
            <a:off x="10321258" y="4781550"/>
            <a:ext cx="448911" cy="241301"/>
            <a:chOff x="10321258" y="4781550"/>
            <a:chExt cx="448911" cy="241301"/>
          </a:xfrm>
        </p:grpSpPr>
        <p:sp>
          <p:nvSpPr>
            <p:cNvPr id="379" name="SMARTInkShape-474"/>
            <p:cNvSpPr/>
            <p:nvPr>
              <p:custDataLst>
                <p:tags r:id="rId188"/>
              </p:custDataLst>
            </p:nvPr>
          </p:nvSpPr>
          <p:spPr>
            <a:xfrm>
              <a:off x="10321258" y="4801828"/>
              <a:ext cx="111793" cy="88654"/>
            </a:xfrm>
            <a:custGeom>
              <a:avLst/>
              <a:gdLst/>
              <a:ahLst/>
              <a:cxnLst/>
              <a:rect l="0" t="0" r="0" b="0"/>
              <a:pathLst>
                <a:path w="111793" h="88654">
                  <a:moveTo>
                    <a:pt x="86392" y="24172"/>
                  </a:moveTo>
                  <a:lnTo>
                    <a:pt x="86392" y="24172"/>
                  </a:lnTo>
                  <a:lnTo>
                    <a:pt x="86390" y="20801"/>
                  </a:lnTo>
                  <a:lnTo>
                    <a:pt x="85687" y="19808"/>
                  </a:lnTo>
                  <a:lnTo>
                    <a:pt x="84511" y="19146"/>
                  </a:lnTo>
                  <a:lnTo>
                    <a:pt x="83021" y="18705"/>
                  </a:lnTo>
                  <a:lnTo>
                    <a:pt x="52255" y="1536"/>
                  </a:lnTo>
                  <a:lnTo>
                    <a:pt x="43937" y="0"/>
                  </a:lnTo>
                  <a:lnTo>
                    <a:pt x="35539" y="1199"/>
                  </a:lnTo>
                  <a:lnTo>
                    <a:pt x="31322" y="2507"/>
                  </a:lnTo>
                  <a:lnTo>
                    <a:pt x="22876" y="11486"/>
                  </a:lnTo>
                  <a:lnTo>
                    <a:pt x="3135" y="47588"/>
                  </a:lnTo>
                  <a:lnTo>
                    <a:pt x="0" y="61390"/>
                  </a:lnTo>
                  <a:lnTo>
                    <a:pt x="489" y="72699"/>
                  </a:lnTo>
                  <a:lnTo>
                    <a:pt x="3057" y="81723"/>
                  </a:lnTo>
                  <a:lnTo>
                    <a:pt x="6550" y="88086"/>
                  </a:lnTo>
                  <a:lnTo>
                    <a:pt x="9880" y="88653"/>
                  </a:lnTo>
                  <a:lnTo>
                    <a:pt x="19226" y="85521"/>
                  </a:lnTo>
                  <a:lnTo>
                    <a:pt x="33016" y="75823"/>
                  </a:lnTo>
                  <a:lnTo>
                    <a:pt x="46039" y="60643"/>
                  </a:lnTo>
                  <a:lnTo>
                    <a:pt x="50819" y="48848"/>
                  </a:lnTo>
                  <a:lnTo>
                    <a:pt x="53887" y="30771"/>
                  </a:lnTo>
                  <a:lnTo>
                    <a:pt x="54844" y="29277"/>
                  </a:lnTo>
                  <a:lnTo>
                    <a:pt x="56188" y="28986"/>
                  </a:lnTo>
                  <a:lnTo>
                    <a:pt x="57790" y="29498"/>
                  </a:lnTo>
                  <a:lnTo>
                    <a:pt x="58856" y="31249"/>
                  </a:lnTo>
                  <a:lnTo>
                    <a:pt x="61771" y="40459"/>
                  </a:lnTo>
                  <a:lnTo>
                    <a:pt x="78585" y="60348"/>
                  </a:lnTo>
                  <a:lnTo>
                    <a:pt x="90822" y="69542"/>
                  </a:lnTo>
                  <a:lnTo>
                    <a:pt x="111792" y="74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475"/>
            <p:cNvSpPr/>
            <p:nvPr>
              <p:custDataLst>
                <p:tags r:id="rId189"/>
              </p:custDataLst>
            </p:nvPr>
          </p:nvSpPr>
          <p:spPr>
            <a:xfrm>
              <a:off x="10472033" y="4781550"/>
              <a:ext cx="136898" cy="183963"/>
            </a:xfrm>
            <a:custGeom>
              <a:avLst/>
              <a:gdLst/>
              <a:ahLst/>
              <a:cxnLst/>
              <a:rect l="0" t="0" r="0" b="0"/>
              <a:pathLst>
                <a:path w="136898" h="183963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7662" y="23535"/>
                  </a:lnTo>
                  <a:lnTo>
                    <a:pt x="54919" y="64927"/>
                  </a:lnTo>
                  <a:lnTo>
                    <a:pt x="99955" y="98948"/>
                  </a:lnTo>
                  <a:lnTo>
                    <a:pt x="132334" y="127259"/>
                  </a:lnTo>
                  <a:lnTo>
                    <a:pt x="135936" y="134405"/>
                  </a:lnTo>
                  <a:lnTo>
                    <a:pt x="136897" y="138287"/>
                  </a:lnTo>
                  <a:lnTo>
                    <a:pt x="136830" y="141580"/>
                  </a:lnTo>
                  <a:lnTo>
                    <a:pt x="134876" y="147120"/>
                  </a:lnTo>
                  <a:lnTo>
                    <a:pt x="129809" y="154206"/>
                  </a:lnTo>
                  <a:lnTo>
                    <a:pt x="102412" y="173318"/>
                  </a:lnTo>
                  <a:lnTo>
                    <a:pt x="99729" y="176929"/>
                  </a:lnTo>
                  <a:lnTo>
                    <a:pt x="92987" y="180941"/>
                  </a:lnTo>
                  <a:lnTo>
                    <a:pt x="75753" y="183868"/>
                  </a:lnTo>
                  <a:lnTo>
                    <a:pt x="73491" y="183962"/>
                  </a:lnTo>
                  <a:lnTo>
                    <a:pt x="71983" y="183319"/>
                  </a:lnTo>
                  <a:lnTo>
                    <a:pt x="6896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476"/>
            <p:cNvSpPr/>
            <p:nvPr>
              <p:custDataLst>
                <p:tags r:id="rId190"/>
              </p:custDataLst>
            </p:nvPr>
          </p:nvSpPr>
          <p:spPr>
            <a:xfrm>
              <a:off x="10710010" y="4854721"/>
              <a:ext cx="60159" cy="101625"/>
            </a:xfrm>
            <a:custGeom>
              <a:avLst/>
              <a:gdLst/>
              <a:ahLst/>
              <a:cxnLst/>
              <a:rect l="0" t="0" r="0" b="0"/>
              <a:pathLst>
                <a:path w="60159" h="101625">
                  <a:moveTo>
                    <a:pt x="40540" y="28429"/>
                  </a:moveTo>
                  <a:lnTo>
                    <a:pt x="40540" y="28429"/>
                  </a:lnTo>
                  <a:lnTo>
                    <a:pt x="40538" y="7230"/>
                  </a:lnTo>
                  <a:lnTo>
                    <a:pt x="39835" y="6535"/>
                  </a:lnTo>
                  <a:lnTo>
                    <a:pt x="38659" y="6776"/>
                  </a:lnTo>
                  <a:lnTo>
                    <a:pt x="37169" y="7644"/>
                  </a:lnTo>
                  <a:lnTo>
                    <a:pt x="16775" y="32371"/>
                  </a:lnTo>
                  <a:lnTo>
                    <a:pt x="653" y="77810"/>
                  </a:lnTo>
                  <a:lnTo>
                    <a:pt x="0" y="89417"/>
                  </a:lnTo>
                  <a:lnTo>
                    <a:pt x="813" y="94487"/>
                  </a:lnTo>
                  <a:lnTo>
                    <a:pt x="3472" y="97868"/>
                  </a:lnTo>
                  <a:lnTo>
                    <a:pt x="12071" y="101624"/>
                  </a:lnTo>
                  <a:lnTo>
                    <a:pt x="24829" y="99530"/>
                  </a:lnTo>
                  <a:lnTo>
                    <a:pt x="32183" y="96997"/>
                  </a:lnTo>
                  <a:lnTo>
                    <a:pt x="37791" y="92485"/>
                  </a:lnTo>
                  <a:lnTo>
                    <a:pt x="49760" y="71946"/>
                  </a:lnTo>
                  <a:lnTo>
                    <a:pt x="59811" y="45243"/>
                  </a:lnTo>
                  <a:lnTo>
                    <a:pt x="60158" y="30258"/>
                  </a:lnTo>
                  <a:lnTo>
                    <a:pt x="54199" y="16543"/>
                  </a:lnTo>
                  <a:lnTo>
                    <a:pt x="49646" y="9920"/>
                  </a:lnTo>
                  <a:lnTo>
                    <a:pt x="38943" y="2564"/>
                  </a:lnTo>
                  <a:lnTo>
                    <a:pt x="27837" y="0"/>
                  </a:lnTo>
                  <a:lnTo>
                    <a:pt x="8790" y="3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77"/>
            <p:cNvSpPr/>
            <p:nvPr>
              <p:custDataLst>
                <p:tags r:id="rId191"/>
              </p:custDataLst>
            </p:nvPr>
          </p:nvSpPr>
          <p:spPr>
            <a:xfrm>
              <a:off x="10509748" y="4955866"/>
              <a:ext cx="56653" cy="66985"/>
            </a:xfrm>
            <a:custGeom>
              <a:avLst/>
              <a:gdLst/>
              <a:ahLst/>
              <a:cxnLst/>
              <a:rect l="0" t="0" r="0" b="0"/>
              <a:pathLst>
                <a:path w="56653" h="66985">
                  <a:moveTo>
                    <a:pt x="56652" y="9834"/>
                  </a:moveTo>
                  <a:lnTo>
                    <a:pt x="56652" y="9834"/>
                  </a:lnTo>
                  <a:lnTo>
                    <a:pt x="56652" y="0"/>
                  </a:lnTo>
                  <a:lnTo>
                    <a:pt x="56652" y="6257"/>
                  </a:lnTo>
                  <a:lnTo>
                    <a:pt x="55240" y="8155"/>
                  </a:lnTo>
                  <a:lnTo>
                    <a:pt x="7981" y="46221"/>
                  </a:lnTo>
                  <a:lnTo>
                    <a:pt x="3270" y="51405"/>
                  </a:lnTo>
                  <a:lnTo>
                    <a:pt x="1176" y="56062"/>
                  </a:lnTo>
                  <a:lnTo>
                    <a:pt x="0" y="62651"/>
                  </a:lnTo>
                  <a:lnTo>
                    <a:pt x="538" y="64093"/>
                  </a:lnTo>
                  <a:lnTo>
                    <a:pt x="5852" y="66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4" name="SMARTInkShape-478"/>
          <p:cNvSpPr/>
          <p:nvPr>
            <p:custDataLst>
              <p:tags r:id="rId4"/>
            </p:custDataLst>
          </p:nvPr>
        </p:nvSpPr>
        <p:spPr>
          <a:xfrm>
            <a:off x="9824781" y="4611322"/>
            <a:ext cx="246320" cy="285499"/>
          </a:xfrm>
          <a:custGeom>
            <a:avLst/>
            <a:gdLst/>
            <a:ahLst/>
            <a:cxnLst/>
            <a:rect l="0" t="0" r="0" b="0"/>
            <a:pathLst>
              <a:path w="246320" h="285499">
                <a:moveTo>
                  <a:pt x="112969" y="17828"/>
                </a:moveTo>
                <a:lnTo>
                  <a:pt x="112969" y="17828"/>
                </a:lnTo>
                <a:lnTo>
                  <a:pt x="112969" y="8989"/>
                </a:lnTo>
                <a:lnTo>
                  <a:pt x="111088" y="4963"/>
                </a:lnTo>
                <a:lnTo>
                  <a:pt x="109599" y="2901"/>
                </a:lnTo>
                <a:lnTo>
                  <a:pt x="106062" y="610"/>
                </a:lnTo>
                <a:lnTo>
                  <a:pt x="104130" y="0"/>
                </a:lnTo>
                <a:lnTo>
                  <a:pt x="98223" y="1201"/>
                </a:lnTo>
                <a:lnTo>
                  <a:pt x="90893" y="4794"/>
                </a:lnTo>
                <a:lnTo>
                  <a:pt x="82932" y="11095"/>
                </a:lnTo>
                <a:lnTo>
                  <a:pt x="70516" y="32688"/>
                </a:lnTo>
                <a:lnTo>
                  <a:pt x="58748" y="76659"/>
                </a:lnTo>
                <a:lnTo>
                  <a:pt x="51827" y="113576"/>
                </a:lnTo>
                <a:lnTo>
                  <a:pt x="45050" y="158332"/>
                </a:lnTo>
                <a:lnTo>
                  <a:pt x="43500" y="198295"/>
                </a:lnTo>
                <a:lnTo>
                  <a:pt x="39861" y="237889"/>
                </a:lnTo>
                <a:lnTo>
                  <a:pt x="32308" y="277484"/>
                </a:lnTo>
                <a:lnTo>
                  <a:pt x="28201" y="284925"/>
                </a:lnTo>
                <a:lnTo>
                  <a:pt x="25412" y="285498"/>
                </a:lnTo>
                <a:lnTo>
                  <a:pt x="18552" y="282372"/>
                </a:lnTo>
                <a:lnTo>
                  <a:pt x="12680" y="274397"/>
                </a:lnTo>
                <a:lnTo>
                  <a:pt x="1662" y="246635"/>
                </a:lnTo>
                <a:lnTo>
                  <a:pt x="0" y="236877"/>
                </a:lnTo>
                <a:lnTo>
                  <a:pt x="1141" y="229719"/>
                </a:lnTo>
                <a:lnTo>
                  <a:pt x="2434" y="226822"/>
                </a:lnTo>
                <a:lnTo>
                  <a:pt x="7633" y="221721"/>
                </a:lnTo>
                <a:lnTo>
                  <a:pt x="10995" y="219373"/>
                </a:lnTo>
                <a:lnTo>
                  <a:pt x="29212" y="216069"/>
                </a:lnTo>
                <a:lnTo>
                  <a:pt x="75156" y="214800"/>
                </a:lnTo>
                <a:lnTo>
                  <a:pt x="95101" y="211343"/>
                </a:lnTo>
                <a:lnTo>
                  <a:pt x="106578" y="205849"/>
                </a:lnTo>
                <a:lnTo>
                  <a:pt x="108002" y="203854"/>
                </a:lnTo>
                <a:lnTo>
                  <a:pt x="108246" y="201818"/>
                </a:lnTo>
                <a:lnTo>
                  <a:pt x="107704" y="199754"/>
                </a:lnTo>
                <a:lnTo>
                  <a:pt x="105931" y="198379"/>
                </a:lnTo>
                <a:lnTo>
                  <a:pt x="100198" y="196850"/>
                </a:lnTo>
                <a:lnTo>
                  <a:pt x="85666" y="199361"/>
                </a:lnTo>
                <a:lnTo>
                  <a:pt x="77787" y="204578"/>
                </a:lnTo>
                <a:lnTo>
                  <a:pt x="66979" y="219425"/>
                </a:lnTo>
                <a:lnTo>
                  <a:pt x="63593" y="231763"/>
                </a:lnTo>
                <a:lnTo>
                  <a:pt x="64684" y="240145"/>
                </a:lnTo>
                <a:lnTo>
                  <a:pt x="65962" y="244356"/>
                </a:lnTo>
                <a:lnTo>
                  <a:pt x="68224" y="247164"/>
                </a:lnTo>
                <a:lnTo>
                  <a:pt x="74503" y="250282"/>
                </a:lnTo>
                <a:lnTo>
                  <a:pt x="81996" y="249787"/>
                </a:lnTo>
                <a:lnTo>
                  <a:pt x="85971" y="248667"/>
                </a:lnTo>
                <a:lnTo>
                  <a:pt x="92267" y="243660"/>
                </a:lnTo>
                <a:lnTo>
                  <a:pt x="102060" y="228948"/>
                </a:lnTo>
                <a:lnTo>
                  <a:pt x="105269" y="216633"/>
                </a:lnTo>
                <a:lnTo>
                  <a:pt x="105013" y="213864"/>
                </a:lnTo>
                <a:lnTo>
                  <a:pt x="104136" y="212018"/>
                </a:lnTo>
                <a:lnTo>
                  <a:pt x="102847" y="210788"/>
                </a:lnTo>
                <a:lnTo>
                  <a:pt x="101414" y="207540"/>
                </a:lnTo>
                <a:lnTo>
                  <a:pt x="101034" y="205686"/>
                </a:lnTo>
                <a:lnTo>
                  <a:pt x="100073" y="204450"/>
                </a:lnTo>
                <a:lnTo>
                  <a:pt x="97123" y="203076"/>
                </a:lnTo>
                <a:lnTo>
                  <a:pt x="96761" y="202004"/>
                </a:lnTo>
                <a:lnTo>
                  <a:pt x="97225" y="200585"/>
                </a:lnTo>
                <a:lnTo>
                  <a:pt x="98239" y="198932"/>
                </a:lnTo>
                <a:lnTo>
                  <a:pt x="99623" y="197831"/>
                </a:lnTo>
                <a:lnTo>
                  <a:pt x="103039" y="196607"/>
                </a:lnTo>
                <a:lnTo>
                  <a:pt x="114937" y="193875"/>
                </a:lnTo>
                <a:lnTo>
                  <a:pt x="124371" y="190640"/>
                </a:lnTo>
                <a:lnTo>
                  <a:pt x="126919" y="190186"/>
                </a:lnTo>
                <a:lnTo>
                  <a:pt x="137250" y="192918"/>
                </a:lnTo>
                <a:lnTo>
                  <a:pt x="149247" y="198196"/>
                </a:lnTo>
                <a:lnTo>
                  <a:pt x="161739" y="214341"/>
                </a:lnTo>
                <a:lnTo>
                  <a:pt x="172827" y="243670"/>
                </a:lnTo>
                <a:lnTo>
                  <a:pt x="174850" y="254845"/>
                </a:lnTo>
                <a:lnTo>
                  <a:pt x="173868" y="262634"/>
                </a:lnTo>
                <a:lnTo>
                  <a:pt x="172619" y="265698"/>
                </a:lnTo>
                <a:lnTo>
                  <a:pt x="171786" y="266329"/>
                </a:lnTo>
                <a:lnTo>
                  <a:pt x="171230" y="265341"/>
                </a:lnTo>
                <a:lnTo>
                  <a:pt x="170339" y="253613"/>
                </a:lnTo>
                <a:lnTo>
                  <a:pt x="173556" y="231702"/>
                </a:lnTo>
                <a:lnTo>
                  <a:pt x="185720" y="206237"/>
                </a:lnTo>
                <a:lnTo>
                  <a:pt x="224473" y="167211"/>
                </a:lnTo>
                <a:lnTo>
                  <a:pt x="246319" y="1511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7" name="SMARTInkShape-Group83"/>
          <p:cNvGrpSpPr/>
          <p:nvPr/>
        </p:nvGrpSpPr>
        <p:grpSpPr>
          <a:xfrm>
            <a:off x="8983349" y="4604089"/>
            <a:ext cx="610619" cy="399712"/>
            <a:chOff x="8983349" y="4604089"/>
            <a:chExt cx="610619" cy="399712"/>
          </a:xfrm>
        </p:grpSpPr>
        <p:sp>
          <p:nvSpPr>
            <p:cNvPr id="385" name="SMARTInkShape-479"/>
            <p:cNvSpPr/>
            <p:nvPr>
              <p:custDataLst>
                <p:tags r:id="rId186"/>
              </p:custDataLst>
            </p:nvPr>
          </p:nvSpPr>
          <p:spPr>
            <a:xfrm>
              <a:off x="8983349" y="4604089"/>
              <a:ext cx="429656" cy="296913"/>
            </a:xfrm>
            <a:custGeom>
              <a:avLst/>
              <a:gdLst/>
              <a:ahLst/>
              <a:cxnLst/>
              <a:rect l="0" t="0" r="0" b="0"/>
              <a:pathLst>
                <a:path w="429656" h="296913">
                  <a:moveTo>
                    <a:pt x="103501" y="12361"/>
                  </a:moveTo>
                  <a:lnTo>
                    <a:pt x="103501" y="12361"/>
                  </a:lnTo>
                  <a:lnTo>
                    <a:pt x="103501" y="8990"/>
                  </a:lnTo>
                  <a:lnTo>
                    <a:pt x="101620" y="5453"/>
                  </a:lnTo>
                  <a:lnTo>
                    <a:pt x="97413" y="0"/>
                  </a:lnTo>
                  <a:lnTo>
                    <a:pt x="85619" y="46228"/>
                  </a:lnTo>
                  <a:lnTo>
                    <a:pt x="75782" y="86679"/>
                  </a:lnTo>
                  <a:lnTo>
                    <a:pt x="67661" y="133345"/>
                  </a:lnTo>
                  <a:lnTo>
                    <a:pt x="62476" y="177056"/>
                  </a:lnTo>
                  <a:lnTo>
                    <a:pt x="56696" y="215441"/>
                  </a:lnTo>
                  <a:lnTo>
                    <a:pt x="53226" y="255178"/>
                  </a:lnTo>
                  <a:lnTo>
                    <a:pt x="54345" y="270563"/>
                  </a:lnTo>
                  <a:lnTo>
                    <a:pt x="59546" y="284456"/>
                  </a:lnTo>
                  <a:lnTo>
                    <a:pt x="62910" y="289008"/>
                  </a:lnTo>
                  <a:lnTo>
                    <a:pt x="70408" y="294065"/>
                  </a:lnTo>
                  <a:lnTo>
                    <a:pt x="79194" y="296912"/>
                  </a:lnTo>
                  <a:lnTo>
                    <a:pt x="82357" y="294489"/>
                  </a:lnTo>
                  <a:lnTo>
                    <a:pt x="89633" y="284272"/>
                  </a:lnTo>
                  <a:lnTo>
                    <a:pt x="90729" y="276889"/>
                  </a:lnTo>
                  <a:lnTo>
                    <a:pt x="88182" y="259281"/>
                  </a:lnTo>
                  <a:lnTo>
                    <a:pt x="75443" y="236276"/>
                  </a:lnTo>
                  <a:lnTo>
                    <a:pt x="32222" y="190783"/>
                  </a:lnTo>
                  <a:lnTo>
                    <a:pt x="1327" y="163935"/>
                  </a:lnTo>
                  <a:lnTo>
                    <a:pt x="107" y="161388"/>
                  </a:lnTo>
                  <a:lnTo>
                    <a:pt x="0" y="158983"/>
                  </a:lnTo>
                  <a:lnTo>
                    <a:pt x="634" y="156677"/>
                  </a:lnTo>
                  <a:lnTo>
                    <a:pt x="5099" y="152231"/>
                  </a:lnTo>
                  <a:lnTo>
                    <a:pt x="51450" y="127442"/>
                  </a:lnTo>
                  <a:lnTo>
                    <a:pt x="97823" y="97576"/>
                  </a:lnTo>
                  <a:lnTo>
                    <a:pt x="144131" y="67739"/>
                  </a:lnTo>
                  <a:lnTo>
                    <a:pt x="181506" y="32856"/>
                  </a:lnTo>
                  <a:lnTo>
                    <a:pt x="183021" y="30256"/>
                  </a:lnTo>
                  <a:lnTo>
                    <a:pt x="184032" y="30642"/>
                  </a:lnTo>
                  <a:lnTo>
                    <a:pt x="185452" y="42001"/>
                  </a:lnTo>
                  <a:lnTo>
                    <a:pt x="184051" y="78292"/>
                  </a:lnTo>
                  <a:lnTo>
                    <a:pt x="179108" y="121031"/>
                  </a:lnTo>
                  <a:lnTo>
                    <a:pt x="173175" y="161211"/>
                  </a:lnTo>
                  <a:lnTo>
                    <a:pt x="166949" y="197341"/>
                  </a:lnTo>
                  <a:lnTo>
                    <a:pt x="161480" y="232656"/>
                  </a:lnTo>
                  <a:lnTo>
                    <a:pt x="161204" y="232602"/>
                  </a:lnTo>
                  <a:lnTo>
                    <a:pt x="161019" y="231155"/>
                  </a:lnTo>
                  <a:lnTo>
                    <a:pt x="167501" y="219005"/>
                  </a:lnTo>
                  <a:lnTo>
                    <a:pt x="178359" y="205371"/>
                  </a:lnTo>
                  <a:lnTo>
                    <a:pt x="186396" y="200450"/>
                  </a:lnTo>
                  <a:lnTo>
                    <a:pt x="190514" y="199136"/>
                  </a:lnTo>
                  <a:lnTo>
                    <a:pt x="193966" y="198967"/>
                  </a:lnTo>
                  <a:lnTo>
                    <a:pt x="199681" y="200660"/>
                  </a:lnTo>
                  <a:lnTo>
                    <a:pt x="201488" y="203511"/>
                  </a:lnTo>
                  <a:lnTo>
                    <a:pt x="213798" y="246309"/>
                  </a:lnTo>
                  <a:lnTo>
                    <a:pt x="223355" y="258225"/>
                  </a:lnTo>
                  <a:lnTo>
                    <a:pt x="232971" y="262745"/>
                  </a:lnTo>
                  <a:lnTo>
                    <a:pt x="242887" y="264049"/>
                  </a:lnTo>
                  <a:lnTo>
                    <a:pt x="249646" y="262276"/>
                  </a:lnTo>
                  <a:lnTo>
                    <a:pt x="273532" y="245249"/>
                  </a:lnTo>
                  <a:lnTo>
                    <a:pt x="293303" y="219622"/>
                  </a:lnTo>
                  <a:lnTo>
                    <a:pt x="300746" y="204666"/>
                  </a:lnTo>
                  <a:lnTo>
                    <a:pt x="304054" y="190963"/>
                  </a:lnTo>
                  <a:lnTo>
                    <a:pt x="304231" y="186462"/>
                  </a:lnTo>
                  <a:lnTo>
                    <a:pt x="303644" y="183462"/>
                  </a:lnTo>
                  <a:lnTo>
                    <a:pt x="302546" y="181462"/>
                  </a:lnTo>
                  <a:lnTo>
                    <a:pt x="300403" y="180833"/>
                  </a:lnTo>
                  <a:lnTo>
                    <a:pt x="294259" y="182017"/>
                  </a:lnTo>
                  <a:lnTo>
                    <a:pt x="288708" y="186777"/>
                  </a:lnTo>
                  <a:lnTo>
                    <a:pt x="286239" y="190021"/>
                  </a:lnTo>
                  <a:lnTo>
                    <a:pt x="283494" y="199271"/>
                  </a:lnTo>
                  <a:lnTo>
                    <a:pt x="281734" y="225827"/>
                  </a:lnTo>
                  <a:lnTo>
                    <a:pt x="283375" y="236116"/>
                  </a:lnTo>
                  <a:lnTo>
                    <a:pt x="284801" y="239848"/>
                  </a:lnTo>
                  <a:lnTo>
                    <a:pt x="290147" y="245875"/>
                  </a:lnTo>
                  <a:lnTo>
                    <a:pt x="293548" y="248471"/>
                  </a:lnTo>
                  <a:lnTo>
                    <a:pt x="304855" y="249472"/>
                  </a:lnTo>
                  <a:lnTo>
                    <a:pt x="328365" y="244367"/>
                  </a:lnTo>
                  <a:lnTo>
                    <a:pt x="337730" y="236831"/>
                  </a:lnTo>
                  <a:lnTo>
                    <a:pt x="345891" y="228542"/>
                  </a:lnTo>
                  <a:lnTo>
                    <a:pt x="355832" y="222784"/>
                  </a:lnTo>
                  <a:lnTo>
                    <a:pt x="355683" y="223905"/>
                  </a:lnTo>
                  <a:lnTo>
                    <a:pt x="352257" y="235841"/>
                  </a:lnTo>
                  <a:lnTo>
                    <a:pt x="345082" y="276312"/>
                  </a:lnTo>
                  <a:lnTo>
                    <a:pt x="361441" y="236595"/>
                  </a:lnTo>
                  <a:lnTo>
                    <a:pt x="384699" y="199021"/>
                  </a:lnTo>
                  <a:lnTo>
                    <a:pt x="393342" y="191041"/>
                  </a:lnTo>
                  <a:lnTo>
                    <a:pt x="398331" y="189335"/>
                  </a:lnTo>
                  <a:lnTo>
                    <a:pt x="409513" y="189324"/>
                  </a:lnTo>
                  <a:lnTo>
                    <a:pt x="414047" y="191719"/>
                  </a:lnTo>
                  <a:lnTo>
                    <a:pt x="423801" y="204499"/>
                  </a:lnTo>
                  <a:lnTo>
                    <a:pt x="428831" y="213232"/>
                  </a:lnTo>
                  <a:lnTo>
                    <a:pt x="429655" y="227461"/>
                  </a:lnTo>
                  <a:lnTo>
                    <a:pt x="422585" y="264713"/>
                  </a:lnTo>
                  <a:lnTo>
                    <a:pt x="414651" y="285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80"/>
            <p:cNvSpPr/>
            <p:nvPr>
              <p:custDataLst>
                <p:tags r:id="rId187"/>
              </p:custDataLst>
            </p:nvPr>
          </p:nvSpPr>
          <p:spPr>
            <a:xfrm>
              <a:off x="9569450" y="4940300"/>
              <a:ext cx="24518" cy="63501"/>
            </a:xfrm>
            <a:custGeom>
              <a:avLst/>
              <a:gdLst/>
              <a:ahLst/>
              <a:cxnLst/>
              <a:rect l="0" t="0" r="0" b="0"/>
              <a:pathLst>
                <a:path w="24518" h="63501">
                  <a:moveTo>
                    <a:pt x="19050" y="0"/>
                  </a:moveTo>
                  <a:lnTo>
                    <a:pt x="19050" y="0"/>
                  </a:lnTo>
                  <a:lnTo>
                    <a:pt x="22420" y="3371"/>
                  </a:lnTo>
                  <a:lnTo>
                    <a:pt x="24076" y="6907"/>
                  </a:lnTo>
                  <a:lnTo>
                    <a:pt x="24517" y="8839"/>
                  </a:lnTo>
                  <a:lnTo>
                    <a:pt x="21768" y="2166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84"/>
          <p:cNvGrpSpPr/>
          <p:nvPr/>
        </p:nvGrpSpPr>
        <p:grpSpPr>
          <a:xfrm>
            <a:off x="6667526" y="4426211"/>
            <a:ext cx="1841475" cy="526790"/>
            <a:chOff x="6667526" y="4426211"/>
            <a:chExt cx="1841475" cy="526790"/>
          </a:xfrm>
        </p:grpSpPr>
        <p:sp>
          <p:nvSpPr>
            <p:cNvPr id="388" name="SMARTInkShape-481"/>
            <p:cNvSpPr/>
            <p:nvPr>
              <p:custDataLst>
                <p:tags r:id="rId174"/>
              </p:custDataLst>
            </p:nvPr>
          </p:nvSpPr>
          <p:spPr>
            <a:xfrm>
              <a:off x="6667526" y="4465212"/>
              <a:ext cx="190216" cy="205896"/>
            </a:xfrm>
            <a:custGeom>
              <a:avLst/>
              <a:gdLst/>
              <a:ahLst/>
              <a:cxnLst/>
              <a:rect l="0" t="0" r="0" b="0"/>
              <a:pathLst>
                <a:path w="190216" h="205896">
                  <a:moveTo>
                    <a:pt x="12674" y="81388"/>
                  </a:moveTo>
                  <a:lnTo>
                    <a:pt x="12674" y="81388"/>
                  </a:lnTo>
                  <a:lnTo>
                    <a:pt x="12672" y="78017"/>
                  </a:lnTo>
                  <a:lnTo>
                    <a:pt x="14085" y="77024"/>
                  </a:lnTo>
                  <a:lnTo>
                    <a:pt x="19415" y="75921"/>
                  </a:lnTo>
                  <a:lnTo>
                    <a:pt x="21401" y="76332"/>
                  </a:lnTo>
                  <a:lnTo>
                    <a:pt x="22725" y="77312"/>
                  </a:lnTo>
                  <a:lnTo>
                    <a:pt x="23608" y="78670"/>
                  </a:lnTo>
                  <a:lnTo>
                    <a:pt x="24851" y="90696"/>
                  </a:lnTo>
                  <a:lnTo>
                    <a:pt x="20278" y="136837"/>
                  </a:lnTo>
                  <a:lnTo>
                    <a:pt x="18171" y="154715"/>
                  </a:lnTo>
                  <a:lnTo>
                    <a:pt x="8163" y="187592"/>
                  </a:lnTo>
                  <a:lnTo>
                    <a:pt x="6843" y="189585"/>
                  </a:lnTo>
                  <a:lnTo>
                    <a:pt x="5260" y="190208"/>
                  </a:lnTo>
                  <a:lnTo>
                    <a:pt x="3498" y="189918"/>
                  </a:lnTo>
                  <a:lnTo>
                    <a:pt x="2323" y="187608"/>
                  </a:lnTo>
                  <a:lnTo>
                    <a:pt x="180" y="144492"/>
                  </a:lnTo>
                  <a:lnTo>
                    <a:pt x="0" y="102833"/>
                  </a:lnTo>
                  <a:lnTo>
                    <a:pt x="4344" y="57324"/>
                  </a:lnTo>
                  <a:lnTo>
                    <a:pt x="5442" y="40354"/>
                  </a:lnTo>
                  <a:lnTo>
                    <a:pt x="7148" y="34982"/>
                  </a:lnTo>
                  <a:lnTo>
                    <a:pt x="9695" y="31402"/>
                  </a:lnTo>
                  <a:lnTo>
                    <a:pt x="12805" y="29013"/>
                  </a:lnTo>
                  <a:lnTo>
                    <a:pt x="16289" y="29538"/>
                  </a:lnTo>
                  <a:lnTo>
                    <a:pt x="36154" y="47801"/>
                  </a:lnTo>
                  <a:lnTo>
                    <a:pt x="58003" y="89348"/>
                  </a:lnTo>
                  <a:lnTo>
                    <a:pt x="83476" y="133515"/>
                  </a:lnTo>
                  <a:lnTo>
                    <a:pt x="113693" y="178093"/>
                  </a:lnTo>
                  <a:lnTo>
                    <a:pt x="137201" y="199973"/>
                  </a:lnTo>
                  <a:lnTo>
                    <a:pt x="147746" y="204648"/>
                  </a:lnTo>
                  <a:lnTo>
                    <a:pt x="153523" y="205895"/>
                  </a:lnTo>
                  <a:lnTo>
                    <a:pt x="159490" y="203904"/>
                  </a:lnTo>
                  <a:lnTo>
                    <a:pt x="171764" y="194164"/>
                  </a:lnTo>
                  <a:lnTo>
                    <a:pt x="180512" y="176667"/>
                  </a:lnTo>
                  <a:lnTo>
                    <a:pt x="188506" y="130939"/>
                  </a:lnTo>
                  <a:lnTo>
                    <a:pt x="190215" y="83601"/>
                  </a:lnTo>
                  <a:lnTo>
                    <a:pt x="187053" y="36121"/>
                  </a:lnTo>
                  <a:lnTo>
                    <a:pt x="183997" y="7667"/>
                  </a:lnTo>
                  <a:lnTo>
                    <a:pt x="182628" y="4723"/>
                  </a:lnTo>
                  <a:lnTo>
                    <a:pt x="178733" y="0"/>
                  </a:lnTo>
                  <a:lnTo>
                    <a:pt x="184124" y="11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482"/>
            <p:cNvSpPr/>
            <p:nvPr>
              <p:custDataLst>
                <p:tags r:id="rId175"/>
              </p:custDataLst>
            </p:nvPr>
          </p:nvSpPr>
          <p:spPr>
            <a:xfrm>
              <a:off x="7006458" y="4426211"/>
              <a:ext cx="99193" cy="317240"/>
            </a:xfrm>
            <a:custGeom>
              <a:avLst/>
              <a:gdLst/>
              <a:ahLst/>
              <a:cxnLst/>
              <a:rect l="0" t="0" r="0" b="0"/>
              <a:pathLst>
                <a:path w="99193" h="317240">
                  <a:moveTo>
                    <a:pt x="99192" y="6089"/>
                  </a:moveTo>
                  <a:lnTo>
                    <a:pt x="99192" y="6089"/>
                  </a:lnTo>
                  <a:lnTo>
                    <a:pt x="95821" y="6089"/>
                  </a:lnTo>
                  <a:lnTo>
                    <a:pt x="94828" y="5383"/>
                  </a:lnTo>
                  <a:lnTo>
                    <a:pt x="94166" y="4207"/>
                  </a:lnTo>
                  <a:lnTo>
                    <a:pt x="93725" y="2718"/>
                  </a:lnTo>
                  <a:lnTo>
                    <a:pt x="92725" y="1725"/>
                  </a:lnTo>
                  <a:lnTo>
                    <a:pt x="89732" y="622"/>
                  </a:lnTo>
                  <a:lnTo>
                    <a:pt x="84081" y="0"/>
                  </a:lnTo>
                  <a:lnTo>
                    <a:pt x="78130" y="5500"/>
                  </a:lnTo>
                  <a:lnTo>
                    <a:pt x="49539" y="52159"/>
                  </a:lnTo>
                  <a:lnTo>
                    <a:pt x="31740" y="97058"/>
                  </a:lnTo>
                  <a:lnTo>
                    <a:pt x="20332" y="138250"/>
                  </a:lnTo>
                  <a:lnTo>
                    <a:pt x="8719" y="179225"/>
                  </a:lnTo>
                  <a:lnTo>
                    <a:pt x="0" y="219108"/>
                  </a:lnTo>
                  <a:lnTo>
                    <a:pt x="186" y="256649"/>
                  </a:lnTo>
                  <a:lnTo>
                    <a:pt x="6571" y="296725"/>
                  </a:lnTo>
                  <a:lnTo>
                    <a:pt x="10634" y="302152"/>
                  </a:lnTo>
                  <a:lnTo>
                    <a:pt x="27719" y="312455"/>
                  </a:lnTo>
                  <a:lnTo>
                    <a:pt x="42042" y="317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83"/>
            <p:cNvSpPr/>
            <p:nvPr>
              <p:custDataLst>
                <p:tags r:id="rId176"/>
              </p:custDataLst>
            </p:nvPr>
          </p:nvSpPr>
          <p:spPr>
            <a:xfrm>
              <a:off x="7137398" y="4553664"/>
              <a:ext cx="171453" cy="158037"/>
            </a:xfrm>
            <a:custGeom>
              <a:avLst/>
              <a:gdLst/>
              <a:ahLst/>
              <a:cxnLst/>
              <a:rect l="0" t="0" r="0" b="0"/>
              <a:pathLst>
                <a:path w="171453" h="158037">
                  <a:moveTo>
                    <a:pt x="2" y="158036"/>
                  </a:moveTo>
                  <a:lnTo>
                    <a:pt x="2" y="158036"/>
                  </a:lnTo>
                  <a:lnTo>
                    <a:pt x="0" y="154665"/>
                  </a:lnTo>
                  <a:lnTo>
                    <a:pt x="9461" y="109700"/>
                  </a:lnTo>
                  <a:lnTo>
                    <a:pt x="19181" y="67023"/>
                  </a:lnTo>
                  <a:lnTo>
                    <a:pt x="29882" y="23028"/>
                  </a:lnTo>
                  <a:lnTo>
                    <a:pt x="31719" y="0"/>
                  </a:lnTo>
                  <a:lnTo>
                    <a:pt x="25000" y="6239"/>
                  </a:lnTo>
                  <a:lnTo>
                    <a:pt x="21695" y="15076"/>
                  </a:lnTo>
                  <a:lnTo>
                    <a:pt x="14258" y="62291"/>
                  </a:lnTo>
                  <a:lnTo>
                    <a:pt x="16379" y="99926"/>
                  </a:lnTo>
                  <a:lnTo>
                    <a:pt x="23594" y="129780"/>
                  </a:lnTo>
                  <a:lnTo>
                    <a:pt x="27655" y="137952"/>
                  </a:lnTo>
                  <a:lnTo>
                    <a:pt x="33695" y="143936"/>
                  </a:lnTo>
                  <a:lnTo>
                    <a:pt x="37280" y="146519"/>
                  </a:lnTo>
                  <a:lnTo>
                    <a:pt x="41082" y="147536"/>
                  </a:lnTo>
                  <a:lnTo>
                    <a:pt x="49069" y="146784"/>
                  </a:lnTo>
                  <a:lnTo>
                    <a:pt x="61497" y="142394"/>
                  </a:lnTo>
                  <a:lnTo>
                    <a:pt x="101100" y="112770"/>
                  </a:lnTo>
                  <a:lnTo>
                    <a:pt x="126197" y="74227"/>
                  </a:lnTo>
                  <a:lnTo>
                    <a:pt x="138836" y="47440"/>
                  </a:lnTo>
                  <a:lnTo>
                    <a:pt x="139704" y="12620"/>
                  </a:lnTo>
                  <a:lnTo>
                    <a:pt x="143072" y="57436"/>
                  </a:lnTo>
                  <a:lnTo>
                    <a:pt x="152567" y="98857"/>
                  </a:lnTo>
                  <a:lnTo>
                    <a:pt x="171452" y="145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484"/>
            <p:cNvSpPr/>
            <p:nvPr>
              <p:custDataLst>
                <p:tags r:id="rId177"/>
              </p:custDataLst>
            </p:nvPr>
          </p:nvSpPr>
          <p:spPr>
            <a:xfrm>
              <a:off x="7365998" y="4699077"/>
              <a:ext cx="63503" cy="63517"/>
            </a:xfrm>
            <a:custGeom>
              <a:avLst/>
              <a:gdLst/>
              <a:ahLst/>
              <a:cxnLst/>
              <a:rect l="0" t="0" r="0" b="0"/>
              <a:pathLst>
                <a:path w="63503" h="63517">
                  <a:moveTo>
                    <a:pt x="2" y="6273"/>
                  </a:moveTo>
                  <a:lnTo>
                    <a:pt x="2" y="6273"/>
                  </a:lnTo>
                  <a:lnTo>
                    <a:pt x="0" y="0"/>
                  </a:lnTo>
                  <a:lnTo>
                    <a:pt x="6743" y="3317"/>
                  </a:lnTo>
                  <a:lnTo>
                    <a:pt x="11935" y="10603"/>
                  </a:lnTo>
                  <a:lnTo>
                    <a:pt x="36758" y="55696"/>
                  </a:lnTo>
                  <a:lnTo>
                    <a:pt x="39322" y="60388"/>
                  </a:lnTo>
                  <a:lnTo>
                    <a:pt x="42444" y="63516"/>
                  </a:lnTo>
                  <a:lnTo>
                    <a:pt x="63502" y="6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485"/>
            <p:cNvSpPr/>
            <p:nvPr>
              <p:custDataLst>
                <p:tags r:id="rId178"/>
              </p:custDataLst>
            </p:nvPr>
          </p:nvSpPr>
          <p:spPr>
            <a:xfrm>
              <a:off x="7429995" y="4712039"/>
              <a:ext cx="53790" cy="164762"/>
            </a:xfrm>
            <a:custGeom>
              <a:avLst/>
              <a:gdLst/>
              <a:ahLst/>
              <a:cxnLst/>
              <a:rect l="0" t="0" r="0" b="0"/>
              <a:pathLst>
                <a:path w="53790" h="164762">
                  <a:moveTo>
                    <a:pt x="43955" y="12361"/>
                  </a:moveTo>
                  <a:lnTo>
                    <a:pt x="43955" y="12361"/>
                  </a:lnTo>
                  <a:lnTo>
                    <a:pt x="47325" y="8990"/>
                  </a:lnTo>
                  <a:lnTo>
                    <a:pt x="48981" y="5453"/>
                  </a:lnTo>
                  <a:lnTo>
                    <a:pt x="49422" y="3522"/>
                  </a:lnTo>
                  <a:lnTo>
                    <a:pt x="50422" y="2235"/>
                  </a:lnTo>
                  <a:lnTo>
                    <a:pt x="53414" y="805"/>
                  </a:lnTo>
                  <a:lnTo>
                    <a:pt x="53789" y="423"/>
                  </a:lnTo>
                  <a:lnTo>
                    <a:pt x="53333" y="169"/>
                  </a:lnTo>
                  <a:lnTo>
                    <a:pt x="52323" y="0"/>
                  </a:lnTo>
                  <a:lnTo>
                    <a:pt x="49321" y="1693"/>
                  </a:lnTo>
                  <a:lnTo>
                    <a:pt x="38181" y="10512"/>
                  </a:lnTo>
                  <a:lnTo>
                    <a:pt x="11123" y="23673"/>
                  </a:lnTo>
                  <a:lnTo>
                    <a:pt x="3261" y="33666"/>
                  </a:lnTo>
                  <a:lnTo>
                    <a:pt x="617" y="41408"/>
                  </a:lnTo>
                  <a:lnTo>
                    <a:pt x="0" y="45967"/>
                  </a:lnTo>
                  <a:lnTo>
                    <a:pt x="6477" y="68710"/>
                  </a:lnTo>
                  <a:lnTo>
                    <a:pt x="14444" y="89657"/>
                  </a:lnTo>
                  <a:lnTo>
                    <a:pt x="12727" y="128854"/>
                  </a:lnTo>
                  <a:lnTo>
                    <a:pt x="12205" y="16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486"/>
            <p:cNvSpPr/>
            <p:nvPr>
              <p:custDataLst>
                <p:tags r:id="rId179"/>
              </p:custDataLst>
            </p:nvPr>
          </p:nvSpPr>
          <p:spPr>
            <a:xfrm>
              <a:off x="7702550" y="4724400"/>
              <a:ext cx="12417" cy="82551"/>
            </a:xfrm>
            <a:custGeom>
              <a:avLst/>
              <a:gdLst/>
              <a:ahLst/>
              <a:cxnLst/>
              <a:rect l="0" t="0" r="0" b="0"/>
              <a:pathLst>
                <a:path w="12417" h="825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59" y="3371"/>
                  </a:lnTo>
                  <a:lnTo>
                    <a:pt x="11259" y="6908"/>
                  </a:lnTo>
                  <a:lnTo>
                    <a:pt x="12416" y="21669"/>
                  </a:lnTo>
                  <a:lnTo>
                    <a:pt x="10782" y="5428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487"/>
            <p:cNvSpPr/>
            <p:nvPr>
              <p:custDataLst>
                <p:tags r:id="rId180"/>
              </p:custDataLst>
            </p:nvPr>
          </p:nvSpPr>
          <p:spPr>
            <a:xfrm>
              <a:off x="7862920" y="4648200"/>
              <a:ext cx="233331" cy="95377"/>
            </a:xfrm>
            <a:custGeom>
              <a:avLst/>
              <a:gdLst/>
              <a:ahLst/>
              <a:cxnLst/>
              <a:rect l="0" t="0" r="0" b="0"/>
              <a:pathLst>
                <a:path w="233331" h="95377">
                  <a:moveTo>
                    <a:pt x="49180" y="6350"/>
                  </a:moveTo>
                  <a:lnTo>
                    <a:pt x="49180" y="6350"/>
                  </a:lnTo>
                  <a:lnTo>
                    <a:pt x="52550" y="6350"/>
                  </a:lnTo>
                  <a:lnTo>
                    <a:pt x="53543" y="7055"/>
                  </a:lnTo>
                  <a:lnTo>
                    <a:pt x="54206" y="8231"/>
                  </a:lnTo>
                  <a:lnTo>
                    <a:pt x="55138" y="15139"/>
                  </a:lnTo>
                  <a:lnTo>
                    <a:pt x="55452" y="33486"/>
                  </a:lnTo>
                  <a:lnTo>
                    <a:pt x="45376" y="66221"/>
                  </a:lnTo>
                  <a:lnTo>
                    <a:pt x="33863" y="86414"/>
                  </a:lnTo>
                  <a:lnTo>
                    <a:pt x="25674" y="94380"/>
                  </a:lnTo>
                  <a:lnTo>
                    <a:pt x="21515" y="95376"/>
                  </a:lnTo>
                  <a:lnTo>
                    <a:pt x="17332" y="94628"/>
                  </a:lnTo>
                  <a:lnTo>
                    <a:pt x="13130" y="92719"/>
                  </a:lnTo>
                  <a:lnTo>
                    <a:pt x="6582" y="86834"/>
                  </a:lnTo>
                  <a:lnTo>
                    <a:pt x="3848" y="83289"/>
                  </a:lnTo>
                  <a:lnTo>
                    <a:pt x="0" y="64817"/>
                  </a:lnTo>
                  <a:lnTo>
                    <a:pt x="2232" y="41469"/>
                  </a:lnTo>
                  <a:lnTo>
                    <a:pt x="5181" y="35407"/>
                  </a:lnTo>
                  <a:lnTo>
                    <a:pt x="14102" y="26790"/>
                  </a:lnTo>
                  <a:lnTo>
                    <a:pt x="41139" y="17972"/>
                  </a:lnTo>
                  <a:lnTo>
                    <a:pt x="86073" y="10891"/>
                  </a:lnTo>
                  <a:lnTo>
                    <a:pt x="129490" y="4325"/>
                  </a:lnTo>
                  <a:lnTo>
                    <a:pt x="169166" y="1281"/>
                  </a:lnTo>
                  <a:lnTo>
                    <a:pt x="213989" y="113"/>
                  </a:lnTo>
                  <a:lnTo>
                    <a:pt x="2333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488"/>
            <p:cNvSpPr/>
            <p:nvPr>
              <p:custDataLst>
                <p:tags r:id="rId181"/>
              </p:custDataLst>
            </p:nvPr>
          </p:nvSpPr>
          <p:spPr>
            <a:xfrm>
              <a:off x="8045450" y="4768850"/>
              <a:ext cx="69851" cy="59693"/>
            </a:xfrm>
            <a:custGeom>
              <a:avLst/>
              <a:gdLst/>
              <a:ahLst/>
              <a:cxnLst/>
              <a:rect l="0" t="0" r="0" b="0"/>
              <a:pathLst>
                <a:path w="69851" h="59693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4"/>
                  </a:lnTo>
                  <a:lnTo>
                    <a:pt x="20394" y="41777"/>
                  </a:lnTo>
                  <a:lnTo>
                    <a:pt x="28820" y="48671"/>
                  </a:lnTo>
                  <a:lnTo>
                    <a:pt x="44734" y="58846"/>
                  </a:lnTo>
                  <a:lnTo>
                    <a:pt x="48167" y="59692"/>
                  </a:lnTo>
                  <a:lnTo>
                    <a:pt x="698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489"/>
            <p:cNvSpPr/>
            <p:nvPr>
              <p:custDataLst>
                <p:tags r:id="rId182"/>
              </p:custDataLst>
            </p:nvPr>
          </p:nvSpPr>
          <p:spPr>
            <a:xfrm>
              <a:off x="8102974" y="4787909"/>
              <a:ext cx="43737" cy="116019"/>
            </a:xfrm>
            <a:custGeom>
              <a:avLst/>
              <a:gdLst/>
              <a:ahLst/>
              <a:cxnLst/>
              <a:rect l="0" t="0" r="0" b="0"/>
              <a:pathLst>
                <a:path w="43737" h="116019">
                  <a:moveTo>
                    <a:pt x="31376" y="12691"/>
                  </a:moveTo>
                  <a:lnTo>
                    <a:pt x="31376" y="12691"/>
                  </a:lnTo>
                  <a:lnTo>
                    <a:pt x="31376" y="9320"/>
                  </a:lnTo>
                  <a:lnTo>
                    <a:pt x="33257" y="5783"/>
                  </a:lnTo>
                  <a:lnTo>
                    <a:pt x="34746" y="3852"/>
                  </a:lnTo>
                  <a:lnTo>
                    <a:pt x="38283" y="1707"/>
                  </a:lnTo>
                  <a:lnTo>
                    <a:pt x="43736" y="91"/>
                  </a:lnTo>
                  <a:lnTo>
                    <a:pt x="38579" y="0"/>
                  </a:lnTo>
                  <a:lnTo>
                    <a:pt x="23495" y="14297"/>
                  </a:lnTo>
                  <a:lnTo>
                    <a:pt x="16733" y="27748"/>
                  </a:lnTo>
                  <a:lnTo>
                    <a:pt x="3875" y="69165"/>
                  </a:lnTo>
                  <a:lnTo>
                    <a:pt x="0" y="104511"/>
                  </a:lnTo>
                  <a:lnTo>
                    <a:pt x="1674" y="111826"/>
                  </a:lnTo>
                  <a:lnTo>
                    <a:pt x="3107" y="114764"/>
                  </a:lnTo>
                  <a:lnTo>
                    <a:pt x="4768" y="116018"/>
                  </a:lnTo>
                  <a:lnTo>
                    <a:pt x="12326" y="11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90"/>
            <p:cNvSpPr/>
            <p:nvPr>
              <p:custDataLst>
                <p:tags r:id="rId183"/>
              </p:custDataLst>
            </p:nvPr>
          </p:nvSpPr>
          <p:spPr>
            <a:xfrm>
              <a:off x="8140962" y="4515810"/>
              <a:ext cx="114039" cy="81478"/>
            </a:xfrm>
            <a:custGeom>
              <a:avLst/>
              <a:gdLst/>
              <a:ahLst/>
              <a:cxnLst/>
              <a:rect l="0" t="0" r="0" b="0"/>
              <a:pathLst>
                <a:path w="114039" h="81478">
                  <a:moveTo>
                    <a:pt x="6088" y="11740"/>
                  </a:moveTo>
                  <a:lnTo>
                    <a:pt x="6088" y="11740"/>
                  </a:lnTo>
                  <a:lnTo>
                    <a:pt x="2717" y="11740"/>
                  </a:lnTo>
                  <a:lnTo>
                    <a:pt x="1724" y="11034"/>
                  </a:lnTo>
                  <a:lnTo>
                    <a:pt x="1062" y="9858"/>
                  </a:lnTo>
                  <a:lnTo>
                    <a:pt x="0" y="6273"/>
                  </a:lnTo>
                  <a:lnTo>
                    <a:pt x="6558" y="2280"/>
                  </a:lnTo>
                  <a:lnTo>
                    <a:pt x="17438" y="0"/>
                  </a:lnTo>
                  <a:lnTo>
                    <a:pt x="29598" y="2696"/>
                  </a:lnTo>
                  <a:lnTo>
                    <a:pt x="36057" y="9837"/>
                  </a:lnTo>
                  <a:lnTo>
                    <a:pt x="40574" y="19360"/>
                  </a:lnTo>
                  <a:lnTo>
                    <a:pt x="43713" y="41262"/>
                  </a:lnTo>
                  <a:lnTo>
                    <a:pt x="40676" y="54040"/>
                  </a:lnTo>
                  <a:lnTo>
                    <a:pt x="34740" y="65931"/>
                  </a:lnTo>
                  <a:lnTo>
                    <a:pt x="35067" y="68328"/>
                  </a:lnTo>
                  <a:lnTo>
                    <a:pt x="37312" y="72873"/>
                  </a:lnTo>
                  <a:lnTo>
                    <a:pt x="40662" y="77246"/>
                  </a:lnTo>
                  <a:lnTo>
                    <a:pt x="46383" y="79659"/>
                  </a:lnTo>
                  <a:lnTo>
                    <a:pt x="84884" y="81477"/>
                  </a:lnTo>
                  <a:lnTo>
                    <a:pt x="114038" y="7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91"/>
            <p:cNvSpPr/>
            <p:nvPr>
              <p:custDataLst>
                <p:tags r:id="rId184"/>
              </p:custDataLst>
            </p:nvPr>
          </p:nvSpPr>
          <p:spPr>
            <a:xfrm>
              <a:off x="8280400" y="4496062"/>
              <a:ext cx="93118" cy="348989"/>
            </a:xfrm>
            <a:custGeom>
              <a:avLst/>
              <a:gdLst/>
              <a:ahLst/>
              <a:cxnLst/>
              <a:rect l="0" t="0" r="0" b="0"/>
              <a:pathLst>
                <a:path w="93118" h="348989">
                  <a:moveTo>
                    <a:pt x="44450" y="6088"/>
                  </a:moveTo>
                  <a:lnTo>
                    <a:pt x="44450" y="6088"/>
                  </a:lnTo>
                  <a:lnTo>
                    <a:pt x="41079" y="2717"/>
                  </a:lnTo>
                  <a:lnTo>
                    <a:pt x="40791" y="1724"/>
                  </a:lnTo>
                  <a:lnTo>
                    <a:pt x="41305" y="1062"/>
                  </a:lnTo>
                  <a:lnTo>
                    <a:pt x="43828" y="0"/>
                  </a:lnTo>
                  <a:lnTo>
                    <a:pt x="63973" y="37330"/>
                  </a:lnTo>
                  <a:lnTo>
                    <a:pt x="77339" y="83443"/>
                  </a:lnTo>
                  <a:lnTo>
                    <a:pt x="86616" y="126574"/>
                  </a:lnTo>
                  <a:lnTo>
                    <a:pt x="91594" y="167063"/>
                  </a:lnTo>
                  <a:lnTo>
                    <a:pt x="93117" y="208786"/>
                  </a:lnTo>
                  <a:lnTo>
                    <a:pt x="84897" y="246926"/>
                  </a:lnTo>
                  <a:lnTo>
                    <a:pt x="72113" y="284645"/>
                  </a:lnTo>
                  <a:lnTo>
                    <a:pt x="41909" y="330019"/>
                  </a:lnTo>
                  <a:lnTo>
                    <a:pt x="28739" y="338911"/>
                  </a:lnTo>
                  <a:lnTo>
                    <a:pt x="0" y="34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92"/>
            <p:cNvSpPr/>
            <p:nvPr>
              <p:custDataLst>
                <p:tags r:id="rId185"/>
              </p:custDataLst>
            </p:nvPr>
          </p:nvSpPr>
          <p:spPr>
            <a:xfrm>
              <a:off x="8483600" y="49022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25398" y="6742"/>
                  </a:lnTo>
                  <a:lnTo>
                    <a:pt x="23518" y="1193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SMARTInkShape-Group85"/>
          <p:cNvGrpSpPr/>
          <p:nvPr/>
        </p:nvGrpSpPr>
        <p:grpSpPr>
          <a:xfrm>
            <a:off x="5791200" y="4350894"/>
            <a:ext cx="628651" cy="345940"/>
            <a:chOff x="5791200" y="4350894"/>
            <a:chExt cx="628651" cy="345940"/>
          </a:xfrm>
        </p:grpSpPr>
        <p:sp>
          <p:nvSpPr>
            <p:cNvPr id="401" name="SMARTInkShape-493"/>
            <p:cNvSpPr/>
            <p:nvPr>
              <p:custDataLst>
                <p:tags r:id="rId171"/>
              </p:custDataLst>
            </p:nvPr>
          </p:nvSpPr>
          <p:spPr>
            <a:xfrm>
              <a:off x="5791200" y="4350894"/>
              <a:ext cx="120651" cy="151257"/>
            </a:xfrm>
            <a:custGeom>
              <a:avLst/>
              <a:gdLst/>
              <a:ahLst/>
              <a:cxnLst/>
              <a:rect l="0" t="0" r="0" b="0"/>
              <a:pathLst>
                <a:path w="120651" h="1512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6741" y="5937"/>
                  </a:lnTo>
                  <a:lnTo>
                    <a:pt x="38693" y="51883"/>
                  </a:lnTo>
                  <a:lnTo>
                    <a:pt x="69510" y="95840"/>
                  </a:lnTo>
                  <a:lnTo>
                    <a:pt x="94159" y="137399"/>
                  </a:lnTo>
                  <a:lnTo>
                    <a:pt x="103232" y="145097"/>
                  </a:lnTo>
                  <a:lnTo>
                    <a:pt x="120650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94"/>
            <p:cNvSpPr/>
            <p:nvPr>
              <p:custDataLst>
                <p:tags r:id="rId172"/>
              </p:custDataLst>
            </p:nvPr>
          </p:nvSpPr>
          <p:spPr>
            <a:xfrm>
              <a:off x="5906996" y="4402607"/>
              <a:ext cx="129162" cy="294227"/>
            </a:xfrm>
            <a:custGeom>
              <a:avLst/>
              <a:gdLst/>
              <a:ahLst/>
              <a:cxnLst/>
              <a:rect l="0" t="0" r="0" b="0"/>
              <a:pathLst>
                <a:path w="129162" h="294227">
                  <a:moveTo>
                    <a:pt x="125504" y="16993"/>
                  </a:moveTo>
                  <a:lnTo>
                    <a:pt x="125504" y="16993"/>
                  </a:lnTo>
                  <a:lnTo>
                    <a:pt x="128875" y="16993"/>
                  </a:lnTo>
                  <a:lnTo>
                    <a:pt x="129161" y="16287"/>
                  </a:lnTo>
                  <a:lnTo>
                    <a:pt x="127600" y="13622"/>
                  </a:lnTo>
                  <a:lnTo>
                    <a:pt x="119383" y="4784"/>
                  </a:lnTo>
                  <a:lnTo>
                    <a:pt x="110082" y="983"/>
                  </a:lnTo>
                  <a:lnTo>
                    <a:pt x="98896" y="0"/>
                  </a:lnTo>
                  <a:lnTo>
                    <a:pt x="68195" y="6959"/>
                  </a:lnTo>
                  <a:lnTo>
                    <a:pt x="24774" y="33464"/>
                  </a:lnTo>
                  <a:lnTo>
                    <a:pt x="11853" y="46489"/>
                  </a:lnTo>
                  <a:lnTo>
                    <a:pt x="3557" y="59286"/>
                  </a:lnTo>
                  <a:lnTo>
                    <a:pt x="0" y="75385"/>
                  </a:lnTo>
                  <a:lnTo>
                    <a:pt x="2318" y="93561"/>
                  </a:lnTo>
                  <a:lnTo>
                    <a:pt x="16453" y="136924"/>
                  </a:lnTo>
                  <a:lnTo>
                    <a:pt x="25803" y="178110"/>
                  </a:lnTo>
                  <a:lnTo>
                    <a:pt x="25564" y="217915"/>
                  </a:lnTo>
                  <a:lnTo>
                    <a:pt x="19869" y="259698"/>
                  </a:lnTo>
                  <a:lnTo>
                    <a:pt x="17644" y="294202"/>
                  </a:lnTo>
                  <a:lnTo>
                    <a:pt x="19024" y="294226"/>
                  </a:lnTo>
                  <a:lnTo>
                    <a:pt x="27006" y="290891"/>
                  </a:lnTo>
                  <a:lnTo>
                    <a:pt x="36604" y="283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95"/>
            <p:cNvSpPr/>
            <p:nvPr>
              <p:custDataLst>
                <p:tags r:id="rId173"/>
              </p:custDataLst>
            </p:nvPr>
          </p:nvSpPr>
          <p:spPr>
            <a:xfrm>
              <a:off x="6217428" y="4573667"/>
              <a:ext cx="202423" cy="91225"/>
            </a:xfrm>
            <a:custGeom>
              <a:avLst/>
              <a:gdLst/>
              <a:ahLst/>
              <a:cxnLst/>
              <a:rect l="0" t="0" r="0" b="0"/>
              <a:pathLst>
                <a:path w="202423" h="91225">
                  <a:moveTo>
                    <a:pt x="18272" y="42783"/>
                  </a:moveTo>
                  <a:lnTo>
                    <a:pt x="18272" y="42783"/>
                  </a:lnTo>
                  <a:lnTo>
                    <a:pt x="12805" y="48250"/>
                  </a:lnTo>
                  <a:lnTo>
                    <a:pt x="8812" y="48871"/>
                  </a:lnTo>
                  <a:lnTo>
                    <a:pt x="5131" y="47135"/>
                  </a:lnTo>
                  <a:lnTo>
                    <a:pt x="3162" y="45684"/>
                  </a:lnTo>
                  <a:lnTo>
                    <a:pt x="973" y="42191"/>
                  </a:lnTo>
                  <a:lnTo>
                    <a:pt x="0" y="36876"/>
                  </a:lnTo>
                  <a:lnTo>
                    <a:pt x="158" y="22688"/>
                  </a:lnTo>
                  <a:lnTo>
                    <a:pt x="2695" y="13626"/>
                  </a:lnTo>
                  <a:lnTo>
                    <a:pt x="8056" y="6776"/>
                  </a:lnTo>
                  <a:lnTo>
                    <a:pt x="15142" y="2086"/>
                  </a:lnTo>
                  <a:lnTo>
                    <a:pt x="22996" y="0"/>
                  </a:lnTo>
                  <a:lnTo>
                    <a:pt x="27067" y="856"/>
                  </a:lnTo>
                  <a:lnTo>
                    <a:pt x="35352" y="5569"/>
                  </a:lnTo>
                  <a:lnTo>
                    <a:pt x="82146" y="48968"/>
                  </a:lnTo>
                  <a:lnTo>
                    <a:pt x="123990" y="81640"/>
                  </a:lnTo>
                  <a:lnTo>
                    <a:pt x="137930" y="88276"/>
                  </a:lnTo>
                  <a:lnTo>
                    <a:pt x="151181" y="91224"/>
                  </a:lnTo>
                  <a:lnTo>
                    <a:pt x="164126" y="88771"/>
                  </a:lnTo>
                  <a:lnTo>
                    <a:pt x="175523" y="82977"/>
                  </a:lnTo>
                  <a:lnTo>
                    <a:pt x="185908" y="71782"/>
                  </a:lnTo>
                  <a:lnTo>
                    <a:pt x="199450" y="47666"/>
                  </a:lnTo>
                  <a:lnTo>
                    <a:pt x="201542" y="38663"/>
                  </a:lnTo>
                  <a:lnTo>
                    <a:pt x="202422" y="2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86"/>
          <p:cNvGrpSpPr/>
          <p:nvPr/>
        </p:nvGrpSpPr>
        <p:grpSpPr>
          <a:xfrm>
            <a:off x="4974077" y="4293900"/>
            <a:ext cx="353574" cy="462076"/>
            <a:chOff x="4974077" y="4293900"/>
            <a:chExt cx="353574" cy="462076"/>
          </a:xfrm>
        </p:grpSpPr>
        <p:sp>
          <p:nvSpPr>
            <p:cNvPr id="405" name="SMARTInkShape-496"/>
            <p:cNvSpPr/>
            <p:nvPr>
              <p:custDataLst>
                <p:tags r:id="rId169"/>
              </p:custDataLst>
            </p:nvPr>
          </p:nvSpPr>
          <p:spPr>
            <a:xfrm>
              <a:off x="5156200" y="4293900"/>
              <a:ext cx="31576" cy="398751"/>
            </a:xfrm>
            <a:custGeom>
              <a:avLst/>
              <a:gdLst/>
              <a:ahLst/>
              <a:cxnLst/>
              <a:rect l="0" t="0" r="0" b="0"/>
              <a:pathLst>
                <a:path w="31576" h="398751">
                  <a:moveTo>
                    <a:pt x="25400" y="24100"/>
                  </a:moveTo>
                  <a:lnTo>
                    <a:pt x="25400" y="24100"/>
                  </a:lnTo>
                  <a:lnTo>
                    <a:pt x="25400" y="0"/>
                  </a:lnTo>
                  <a:lnTo>
                    <a:pt x="29764" y="37058"/>
                  </a:lnTo>
                  <a:lnTo>
                    <a:pt x="31162" y="75368"/>
                  </a:lnTo>
                  <a:lnTo>
                    <a:pt x="31575" y="115883"/>
                  </a:lnTo>
                  <a:lnTo>
                    <a:pt x="29835" y="163455"/>
                  </a:lnTo>
                  <a:lnTo>
                    <a:pt x="26713" y="202503"/>
                  </a:lnTo>
                  <a:lnTo>
                    <a:pt x="23907" y="239473"/>
                  </a:lnTo>
                  <a:lnTo>
                    <a:pt x="18607" y="282413"/>
                  </a:lnTo>
                  <a:lnTo>
                    <a:pt x="10495" y="324734"/>
                  </a:lnTo>
                  <a:lnTo>
                    <a:pt x="6896" y="368272"/>
                  </a:lnTo>
                  <a:lnTo>
                    <a:pt x="4630" y="384546"/>
                  </a:lnTo>
                  <a:lnTo>
                    <a:pt x="0" y="39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97"/>
            <p:cNvSpPr/>
            <p:nvPr>
              <p:custDataLst>
                <p:tags r:id="rId170"/>
              </p:custDataLst>
            </p:nvPr>
          </p:nvSpPr>
          <p:spPr>
            <a:xfrm>
              <a:off x="4974077" y="4730750"/>
              <a:ext cx="353574" cy="25226"/>
            </a:xfrm>
            <a:custGeom>
              <a:avLst/>
              <a:gdLst/>
              <a:ahLst/>
              <a:cxnLst/>
              <a:rect l="0" t="0" r="0" b="0"/>
              <a:pathLst>
                <a:path w="353574" h="25226">
                  <a:moveTo>
                    <a:pt x="17023" y="19050"/>
                  </a:moveTo>
                  <a:lnTo>
                    <a:pt x="17023" y="19050"/>
                  </a:lnTo>
                  <a:lnTo>
                    <a:pt x="13652" y="22421"/>
                  </a:lnTo>
                  <a:lnTo>
                    <a:pt x="8234" y="24076"/>
                  </a:lnTo>
                  <a:lnTo>
                    <a:pt x="0" y="25138"/>
                  </a:lnTo>
                  <a:lnTo>
                    <a:pt x="30" y="25225"/>
                  </a:lnTo>
                  <a:lnTo>
                    <a:pt x="42310" y="23509"/>
                  </a:lnTo>
                  <a:lnTo>
                    <a:pt x="80489" y="20370"/>
                  </a:lnTo>
                  <a:lnTo>
                    <a:pt x="124258" y="15679"/>
                  </a:lnTo>
                  <a:lnTo>
                    <a:pt x="171798" y="9114"/>
                  </a:lnTo>
                  <a:lnTo>
                    <a:pt x="218340" y="5288"/>
                  </a:lnTo>
                  <a:lnTo>
                    <a:pt x="253253" y="2349"/>
                  </a:lnTo>
                  <a:lnTo>
                    <a:pt x="287584" y="1045"/>
                  </a:lnTo>
                  <a:lnTo>
                    <a:pt x="331904" y="309"/>
                  </a:lnTo>
                  <a:lnTo>
                    <a:pt x="3535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87"/>
          <p:cNvGrpSpPr/>
          <p:nvPr/>
        </p:nvGrpSpPr>
        <p:grpSpPr>
          <a:xfrm>
            <a:off x="2057400" y="4268500"/>
            <a:ext cx="2507359" cy="443201"/>
            <a:chOff x="2057400" y="4268500"/>
            <a:chExt cx="2507359" cy="443201"/>
          </a:xfrm>
        </p:grpSpPr>
        <p:sp>
          <p:nvSpPr>
            <p:cNvPr id="408" name="SMARTInkShape-498"/>
            <p:cNvSpPr/>
            <p:nvPr>
              <p:custDataLst>
                <p:tags r:id="rId155"/>
              </p:custDataLst>
            </p:nvPr>
          </p:nvSpPr>
          <p:spPr>
            <a:xfrm>
              <a:off x="2082800" y="4286250"/>
              <a:ext cx="120651" cy="203201"/>
            </a:xfrm>
            <a:custGeom>
              <a:avLst/>
              <a:gdLst/>
              <a:ahLst/>
              <a:cxnLst/>
              <a:rect l="0" t="0" r="0" b="0"/>
              <a:pathLst>
                <a:path w="120651" h="2032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8838" y="35321"/>
                  </a:lnTo>
                  <a:lnTo>
                    <a:pt x="37940" y="75904"/>
                  </a:lnTo>
                  <a:lnTo>
                    <a:pt x="68418" y="121447"/>
                  </a:lnTo>
                  <a:lnTo>
                    <a:pt x="100502" y="168971"/>
                  </a:lnTo>
                  <a:lnTo>
                    <a:pt x="1206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99"/>
            <p:cNvSpPr/>
            <p:nvPr>
              <p:custDataLst>
                <p:tags r:id="rId156"/>
              </p:custDataLst>
            </p:nvPr>
          </p:nvSpPr>
          <p:spPr>
            <a:xfrm>
              <a:off x="2057400" y="4312872"/>
              <a:ext cx="209551" cy="214679"/>
            </a:xfrm>
            <a:custGeom>
              <a:avLst/>
              <a:gdLst/>
              <a:ahLst/>
              <a:cxnLst/>
              <a:rect l="0" t="0" r="0" b="0"/>
              <a:pathLst>
                <a:path w="209551" h="214679">
                  <a:moveTo>
                    <a:pt x="209550" y="17828"/>
                  </a:moveTo>
                  <a:lnTo>
                    <a:pt x="209550" y="17828"/>
                  </a:lnTo>
                  <a:lnTo>
                    <a:pt x="209550" y="14457"/>
                  </a:lnTo>
                  <a:lnTo>
                    <a:pt x="207668" y="10921"/>
                  </a:lnTo>
                  <a:lnTo>
                    <a:pt x="200712" y="2901"/>
                  </a:lnTo>
                  <a:lnTo>
                    <a:pt x="194803" y="610"/>
                  </a:lnTo>
                  <a:lnTo>
                    <a:pt x="191252" y="0"/>
                  </a:lnTo>
                  <a:lnTo>
                    <a:pt x="181662" y="3084"/>
                  </a:lnTo>
                  <a:lnTo>
                    <a:pt x="142069" y="28319"/>
                  </a:lnTo>
                  <a:lnTo>
                    <a:pt x="95431" y="70009"/>
                  </a:lnTo>
                  <a:lnTo>
                    <a:pt x="59114" y="117082"/>
                  </a:lnTo>
                  <a:lnTo>
                    <a:pt x="37775" y="158247"/>
                  </a:lnTo>
                  <a:lnTo>
                    <a:pt x="0" y="214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500"/>
            <p:cNvSpPr/>
            <p:nvPr>
              <p:custDataLst>
                <p:tags r:id="rId157"/>
              </p:custDataLst>
            </p:nvPr>
          </p:nvSpPr>
          <p:spPr>
            <a:xfrm>
              <a:off x="2387907" y="4419600"/>
              <a:ext cx="171144" cy="60753"/>
            </a:xfrm>
            <a:custGeom>
              <a:avLst/>
              <a:gdLst/>
              <a:ahLst/>
              <a:cxnLst/>
              <a:rect l="0" t="0" r="0" b="0"/>
              <a:pathLst>
                <a:path w="171144" h="60753">
                  <a:moveTo>
                    <a:pt x="18743" y="44450"/>
                  </a:moveTo>
                  <a:lnTo>
                    <a:pt x="18743" y="44450"/>
                  </a:lnTo>
                  <a:lnTo>
                    <a:pt x="7808" y="49917"/>
                  </a:lnTo>
                  <a:lnTo>
                    <a:pt x="6514" y="48801"/>
                  </a:lnTo>
                  <a:lnTo>
                    <a:pt x="2028" y="41192"/>
                  </a:lnTo>
                  <a:lnTo>
                    <a:pt x="154" y="31943"/>
                  </a:lnTo>
                  <a:lnTo>
                    <a:pt x="0" y="29762"/>
                  </a:lnTo>
                  <a:lnTo>
                    <a:pt x="3155" y="19950"/>
                  </a:lnTo>
                  <a:lnTo>
                    <a:pt x="8522" y="14040"/>
                  </a:lnTo>
                  <a:lnTo>
                    <a:pt x="11929" y="11477"/>
                  </a:lnTo>
                  <a:lnTo>
                    <a:pt x="21359" y="8629"/>
                  </a:lnTo>
                  <a:lnTo>
                    <a:pt x="26837" y="7869"/>
                  </a:lnTo>
                  <a:lnTo>
                    <a:pt x="48031" y="13542"/>
                  </a:lnTo>
                  <a:lnTo>
                    <a:pt x="65442" y="24161"/>
                  </a:lnTo>
                  <a:lnTo>
                    <a:pt x="103411" y="57319"/>
                  </a:lnTo>
                  <a:lnTo>
                    <a:pt x="114934" y="60752"/>
                  </a:lnTo>
                  <a:lnTo>
                    <a:pt x="123348" y="60397"/>
                  </a:lnTo>
                  <a:lnTo>
                    <a:pt x="137870" y="54420"/>
                  </a:lnTo>
                  <a:lnTo>
                    <a:pt x="153523" y="38388"/>
                  </a:lnTo>
                  <a:lnTo>
                    <a:pt x="166931" y="14168"/>
                  </a:lnTo>
                  <a:lnTo>
                    <a:pt x="1711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501"/>
            <p:cNvSpPr/>
            <p:nvPr>
              <p:custDataLst>
                <p:tags r:id="rId158"/>
              </p:custDataLst>
            </p:nvPr>
          </p:nvSpPr>
          <p:spPr>
            <a:xfrm>
              <a:off x="2725033" y="4337050"/>
              <a:ext cx="175469" cy="178618"/>
            </a:xfrm>
            <a:custGeom>
              <a:avLst/>
              <a:gdLst/>
              <a:ahLst/>
              <a:cxnLst/>
              <a:rect l="0" t="0" r="0" b="0"/>
              <a:pathLst>
                <a:path w="175469" h="178618">
                  <a:moveTo>
                    <a:pt x="5467" y="31750"/>
                  </a:moveTo>
                  <a:lnTo>
                    <a:pt x="5467" y="31750"/>
                  </a:lnTo>
                  <a:lnTo>
                    <a:pt x="5467" y="28379"/>
                  </a:lnTo>
                  <a:lnTo>
                    <a:pt x="4761" y="28092"/>
                  </a:lnTo>
                  <a:lnTo>
                    <a:pt x="2096" y="29653"/>
                  </a:lnTo>
                  <a:lnTo>
                    <a:pt x="1103" y="31058"/>
                  </a:lnTo>
                  <a:lnTo>
                    <a:pt x="0" y="34499"/>
                  </a:lnTo>
                  <a:lnTo>
                    <a:pt x="4930" y="79816"/>
                  </a:lnTo>
                  <a:lnTo>
                    <a:pt x="5396" y="122685"/>
                  </a:lnTo>
                  <a:lnTo>
                    <a:pt x="10928" y="154608"/>
                  </a:lnTo>
                  <a:lnTo>
                    <a:pt x="11224" y="154577"/>
                  </a:lnTo>
                  <a:lnTo>
                    <a:pt x="11794" y="107741"/>
                  </a:lnTo>
                  <a:lnTo>
                    <a:pt x="15181" y="70886"/>
                  </a:lnTo>
                  <a:lnTo>
                    <a:pt x="19655" y="24064"/>
                  </a:lnTo>
                  <a:lnTo>
                    <a:pt x="21276" y="18159"/>
                  </a:lnTo>
                  <a:lnTo>
                    <a:pt x="23062" y="14929"/>
                  </a:lnTo>
                  <a:lnTo>
                    <a:pt x="24958" y="13480"/>
                  </a:lnTo>
                  <a:lnTo>
                    <a:pt x="26928" y="13220"/>
                  </a:lnTo>
                  <a:lnTo>
                    <a:pt x="28947" y="14458"/>
                  </a:lnTo>
                  <a:lnTo>
                    <a:pt x="33071" y="19596"/>
                  </a:lnTo>
                  <a:lnTo>
                    <a:pt x="50486" y="59173"/>
                  </a:lnTo>
                  <a:lnTo>
                    <a:pt x="66794" y="105969"/>
                  </a:lnTo>
                  <a:lnTo>
                    <a:pt x="82292" y="149253"/>
                  </a:lnTo>
                  <a:lnTo>
                    <a:pt x="95728" y="168792"/>
                  </a:lnTo>
                  <a:lnTo>
                    <a:pt x="104614" y="176854"/>
                  </a:lnTo>
                  <a:lnTo>
                    <a:pt x="109665" y="178581"/>
                  </a:lnTo>
                  <a:lnTo>
                    <a:pt x="120921" y="178617"/>
                  </a:lnTo>
                  <a:lnTo>
                    <a:pt x="135788" y="174671"/>
                  </a:lnTo>
                  <a:lnTo>
                    <a:pt x="152501" y="158921"/>
                  </a:lnTo>
                  <a:lnTo>
                    <a:pt x="164116" y="136379"/>
                  </a:lnTo>
                  <a:lnTo>
                    <a:pt x="172027" y="101714"/>
                  </a:lnTo>
                  <a:lnTo>
                    <a:pt x="175468" y="60163"/>
                  </a:lnTo>
                  <a:lnTo>
                    <a:pt x="171561" y="23564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502"/>
            <p:cNvSpPr/>
            <p:nvPr>
              <p:custDataLst>
                <p:tags r:id="rId159"/>
              </p:custDataLst>
            </p:nvPr>
          </p:nvSpPr>
          <p:spPr>
            <a:xfrm>
              <a:off x="2997700" y="4268500"/>
              <a:ext cx="88401" cy="290801"/>
            </a:xfrm>
            <a:custGeom>
              <a:avLst/>
              <a:gdLst/>
              <a:ahLst/>
              <a:cxnLst/>
              <a:rect l="0" t="0" r="0" b="0"/>
              <a:pathLst>
                <a:path w="88401" h="290801">
                  <a:moveTo>
                    <a:pt x="50300" y="24100"/>
                  </a:moveTo>
                  <a:lnTo>
                    <a:pt x="50300" y="24100"/>
                  </a:lnTo>
                  <a:lnTo>
                    <a:pt x="50300" y="9795"/>
                  </a:lnTo>
                  <a:lnTo>
                    <a:pt x="52181" y="5277"/>
                  </a:lnTo>
                  <a:lnTo>
                    <a:pt x="53671" y="3085"/>
                  </a:lnTo>
                  <a:lnTo>
                    <a:pt x="53958" y="1623"/>
                  </a:lnTo>
                  <a:lnTo>
                    <a:pt x="53444" y="649"/>
                  </a:lnTo>
                  <a:lnTo>
                    <a:pt x="52396" y="0"/>
                  </a:lnTo>
                  <a:lnTo>
                    <a:pt x="47469" y="1159"/>
                  </a:lnTo>
                  <a:lnTo>
                    <a:pt x="44179" y="2456"/>
                  </a:lnTo>
                  <a:lnTo>
                    <a:pt x="29437" y="24507"/>
                  </a:lnTo>
                  <a:lnTo>
                    <a:pt x="11267" y="65520"/>
                  </a:lnTo>
                  <a:lnTo>
                    <a:pt x="2033" y="108012"/>
                  </a:lnTo>
                  <a:lnTo>
                    <a:pt x="0" y="150899"/>
                  </a:lnTo>
                  <a:lnTo>
                    <a:pt x="6474" y="197614"/>
                  </a:lnTo>
                  <a:lnTo>
                    <a:pt x="11771" y="216929"/>
                  </a:lnTo>
                  <a:lnTo>
                    <a:pt x="32420" y="250442"/>
                  </a:lnTo>
                  <a:lnTo>
                    <a:pt x="55132" y="278377"/>
                  </a:lnTo>
                  <a:lnTo>
                    <a:pt x="88400" y="29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503"/>
            <p:cNvSpPr/>
            <p:nvPr>
              <p:custDataLst>
                <p:tags r:id="rId160"/>
              </p:custDataLst>
            </p:nvPr>
          </p:nvSpPr>
          <p:spPr>
            <a:xfrm>
              <a:off x="3206750" y="4345443"/>
              <a:ext cx="228601" cy="174875"/>
            </a:xfrm>
            <a:custGeom>
              <a:avLst/>
              <a:gdLst/>
              <a:ahLst/>
              <a:cxnLst/>
              <a:rect l="0" t="0" r="0" b="0"/>
              <a:pathLst>
                <a:path w="228601" h="174875">
                  <a:moveTo>
                    <a:pt x="0" y="169407"/>
                  </a:moveTo>
                  <a:lnTo>
                    <a:pt x="0" y="169407"/>
                  </a:lnTo>
                  <a:lnTo>
                    <a:pt x="0" y="174874"/>
                  </a:lnTo>
                  <a:lnTo>
                    <a:pt x="0" y="172124"/>
                  </a:lnTo>
                  <a:lnTo>
                    <a:pt x="17891" y="129968"/>
                  </a:lnTo>
                  <a:lnTo>
                    <a:pt x="27287" y="90434"/>
                  </a:lnTo>
                  <a:lnTo>
                    <a:pt x="36188" y="45038"/>
                  </a:lnTo>
                  <a:lnTo>
                    <a:pt x="43455" y="4853"/>
                  </a:lnTo>
                  <a:lnTo>
                    <a:pt x="43081" y="2554"/>
                  </a:lnTo>
                  <a:lnTo>
                    <a:pt x="42126" y="1022"/>
                  </a:lnTo>
                  <a:lnTo>
                    <a:pt x="40784" y="0"/>
                  </a:lnTo>
                  <a:lnTo>
                    <a:pt x="39184" y="730"/>
                  </a:lnTo>
                  <a:lnTo>
                    <a:pt x="35524" y="5304"/>
                  </a:lnTo>
                  <a:lnTo>
                    <a:pt x="32868" y="19184"/>
                  </a:lnTo>
                  <a:lnTo>
                    <a:pt x="31897" y="66003"/>
                  </a:lnTo>
                  <a:lnTo>
                    <a:pt x="31779" y="111430"/>
                  </a:lnTo>
                  <a:lnTo>
                    <a:pt x="37407" y="133527"/>
                  </a:lnTo>
                  <a:lnTo>
                    <a:pt x="46259" y="150638"/>
                  </a:lnTo>
                  <a:lnTo>
                    <a:pt x="59175" y="164238"/>
                  </a:lnTo>
                  <a:lnTo>
                    <a:pt x="67692" y="170167"/>
                  </a:lnTo>
                  <a:lnTo>
                    <a:pt x="81826" y="169510"/>
                  </a:lnTo>
                  <a:lnTo>
                    <a:pt x="105854" y="161206"/>
                  </a:lnTo>
                  <a:lnTo>
                    <a:pt x="119718" y="152356"/>
                  </a:lnTo>
                  <a:lnTo>
                    <a:pt x="148906" y="119010"/>
                  </a:lnTo>
                  <a:lnTo>
                    <a:pt x="161875" y="79489"/>
                  </a:lnTo>
                  <a:lnTo>
                    <a:pt x="170516" y="32236"/>
                  </a:lnTo>
                  <a:lnTo>
                    <a:pt x="171327" y="19151"/>
                  </a:lnTo>
                  <a:lnTo>
                    <a:pt x="171368" y="19143"/>
                  </a:lnTo>
                  <a:lnTo>
                    <a:pt x="172153" y="62886"/>
                  </a:lnTo>
                  <a:lnTo>
                    <a:pt x="180239" y="100675"/>
                  </a:lnTo>
                  <a:lnTo>
                    <a:pt x="191223" y="125994"/>
                  </a:lnTo>
                  <a:lnTo>
                    <a:pt x="210947" y="150562"/>
                  </a:lnTo>
                  <a:lnTo>
                    <a:pt x="228600" y="163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504"/>
            <p:cNvSpPr/>
            <p:nvPr>
              <p:custDataLst>
                <p:tags r:id="rId161"/>
              </p:custDataLst>
            </p:nvPr>
          </p:nvSpPr>
          <p:spPr>
            <a:xfrm>
              <a:off x="3498850" y="4508500"/>
              <a:ext cx="69851" cy="114301"/>
            </a:xfrm>
            <a:custGeom>
              <a:avLst/>
              <a:gdLst/>
              <a:ahLst/>
              <a:cxnLst/>
              <a:rect l="0" t="0" r="0" b="0"/>
              <a:pathLst>
                <a:path w="69851" h="114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10139" y="12242"/>
                  </a:lnTo>
                  <a:lnTo>
                    <a:pt x="42399" y="59476"/>
                  </a:lnTo>
                  <a:lnTo>
                    <a:pt x="66195" y="105381"/>
                  </a:lnTo>
                  <a:lnTo>
                    <a:pt x="698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505"/>
            <p:cNvSpPr/>
            <p:nvPr>
              <p:custDataLst>
                <p:tags r:id="rId162"/>
              </p:custDataLst>
            </p:nvPr>
          </p:nvSpPr>
          <p:spPr>
            <a:xfrm>
              <a:off x="3498850" y="4514850"/>
              <a:ext cx="88901" cy="133351"/>
            </a:xfrm>
            <a:custGeom>
              <a:avLst/>
              <a:gdLst/>
              <a:ahLst/>
              <a:cxnLst/>
              <a:rect l="0" t="0" r="0" b="0"/>
              <a:pathLst>
                <a:path w="88901" h="133351">
                  <a:moveTo>
                    <a:pt x="88900" y="0"/>
                  </a:moveTo>
                  <a:lnTo>
                    <a:pt x="88900" y="0"/>
                  </a:lnTo>
                  <a:lnTo>
                    <a:pt x="85529" y="3371"/>
                  </a:lnTo>
                  <a:lnTo>
                    <a:pt x="83874" y="8789"/>
                  </a:lnTo>
                  <a:lnTo>
                    <a:pt x="73789" y="44964"/>
                  </a:lnTo>
                  <a:lnTo>
                    <a:pt x="59783" y="69952"/>
                  </a:lnTo>
                  <a:lnTo>
                    <a:pt x="22141" y="11617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506"/>
            <p:cNvSpPr/>
            <p:nvPr>
              <p:custDataLst>
                <p:tags r:id="rId163"/>
              </p:custDataLst>
            </p:nvPr>
          </p:nvSpPr>
          <p:spPr>
            <a:xfrm>
              <a:off x="3759200" y="4533900"/>
              <a:ext cx="25008" cy="76201"/>
            </a:xfrm>
            <a:custGeom>
              <a:avLst/>
              <a:gdLst/>
              <a:ahLst/>
              <a:cxnLst/>
              <a:rect l="0" t="0" r="0" b="0"/>
              <a:pathLst>
                <a:path w="25008" h="7620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23414" y="1411"/>
                  </a:lnTo>
                  <a:lnTo>
                    <a:pt x="25007" y="13815"/>
                  </a:lnTo>
                  <a:lnTo>
                    <a:pt x="24520" y="22368"/>
                  </a:lnTo>
                  <a:lnTo>
                    <a:pt x="21951" y="332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507"/>
            <p:cNvSpPr/>
            <p:nvPr>
              <p:custDataLst>
                <p:tags r:id="rId164"/>
              </p:custDataLst>
            </p:nvPr>
          </p:nvSpPr>
          <p:spPr>
            <a:xfrm>
              <a:off x="3950454" y="4478329"/>
              <a:ext cx="227847" cy="95492"/>
            </a:xfrm>
            <a:custGeom>
              <a:avLst/>
              <a:gdLst/>
              <a:ahLst/>
              <a:cxnLst/>
              <a:rect l="0" t="0" r="0" b="0"/>
              <a:pathLst>
                <a:path w="227847" h="95492">
                  <a:moveTo>
                    <a:pt x="56396" y="30171"/>
                  </a:moveTo>
                  <a:lnTo>
                    <a:pt x="56396" y="30171"/>
                  </a:lnTo>
                  <a:lnTo>
                    <a:pt x="50929" y="30171"/>
                  </a:lnTo>
                  <a:lnTo>
                    <a:pt x="50634" y="29465"/>
                  </a:lnTo>
                  <a:lnTo>
                    <a:pt x="50308" y="26800"/>
                  </a:lnTo>
                  <a:lnTo>
                    <a:pt x="50926" y="26513"/>
                  </a:lnTo>
                  <a:lnTo>
                    <a:pt x="55536" y="29550"/>
                  </a:lnTo>
                  <a:lnTo>
                    <a:pt x="56014" y="31776"/>
                  </a:lnTo>
                  <a:lnTo>
                    <a:pt x="56320" y="42325"/>
                  </a:lnTo>
                  <a:lnTo>
                    <a:pt x="46935" y="84362"/>
                  </a:lnTo>
                  <a:lnTo>
                    <a:pt x="39491" y="91415"/>
                  </a:lnTo>
                  <a:lnTo>
                    <a:pt x="34542" y="94284"/>
                  </a:lnTo>
                  <a:lnTo>
                    <a:pt x="29832" y="95491"/>
                  </a:lnTo>
                  <a:lnTo>
                    <a:pt x="20836" y="94950"/>
                  </a:lnTo>
                  <a:lnTo>
                    <a:pt x="12134" y="90476"/>
                  </a:lnTo>
                  <a:lnTo>
                    <a:pt x="7838" y="87307"/>
                  </a:lnTo>
                  <a:lnTo>
                    <a:pt x="4974" y="83079"/>
                  </a:lnTo>
                  <a:lnTo>
                    <a:pt x="943" y="67719"/>
                  </a:lnTo>
                  <a:lnTo>
                    <a:pt x="0" y="58384"/>
                  </a:lnTo>
                  <a:lnTo>
                    <a:pt x="3344" y="49531"/>
                  </a:lnTo>
                  <a:lnTo>
                    <a:pt x="6211" y="45195"/>
                  </a:lnTo>
                  <a:lnTo>
                    <a:pt x="27102" y="28978"/>
                  </a:lnTo>
                  <a:lnTo>
                    <a:pt x="55634" y="17509"/>
                  </a:lnTo>
                  <a:lnTo>
                    <a:pt x="96544" y="9643"/>
                  </a:lnTo>
                  <a:lnTo>
                    <a:pt x="137671" y="2843"/>
                  </a:lnTo>
                  <a:lnTo>
                    <a:pt x="169921" y="0"/>
                  </a:lnTo>
                  <a:lnTo>
                    <a:pt x="216363" y="6311"/>
                  </a:lnTo>
                  <a:lnTo>
                    <a:pt x="227846" y="11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508"/>
            <p:cNvSpPr/>
            <p:nvPr>
              <p:custDataLst>
                <p:tags r:id="rId165"/>
              </p:custDataLst>
            </p:nvPr>
          </p:nvSpPr>
          <p:spPr>
            <a:xfrm>
              <a:off x="4165600" y="4606442"/>
              <a:ext cx="76201" cy="79859"/>
            </a:xfrm>
            <a:custGeom>
              <a:avLst/>
              <a:gdLst/>
              <a:ahLst/>
              <a:cxnLst/>
              <a:rect l="0" t="0" r="0" b="0"/>
              <a:pathLst>
                <a:path w="76201" h="798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14746" y="6489"/>
                  </a:lnTo>
                  <a:lnTo>
                    <a:pt x="53997" y="52815"/>
                  </a:lnTo>
                  <a:lnTo>
                    <a:pt x="7620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509"/>
            <p:cNvSpPr/>
            <p:nvPr>
              <p:custDataLst>
                <p:tags r:id="rId166"/>
              </p:custDataLst>
            </p:nvPr>
          </p:nvSpPr>
          <p:spPr>
            <a:xfrm>
              <a:off x="4184650" y="4619316"/>
              <a:ext cx="88901" cy="92385"/>
            </a:xfrm>
            <a:custGeom>
              <a:avLst/>
              <a:gdLst/>
              <a:ahLst/>
              <a:cxnLst/>
              <a:rect l="0" t="0" r="0" b="0"/>
              <a:pathLst>
                <a:path w="88901" h="92385">
                  <a:moveTo>
                    <a:pt x="88900" y="9834"/>
                  </a:moveTo>
                  <a:lnTo>
                    <a:pt x="88900" y="9834"/>
                  </a:lnTo>
                  <a:lnTo>
                    <a:pt x="88900" y="4367"/>
                  </a:lnTo>
                  <a:lnTo>
                    <a:pt x="82158" y="374"/>
                  </a:lnTo>
                  <a:lnTo>
                    <a:pt x="79466" y="0"/>
                  </a:lnTo>
                  <a:lnTo>
                    <a:pt x="74595" y="1465"/>
                  </a:lnTo>
                  <a:lnTo>
                    <a:pt x="61143" y="9627"/>
                  </a:lnTo>
                  <a:lnTo>
                    <a:pt x="53515" y="18914"/>
                  </a:lnTo>
                  <a:lnTo>
                    <a:pt x="19483" y="64282"/>
                  </a:lnTo>
                  <a:lnTo>
                    <a:pt x="0" y="92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510"/>
            <p:cNvSpPr/>
            <p:nvPr>
              <p:custDataLst>
                <p:tags r:id="rId167"/>
              </p:custDataLst>
            </p:nvPr>
          </p:nvSpPr>
          <p:spPr>
            <a:xfrm>
              <a:off x="4313874" y="4305584"/>
              <a:ext cx="105727" cy="107667"/>
            </a:xfrm>
            <a:custGeom>
              <a:avLst/>
              <a:gdLst/>
              <a:ahLst/>
              <a:cxnLst/>
              <a:rect l="0" t="0" r="0" b="0"/>
              <a:pathLst>
                <a:path w="105727" h="107667">
                  <a:moveTo>
                    <a:pt x="4126" y="12416"/>
                  </a:moveTo>
                  <a:lnTo>
                    <a:pt x="4126" y="12416"/>
                  </a:lnTo>
                  <a:lnTo>
                    <a:pt x="4126" y="6949"/>
                  </a:lnTo>
                  <a:lnTo>
                    <a:pt x="10868" y="2956"/>
                  </a:lnTo>
                  <a:lnTo>
                    <a:pt x="18431" y="676"/>
                  </a:lnTo>
                  <a:lnTo>
                    <a:pt x="28512" y="0"/>
                  </a:lnTo>
                  <a:lnTo>
                    <a:pt x="31672" y="2022"/>
                  </a:lnTo>
                  <a:lnTo>
                    <a:pt x="37065" y="9913"/>
                  </a:lnTo>
                  <a:lnTo>
                    <a:pt x="40697" y="22885"/>
                  </a:lnTo>
                  <a:lnTo>
                    <a:pt x="35031" y="42407"/>
                  </a:lnTo>
                  <a:lnTo>
                    <a:pt x="9036" y="87990"/>
                  </a:lnTo>
                  <a:lnTo>
                    <a:pt x="0" y="98682"/>
                  </a:lnTo>
                  <a:lnTo>
                    <a:pt x="670" y="100267"/>
                  </a:lnTo>
                  <a:lnTo>
                    <a:pt x="5176" y="103907"/>
                  </a:lnTo>
                  <a:lnTo>
                    <a:pt x="29707" y="106923"/>
                  </a:lnTo>
                  <a:lnTo>
                    <a:pt x="73416" y="107568"/>
                  </a:lnTo>
                  <a:lnTo>
                    <a:pt x="105726" y="107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511"/>
            <p:cNvSpPr/>
            <p:nvPr>
              <p:custDataLst>
                <p:tags r:id="rId168"/>
              </p:custDataLst>
            </p:nvPr>
          </p:nvSpPr>
          <p:spPr>
            <a:xfrm>
              <a:off x="4476750" y="4338194"/>
              <a:ext cx="88009" cy="367157"/>
            </a:xfrm>
            <a:custGeom>
              <a:avLst/>
              <a:gdLst/>
              <a:ahLst/>
              <a:cxnLst/>
              <a:rect l="0" t="0" r="0" b="0"/>
              <a:pathLst>
                <a:path w="88009" h="367157">
                  <a:moveTo>
                    <a:pt x="31750" y="11556"/>
                  </a:moveTo>
                  <a:lnTo>
                    <a:pt x="31750" y="11556"/>
                  </a:lnTo>
                  <a:lnTo>
                    <a:pt x="31750" y="8185"/>
                  </a:lnTo>
                  <a:lnTo>
                    <a:pt x="33632" y="4648"/>
                  </a:lnTo>
                  <a:lnTo>
                    <a:pt x="37217" y="0"/>
                  </a:lnTo>
                  <a:lnTo>
                    <a:pt x="38217" y="324"/>
                  </a:lnTo>
                  <a:lnTo>
                    <a:pt x="41209" y="2566"/>
                  </a:lnTo>
                  <a:lnTo>
                    <a:pt x="53244" y="25668"/>
                  </a:lnTo>
                  <a:lnTo>
                    <a:pt x="65027" y="65352"/>
                  </a:lnTo>
                  <a:lnTo>
                    <a:pt x="77364" y="103635"/>
                  </a:lnTo>
                  <a:lnTo>
                    <a:pt x="84384" y="141771"/>
                  </a:lnTo>
                  <a:lnTo>
                    <a:pt x="88008" y="182700"/>
                  </a:lnTo>
                  <a:lnTo>
                    <a:pt x="87930" y="221407"/>
                  </a:lnTo>
                  <a:lnTo>
                    <a:pt x="83046" y="261333"/>
                  </a:lnTo>
                  <a:lnTo>
                    <a:pt x="67230" y="298980"/>
                  </a:lnTo>
                  <a:lnTo>
                    <a:pt x="40561" y="343342"/>
                  </a:lnTo>
                  <a:lnTo>
                    <a:pt x="23150" y="363471"/>
                  </a:lnTo>
                  <a:lnTo>
                    <a:pt x="0" y="36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88"/>
          <p:cNvGrpSpPr/>
          <p:nvPr/>
        </p:nvGrpSpPr>
        <p:grpSpPr>
          <a:xfrm>
            <a:off x="1162311" y="4210671"/>
            <a:ext cx="272790" cy="228679"/>
            <a:chOff x="1162311" y="4210671"/>
            <a:chExt cx="272790" cy="228679"/>
          </a:xfrm>
        </p:grpSpPr>
        <p:sp>
          <p:nvSpPr>
            <p:cNvPr id="423" name="SMARTInkShape-512"/>
            <p:cNvSpPr/>
            <p:nvPr>
              <p:custDataLst>
                <p:tags r:id="rId153"/>
              </p:custDataLst>
            </p:nvPr>
          </p:nvSpPr>
          <p:spPr>
            <a:xfrm>
              <a:off x="1162311" y="4210671"/>
              <a:ext cx="130861" cy="228679"/>
            </a:xfrm>
            <a:custGeom>
              <a:avLst/>
              <a:gdLst/>
              <a:ahLst/>
              <a:cxnLst/>
              <a:rect l="0" t="0" r="0" b="0"/>
              <a:pathLst>
                <a:path w="130861" h="228679">
                  <a:moveTo>
                    <a:pt x="6089" y="18429"/>
                  </a:moveTo>
                  <a:lnTo>
                    <a:pt x="6089" y="18429"/>
                  </a:lnTo>
                  <a:lnTo>
                    <a:pt x="622" y="23896"/>
                  </a:lnTo>
                  <a:lnTo>
                    <a:pt x="327" y="23485"/>
                  </a:lnTo>
                  <a:lnTo>
                    <a:pt x="0" y="21146"/>
                  </a:lnTo>
                  <a:lnTo>
                    <a:pt x="1737" y="17755"/>
                  </a:lnTo>
                  <a:lnTo>
                    <a:pt x="6271" y="13191"/>
                  </a:lnTo>
                  <a:lnTo>
                    <a:pt x="15342" y="6458"/>
                  </a:lnTo>
                  <a:lnTo>
                    <a:pt x="28311" y="2525"/>
                  </a:lnTo>
                  <a:lnTo>
                    <a:pt x="56261" y="0"/>
                  </a:lnTo>
                  <a:lnTo>
                    <a:pt x="72382" y="2934"/>
                  </a:lnTo>
                  <a:lnTo>
                    <a:pt x="75684" y="6688"/>
                  </a:lnTo>
                  <a:lnTo>
                    <a:pt x="80332" y="24044"/>
                  </a:lnTo>
                  <a:lnTo>
                    <a:pt x="81419" y="34095"/>
                  </a:lnTo>
                  <a:lnTo>
                    <a:pt x="75289" y="54429"/>
                  </a:lnTo>
                  <a:lnTo>
                    <a:pt x="60576" y="76444"/>
                  </a:lnTo>
                  <a:lnTo>
                    <a:pt x="47844" y="92500"/>
                  </a:lnTo>
                  <a:lnTo>
                    <a:pt x="46626" y="95327"/>
                  </a:lnTo>
                  <a:lnTo>
                    <a:pt x="46519" y="97916"/>
                  </a:lnTo>
                  <a:lnTo>
                    <a:pt x="48282" y="102675"/>
                  </a:lnTo>
                  <a:lnTo>
                    <a:pt x="55180" y="107142"/>
                  </a:lnTo>
                  <a:lnTo>
                    <a:pt x="96464" y="125666"/>
                  </a:lnTo>
                  <a:lnTo>
                    <a:pt x="117220" y="140749"/>
                  </a:lnTo>
                  <a:lnTo>
                    <a:pt x="125566" y="152521"/>
                  </a:lnTo>
                  <a:lnTo>
                    <a:pt x="130860" y="167678"/>
                  </a:lnTo>
                  <a:lnTo>
                    <a:pt x="126454" y="180482"/>
                  </a:lnTo>
                  <a:lnTo>
                    <a:pt x="116734" y="194169"/>
                  </a:lnTo>
                  <a:lnTo>
                    <a:pt x="93985" y="209808"/>
                  </a:lnTo>
                  <a:lnTo>
                    <a:pt x="46983" y="228678"/>
                  </a:lnTo>
                  <a:lnTo>
                    <a:pt x="25139" y="227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513"/>
            <p:cNvSpPr/>
            <p:nvPr>
              <p:custDataLst>
                <p:tags r:id="rId154"/>
              </p:custDataLst>
            </p:nvPr>
          </p:nvSpPr>
          <p:spPr>
            <a:xfrm>
              <a:off x="1416050" y="4375150"/>
              <a:ext cx="19051" cy="19028"/>
            </a:xfrm>
            <a:custGeom>
              <a:avLst/>
              <a:gdLst/>
              <a:ahLst/>
              <a:cxnLst/>
              <a:rect l="0" t="0" r="0" b="0"/>
              <a:pathLst>
                <a:path w="19051" h="19028">
                  <a:moveTo>
                    <a:pt x="0" y="12700"/>
                  </a:moveTo>
                  <a:lnTo>
                    <a:pt x="0" y="12700"/>
                  </a:lnTo>
                  <a:lnTo>
                    <a:pt x="6088" y="12700"/>
                  </a:lnTo>
                  <a:lnTo>
                    <a:pt x="12432" y="18788"/>
                  </a:lnTo>
                  <a:lnTo>
                    <a:pt x="18144" y="19027"/>
                  </a:lnTo>
                  <a:lnTo>
                    <a:pt x="18446" y="1832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6" name="SMARTInkShape-514"/>
          <p:cNvSpPr/>
          <p:nvPr>
            <p:custDataLst>
              <p:tags r:id="rId5"/>
            </p:custDataLst>
          </p:nvPr>
        </p:nvSpPr>
        <p:spPr>
          <a:xfrm>
            <a:off x="10471966" y="3721448"/>
            <a:ext cx="69035" cy="120303"/>
          </a:xfrm>
          <a:custGeom>
            <a:avLst/>
            <a:gdLst/>
            <a:ahLst/>
            <a:cxnLst/>
            <a:rect l="0" t="0" r="0" b="0"/>
            <a:pathLst>
              <a:path w="69035" h="120303">
                <a:moveTo>
                  <a:pt x="69034" y="12352"/>
                </a:moveTo>
                <a:lnTo>
                  <a:pt x="69034" y="12352"/>
                </a:lnTo>
                <a:lnTo>
                  <a:pt x="63567" y="1417"/>
                </a:lnTo>
                <a:lnTo>
                  <a:pt x="62566" y="829"/>
                </a:lnTo>
                <a:lnTo>
                  <a:pt x="57082" y="0"/>
                </a:lnTo>
                <a:lnTo>
                  <a:pt x="46836" y="461"/>
                </a:lnTo>
                <a:lnTo>
                  <a:pt x="34156" y="5457"/>
                </a:lnTo>
                <a:lnTo>
                  <a:pt x="18013" y="16267"/>
                </a:lnTo>
                <a:lnTo>
                  <a:pt x="8493" y="26792"/>
                </a:lnTo>
                <a:lnTo>
                  <a:pt x="3323" y="38526"/>
                </a:lnTo>
                <a:lnTo>
                  <a:pt x="0" y="70047"/>
                </a:lnTo>
                <a:lnTo>
                  <a:pt x="2797" y="89811"/>
                </a:lnTo>
                <a:lnTo>
                  <a:pt x="11465" y="107974"/>
                </a:lnTo>
                <a:lnTo>
                  <a:pt x="18988" y="116705"/>
                </a:lnTo>
                <a:lnTo>
                  <a:pt x="22969" y="120020"/>
                </a:lnTo>
                <a:lnTo>
                  <a:pt x="49984" y="1203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8" name="SMARTInkShape-Group90"/>
          <p:cNvGrpSpPr/>
          <p:nvPr/>
        </p:nvGrpSpPr>
        <p:grpSpPr>
          <a:xfrm>
            <a:off x="10591800" y="3219450"/>
            <a:ext cx="1516209" cy="844551"/>
            <a:chOff x="10591800" y="3219450"/>
            <a:chExt cx="1516209" cy="844551"/>
          </a:xfrm>
        </p:grpSpPr>
        <p:sp>
          <p:nvSpPr>
            <p:cNvPr id="427" name="SMARTInkShape-515"/>
            <p:cNvSpPr/>
            <p:nvPr>
              <p:custDataLst>
                <p:tags r:id="rId132"/>
              </p:custDataLst>
            </p:nvPr>
          </p:nvSpPr>
          <p:spPr>
            <a:xfrm>
              <a:off x="10859341" y="3302261"/>
              <a:ext cx="86215" cy="136210"/>
            </a:xfrm>
            <a:custGeom>
              <a:avLst/>
              <a:gdLst/>
              <a:ahLst/>
              <a:cxnLst/>
              <a:rect l="0" t="0" r="0" b="0"/>
              <a:pathLst>
                <a:path w="86215" h="136210">
                  <a:moveTo>
                    <a:pt x="81709" y="6089"/>
                  </a:moveTo>
                  <a:lnTo>
                    <a:pt x="81709" y="6089"/>
                  </a:lnTo>
                  <a:lnTo>
                    <a:pt x="69776" y="1063"/>
                  </a:lnTo>
                  <a:lnTo>
                    <a:pt x="57323" y="0"/>
                  </a:lnTo>
                  <a:lnTo>
                    <a:pt x="42027" y="6558"/>
                  </a:lnTo>
                  <a:lnTo>
                    <a:pt x="24090" y="17438"/>
                  </a:lnTo>
                  <a:lnTo>
                    <a:pt x="13533" y="31124"/>
                  </a:lnTo>
                  <a:lnTo>
                    <a:pt x="5549" y="47554"/>
                  </a:lnTo>
                  <a:lnTo>
                    <a:pt x="420" y="77231"/>
                  </a:lnTo>
                  <a:lnTo>
                    <a:pt x="0" y="85267"/>
                  </a:lnTo>
                  <a:lnTo>
                    <a:pt x="5177" y="101722"/>
                  </a:lnTo>
                  <a:lnTo>
                    <a:pt x="15239" y="117031"/>
                  </a:lnTo>
                  <a:lnTo>
                    <a:pt x="35359" y="132172"/>
                  </a:lnTo>
                  <a:lnTo>
                    <a:pt x="46056" y="136209"/>
                  </a:lnTo>
                  <a:lnTo>
                    <a:pt x="59279" y="132359"/>
                  </a:lnTo>
                  <a:lnTo>
                    <a:pt x="72446" y="123592"/>
                  </a:lnTo>
                  <a:lnTo>
                    <a:pt x="80649" y="112640"/>
                  </a:lnTo>
                  <a:lnTo>
                    <a:pt x="85864" y="87833"/>
                  </a:lnTo>
                  <a:lnTo>
                    <a:pt x="86214" y="52914"/>
                  </a:lnTo>
                  <a:lnTo>
                    <a:pt x="81124" y="35837"/>
                  </a:lnTo>
                  <a:lnTo>
                    <a:pt x="72276" y="22603"/>
                  </a:lnTo>
                  <a:lnTo>
                    <a:pt x="56091" y="5980"/>
                  </a:lnTo>
                  <a:lnTo>
                    <a:pt x="53342" y="4605"/>
                  </a:lnTo>
                  <a:lnTo>
                    <a:pt x="50804" y="4394"/>
                  </a:lnTo>
                  <a:lnTo>
                    <a:pt x="43609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516"/>
            <p:cNvSpPr/>
            <p:nvPr>
              <p:custDataLst>
                <p:tags r:id="rId133"/>
              </p:custDataLst>
            </p:nvPr>
          </p:nvSpPr>
          <p:spPr>
            <a:xfrm>
              <a:off x="10883900" y="3219450"/>
              <a:ext cx="38101" cy="304801"/>
            </a:xfrm>
            <a:custGeom>
              <a:avLst/>
              <a:gdLst/>
              <a:ahLst/>
              <a:cxnLst/>
              <a:rect l="0" t="0" r="0" b="0"/>
              <a:pathLst>
                <a:path w="38101" h="30480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1193" y="5644"/>
                  </a:lnTo>
                  <a:lnTo>
                    <a:pt x="19003" y="44240"/>
                  </a:lnTo>
                  <a:lnTo>
                    <a:pt x="13944" y="90113"/>
                  </a:lnTo>
                  <a:lnTo>
                    <a:pt x="9697" y="127359"/>
                  </a:lnTo>
                  <a:lnTo>
                    <a:pt x="6306" y="164779"/>
                  </a:lnTo>
                  <a:lnTo>
                    <a:pt x="1455" y="205096"/>
                  </a:lnTo>
                  <a:lnTo>
                    <a:pt x="190" y="25014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517"/>
            <p:cNvSpPr/>
            <p:nvPr>
              <p:custDataLst>
                <p:tags r:id="rId134"/>
              </p:custDataLst>
            </p:nvPr>
          </p:nvSpPr>
          <p:spPr>
            <a:xfrm>
              <a:off x="10823091" y="3219680"/>
              <a:ext cx="117960" cy="18821"/>
            </a:xfrm>
            <a:custGeom>
              <a:avLst/>
              <a:gdLst/>
              <a:ahLst/>
              <a:cxnLst/>
              <a:rect l="0" t="0" r="0" b="0"/>
              <a:pathLst>
                <a:path w="117960" h="18821">
                  <a:moveTo>
                    <a:pt x="3659" y="18820"/>
                  </a:moveTo>
                  <a:lnTo>
                    <a:pt x="3659" y="18820"/>
                  </a:lnTo>
                  <a:lnTo>
                    <a:pt x="288" y="15449"/>
                  </a:lnTo>
                  <a:lnTo>
                    <a:pt x="0" y="14456"/>
                  </a:lnTo>
                  <a:lnTo>
                    <a:pt x="514" y="13794"/>
                  </a:lnTo>
                  <a:lnTo>
                    <a:pt x="1563" y="13353"/>
                  </a:lnTo>
                  <a:lnTo>
                    <a:pt x="2261" y="12353"/>
                  </a:lnTo>
                  <a:lnTo>
                    <a:pt x="3951" y="7575"/>
                  </a:lnTo>
                  <a:lnTo>
                    <a:pt x="6845" y="3709"/>
                  </a:lnTo>
                  <a:lnTo>
                    <a:pt x="14248" y="1521"/>
                  </a:lnTo>
                  <a:lnTo>
                    <a:pt x="52457" y="0"/>
                  </a:lnTo>
                  <a:lnTo>
                    <a:pt x="117959" y="1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518"/>
            <p:cNvSpPr/>
            <p:nvPr>
              <p:custDataLst>
                <p:tags r:id="rId135"/>
              </p:custDataLst>
            </p:nvPr>
          </p:nvSpPr>
          <p:spPr>
            <a:xfrm>
              <a:off x="10802233" y="3524250"/>
              <a:ext cx="138818" cy="19051"/>
            </a:xfrm>
            <a:custGeom>
              <a:avLst/>
              <a:gdLst/>
              <a:ahLst/>
              <a:cxnLst/>
              <a:rect l="0" t="0" r="0" b="0"/>
              <a:pathLst>
                <a:path w="13881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4" y="18344"/>
                  </a:lnTo>
                  <a:lnTo>
                    <a:pt x="0" y="15679"/>
                  </a:lnTo>
                  <a:lnTo>
                    <a:pt x="410" y="14686"/>
                  </a:lnTo>
                  <a:lnTo>
                    <a:pt x="1391" y="14024"/>
                  </a:lnTo>
                  <a:lnTo>
                    <a:pt x="5772" y="13288"/>
                  </a:lnTo>
                  <a:lnTo>
                    <a:pt x="44282" y="12752"/>
                  </a:lnTo>
                  <a:lnTo>
                    <a:pt x="89412" y="10828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519"/>
            <p:cNvSpPr/>
            <p:nvPr>
              <p:custDataLst>
                <p:tags r:id="rId136"/>
              </p:custDataLst>
            </p:nvPr>
          </p:nvSpPr>
          <p:spPr>
            <a:xfrm>
              <a:off x="11069176" y="3260988"/>
              <a:ext cx="97782" cy="214226"/>
            </a:xfrm>
            <a:custGeom>
              <a:avLst/>
              <a:gdLst/>
              <a:ahLst/>
              <a:cxnLst/>
              <a:rect l="0" t="0" r="0" b="0"/>
              <a:pathLst>
                <a:path w="97782" h="214226">
                  <a:moveTo>
                    <a:pt x="94124" y="15612"/>
                  </a:moveTo>
                  <a:lnTo>
                    <a:pt x="94124" y="15612"/>
                  </a:lnTo>
                  <a:lnTo>
                    <a:pt x="97494" y="15612"/>
                  </a:lnTo>
                  <a:lnTo>
                    <a:pt x="97781" y="14200"/>
                  </a:lnTo>
                  <a:lnTo>
                    <a:pt x="96220" y="8870"/>
                  </a:lnTo>
                  <a:lnTo>
                    <a:pt x="94815" y="6884"/>
                  </a:lnTo>
                  <a:lnTo>
                    <a:pt x="82098" y="64"/>
                  </a:lnTo>
                  <a:lnTo>
                    <a:pt x="72552" y="0"/>
                  </a:lnTo>
                  <a:lnTo>
                    <a:pt x="67043" y="971"/>
                  </a:lnTo>
                  <a:lnTo>
                    <a:pt x="33846" y="22514"/>
                  </a:lnTo>
                  <a:lnTo>
                    <a:pt x="20370" y="43449"/>
                  </a:lnTo>
                  <a:lnTo>
                    <a:pt x="4583" y="85081"/>
                  </a:lnTo>
                  <a:lnTo>
                    <a:pt x="0" y="121526"/>
                  </a:lnTo>
                  <a:lnTo>
                    <a:pt x="2467" y="165493"/>
                  </a:lnTo>
                  <a:lnTo>
                    <a:pt x="14520" y="194155"/>
                  </a:lnTo>
                  <a:lnTo>
                    <a:pt x="21821" y="204325"/>
                  </a:lnTo>
                  <a:lnTo>
                    <a:pt x="24755" y="207038"/>
                  </a:lnTo>
                  <a:lnTo>
                    <a:pt x="42367" y="214225"/>
                  </a:lnTo>
                  <a:lnTo>
                    <a:pt x="75074" y="212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520"/>
            <p:cNvSpPr/>
            <p:nvPr>
              <p:custDataLst>
                <p:tags r:id="rId137"/>
              </p:custDataLst>
            </p:nvPr>
          </p:nvSpPr>
          <p:spPr>
            <a:xfrm>
              <a:off x="11283950" y="3266879"/>
              <a:ext cx="60377" cy="251022"/>
            </a:xfrm>
            <a:custGeom>
              <a:avLst/>
              <a:gdLst/>
              <a:ahLst/>
              <a:cxnLst/>
              <a:rect l="0" t="0" r="0" b="0"/>
              <a:pathLst>
                <a:path w="60377" h="251022">
                  <a:moveTo>
                    <a:pt x="0" y="3371"/>
                  </a:moveTo>
                  <a:lnTo>
                    <a:pt x="0" y="3371"/>
                  </a:lnTo>
                  <a:lnTo>
                    <a:pt x="3370" y="3371"/>
                  </a:lnTo>
                  <a:lnTo>
                    <a:pt x="3659" y="2665"/>
                  </a:lnTo>
                  <a:lnTo>
                    <a:pt x="2096" y="0"/>
                  </a:lnTo>
                  <a:lnTo>
                    <a:pt x="2103" y="418"/>
                  </a:lnTo>
                  <a:lnTo>
                    <a:pt x="6189" y="7748"/>
                  </a:lnTo>
                  <a:lnTo>
                    <a:pt x="32238" y="46294"/>
                  </a:lnTo>
                  <a:lnTo>
                    <a:pt x="50480" y="86455"/>
                  </a:lnTo>
                  <a:lnTo>
                    <a:pt x="59641" y="114066"/>
                  </a:lnTo>
                  <a:lnTo>
                    <a:pt x="60376" y="132296"/>
                  </a:lnTo>
                  <a:lnTo>
                    <a:pt x="52852" y="171472"/>
                  </a:lnTo>
                  <a:lnTo>
                    <a:pt x="40980" y="201502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21"/>
            <p:cNvSpPr/>
            <p:nvPr>
              <p:custDataLst>
                <p:tags r:id="rId138"/>
              </p:custDataLst>
            </p:nvPr>
          </p:nvSpPr>
          <p:spPr>
            <a:xfrm>
              <a:off x="10591800" y="3722870"/>
              <a:ext cx="43810" cy="130963"/>
            </a:xfrm>
            <a:custGeom>
              <a:avLst/>
              <a:gdLst/>
              <a:ahLst/>
              <a:cxnLst/>
              <a:rect l="0" t="0" r="0" b="0"/>
              <a:pathLst>
                <a:path w="43810" h="130963">
                  <a:moveTo>
                    <a:pt x="0" y="36330"/>
                  </a:moveTo>
                  <a:lnTo>
                    <a:pt x="0" y="36330"/>
                  </a:lnTo>
                  <a:lnTo>
                    <a:pt x="0" y="30863"/>
                  </a:lnTo>
                  <a:lnTo>
                    <a:pt x="0" y="76701"/>
                  </a:lnTo>
                  <a:lnTo>
                    <a:pt x="0" y="114288"/>
                  </a:lnTo>
                  <a:lnTo>
                    <a:pt x="0" y="70672"/>
                  </a:lnTo>
                  <a:lnTo>
                    <a:pt x="705" y="25213"/>
                  </a:lnTo>
                  <a:lnTo>
                    <a:pt x="3370" y="14691"/>
                  </a:lnTo>
                  <a:lnTo>
                    <a:pt x="8789" y="7192"/>
                  </a:lnTo>
                  <a:lnTo>
                    <a:pt x="15195" y="2213"/>
                  </a:lnTo>
                  <a:lnTo>
                    <a:pt x="20393" y="0"/>
                  </a:lnTo>
                  <a:lnTo>
                    <a:pt x="22768" y="1527"/>
                  </a:lnTo>
                  <a:lnTo>
                    <a:pt x="37170" y="21529"/>
                  </a:lnTo>
                  <a:lnTo>
                    <a:pt x="41215" y="35632"/>
                  </a:lnTo>
                  <a:lnTo>
                    <a:pt x="43809" y="66687"/>
                  </a:lnTo>
                  <a:lnTo>
                    <a:pt x="30087" y="111525"/>
                  </a:lnTo>
                  <a:lnTo>
                    <a:pt x="23418" y="124540"/>
                  </a:lnTo>
                  <a:lnTo>
                    <a:pt x="20551" y="126887"/>
                  </a:lnTo>
                  <a:lnTo>
                    <a:pt x="10478" y="130189"/>
                  </a:lnTo>
                  <a:lnTo>
                    <a:pt x="5128" y="130962"/>
                  </a:lnTo>
                  <a:lnTo>
                    <a:pt x="3419" y="130462"/>
                  </a:lnTo>
                  <a:lnTo>
                    <a:pt x="2280" y="129424"/>
                  </a:lnTo>
                  <a:lnTo>
                    <a:pt x="1014" y="126388"/>
                  </a:lnTo>
                  <a:lnTo>
                    <a:pt x="0" y="118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22"/>
            <p:cNvSpPr/>
            <p:nvPr>
              <p:custDataLst>
                <p:tags r:id="rId139"/>
              </p:custDataLst>
            </p:nvPr>
          </p:nvSpPr>
          <p:spPr>
            <a:xfrm>
              <a:off x="10699750" y="3753112"/>
              <a:ext cx="12511" cy="88639"/>
            </a:xfrm>
            <a:custGeom>
              <a:avLst/>
              <a:gdLst/>
              <a:ahLst/>
              <a:cxnLst/>
              <a:rect l="0" t="0" r="0" b="0"/>
              <a:pathLst>
                <a:path w="12511" h="88639">
                  <a:moveTo>
                    <a:pt x="6350" y="6088"/>
                  </a:moveTo>
                  <a:lnTo>
                    <a:pt x="6350" y="6088"/>
                  </a:lnTo>
                  <a:lnTo>
                    <a:pt x="11817" y="621"/>
                  </a:lnTo>
                  <a:lnTo>
                    <a:pt x="11406" y="326"/>
                  </a:lnTo>
                  <a:lnTo>
                    <a:pt x="9068" y="0"/>
                  </a:lnTo>
                  <a:lnTo>
                    <a:pt x="8866" y="2029"/>
                  </a:lnTo>
                  <a:lnTo>
                    <a:pt x="12510" y="39058"/>
                  </a:lnTo>
                  <a:lnTo>
                    <a:pt x="0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523"/>
            <p:cNvSpPr/>
            <p:nvPr>
              <p:custDataLst>
                <p:tags r:id="rId140"/>
              </p:custDataLst>
            </p:nvPr>
          </p:nvSpPr>
          <p:spPr>
            <a:xfrm>
              <a:off x="10699750" y="3697136"/>
              <a:ext cx="82551" cy="55715"/>
            </a:xfrm>
            <a:custGeom>
              <a:avLst/>
              <a:gdLst/>
              <a:ahLst/>
              <a:cxnLst/>
              <a:rect l="0" t="0" r="0" b="0"/>
              <a:pathLst>
                <a:path w="82551" h="55715">
                  <a:moveTo>
                    <a:pt x="0" y="55714"/>
                  </a:moveTo>
                  <a:lnTo>
                    <a:pt x="0" y="55714"/>
                  </a:lnTo>
                  <a:lnTo>
                    <a:pt x="705" y="45575"/>
                  </a:lnTo>
                  <a:lnTo>
                    <a:pt x="8839" y="22489"/>
                  </a:lnTo>
                  <a:lnTo>
                    <a:pt x="16628" y="14372"/>
                  </a:lnTo>
                  <a:lnTo>
                    <a:pt x="34795" y="5834"/>
                  </a:lnTo>
                  <a:lnTo>
                    <a:pt x="59475" y="0"/>
                  </a:lnTo>
                  <a:lnTo>
                    <a:pt x="82550" y="11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524"/>
            <p:cNvSpPr/>
            <p:nvPr>
              <p:custDataLst>
                <p:tags r:id="rId141"/>
              </p:custDataLst>
            </p:nvPr>
          </p:nvSpPr>
          <p:spPr>
            <a:xfrm>
              <a:off x="10712450" y="378460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525"/>
            <p:cNvSpPr/>
            <p:nvPr>
              <p:custDataLst>
                <p:tags r:id="rId142"/>
              </p:custDataLst>
            </p:nvPr>
          </p:nvSpPr>
          <p:spPr>
            <a:xfrm>
              <a:off x="10881862" y="3798445"/>
              <a:ext cx="59189" cy="65697"/>
            </a:xfrm>
            <a:custGeom>
              <a:avLst/>
              <a:gdLst/>
              <a:ahLst/>
              <a:cxnLst/>
              <a:rect l="0" t="0" r="0" b="0"/>
              <a:pathLst>
                <a:path w="59189" h="65697">
                  <a:moveTo>
                    <a:pt x="59188" y="11555"/>
                  </a:moveTo>
                  <a:lnTo>
                    <a:pt x="59188" y="11555"/>
                  </a:lnTo>
                  <a:lnTo>
                    <a:pt x="55817" y="8184"/>
                  </a:lnTo>
                  <a:lnTo>
                    <a:pt x="54162" y="4647"/>
                  </a:lnTo>
                  <a:lnTo>
                    <a:pt x="53721" y="2717"/>
                  </a:lnTo>
                  <a:lnTo>
                    <a:pt x="52016" y="1430"/>
                  </a:lnTo>
                  <a:lnTo>
                    <a:pt x="46357" y="0"/>
                  </a:lnTo>
                  <a:lnTo>
                    <a:pt x="39139" y="1245"/>
                  </a:lnTo>
                  <a:lnTo>
                    <a:pt x="31226" y="4856"/>
                  </a:lnTo>
                  <a:lnTo>
                    <a:pt x="18839" y="15528"/>
                  </a:lnTo>
                  <a:lnTo>
                    <a:pt x="1159" y="40457"/>
                  </a:lnTo>
                  <a:lnTo>
                    <a:pt x="0" y="51211"/>
                  </a:lnTo>
                  <a:lnTo>
                    <a:pt x="679" y="57043"/>
                  </a:lnTo>
                  <a:lnTo>
                    <a:pt x="2543" y="60930"/>
                  </a:lnTo>
                  <a:lnTo>
                    <a:pt x="5197" y="63522"/>
                  </a:lnTo>
                  <a:lnTo>
                    <a:pt x="8378" y="65249"/>
                  </a:lnTo>
                  <a:lnTo>
                    <a:pt x="11203" y="65696"/>
                  </a:lnTo>
                  <a:lnTo>
                    <a:pt x="13792" y="65288"/>
                  </a:lnTo>
                  <a:lnTo>
                    <a:pt x="29760" y="56192"/>
                  </a:lnTo>
                  <a:lnTo>
                    <a:pt x="43804" y="41479"/>
                  </a:lnTo>
                  <a:lnTo>
                    <a:pt x="50161" y="30456"/>
                  </a:lnTo>
                  <a:lnTo>
                    <a:pt x="52309" y="20409"/>
                  </a:lnTo>
                  <a:lnTo>
                    <a:pt x="52604" y="15961"/>
                  </a:lnTo>
                  <a:lnTo>
                    <a:pt x="59188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526"/>
            <p:cNvSpPr/>
            <p:nvPr>
              <p:custDataLst>
                <p:tags r:id="rId143"/>
              </p:custDataLst>
            </p:nvPr>
          </p:nvSpPr>
          <p:spPr>
            <a:xfrm>
              <a:off x="10972800" y="3678193"/>
              <a:ext cx="75599" cy="208008"/>
            </a:xfrm>
            <a:custGeom>
              <a:avLst/>
              <a:gdLst/>
              <a:ahLst/>
              <a:cxnLst/>
              <a:rect l="0" t="0" r="0" b="0"/>
              <a:pathLst>
                <a:path w="75599" h="208008">
                  <a:moveTo>
                    <a:pt x="57150" y="49257"/>
                  </a:moveTo>
                  <a:lnTo>
                    <a:pt x="57150" y="49257"/>
                  </a:lnTo>
                  <a:lnTo>
                    <a:pt x="65939" y="35442"/>
                  </a:lnTo>
                  <a:lnTo>
                    <a:pt x="71640" y="28300"/>
                  </a:lnTo>
                  <a:lnTo>
                    <a:pt x="74173" y="22774"/>
                  </a:lnTo>
                  <a:lnTo>
                    <a:pt x="75598" y="12326"/>
                  </a:lnTo>
                  <a:lnTo>
                    <a:pt x="74387" y="9114"/>
                  </a:lnTo>
                  <a:lnTo>
                    <a:pt x="69281" y="3664"/>
                  </a:lnTo>
                  <a:lnTo>
                    <a:pt x="64186" y="771"/>
                  </a:lnTo>
                  <a:lnTo>
                    <a:pt x="61841" y="0"/>
                  </a:lnTo>
                  <a:lnTo>
                    <a:pt x="55472" y="1024"/>
                  </a:lnTo>
                  <a:lnTo>
                    <a:pt x="47937" y="4537"/>
                  </a:lnTo>
                  <a:lnTo>
                    <a:pt x="39884" y="10802"/>
                  </a:lnTo>
                  <a:lnTo>
                    <a:pt x="33484" y="23934"/>
                  </a:lnTo>
                  <a:lnTo>
                    <a:pt x="20255" y="64481"/>
                  </a:lnTo>
                  <a:lnTo>
                    <a:pt x="11813" y="107567"/>
                  </a:lnTo>
                  <a:lnTo>
                    <a:pt x="6087" y="144850"/>
                  </a:lnTo>
                  <a:lnTo>
                    <a:pt x="801" y="187773"/>
                  </a:lnTo>
                  <a:lnTo>
                    <a:pt x="0" y="208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527"/>
            <p:cNvSpPr/>
            <p:nvPr>
              <p:custDataLst>
                <p:tags r:id="rId144"/>
              </p:custDataLst>
            </p:nvPr>
          </p:nvSpPr>
          <p:spPr>
            <a:xfrm>
              <a:off x="10953750" y="38163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0" y="9982"/>
                  </a:lnTo>
                  <a:lnTo>
                    <a:pt x="705" y="10183"/>
                  </a:lnTo>
                  <a:lnTo>
                    <a:pt x="6481" y="7799"/>
                  </a:lnTo>
                  <a:lnTo>
                    <a:pt x="49855" y="455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528"/>
            <p:cNvSpPr/>
            <p:nvPr>
              <p:custDataLst>
                <p:tags r:id="rId145"/>
              </p:custDataLst>
            </p:nvPr>
          </p:nvSpPr>
          <p:spPr>
            <a:xfrm>
              <a:off x="11214100" y="3765629"/>
              <a:ext cx="146051" cy="145882"/>
            </a:xfrm>
            <a:custGeom>
              <a:avLst/>
              <a:gdLst/>
              <a:ahLst/>
              <a:cxnLst/>
              <a:rect l="0" t="0" r="0" b="0"/>
              <a:pathLst>
                <a:path w="146051" h="145882">
                  <a:moveTo>
                    <a:pt x="0" y="18971"/>
                  </a:moveTo>
                  <a:lnTo>
                    <a:pt x="0" y="18971"/>
                  </a:lnTo>
                  <a:lnTo>
                    <a:pt x="0" y="12882"/>
                  </a:lnTo>
                  <a:lnTo>
                    <a:pt x="3371" y="9327"/>
                  </a:lnTo>
                  <a:lnTo>
                    <a:pt x="10670" y="7629"/>
                  </a:lnTo>
                  <a:lnTo>
                    <a:pt x="52328" y="2979"/>
                  </a:lnTo>
                  <a:lnTo>
                    <a:pt x="99907" y="100"/>
                  </a:lnTo>
                  <a:lnTo>
                    <a:pt x="107432" y="0"/>
                  </a:lnTo>
                  <a:lnTo>
                    <a:pt x="109721" y="679"/>
                  </a:lnTo>
                  <a:lnTo>
                    <a:pt x="111247" y="1838"/>
                  </a:lnTo>
                  <a:lnTo>
                    <a:pt x="112264" y="3315"/>
                  </a:lnTo>
                  <a:lnTo>
                    <a:pt x="111532" y="5712"/>
                  </a:lnTo>
                  <a:lnTo>
                    <a:pt x="79546" y="47406"/>
                  </a:lnTo>
                  <a:lnTo>
                    <a:pt x="42951" y="93033"/>
                  </a:lnTo>
                  <a:lnTo>
                    <a:pt x="28718" y="107238"/>
                  </a:lnTo>
                  <a:lnTo>
                    <a:pt x="1574" y="137984"/>
                  </a:lnTo>
                  <a:lnTo>
                    <a:pt x="1755" y="139235"/>
                  </a:lnTo>
                  <a:lnTo>
                    <a:pt x="3836" y="142507"/>
                  </a:lnTo>
                  <a:lnTo>
                    <a:pt x="10875" y="144431"/>
                  </a:lnTo>
                  <a:lnTo>
                    <a:pt x="52339" y="145881"/>
                  </a:lnTo>
                  <a:lnTo>
                    <a:pt x="92029" y="144078"/>
                  </a:lnTo>
                  <a:lnTo>
                    <a:pt x="146050" y="139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529"/>
            <p:cNvSpPr/>
            <p:nvPr>
              <p:custDataLst>
                <p:tags r:id="rId146"/>
              </p:custDataLst>
            </p:nvPr>
          </p:nvSpPr>
          <p:spPr>
            <a:xfrm>
              <a:off x="11379198" y="3841934"/>
              <a:ext cx="114303" cy="36588"/>
            </a:xfrm>
            <a:custGeom>
              <a:avLst/>
              <a:gdLst/>
              <a:ahLst/>
              <a:cxnLst/>
              <a:rect l="0" t="0" r="0" b="0"/>
              <a:pathLst>
                <a:path w="114303" h="36588">
                  <a:moveTo>
                    <a:pt x="2" y="25216"/>
                  </a:moveTo>
                  <a:lnTo>
                    <a:pt x="2" y="25216"/>
                  </a:lnTo>
                  <a:lnTo>
                    <a:pt x="0" y="21845"/>
                  </a:lnTo>
                  <a:lnTo>
                    <a:pt x="1883" y="18308"/>
                  </a:lnTo>
                  <a:lnTo>
                    <a:pt x="12211" y="6918"/>
                  </a:lnTo>
                  <a:lnTo>
                    <a:pt x="17893" y="2972"/>
                  </a:lnTo>
                  <a:lnTo>
                    <a:pt x="25059" y="751"/>
                  </a:lnTo>
                  <a:lnTo>
                    <a:pt x="33801" y="0"/>
                  </a:lnTo>
                  <a:lnTo>
                    <a:pt x="35234" y="644"/>
                  </a:lnTo>
                  <a:lnTo>
                    <a:pt x="36190" y="1779"/>
                  </a:lnTo>
                  <a:lnTo>
                    <a:pt x="37959" y="4922"/>
                  </a:lnTo>
                  <a:lnTo>
                    <a:pt x="46829" y="18118"/>
                  </a:lnTo>
                  <a:lnTo>
                    <a:pt x="52160" y="31189"/>
                  </a:lnTo>
                  <a:lnTo>
                    <a:pt x="53824" y="33431"/>
                  </a:lnTo>
                  <a:lnTo>
                    <a:pt x="57554" y="35923"/>
                  </a:lnTo>
                  <a:lnTo>
                    <a:pt x="59536" y="36587"/>
                  </a:lnTo>
                  <a:lnTo>
                    <a:pt x="72440" y="34151"/>
                  </a:lnTo>
                  <a:lnTo>
                    <a:pt x="89988" y="27007"/>
                  </a:lnTo>
                  <a:lnTo>
                    <a:pt x="95969" y="22955"/>
                  </a:lnTo>
                  <a:lnTo>
                    <a:pt x="107768" y="9352"/>
                  </a:lnTo>
                  <a:lnTo>
                    <a:pt x="114302" y="6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530"/>
            <p:cNvSpPr/>
            <p:nvPr>
              <p:custDataLst>
                <p:tags r:id="rId147"/>
              </p:custDataLst>
            </p:nvPr>
          </p:nvSpPr>
          <p:spPr>
            <a:xfrm>
              <a:off x="11538295" y="3782464"/>
              <a:ext cx="139356" cy="120872"/>
            </a:xfrm>
            <a:custGeom>
              <a:avLst/>
              <a:gdLst/>
              <a:ahLst/>
              <a:cxnLst/>
              <a:rect l="0" t="0" r="0" b="0"/>
              <a:pathLst>
                <a:path w="139356" h="120872">
                  <a:moveTo>
                    <a:pt x="12355" y="33886"/>
                  </a:moveTo>
                  <a:lnTo>
                    <a:pt x="12355" y="33886"/>
                  </a:lnTo>
                  <a:lnTo>
                    <a:pt x="18443" y="27798"/>
                  </a:lnTo>
                  <a:lnTo>
                    <a:pt x="18683" y="41865"/>
                  </a:lnTo>
                  <a:lnTo>
                    <a:pt x="9245" y="87872"/>
                  </a:lnTo>
                  <a:lnTo>
                    <a:pt x="0" y="120871"/>
                  </a:lnTo>
                  <a:lnTo>
                    <a:pt x="8489" y="96785"/>
                  </a:lnTo>
                  <a:lnTo>
                    <a:pt x="14870" y="82302"/>
                  </a:lnTo>
                  <a:lnTo>
                    <a:pt x="26946" y="39870"/>
                  </a:lnTo>
                  <a:lnTo>
                    <a:pt x="36481" y="17684"/>
                  </a:lnTo>
                  <a:lnTo>
                    <a:pt x="36906" y="17440"/>
                  </a:lnTo>
                  <a:lnTo>
                    <a:pt x="37188" y="17983"/>
                  </a:lnTo>
                  <a:lnTo>
                    <a:pt x="41114" y="59201"/>
                  </a:lnTo>
                  <a:lnTo>
                    <a:pt x="47214" y="99475"/>
                  </a:lnTo>
                  <a:lnTo>
                    <a:pt x="52777" y="107251"/>
                  </a:lnTo>
                  <a:lnTo>
                    <a:pt x="59952" y="112354"/>
                  </a:lnTo>
                  <a:lnTo>
                    <a:pt x="67847" y="114621"/>
                  </a:lnTo>
                  <a:lnTo>
                    <a:pt x="71927" y="113815"/>
                  </a:lnTo>
                  <a:lnTo>
                    <a:pt x="80224" y="109157"/>
                  </a:lnTo>
                  <a:lnTo>
                    <a:pt x="101413" y="84528"/>
                  </a:lnTo>
                  <a:lnTo>
                    <a:pt x="124235" y="40167"/>
                  </a:lnTo>
                  <a:lnTo>
                    <a:pt x="137839" y="6569"/>
                  </a:lnTo>
                  <a:lnTo>
                    <a:pt x="138905" y="0"/>
                  </a:lnTo>
                  <a:lnTo>
                    <a:pt x="139355" y="2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531"/>
            <p:cNvSpPr/>
            <p:nvPr>
              <p:custDataLst>
                <p:tags r:id="rId148"/>
              </p:custDataLst>
            </p:nvPr>
          </p:nvSpPr>
          <p:spPr>
            <a:xfrm>
              <a:off x="11726515" y="3785821"/>
              <a:ext cx="84486" cy="151180"/>
            </a:xfrm>
            <a:custGeom>
              <a:avLst/>
              <a:gdLst/>
              <a:ahLst/>
              <a:cxnLst/>
              <a:rect l="0" t="0" r="0" b="0"/>
              <a:pathLst>
                <a:path w="84486" h="151180">
                  <a:moveTo>
                    <a:pt x="84485" y="17829"/>
                  </a:moveTo>
                  <a:lnTo>
                    <a:pt x="84485" y="17829"/>
                  </a:lnTo>
                  <a:lnTo>
                    <a:pt x="84485" y="2902"/>
                  </a:lnTo>
                  <a:lnTo>
                    <a:pt x="83074" y="1528"/>
                  </a:lnTo>
                  <a:lnTo>
                    <a:pt x="77744" y="0"/>
                  </a:lnTo>
                  <a:lnTo>
                    <a:pt x="70672" y="1203"/>
                  </a:lnTo>
                  <a:lnTo>
                    <a:pt x="62822" y="4795"/>
                  </a:lnTo>
                  <a:lnTo>
                    <a:pt x="49767" y="16162"/>
                  </a:lnTo>
                  <a:lnTo>
                    <a:pt x="19443" y="57101"/>
                  </a:lnTo>
                  <a:lnTo>
                    <a:pt x="3930" y="95097"/>
                  </a:lnTo>
                  <a:lnTo>
                    <a:pt x="0" y="113553"/>
                  </a:lnTo>
                  <a:lnTo>
                    <a:pt x="604" y="126460"/>
                  </a:lnTo>
                  <a:lnTo>
                    <a:pt x="8282" y="145031"/>
                  </a:lnTo>
                  <a:lnTo>
                    <a:pt x="11810" y="148491"/>
                  </a:lnTo>
                  <a:lnTo>
                    <a:pt x="27335" y="151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532"/>
            <p:cNvSpPr/>
            <p:nvPr>
              <p:custDataLst>
                <p:tags r:id="rId149"/>
              </p:custDataLst>
            </p:nvPr>
          </p:nvSpPr>
          <p:spPr>
            <a:xfrm>
              <a:off x="11802605" y="3850680"/>
              <a:ext cx="74249" cy="83146"/>
            </a:xfrm>
            <a:custGeom>
              <a:avLst/>
              <a:gdLst/>
              <a:ahLst/>
              <a:cxnLst/>
              <a:rect l="0" t="0" r="0" b="0"/>
              <a:pathLst>
                <a:path w="74249" h="83146">
                  <a:moveTo>
                    <a:pt x="52845" y="16470"/>
                  </a:moveTo>
                  <a:lnTo>
                    <a:pt x="52845" y="16470"/>
                  </a:lnTo>
                  <a:lnTo>
                    <a:pt x="52842" y="13099"/>
                  </a:lnTo>
                  <a:lnTo>
                    <a:pt x="49475" y="4260"/>
                  </a:lnTo>
                  <a:lnTo>
                    <a:pt x="47776" y="2686"/>
                  </a:lnTo>
                  <a:lnTo>
                    <a:pt x="45938" y="2342"/>
                  </a:lnTo>
                  <a:lnTo>
                    <a:pt x="34548" y="6859"/>
                  </a:lnTo>
                  <a:lnTo>
                    <a:pt x="22808" y="15896"/>
                  </a:lnTo>
                  <a:lnTo>
                    <a:pt x="10390" y="34252"/>
                  </a:lnTo>
                  <a:lnTo>
                    <a:pt x="1148" y="57565"/>
                  </a:lnTo>
                  <a:lnTo>
                    <a:pt x="0" y="70247"/>
                  </a:lnTo>
                  <a:lnTo>
                    <a:pt x="678" y="75605"/>
                  </a:lnTo>
                  <a:lnTo>
                    <a:pt x="2547" y="79177"/>
                  </a:lnTo>
                  <a:lnTo>
                    <a:pt x="5201" y="81558"/>
                  </a:lnTo>
                  <a:lnTo>
                    <a:pt x="8381" y="83145"/>
                  </a:lnTo>
                  <a:lnTo>
                    <a:pt x="15682" y="83028"/>
                  </a:lnTo>
                  <a:lnTo>
                    <a:pt x="24332" y="79917"/>
                  </a:lnTo>
                  <a:lnTo>
                    <a:pt x="35234" y="73832"/>
                  </a:lnTo>
                  <a:lnTo>
                    <a:pt x="53272" y="52360"/>
                  </a:lnTo>
                  <a:lnTo>
                    <a:pt x="73306" y="10483"/>
                  </a:lnTo>
                  <a:lnTo>
                    <a:pt x="74248" y="6129"/>
                  </a:lnTo>
                  <a:lnTo>
                    <a:pt x="74169" y="3226"/>
                  </a:lnTo>
                  <a:lnTo>
                    <a:pt x="73411" y="1291"/>
                  </a:lnTo>
                  <a:lnTo>
                    <a:pt x="72201" y="0"/>
                  </a:lnTo>
                  <a:lnTo>
                    <a:pt x="65545" y="3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533"/>
            <p:cNvSpPr/>
            <p:nvPr>
              <p:custDataLst>
                <p:tags r:id="rId150"/>
              </p:custDataLst>
            </p:nvPr>
          </p:nvSpPr>
          <p:spPr>
            <a:xfrm>
              <a:off x="11893550" y="39370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1995" y="25734"/>
                  </a:lnTo>
                  <a:lnTo>
                    <a:pt x="9330" y="3213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534"/>
            <p:cNvSpPr/>
            <p:nvPr>
              <p:custDataLst>
                <p:tags r:id="rId151"/>
              </p:custDataLst>
            </p:nvPr>
          </p:nvSpPr>
          <p:spPr>
            <a:xfrm>
              <a:off x="11982450" y="3905250"/>
              <a:ext cx="22708" cy="69851"/>
            </a:xfrm>
            <a:custGeom>
              <a:avLst/>
              <a:gdLst/>
              <a:ahLst/>
              <a:cxnLst/>
              <a:rect l="0" t="0" r="0" b="0"/>
              <a:pathLst>
                <a:path w="22708" h="6985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22707" y="705"/>
                  </a:lnTo>
                  <a:lnTo>
                    <a:pt x="20448" y="6479"/>
                  </a:lnTo>
                  <a:lnTo>
                    <a:pt x="15864" y="326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535"/>
            <p:cNvSpPr/>
            <p:nvPr>
              <p:custDataLst>
                <p:tags r:id="rId152"/>
              </p:custDataLst>
            </p:nvPr>
          </p:nvSpPr>
          <p:spPr>
            <a:xfrm>
              <a:off x="11995150" y="3835400"/>
              <a:ext cx="112859" cy="228601"/>
            </a:xfrm>
            <a:custGeom>
              <a:avLst/>
              <a:gdLst/>
              <a:ahLst/>
              <a:cxnLst/>
              <a:rect l="0" t="0" r="0" b="0"/>
              <a:pathLst>
                <a:path w="112859" h="228601">
                  <a:moveTo>
                    <a:pt x="101600" y="0"/>
                  </a:moveTo>
                  <a:lnTo>
                    <a:pt x="101600" y="0"/>
                  </a:lnTo>
                  <a:lnTo>
                    <a:pt x="104970" y="0"/>
                  </a:lnTo>
                  <a:lnTo>
                    <a:pt x="105963" y="1411"/>
                  </a:lnTo>
                  <a:lnTo>
                    <a:pt x="112858" y="38282"/>
                  </a:lnTo>
                  <a:lnTo>
                    <a:pt x="112248" y="59347"/>
                  </a:lnTo>
                  <a:lnTo>
                    <a:pt x="104122" y="99734"/>
                  </a:lnTo>
                  <a:lnTo>
                    <a:pt x="100605" y="118410"/>
                  </a:lnTo>
                  <a:lnTo>
                    <a:pt x="79218" y="159143"/>
                  </a:lnTo>
                  <a:lnTo>
                    <a:pt x="47802" y="20087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91"/>
          <p:cNvGrpSpPr/>
          <p:nvPr/>
        </p:nvGrpSpPr>
        <p:grpSpPr>
          <a:xfrm>
            <a:off x="10306727" y="3206750"/>
            <a:ext cx="147417" cy="243996"/>
            <a:chOff x="10306727" y="3206750"/>
            <a:chExt cx="147417" cy="243996"/>
          </a:xfrm>
        </p:grpSpPr>
        <p:sp>
          <p:nvSpPr>
            <p:cNvPr id="449" name="SMARTInkShape-536"/>
            <p:cNvSpPr/>
            <p:nvPr>
              <p:custDataLst>
                <p:tags r:id="rId130"/>
              </p:custDataLst>
            </p:nvPr>
          </p:nvSpPr>
          <p:spPr>
            <a:xfrm>
              <a:off x="10364272" y="3206750"/>
              <a:ext cx="89872" cy="243996"/>
            </a:xfrm>
            <a:custGeom>
              <a:avLst/>
              <a:gdLst/>
              <a:ahLst/>
              <a:cxnLst/>
              <a:rect l="0" t="0" r="0" b="0"/>
              <a:pathLst>
                <a:path w="89872" h="243996">
                  <a:moveTo>
                    <a:pt x="49728" y="0"/>
                  </a:moveTo>
                  <a:lnTo>
                    <a:pt x="49728" y="0"/>
                  </a:lnTo>
                  <a:lnTo>
                    <a:pt x="37519" y="15580"/>
                  </a:lnTo>
                  <a:lnTo>
                    <a:pt x="24671" y="53618"/>
                  </a:lnTo>
                  <a:lnTo>
                    <a:pt x="12558" y="93690"/>
                  </a:lnTo>
                  <a:lnTo>
                    <a:pt x="6012" y="134165"/>
                  </a:lnTo>
                  <a:lnTo>
                    <a:pt x="0" y="180834"/>
                  </a:lnTo>
                  <a:lnTo>
                    <a:pt x="8574" y="222013"/>
                  </a:lnTo>
                  <a:lnTo>
                    <a:pt x="13329" y="235315"/>
                  </a:lnTo>
                  <a:lnTo>
                    <a:pt x="16289" y="239426"/>
                  </a:lnTo>
                  <a:lnTo>
                    <a:pt x="23341" y="243995"/>
                  </a:lnTo>
                  <a:lnTo>
                    <a:pt x="27198" y="243802"/>
                  </a:lnTo>
                  <a:lnTo>
                    <a:pt x="35246" y="239825"/>
                  </a:lnTo>
                  <a:lnTo>
                    <a:pt x="56274" y="219999"/>
                  </a:lnTo>
                  <a:lnTo>
                    <a:pt x="70984" y="195281"/>
                  </a:lnTo>
                  <a:lnTo>
                    <a:pt x="72366" y="191570"/>
                  </a:lnTo>
                  <a:lnTo>
                    <a:pt x="72582" y="188392"/>
                  </a:lnTo>
                  <a:lnTo>
                    <a:pt x="70938" y="182978"/>
                  </a:lnTo>
                  <a:lnTo>
                    <a:pt x="69513" y="181252"/>
                  </a:lnTo>
                  <a:lnTo>
                    <a:pt x="66047" y="179334"/>
                  </a:lnTo>
                  <a:lnTo>
                    <a:pt x="56758" y="178255"/>
                  </a:lnTo>
                  <a:lnTo>
                    <a:pt x="53709" y="180220"/>
                  </a:lnTo>
                  <a:lnTo>
                    <a:pt x="41508" y="197614"/>
                  </a:lnTo>
                  <a:lnTo>
                    <a:pt x="41425" y="201592"/>
                  </a:lnTo>
                  <a:lnTo>
                    <a:pt x="45098" y="211658"/>
                  </a:lnTo>
                  <a:lnTo>
                    <a:pt x="51433" y="219423"/>
                  </a:lnTo>
                  <a:lnTo>
                    <a:pt x="66996" y="230158"/>
                  </a:lnTo>
                  <a:lnTo>
                    <a:pt x="71119" y="230344"/>
                  </a:lnTo>
                  <a:lnTo>
                    <a:pt x="79460" y="226788"/>
                  </a:lnTo>
                  <a:lnTo>
                    <a:pt x="85990" y="220504"/>
                  </a:lnTo>
                  <a:lnTo>
                    <a:pt x="88719" y="216853"/>
                  </a:lnTo>
                  <a:lnTo>
                    <a:pt x="89871" y="205270"/>
                  </a:lnTo>
                  <a:lnTo>
                    <a:pt x="86552" y="186645"/>
                  </a:lnTo>
                  <a:lnTo>
                    <a:pt x="82321" y="176792"/>
                  </a:lnTo>
                  <a:lnTo>
                    <a:pt x="72006" y="164017"/>
                  </a:lnTo>
                  <a:lnTo>
                    <a:pt x="64098" y="158033"/>
                  </a:lnTo>
                  <a:lnTo>
                    <a:pt x="4337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537"/>
            <p:cNvSpPr/>
            <p:nvPr>
              <p:custDataLst>
                <p:tags r:id="rId131"/>
              </p:custDataLst>
            </p:nvPr>
          </p:nvSpPr>
          <p:spPr>
            <a:xfrm>
              <a:off x="10306727" y="3276600"/>
              <a:ext cx="145374" cy="44451"/>
            </a:xfrm>
            <a:custGeom>
              <a:avLst/>
              <a:gdLst/>
              <a:ahLst/>
              <a:cxnLst/>
              <a:rect l="0" t="0" r="0" b="0"/>
              <a:pathLst>
                <a:path w="145374" h="44451">
                  <a:moveTo>
                    <a:pt x="24723" y="44450"/>
                  </a:moveTo>
                  <a:lnTo>
                    <a:pt x="24723" y="44450"/>
                  </a:lnTo>
                  <a:lnTo>
                    <a:pt x="14585" y="43744"/>
                  </a:lnTo>
                  <a:lnTo>
                    <a:pt x="1611" y="38983"/>
                  </a:lnTo>
                  <a:lnTo>
                    <a:pt x="847" y="37983"/>
                  </a:lnTo>
                  <a:lnTo>
                    <a:pt x="0" y="34990"/>
                  </a:lnTo>
                  <a:lnTo>
                    <a:pt x="1892" y="33205"/>
                  </a:lnTo>
                  <a:lnTo>
                    <a:pt x="22015" y="25269"/>
                  </a:lnTo>
                  <a:lnTo>
                    <a:pt x="66442" y="13536"/>
                  </a:lnTo>
                  <a:lnTo>
                    <a:pt x="145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92"/>
          <p:cNvGrpSpPr/>
          <p:nvPr/>
        </p:nvGrpSpPr>
        <p:grpSpPr>
          <a:xfrm>
            <a:off x="8566150" y="3198781"/>
            <a:ext cx="1425642" cy="293720"/>
            <a:chOff x="8566150" y="3198781"/>
            <a:chExt cx="1425642" cy="293720"/>
          </a:xfrm>
        </p:grpSpPr>
        <p:sp>
          <p:nvSpPr>
            <p:cNvPr id="452" name="SMARTInkShape-538"/>
            <p:cNvSpPr/>
            <p:nvPr>
              <p:custDataLst>
                <p:tags r:id="rId120"/>
              </p:custDataLst>
            </p:nvPr>
          </p:nvSpPr>
          <p:spPr>
            <a:xfrm>
              <a:off x="8566150" y="3200400"/>
              <a:ext cx="133351" cy="203201"/>
            </a:xfrm>
            <a:custGeom>
              <a:avLst/>
              <a:gdLst/>
              <a:ahLst/>
              <a:cxnLst/>
              <a:rect l="0" t="0" r="0" b="0"/>
              <a:pathLst>
                <a:path w="133351" h="203201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5467" y="14305"/>
                  </a:lnTo>
                  <a:lnTo>
                    <a:pt x="28837" y="46055"/>
                  </a:lnTo>
                  <a:lnTo>
                    <a:pt x="61423" y="87220"/>
                  </a:lnTo>
                  <a:lnTo>
                    <a:pt x="94270" y="129601"/>
                  </a:lnTo>
                  <a:lnTo>
                    <a:pt x="118126" y="162603"/>
                  </a:lnTo>
                  <a:lnTo>
                    <a:pt x="1333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539"/>
            <p:cNvSpPr/>
            <p:nvPr>
              <p:custDataLst>
                <p:tags r:id="rId121"/>
              </p:custDataLst>
            </p:nvPr>
          </p:nvSpPr>
          <p:spPr>
            <a:xfrm>
              <a:off x="8597613" y="3204269"/>
              <a:ext cx="120938" cy="205682"/>
            </a:xfrm>
            <a:custGeom>
              <a:avLst/>
              <a:gdLst/>
              <a:ahLst/>
              <a:cxnLst/>
              <a:rect l="0" t="0" r="0" b="0"/>
              <a:pathLst>
                <a:path w="120938" h="205682">
                  <a:moveTo>
                    <a:pt x="120937" y="15181"/>
                  </a:moveTo>
                  <a:lnTo>
                    <a:pt x="120937" y="15181"/>
                  </a:lnTo>
                  <a:lnTo>
                    <a:pt x="120935" y="8439"/>
                  </a:lnTo>
                  <a:lnTo>
                    <a:pt x="119056" y="3248"/>
                  </a:lnTo>
                  <a:lnTo>
                    <a:pt x="117566" y="876"/>
                  </a:lnTo>
                  <a:lnTo>
                    <a:pt x="115868" y="0"/>
                  </a:lnTo>
                  <a:lnTo>
                    <a:pt x="114030" y="121"/>
                  </a:lnTo>
                  <a:lnTo>
                    <a:pt x="112098" y="908"/>
                  </a:lnTo>
                  <a:lnTo>
                    <a:pt x="82436" y="42055"/>
                  </a:lnTo>
                  <a:lnTo>
                    <a:pt x="63150" y="83274"/>
                  </a:lnTo>
                  <a:lnTo>
                    <a:pt x="37467" y="128483"/>
                  </a:lnTo>
                  <a:lnTo>
                    <a:pt x="24709" y="150822"/>
                  </a:lnTo>
                  <a:lnTo>
                    <a:pt x="13657" y="174384"/>
                  </a:lnTo>
                  <a:lnTo>
                    <a:pt x="0" y="197304"/>
                  </a:lnTo>
                  <a:lnTo>
                    <a:pt x="287" y="205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540"/>
            <p:cNvSpPr/>
            <p:nvPr>
              <p:custDataLst>
                <p:tags r:id="rId122"/>
              </p:custDataLst>
            </p:nvPr>
          </p:nvSpPr>
          <p:spPr>
            <a:xfrm>
              <a:off x="8791695" y="3308350"/>
              <a:ext cx="130056" cy="44189"/>
            </a:xfrm>
            <a:custGeom>
              <a:avLst/>
              <a:gdLst/>
              <a:ahLst/>
              <a:cxnLst/>
              <a:rect l="0" t="0" r="0" b="0"/>
              <a:pathLst>
                <a:path w="130056" h="44189">
                  <a:moveTo>
                    <a:pt x="15755" y="38100"/>
                  </a:moveTo>
                  <a:lnTo>
                    <a:pt x="15755" y="38100"/>
                  </a:lnTo>
                  <a:lnTo>
                    <a:pt x="9664" y="44188"/>
                  </a:lnTo>
                  <a:lnTo>
                    <a:pt x="589" y="35589"/>
                  </a:lnTo>
                  <a:lnTo>
                    <a:pt x="0" y="32898"/>
                  </a:lnTo>
                  <a:lnTo>
                    <a:pt x="2513" y="17781"/>
                  </a:lnTo>
                  <a:lnTo>
                    <a:pt x="4696" y="13077"/>
                  </a:lnTo>
                  <a:lnTo>
                    <a:pt x="6265" y="10835"/>
                  </a:lnTo>
                  <a:lnTo>
                    <a:pt x="15216" y="4307"/>
                  </a:lnTo>
                  <a:lnTo>
                    <a:pt x="18926" y="3577"/>
                  </a:lnTo>
                  <a:lnTo>
                    <a:pt x="26807" y="4647"/>
                  </a:lnTo>
                  <a:lnTo>
                    <a:pt x="49448" y="14915"/>
                  </a:lnTo>
                  <a:lnTo>
                    <a:pt x="59657" y="22151"/>
                  </a:lnTo>
                  <a:lnTo>
                    <a:pt x="70782" y="33453"/>
                  </a:lnTo>
                  <a:lnTo>
                    <a:pt x="89026" y="42070"/>
                  </a:lnTo>
                  <a:lnTo>
                    <a:pt x="92119" y="42863"/>
                  </a:lnTo>
                  <a:lnTo>
                    <a:pt x="99318" y="41863"/>
                  </a:lnTo>
                  <a:lnTo>
                    <a:pt x="103214" y="40608"/>
                  </a:lnTo>
                  <a:lnTo>
                    <a:pt x="109424" y="35452"/>
                  </a:lnTo>
                  <a:lnTo>
                    <a:pt x="120675" y="20948"/>
                  </a:lnTo>
                  <a:lnTo>
                    <a:pt x="1300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541"/>
            <p:cNvSpPr/>
            <p:nvPr>
              <p:custDataLst>
                <p:tags r:id="rId123"/>
              </p:custDataLst>
            </p:nvPr>
          </p:nvSpPr>
          <p:spPr>
            <a:xfrm>
              <a:off x="9049655" y="3211897"/>
              <a:ext cx="121544" cy="184496"/>
            </a:xfrm>
            <a:custGeom>
              <a:avLst/>
              <a:gdLst/>
              <a:ahLst/>
              <a:cxnLst/>
              <a:rect l="0" t="0" r="0" b="0"/>
              <a:pathLst>
                <a:path w="121544" h="184496">
                  <a:moveTo>
                    <a:pt x="5445" y="52003"/>
                  </a:moveTo>
                  <a:lnTo>
                    <a:pt x="5445" y="52003"/>
                  </a:lnTo>
                  <a:lnTo>
                    <a:pt x="10471" y="40070"/>
                  </a:lnTo>
                  <a:lnTo>
                    <a:pt x="11619" y="30232"/>
                  </a:lnTo>
                  <a:lnTo>
                    <a:pt x="11678" y="30433"/>
                  </a:lnTo>
                  <a:lnTo>
                    <a:pt x="11085" y="66773"/>
                  </a:lnTo>
                  <a:lnTo>
                    <a:pt x="6767" y="111940"/>
                  </a:lnTo>
                  <a:lnTo>
                    <a:pt x="5707" y="155408"/>
                  </a:lnTo>
                  <a:lnTo>
                    <a:pt x="1132" y="182364"/>
                  </a:lnTo>
                  <a:lnTo>
                    <a:pt x="453" y="184066"/>
                  </a:lnTo>
                  <a:lnTo>
                    <a:pt x="0" y="184495"/>
                  </a:lnTo>
                  <a:lnTo>
                    <a:pt x="4641" y="146553"/>
                  </a:lnTo>
                  <a:lnTo>
                    <a:pt x="5993" y="104232"/>
                  </a:lnTo>
                  <a:lnTo>
                    <a:pt x="10892" y="64360"/>
                  </a:lnTo>
                  <a:lnTo>
                    <a:pt x="18267" y="37712"/>
                  </a:lnTo>
                  <a:lnTo>
                    <a:pt x="21049" y="32598"/>
                  </a:lnTo>
                  <a:lnTo>
                    <a:pt x="23609" y="29894"/>
                  </a:lnTo>
                  <a:lnTo>
                    <a:pt x="26022" y="28797"/>
                  </a:lnTo>
                  <a:lnTo>
                    <a:pt x="28336" y="29476"/>
                  </a:lnTo>
                  <a:lnTo>
                    <a:pt x="32786" y="33994"/>
                  </a:lnTo>
                  <a:lnTo>
                    <a:pt x="47284" y="71879"/>
                  </a:lnTo>
                  <a:lnTo>
                    <a:pt x="66313" y="115274"/>
                  </a:lnTo>
                  <a:lnTo>
                    <a:pt x="91073" y="159026"/>
                  </a:lnTo>
                  <a:lnTo>
                    <a:pt x="94279" y="163568"/>
                  </a:lnTo>
                  <a:lnTo>
                    <a:pt x="97829" y="165891"/>
                  </a:lnTo>
                  <a:lnTo>
                    <a:pt x="101607" y="166734"/>
                  </a:lnTo>
                  <a:lnTo>
                    <a:pt x="105536" y="166590"/>
                  </a:lnTo>
                  <a:lnTo>
                    <a:pt x="108860" y="163672"/>
                  </a:lnTo>
                  <a:lnTo>
                    <a:pt x="114437" y="152904"/>
                  </a:lnTo>
                  <a:lnTo>
                    <a:pt x="121543" y="127604"/>
                  </a:lnTo>
                  <a:lnTo>
                    <a:pt x="120833" y="84497"/>
                  </a:lnTo>
                  <a:lnTo>
                    <a:pt x="119888" y="39845"/>
                  </a:lnTo>
                  <a:lnTo>
                    <a:pt x="114703" y="10326"/>
                  </a:lnTo>
                  <a:lnTo>
                    <a:pt x="110334" y="457"/>
                  </a:lnTo>
                  <a:lnTo>
                    <a:pt x="110649" y="0"/>
                  </a:lnTo>
                  <a:lnTo>
                    <a:pt x="112880" y="1374"/>
                  </a:lnTo>
                  <a:lnTo>
                    <a:pt x="119745" y="7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542"/>
            <p:cNvSpPr/>
            <p:nvPr>
              <p:custDataLst>
                <p:tags r:id="rId124"/>
              </p:custDataLst>
            </p:nvPr>
          </p:nvSpPr>
          <p:spPr>
            <a:xfrm>
              <a:off x="9283946" y="3198781"/>
              <a:ext cx="60275" cy="261970"/>
            </a:xfrm>
            <a:custGeom>
              <a:avLst/>
              <a:gdLst/>
              <a:ahLst/>
              <a:cxnLst/>
              <a:rect l="0" t="0" r="0" b="0"/>
              <a:pathLst>
                <a:path w="60275" h="261970">
                  <a:moveTo>
                    <a:pt x="56904" y="39719"/>
                  </a:moveTo>
                  <a:lnTo>
                    <a:pt x="56904" y="39719"/>
                  </a:lnTo>
                  <a:lnTo>
                    <a:pt x="60274" y="29606"/>
                  </a:lnTo>
                  <a:lnTo>
                    <a:pt x="60048" y="18997"/>
                  </a:lnTo>
                  <a:lnTo>
                    <a:pt x="57595" y="8637"/>
                  </a:lnTo>
                  <a:lnTo>
                    <a:pt x="54154" y="1681"/>
                  </a:lnTo>
                  <a:lnTo>
                    <a:pt x="51542" y="249"/>
                  </a:lnTo>
                  <a:lnTo>
                    <a:pt x="48392" y="0"/>
                  </a:lnTo>
                  <a:lnTo>
                    <a:pt x="44878" y="540"/>
                  </a:lnTo>
                  <a:lnTo>
                    <a:pt x="37213" y="8665"/>
                  </a:lnTo>
                  <a:lnTo>
                    <a:pt x="17423" y="46991"/>
                  </a:lnTo>
                  <a:lnTo>
                    <a:pt x="6088" y="87813"/>
                  </a:lnTo>
                  <a:lnTo>
                    <a:pt x="1004" y="127692"/>
                  </a:lnTo>
                  <a:lnTo>
                    <a:pt x="0" y="174140"/>
                  </a:lnTo>
                  <a:lnTo>
                    <a:pt x="3174" y="213968"/>
                  </a:lnTo>
                  <a:lnTo>
                    <a:pt x="11299" y="245170"/>
                  </a:lnTo>
                  <a:lnTo>
                    <a:pt x="25154" y="261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543"/>
            <p:cNvSpPr/>
            <p:nvPr>
              <p:custDataLst>
                <p:tags r:id="rId125"/>
              </p:custDataLst>
            </p:nvPr>
          </p:nvSpPr>
          <p:spPr>
            <a:xfrm>
              <a:off x="9343541" y="3310219"/>
              <a:ext cx="137010" cy="106082"/>
            </a:xfrm>
            <a:custGeom>
              <a:avLst/>
              <a:gdLst/>
              <a:ahLst/>
              <a:cxnLst/>
              <a:rect l="0" t="0" r="0" b="0"/>
              <a:pathLst>
                <a:path w="137010" h="106082">
                  <a:moveTo>
                    <a:pt x="3659" y="99731"/>
                  </a:moveTo>
                  <a:lnTo>
                    <a:pt x="3659" y="99731"/>
                  </a:lnTo>
                  <a:lnTo>
                    <a:pt x="3657" y="105198"/>
                  </a:lnTo>
                  <a:lnTo>
                    <a:pt x="288" y="99078"/>
                  </a:lnTo>
                  <a:lnTo>
                    <a:pt x="0" y="96473"/>
                  </a:lnTo>
                  <a:lnTo>
                    <a:pt x="1563" y="91698"/>
                  </a:lnTo>
                  <a:lnTo>
                    <a:pt x="17198" y="63779"/>
                  </a:lnTo>
                  <a:lnTo>
                    <a:pt x="29309" y="43923"/>
                  </a:lnTo>
                  <a:lnTo>
                    <a:pt x="50693" y="2337"/>
                  </a:lnTo>
                  <a:lnTo>
                    <a:pt x="50538" y="935"/>
                  </a:lnTo>
                  <a:lnTo>
                    <a:pt x="49728" y="0"/>
                  </a:lnTo>
                  <a:lnTo>
                    <a:pt x="49188" y="82"/>
                  </a:lnTo>
                  <a:lnTo>
                    <a:pt x="48828" y="843"/>
                  </a:lnTo>
                  <a:lnTo>
                    <a:pt x="38011" y="41902"/>
                  </a:lnTo>
                  <a:lnTo>
                    <a:pt x="36343" y="85616"/>
                  </a:lnTo>
                  <a:lnTo>
                    <a:pt x="38882" y="96044"/>
                  </a:lnTo>
                  <a:lnTo>
                    <a:pt x="41252" y="99390"/>
                  </a:lnTo>
                  <a:lnTo>
                    <a:pt x="44243" y="101620"/>
                  </a:lnTo>
                  <a:lnTo>
                    <a:pt x="47649" y="103107"/>
                  </a:lnTo>
                  <a:lnTo>
                    <a:pt x="52741" y="101276"/>
                  </a:lnTo>
                  <a:lnTo>
                    <a:pt x="71980" y="85921"/>
                  </a:lnTo>
                  <a:lnTo>
                    <a:pt x="114323" y="38580"/>
                  </a:lnTo>
                  <a:lnTo>
                    <a:pt x="129347" y="12672"/>
                  </a:lnTo>
                  <a:lnTo>
                    <a:pt x="129782" y="13470"/>
                  </a:lnTo>
                  <a:lnTo>
                    <a:pt x="130637" y="59366"/>
                  </a:lnTo>
                  <a:lnTo>
                    <a:pt x="132536" y="81697"/>
                  </a:lnTo>
                  <a:lnTo>
                    <a:pt x="137009" y="106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544"/>
            <p:cNvSpPr/>
            <p:nvPr>
              <p:custDataLst>
                <p:tags r:id="rId126"/>
              </p:custDataLst>
            </p:nvPr>
          </p:nvSpPr>
          <p:spPr>
            <a:xfrm>
              <a:off x="9544050" y="3429000"/>
              <a:ext cx="3658" cy="63501"/>
            </a:xfrm>
            <a:custGeom>
              <a:avLst/>
              <a:gdLst/>
              <a:ahLst/>
              <a:cxnLst/>
              <a:rect l="0" t="0" r="0" b="0"/>
              <a:pathLst>
                <a:path w="3658" h="635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3657" y="2097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545"/>
            <p:cNvSpPr/>
            <p:nvPr>
              <p:custDataLst>
                <p:tags r:id="rId127"/>
              </p:custDataLst>
            </p:nvPr>
          </p:nvSpPr>
          <p:spPr>
            <a:xfrm>
              <a:off x="9646289" y="3352800"/>
              <a:ext cx="164462" cy="84557"/>
            </a:xfrm>
            <a:custGeom>
              <a:avLst/>
              <a:gdLst/>
              <a:ahLst/>
              <a:cxnLst/>
              <a:rect l="0" t="0" r="0" b="0"/>
              <a:pathLst>
                <a:path w="164462" h="84557">
                  <a:moveTo>
                    <a:pt x="43811" y="31750"/>
                  </a:moveTo>
                  <a:lnTo>
                    <a:pt x="43811" y="31750"/>
                  </a:lnTo>
                  <a:lnTo>
                    <a:pt x="43809" y="28379"/>
                  </a:lnTo>
                  <a:lnTo>
                    <a:pt x="44516" y="28797"/>
                  </a:lnTo>
                  <a:lnTo>
                    <a:pt x="47181" y="33025"/>
                  </a:lnTo>
                  <a:lnTo>
                    <a:pt x="46954" y="41489"/>
                  </a:lnTo>
                  <a:lnTo>
                    <a:pt x="41061" y="60798"/>
                  </a:lnTo>
                  <a:lnTo>
                    <a:pt x="23473" y="83361"/>
                  </a:lnTo>
                  <a:lnTo>
                    <a:pt x="21080" y="84502"/>
                  </a:lnTo>
                  <a:lnTo>
                    <a:pt x="18779" y="84556"/>
                  </a:lnTo>
                  <a:lnTo>
                    <a:pt x="16541" y="83888"/>
                  </a:lnTo>
                  <a:lnTo>
                    <a:pt x="6645" y="72834"/>
                  </a:lnTo>
                  <a:lnTo>
                    <a:pt x="2598" y="60122"/>
                  </a:lnTo>
                  <a:lnTo>
                    <a:pt x="0" y="32337"/>
                  </a:lnTo>
                  <a:lnTo>
                    <a:pt x="5289" y="19311"/>
                  </a:lnTo>
                  <a:lnTo>
                    <a:pt x="9663" y="12874"/>
                  </a:lnTo>
                  <a:lnTo>
                    <a:pt x="14696" y="8582"/>
                  </a:lnTo>
                  <a:lnTo>
                    <a:pt x="25932" y="3814"/>
                  </a:lnTo>
                  <a:lnTo>
                    <a:pt x="68552" y="753"/>
                  </a:lnTo>
                  <a:lnTo>
                    <a:pt x="108226" y="2030"/>
                  </a:lnTo>
                  <a:lnTo>
                    <a:pt x="154932" y="6097"/>
                  </a:lnTo>
                  <a:lnTo>
                    <a:pt x="158109" y="5476"/>
                  </a:lnTo>
                  <a:lnTo>
                    <a:pt x="1644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546"/>
            <p:cNvSpPr/>
            <p:nvPr>
              <p:custDataLst>
                <p:tags r:id="rId128"/>
              </p:custDataLst>
            </p:nvPr>
          </p:nvSpPr>
          <p:spPr>
            <a:xfrm>
              <a:off x="9817098" y="3232828"/>
              <a:ext cx="101603" cy="80507"/>
            </a:xfrm>
            <a:custGeom>
              <a:avLst/>
              <a:gdLst/>
              <a:ahLst/>
              <a:cxnLst/>
              <a:rect l="0" t="0" r="0" b="0"/>
              <a:pathLst>
                <a:path w="101603" h="80507">
                  <a:moveTo>
                    <a:pt x="2" y="24722"/>
                  </a:moveTo>
                  <a:lnTo>
                    <a:pt x="2" y="24722"/>
                  </a:lnTo>
                  <a:lnTo>
                    <a:pt x="0" y="17980"/>
                  </a:lnTo>
                  <a:lnTo>
                    <a:pt x="3765" y="10907"/>
                  </a:lnTo>
                  <a:lnTo>
                    <a:pt x="6745" y="7045"/>
                  </a:lnTo>
                  <a:lnTo>
                    <a:pt x="13816" y="2755"/>
                  </a:lnTo>
                  <a:lnTo>
                    <a:pt x="29856" y="0"/>
                  </a:lnTo>
                  <a:lnTo>
                    <a:pt x="33311" y="1185"/>
                  </a:lnTo>
                  <a:lnTo>
                    <a:pt x="39029" y="6265"/>
                  </a:lnTo>
                  <a:lnTo>
                    <a:pt x="42042" y="15107"/>
                  </a:lnTo>
                  <a:lnTo>
                    <a:pt x="42675" y="25388"/>
                  </a:lnTo>
                  <a:lnTo>
                    <a:pt x="37333" y="43485"/>
                  </a:lnTo>
                  <a:lnTo>
                    <a:pt x="26611" y="70017"/>
                  </a:lnTo>
                  <a:lnTo>
                    <a:pt x="26914" y="72557"/>
                  </a:lnTo>
                  <a:lnTo>
                    <a:pt x="29131" y="77262"/>
                  </a:lnTo>
                  <a:lnTo>
                    <a:pt x="32122" y="78799"/>
                  </a:lnTo>
                  <a:lnTo>
                    <a:pt x="41089" y="80506"/>
                  </a:lnTo>
                  <a:lnTo>
                    <a:pt x="61408" y="78096"/>
                  </a:lnTo>
                  <a:lnTo>
                    <a:pt x="101602" y="62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547"/>
            <p:cNvSpPr/>
            <p:nvPr>
              <p:custDataLst>
                <p:tags r:id="rId129"/>
              </p:custDataLst>
            </p:nvPr>
          </p:nvSpPr>
          <p:spPr>
            <a:xfrm>
              <a:off x="9937750" y="3206750"/>
              <a:ext cx="54042" cy="254001"/>
            </a:xfrm>
            <a:custGeom>
              <a:avLst/>
              <a:gdLst/>
              <a:ahLst/>
              <a:cxnLst/>
              <a:rect l="0" t="0" r="0" b="0"/>
              <a:pathLst>
                <a:path w="54042" h="254001">
                  <a:moveTo>
                    <a:pt x="25400" y="0"/>
                  </a:moveTo>
                  <a:lnTo>
                    <a:pt x="25400" y="0"/>
                  </a:lnTo>
                  <a:lnTo>
                    <a:pt x="36937" y="44030"/>
                  </a:lnTo>
                  <a:lnTo>
                    <a:pt x="48695" y="86893"/>
                  </a:lnTo>
                  <a:lnTo>
                    <a:pt x="54041" y="124748"/>
                  </a:lnTo>
                  <a:lnTo>
                    <a:pt x="51367" y="171206"/>
                  </a:lnTo>
                  <a:lnTo>
                    <a:pt x="40773" y="212847"/>
                  </a:lnTo>
                  <a:lnTo>
                    <a:pt x="20962" y="245383"/>
                  </a:lnTo>
                  <a:lnTo>
                    <a:pt x="16796" y="249667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6" name="SMARTInkShape-Group93"/>
          <p:cNvGrpSpPr/>
          <p:nvPr/>
        </p:nvGrpSpPr>
        <p:grpSpPr>
          <a:xfrm>
            <a:off x="8024400" y="3261696"/>
            <a:ext cx="255663" cy="246548"/>
            <a:chOff x="8024400" y="3261696"/>
            <a:chExt cx="255663" cy="246548"/>
          </a:xfrm>
        </p:grpSpPr>
        <p:sp>
          <p:nvSpPr>
            <p:cNvPr id="463" name="SMARTInkShape-548"/>
            <p:cNvSpPr/>
            <p:nvPr>
              <p:custDataLst>
                <p:tags r:id="rId117"/>
              </p:custDataLst>
            </p:nvPr>
          </p:nvSpPr>
          <p:spPr>
            <a:xfrm>
              <a:off x="8223248" y="3302883"/>
              <a:ext cx="56815" cy="205361"/>
            </a:xfrm>
            <a:custGeom>
              <a:avLst/>
              <a:gdLst/>
              <a:ahLst/>
              <a:cxnLst/>
              <a:rect l="0" t="0" r="0" b="0"/>
              <a:pathLst>
                <a:path w="56815" h="205361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707" y="19433"/>
                  </a:lnTo>
                  <a:lnTo>
                    <a:pt x="8840" y="41338"/>
                  </a:lnTo>
                  <a:lnTo>
                    <a:pt x="14928" y="50746"/>
                  </a:lnTo>
                  <a:lnTo>
                    <a:pt x="17714" y="51881"/>
                  </a:lnTo>
                  <a:lnTo>
                    <a:pt x="24573" y="51260"/>
                  </a:lnTo>
                  <a:lnTo>
                    <a:pt x="32324" y="44870"/>
                  </a:lnTo>
                  <a:lnTo>
                    <a:pt x="45427" y="26890"/>
                  </a:lnTo>
                  <a:lnTo>
                    <a:pt x="50329" y="7998"/>
                  </a:lnTo>
                  <a:lnTo>
                    <a:pt x="50487" y="7860"/>
                  </a:lnTo>
                  <a:lnTo>
                    <a:pt x="50662" y="9588"/>
                  </a:lnTo>
                  <a:lnTo>
                    <a:pt x="45322" y="55813"/>
                  </a:lnTo>
                  <a:lnTo>
                    <a:pt x="45329" y="97518"/>
                  </a:lnTo>
                  <a:lnTo>
                    <a:pt x="51393" y="142026"/>
                  </a:lnTo>
                  <a:lnTo>
                    <a:pt x="56393" y="185675"/>
                  </a:lnTo>
                  <a:lnTo>
                    <a:pt x="56814" y="197508"/>
                  </a:lnTo>
                  <a:lnTo>
                    <a:pt x="55516" y="201228"/>
                  </a:lnTo>
                  <a:lnTo>
                    <a:pt x="53239" y="203707"/>
                  </a:lnTo>
                  <a:lnTo>
                    <a:pt x="50310" y="205360"/>
                  </a:lnTo>
                  <a:lnTo>
                    <a:pt x="46240" y="204346"/>
                  </a:lnTo>
                  <a:lnTo>
                    <a:pt x="36075" y="197574"/>
                  </a:lnTo>
                  <a:lnTo>
                    <a:pt x="12702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549"/>
            <p:cNvSpPr/>
            <p:nvPr>
              <p:custDataLst>
                <p:tags r:id="rId118"/>
              </p:custDataLst>
            </p:nvPr>
          </p:nvSpPr>
          <p:spPr>
            <a:xfrm>
              <a:off x="8140700" y="3285800"/>
              <a:ext cx="38101" cy="86051"/>
            </a:xfrm>
            <a:custGeom>
              <a:avLst/>
              <a:gdLst/>
              <a:ahLst/>
              <a:cxnLst/>
              <a:rect l="0" t="0" r="0" b="0"/>
              <a:pathLst>
                <a:path w="38101" h="86051">
                  <a:moveTo>
                    <a:pt x="0" y="41600"/>
                  </a:moveTo>
                  <a:lnTo>
                    <a:pt x="0" y="41600"/>
                  </a:lnTo>
                  <a:lnTo>
                    <a:pt x="0" y="24577"/>
                  </a:lnTo>
                  <a:lnTo>
                    <a:pt x="0" y="66525"/>
                  </a:lnTo>
                  <a:lnTo>
                    <a:pt x="1881" y="28386"/>
                  </a:lnTo>
                  <a:lnTo>
                    <a:pt x="8838" y="6769"/>
                  </a:lnTo>
                  <a:lnTo>
                    <a:pt x="11537" y="3563"/>
                  </a:lnTo>
                  <a:lnTo>
                    <a:pt x="18297" y="0"/>
                  </a:lnTo>
                  <a:lnTo>
                    <a:pt x="21371" y="461"/>
                  </a:lnTo>
                  <a:lnTo>
                    <a:pt x="24125" y="2180"/>
                  </a:lnTo>
                  <a:lnTo>
                    <a:pt x="29066" y="8557"/>
                  </a:lnTo>
                  <a:lnTo>
                    <a:pt x="35109" y="24048"/>
                  </a:lnTo>
                  <a:lnTo>
                    <a:pt x="38100" y="8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550"/>
            <p:cNvSpPr/>
            <p:nvPr>
              <p:custDataLst>
                <p:tags r:id="rId119"/>
              </p:custDataLst>
            </p:nvPr>
          </p:nvSpPr>
          <p:spPr>
            <a:xfrm>
              <a:off x="8024400" y="3261696"/>
              <a:ext cx="90901" cy="110155"/>
            </a:xfrm>
            <a:custGeom>
              <a:avLst/>
              <a:gdLst/>
              <a:ahLst/>
              <a:cxnLst/>
              <a:rect l="0" t="0" r="0" b="0"/>
              <a:pathLst>
                <a:path w="90901" h="110155">
                  <a:moveTo>
                    <a:pt x="78200" y="33954"/>
                  </a:moveTo>
                  <a:lnTo>
                    <a:pt x="78200" y="33954"/>
                  </a:lnTo>
                  <a:lnTo>
                    <a:pt x="63273" y="9568"/>
                  </a:lnTo>
                  <a:lnTo>
                    <a:pt x="57219" y="3595"/>
                  </a:lnTo>
                  <a:lnTo>
                    <a:pt x="53629" y="1015"/>
                  </a:lnTo>
                  <a:lnTo>
                    <a:pt x="49120" y="0"/>
                  </a:lnTo>
                  <a:lnTo>
                    <a:pt x="38464" y="754"/>
                  </a:lnTo>
                  <a:lnTo>
                    <a:pt x="33364" y="4060"/>
                  </a:lnTo>
                  <a:lnTo>
                    <a:pt x="10692" y="34059"/>
                  </a:lnTo>
                  <a:lnTo>
                    <a:pt x="1205" y="53035"/>
                  </a:lnTo>
                  <a:lnTo>
                    <a:pt x="0" y="67599"/>
                  </a:lnTo>
                  <a:lnTo>
                    <a:pt x="4975" y="93203"/>
                  </a:lnTo>
                  <a:lnTo>
                    <a:pt x="8217" y="96737"/>
                  </a:lnTo>
                  <a:lnTo>
                    <a:pt x="17463" y="100663"/>
                  </a:lnTo>
                  <a:lnTo>
                    <a:pt x="22186" y="100299"/>
                  </a:lnTo>
                  <a:lnTo>
                    <a:pt x="31197" y="96131"/>
                  </a:lnTo>
                  <a:lnTo>
                    <a:pt x="47575" y="82480"/>
                  </a:lnTo>
                  <a:lnTo>
                    <a:pt x="64937" y="54060"/>
                  </a:lnTo>
                  <a:lnTo>
                    <a:pt x="65125" y="54413"/>
                  </a:lnTo>
                  <a:lnTo>
                    <a:pt x="66095" y="58987"/>
                  </a:lnTo>
                  <a:lnTo>
                    <a:pt x="69831" y="70377"/>
                  </a:lnTo>
                  <a:lnTo>
                    <a:pt x="73332" y="93151"/>
                  </a:lnTo>
                  <a:lnTo>
                    <a:pt x="74954" y="96702"/>
                  </a:lnTo>
                  <a:lnTo>
                    <a:pt x="90900" y="110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SMARTInkShape-Group94"/>
          <p:cNvGrpSpPr/>
          <p:nvPr/>
        </p:nvGrpSpPr>
        <p:grpSpPr>
          <a:xfrm>
            <a:off x="7538855" y="3095956"/>
            <a:ext cx="233546" cy="269545"/>
            <a:chOff x="7538855" y="3095956"/>
            <a:chExt cx="233546" cy="269545"/>
          </a:xfrm>
        </p:grpSpPr>
        <p:sp>
          <p:nvSpPr>
            <p:cNvPr id="467" name="SMARTInkShape-551"/>
            <p:cNvSpPr/>
            <p:nvPr>
              <p:custDataLst>
                <p:tags r:id="rId113"/>
              </p:custDataLst>
            </p:nvPr>
          </p:nvSpPr>
          <p:spPr>
            <a:xfrm>
              <a:off x="7670800" y="3238500"/>
              <a:ext cx="101601" cy="105109"/>
            </a:xfrm>
            <a:custGeom>
              <a:avLst/>
              <a:gdLst/>
              <a:ahLst/>
              <a:cxnLst/>
              <a:rect l="0" t="0" r="0" b="0"/>
              <a:pathLst>
                <a:path w="101601" h="105109">
                  <a:moveTo>
                    <a:pt x="0" y="31750"/>
                  </a:moveTo>
                  <a:lnTo>
                    <a:pt x="0" y="31750"/>
                  </a:lnTo>
                  <a:lnTo>
                    <a:pt x="17676" y="31750"/>
                  </a:lnTo>
                  <a:lnTo>
                    <a:pt x="25730" y="35513"/>
                  </a:lnTo>
                  <a:lnTo>
                    <a:pt x="33308" y="41889"/>
                  </a:lnTo>
                  <a:lnTo>
                    <a:pt x="41540" y="54118"/>
                  </a:lnTo>
                  <a:lnTo>
                    <a:pt x="54258" y="88485"/>
                  </a:lnTo>
                  <a:lnTo>
                    <a:pt x="55864" y="98358"/>
                  </a:lnTo>
                  <a:lnTo>
                    <a:pt x="55587" y="101555"/>
                  </a:lnTo>
                  <a:lnTo>
                    <a:pt x="54697" y="103687"/>
                  </a:lnTo>
                  <a:lnTo>
                    <a:pt x="53398" y="105108"/>
                  </a:lnTo>
                  <a:lnTo>
                    <a:pt x="52531" y="104644"/>
                  </a:lnTo>
                  <a:lnTo>
                    <a:pt x="51570" y="100366"/>
                  </a:lnTo>
                  <a:lnTo>
                    <a:pt x="51027" y="86653"/>
                  </a:lnTo>
                  <a:lnTo>
                    <a:pt x="65125" y="3966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552"/>
            <p:cNvSpPr/>
            <p:nvPr>
              <p:custDataLst>
                <p:tags r:id="rId114"/>
              </p:custDataLst>
            </p:nvPr>
          </p:nvSpPr>
          <p:spPr>
            <a:xfrm>
              <a:off x="7628525" y="3268430"/>
              <a:ext cx="35926" cy="76038"/>
            </a:xfrm>
            <a:custGeom>
              <a:avLst/>
              <a:gdLst/>
              <a:ahLst/>
              <a:cxnLst/>
              <a:rect l="0" t="0" r="0" b="0"/>
              <a:pathLst>
                <a:path w="35926" h="76038">
                  <a:moveTo>
                    <a:pt x="35925" y="8170"/>
                  </a:moveTo>
                  <a:lnTo>
                    <a:pt x="35925" y="8170"/>
                  </a:lnTo>
                  <a:lnTo>
                    <a:pt x="32554" y="8170"/>
                  </a:lnTo>
                  <a:lnTo>
                    <a:pt x="20729" y="147"/>
                  </a:lnTo>
                  <a:lnTo>
                    <a:pt x="18034" y="0"/>
                  </a:lnTo>
                  <a:lnTo>
                    <a:pt x="15530" y="606"/>
                  </a:lnTo>
                  <a:lnTo>
                    <a:pt x="5265" y="8202"/>
                  </a:lnTo>
                  <a:lnTo>
                    <a:pt x="1133" y="17357"/>
                  </a:lnTo>
                  <a:lnTo>
                    <a:pt x="0" y="28480"/>
                  </a:lnTo>
                  <a:lnTo>
                    <a:pt x="1849" y="40480"/>
                  </a:lnTo>
                  <a:lnTo>
                    <a:pt x="13148" y="64019"/>
                  </a:lnTo>
                  <a:lnTo>
                    <a:pt x="18275" y="71327"/>
                  </a:lnTo>
                  <a:lnTo>
                    <a:pt x="24788" y="75045"/>
                  </a:lnTo>
                  <a:lnTo>
                    <a:pt x="28501" y="76037"/>
                  </a:lnTo>
                  <a:lnTo>
                    <a:pt x="30975" y="75287"/>
                  </a:lnTo>
                  <a:lnTo>
                    <a:pt x="32624" y="73375"/>
                  </a:lnTo>
                  <a:lnTo>
                    <a:pt x="34458" y="66783"/>
                  </a:lnTo>
                  <a:lnTo>
                    <a:pt x="34786" y="51172"/>
                  </a:lnTo>
                  <a:lnTo>
                    <a:pt x="24352" y="13973"/>
                  </a:lnTo>
                  <a:lnTo>
                    <a:pt x="24682" y="12038"/>
                  </a:lnTo>
                  <a:lnTo>
                    <a:pt x="29575" y="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553"/>
            <p:cNvSpPr/>
            <p:nvPr>
              <p:custDataLst>
                <p:tags r:id="rId115"/>
              </p:custDataLst>
            </p:nvPr>
          </p:nvSpPr>
          <p:spPr>
            <a:xfrm>
              <a:off x="7538855" y="3276600"/>
              <a:ext cx="106546" cy="69851"/>
            </a:xfrm>
            <a:custGeom>
              <a:avLst/>
              <a:gdLst/>
              <a:ahLst/>
              <a:cxnLst/>
              <a:rect l="0" t="0" r="0" b="0"/>
              <a:pathLst>
                <a:path w="106546" h="69851">
                  <a:moveTo>
                    <a:pt x="17645" y="69850"/>
                  </a:moveTo>
                  <a:lnTo>
                    <a:pt x="17645" y="69850"/>
                  </a:lnTo>
                  <a:lnTo>
                    <a:pt x="5712" y="56035"/>
                  </a:lnTo>
                  <a:lnTo>
                    <a:pt x="1759" y="48188"/>
                  </a:lnTo>
                  <a:lnTo>
                    <a:pt x="0" y="39996"/>
                  </a:lnTo>
                  <a:lnTo>
                    <a:pt x="1102" y="31652"/>
                  </a:lnTo>
                  <a:lnTo>
                    <a:pt x="2382" y="27451"/>
                  </a:lnTo>
                  <a:lnTo>
                    <a:pt x="6059" y="23945"/>
                  </a:lnTo>
                  <a:lnTo>
                    <a:pt x="36701" y="10949"/>
                  </a:lnTo>
                  <a:lnTo>
                    <a:pt x="1065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554"/>
            <p:cNvSpPr/>
            <p:nvPr>
              <p:custDataLst>
                <p:tags r:id="rId116"/>
              </p:custDataLst>
            </p:nvPr>
          </p:nvSpPr>
          <p:spPr>
            <a:xfrm>
              <a:off x="7577333" y="3095956"/>
              <a:ext cx="61718" cy="269545"/>
            </a:xfrm>
            <a:custGeom>
              <a:avLst/>
              <a:gdLst/>
              <a:ahLst/>
              <a:cxnLst/>
              <a:rect l="0" t="0" r="0" b="0"/>
              <a:pathLst>
                <a:path w="61718" h="269545">
                  <a:moveTo>
                    <a:pt x="61717" y="21894"/>
                  </a:moveTo>
                  <a:lnTo>
                    <a:pt x="61717" y="21894"/>
                  </a:lnTo>
                  <a:lnTo>
                    <a:pt x="61717" y="18523"/>
                  </a:lnTo>
                  <a:lnTo>
                    <a:pt x="59836" y="14987"/>
                  </a:lnTo>
                  <a:lnTo>
                    <a:pt x="57353" y="11063"/>
                  </a:lnTo>
                  <a:lnTo>
                    <a:pt x="55250" y="4887"/>
                  </a:lnTo>
                  <a:lnTo>
                    <a:pt x="52257" y="695"/>
                  </a:lnTo>
                  <a:lnTo>
                    <a:pt x="50471" y="0"/>
                  </a:lnTo>
                  <a:lnTo>
                    <a:pt x="48576" y="242"/>
                  </a:lnTo>
                  <a:lnTo>
                    <a:pt x="43881" y="3099"/>
                  </a:lnTo>
                  <a:lnTo>
                    <a:pt x="37093" y="9072"/>
                  </a:lnTo>
                  <a:lnTo>
                    <a:pt x="17090" y="56136"/>
                  </a:lnTo>
                  <a:lnTo>
                    <a:pt x="6396" y="96246"/>
                  </a:lnTo>
                  <a:lnTo>
                    <a:pt x="1852" y="127611"/>
                  </a:lnTo>
                  <a:lnTo>
                    <a:pt x="0" y="174887"/>
                  </a:lnTo>
                  <a:lnTo>
                    <a:pt x="3605" y="212177"/>
                  </a:lnTo>
                  <a:lnTo>
                    <a:pt x="4567" y="269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SMARTInkShape-Group95"/>
          <p:cNvGrpSpPr/>
          <p:nvPr/>
        </p:nvGrpSpPr>
        <p:grpSpPr>
          <a:xfrm>
            <a:off x="6915150" y="3092450"/>
            <a:ext cx="196851" cy="393701"/>
            <a:chOff x="6915150" y="3092450"/>
            <a:chExt cx="196851" cy="393701"/>
          </a:xfrm>
        </p:grpSpPr>
        <p:sp>
          <p:nvSpPr>
            <p:cNvPr id="472" name="SMARTInkShape-555"/>
            <p:cNvSpPr/>
            <p:nvPr>
              <p:custDataLst>
                <p:tags r:id="rId108"/>
              </p:custDataLst>
            </p:nvPr>
          </p:nvSpPr>
          <p:spPr>
            <a:xfrm>
              <a:off x="7016750" y="3340100"/>
              <a:ext cx="95251" cy="146051"/>
            </a:xfrm>
            <a:custGeom>
              <a:avLst/>
              <a:gdLst/>
              <a:ahLst/>
              <a:cxnLst/>
              <a:rect l="0" t="0" r="0" b="0"/>
              <a:pathLst>
                <a:path w="95251" h="14605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90886" y="705"/>
                  </a:lnTo>
                  <a:lnTo>
                    <a:pt x="90223" y="1881"/>
                  </a:lnTo>
                  <a:lnTo>
                    <a:pt x="88077" y="6481"/>
                  </a:lnTo>
                  <a:lnTo>
                    <a:pt x="55699" y="48956"/>
                  </a:lnTo>
                  <a:lnTo>
                    <a:pt x="24137" y="94450"/>
                  </a:lnTo>
                  <a:lnTo>
                    <a:pt x="226" y="132269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556"/>
            <p:cNvSpPr/>
            <p:nvPr>
              <p:custDataLst>
                <p:tags r:id="rId109"/>
              </p:custDataLst>
            </p:nvPr>
          </p:nvSpPr>
          <p:spPr>
            <a:xfrm>
              <a:off x="7023098" y="3328283"/>
              <a:ext cx="76203" cy="119768"/>
            </a:xfrm>
            <a:custGeom>
              <a:avLst/>
              <a:gdLst/>
              <a:ahLst/>
              <a:cxnLst/>
              <a:rect l="0" t="0" r="0" b="0"/>
              <a:pathLst>
                <a:path w="76203" h="11976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3372" y="2749"/>
                  </a:lnTo>
                  <a:lnTo>
                    <a:pt x="18299" y="17438"/>
                  </a:lnTo>
                  <a:lnTo>
                    <a:pt x="40887" y="63768"/>
                  </a:lnTo>
                  <a:lnTo>
                    <a:pt x="66127" y="110178"/>
                  </a:lnTo>
                  <a:lnTo>
                    <a:pt x="67369" y="113374"/>
                  </a:lnTo>
                  <a:lnTo>
                    <a:pt x="68902" y="115505"/>
                  </a:lnTo>
                  <a:lnTo>
                    <a:pt x="76202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557"/>
            <p:cNvSpPr/>
            <p:nvPr>
              <p:custDataLst>
                <p:tags r:id="rId110"/>
              </p:custDataLst>
            </p:nvPr>
          </p:nvSpPr>
          <p:spPr>
            <a:xfrm>
              <a:off x="6915150" y="3238500"/>
              <a:ext cx="95251" cy="29059"/>
            </a:xfrm>
            <a:custGeom>
              <a:avLst/>
              <a:gdLst/>
              <a:ahLst/>
              <a:cxnLst/>
              <a:rect l="0" t="0" r="0" b="0"/>
              <a:pathLst>
                <a:path w="95251" h="29059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2116" y="29058"/>
                  </a:lnTo>
                  <a:lnTo>
                    <a:pt x="42358" y="1876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558"/>
            <p:cNvSpPr/>
            <p:nvPr>
              <p:custDataLst>
                <p:tags r:id="rId111"/>
              </p:custDataLst>
            </p:nvPr>
          </p:nvSpPr>
          <p:spPr>
            <a:xfrm>
              <a:off x="6924191" y="3092450"/>
              <a:ext cx="124310" cy="76201"/>
            </a:xfrm>
            <a:custGeom>
              <a:avLst/>
              <a:gdLst/>
              <a:ahLst/>
              <a:cxnLst/>
              <a:rect l="0" t="0" r="0" b="0"/>
              <a:pathLst>
                <a:path w="124310" h="76201">
                  <a:moveTo>
                    <a:pt x="3659" y="76200"/>
                  </a:moveTo>
                  <a:lnTo>
                    <a:pt x="3659" y="76200"/>
                  </a:lnTo>
                  <a:lnTo>
                    <a:pt x="288" y="72829"/>
                  </a:lnTo>
                  <a:lnTo>
                    <a:pt x="0" y="71836"/>
                  </a:lnTo>
                  <a:lnTo>
                    <a:pt x="514" y="71174"/>
                  </a:lnTo>
                  <a:lnTo>
                    <a:pt x="1563" y="70733"/>
                  </a:lnTo>
                  <a:lnTo>
                    <a:pt x="22842" y="49244"/>
                  </a:lnTo>
                  <a:lnTo>
                    <a:pt x="65059" y="23914"/>
                  </a:lnTo>
                  <a:lnTo>
                    <a:pt x="109363" y="3714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559"/>
            <p:cNvSpPr/>
            <p:nvPr>
              <p:custDataLst>
                <p:tags r:id="rId112"/>
              </p:custDataLst>
            </p:nvPr>
          </p:nvSpPr>
          <p:spPr>
            <a:xfrm>
              <a:off x="6915150" y="3125083"/>
              <a:ext cx="31489" cy="221368"/>
            </a:xfrm>
            <a:custGeom>
              <a:avLst/>
              <a:gdLst/>
              <a:ahLst/>
              <a:cxnLst/>
              <a:rect l="0" t="0" r="0" b="0"/>
              <a:pathLst>
                <a:path w="31489" h="221368">
                  <a:moveTo>
                    <a:pt x="25400" y="5467"/>
                  </a:moveTo>
                  <a:lnTo>
                    <a:pt x="25400" y="5467"/>
                  </a:lnTo>
                  <a:lnTo>
                    <a:pt x="30867" y="0"/>
                  </a:lnTo>
                  <a:lnTo>
                    <a:pt x="31161" y="411"/>
                  </a:lnTo>
                  <a:lnTo>
                    <a:pt x="31488" y="2750"/>
                  </a:lnTo>
                  <a:lnTo>
                    <a:pt x="25267" y="50043"/>
                  </a:lnTo>
                  <a:lnTo>
                    <a:pt x="20487" y="90002"/>
                  </a:lnTo>
                  <a:lnTo>
                    <a:pt x="15963" y="129018"/>
                  </a:lnTo>
                  <a:lnTo>
                    <a:pt x="8981" y="172420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5" name="SMARTInkShape-Group96"/>
          <p:cNvGrpSpPr/>
          <p:nvPr/>
        </p:nvGrpSpPr>
        <p:grpSpPr>
          <a:xfrm>
            <a:off x="5664200" y="3067933"/>
            <a:ext cx="755651" cy="253118"/>
            <a:chOff x="5664200" y="3067933"/>
            <a:chExt cx="755651" cy="253118"/>
          </a:xfrm>
        </p:grpSpPr>
        <p:sp>
          <p:nvSpPr>
            <p:cNvPr id="478" name="SMARTInkShape-560"/>
            <p:cNvSpPr/>
            <p:nvPr>
              <p:custDataLst>
                <p:tags r:id="rId101"/>
              </p:custDataLst>
            </p:nvPr>
          </p:nvSpPr>
          <p:spPr>
            <a:xfrm>
              <a:off x="6294291" y="3179443"/>
              <a:ext cx="125560" cy="106061"/>
            </a:xfrm>
            <a:custGeom>
              <a:avLst/>
              <a:gdLst/>
              <a:ahLst/>
              <a:cxnLst/>
              <a:rect l="0" t="0" r="0" b="0"/>
              <a:pathLst>
                <a:path w="125560" h="106061">
                  <a:moveTo>
                    <a:pt x="11259" y="40007"/>
                  </a:moveTo>
                  <a:lnTo>
                    <a:pt x="11259" y="40007"/>
                  </a:lnTo>
                  <a:lnTo>
                    <a:pt x="21398" y="39301"/>
                  </a:lnTo>
                  <a:lnTo>
                    <a:pt x="28935" y="36636"/>
                  </a:lnTo>
                  <a:lnTo>
                    <a:pt x="44483" y="24427"/>
                  </a:lnTo>
                  <a:lnTo>
                    <a:pt x="55754" y="10775"/>
                  </a:lnTo>
                  <a:lnTo>
                    <a:pt x="60191" y="1164"/>
                  </a:lnTo>
                  <a:lnTo>
                    <a:pt x="58696" y="0"/>
                  </a:lnTo>
                  <a:lnTo>
                    <a:pt x="51391" y="589"/>
                  </a:lnTo>
                  <a:lnTo>
                    <a:pt x="42973" y="5084"/>
                  </a:lnTo>
                  <a:lnTo>
                    <a:pt x="28416" y="19311"/>
                  </a:lnTo>
                  <a:lnTo>
                    <a:pt x="8448" y="44468"/>
                  </a:lnTo>
                  <a:lnTo>
                    <a:pt x="1803" y="64534"/>
                  </a:lnTo>
                  <a:lnTo>
                    <a:pt x="0" y="77719"/>
                  </a:lnTo>
                  <a:lnTo>
                    <a:pt x="4844" y="90635"/>
                  </a:lnTo>
                  <a:lnTo>
                    <a:pt x="9099" y="97042"/>
                  </a:lnTo>
                  <a:lnTo>
                    <a:pt x="15463" y="101314"/>
                  </a:lnTo>
                  <a:lnTo>
                    <a:pt x="31942" y="106060"/>
                  </a:lnTo>
                  <a:lnTo>
                    <a:pt x="61053" y="105361"/>
                  </a:lnTo>
                  <a:lnTo>
                    <a:pt x="125559" y="84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561"/>
            <p:cNvSpPr/>
            <p:nvPr>
              <p:custDataLst>
                <p:tags r:id="rId102"/>
              </p:custDataLst>
            </p:nvPr>
          </p:nvSpPr>
          <p:spPr>
            <a:xfrm>
              <a:off x="6169719" y="3200400"/>
              <a:ext cx="91382" cy="12701"/>
            </a:xfrm>
            <a:custGeom>
              <a:avLst/>
              <a:gdLst/>
              <a:ahLst/>
              <a:cxnLst/>
              <a:rect l="0" t="0" r="0" b="0"/>
              <a:pathLst>
                <a:path w="91382" h="12701">
                  <a:moveTo>
                    <a:pt x="15181" y="12700"/>
                  </a:moveTo>
                  <a:lnTo>
                    <a:pt x="15181" y="12700"/>
                  </a:lnTo>
                  <a:lnTo>
                    <a:pt x="876" y="12700"/>
                  </a:lnTo>
                  <a:lnTo>
                    <a:pt x="0" y="11994"/>
                  </a:lnTo>
                  <a:lnTo>
                    <a:pt x="120" y="10819"/>
                  </a:lnTo>
                  <a:lnTo>
                    <a:pt x="907" y="9329"/>
                  </a:lnTo>
                  <a:lnTo>
                    <a:pt x="2843" y="8336"/>
                  </a:lnTo>
                  <a:lnTo>
                    <a:pt x="50278" y="2038"/>
                  </a:lnTo>
                  <a:lnTo>
                    <a:pt x="91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562"/>
            <p:cNvSpPr/>
            <p:nvPr>
              <p:custDataLst>
                <p:tags r:id="rId103"/>
              </p:custDataLst>
            </p:nvPr>
          </p:nvSpPr>
          <p:spPr>
            <a:xfrm>
              <a:off x="6192069" y="3067933"/>
              <a:ext cx="37282" cy="226472"/>
            </a:xfrm>
            <a:custGeom>
              <a:avLst/>
              <a:gdLst/>
              <a:ahLst/>
              <a:cxnLst/>
              <a:rect l="0" t="0" r="0" b="0"/>
              <a:pathLst>
                <a:path w="37282" h="226472">
                  <a:moveTo>
                    <a:pt x="24581" y="5467"/>
                  </a:moveTo>
                  <a:lnTo>
                    <a:pt x="24581" y="5467"/>
                  </a:lnTo>
                  <a:lnTo>
                    <a:pt x="24581" y="0"/>
                  </a:lnTo>
                  <a:lnTo>
                    <a:pt x="21210" y="2750"/>
                  </a:lnTo>
                  <a:lnTo>
                    <a:pt x="19555" y="9904"/>
                  </a:lnTo>
                  <a:lnTo>
                    <a:pt x="13336" y="52304"/>
                  </a:lnTo>
                  <a:lnTo>
                    <a:pt x="7452" y="85981"/>
                  </a:lnTo>
                  <a:lnTo>
                    <a:pt x="1945" y="130060"/>
                  </a:lnTo>
                  <a:lnTo>
                    <a:pt x="0" y="171892"/>
                  </a:lnTo>
                  <a:lnTo>
                    <a:pt x="835" y="198947"/>
                  </a:lnTo>
                  <a:lnTo>
                    <a:pt x="8687" y="218251"/>
                  </a:lnTo>
                  <a:lnTo>
                    <a:pt x="13520" y="223510"/>
                  </a:lnTo>
                  <a:lnTo>
                    <a:pt x="19898" y="225847"/>
                  </a:lnTo>
                  <a:lnTo>
                    <a:pt x="23576" y="226471"/>
                  </a:lnTo>
                  <a:lnTo>
                    <a:pt x="26734" y="225475"/>
                  </a:lnTo>
                  <a:lnTo>
                    <a:pt x="37281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563"/>
            <p:cNvSpPr/>
            <p:nvPr>
              <p:custDataLst>
                <p:tags r:id="rId104"/>
              </p:custDataLst>
            </p:nvPr>
          </p:nvSpPr>
          <p:spPr>
            <a:xfrm>
              <a:off x="6045671" y="3221677"/>
              <a:ext cx="88430" cy="77664"/>
            </a:xfrm>
            <a:custGeom>
              <a:avLst/>
              <a:gdLst/>
              <a:ahLst/>
              <a:cxnLst/>
              <a:rect l="0" t="0" r="0" b="0"/>
              <a:pathLst>
                <a:path w="88430" h="77664">
                  <a:moveTo>
                    <a:pt x="43979" y="42223"/>
                  </a:moveTo>
                  <a:lnTo>
                    <a:pt x="43979" y="42223"/>
                  </a:lnTo>
                  <a:lnTo>
                    <a:pt x="43274" y="12573"/>
                  </a:lnTo>
                  <a:lnTo>
                    <a:pt x="40608" y="5291"/>
                  </a:lnTo>
                  <a:lnTo>
                    <a:pt x="38910" y="2786"/>
                  </a:lnTo>
                  <a:lnTo>
                    <a:pt x="35140" y="0"/>
                  </a:lnTo>
                  <a:lnTo>
                    <a:pt x="29231" y="645"/>
                  </a:lnTo>
                  <a:lnTo>
                    <a:pt x="21903" y="3988"/>
                  </a:lnTo>
                  <a:lnTo>
                    <a:pt x="10549" y="13804"/>
                  </a:lnTo>
                  <a:lnTo>
                    <a:pt x="4897" y="21596"/>
                  </a:lnTo>
                  <a:lnTo>
                    <a:pt x="1118" y="40658"/>
                  </a:lnTo>
                  <a:lnTo>
                    <a:pt x="0" y="57438"/>
                  </a:lnTo>
                  <a:lnTo>
                    <a:pt x="3502" y="66859"/>
                  </a:lnTo>
                  <a:lnTo>
                    <a:pt x="9056" y="74339"/>
                  </a:lnTo>
                  <a:lnTo>
                    <a:pt x="13877" y="77663"/>
                  </a:lnTo>
                  <a:lnTo>
                    <a:pt x="17560" y="76433"/>
                  </a:lnTo>
                  <a:lnTo>
                    <a:pt x="41311" y="60316"/>
                  </a:lnTo>
                  <a:lnTo>
                    <a:pt x="48203" y="51676"/>
                  </a:lnTo>
                  <a:lnTo>
                    <a:pt x="54168" y="38674"/>
                  </a:lnTo>
                  <a:lnTo>
                    <a:pt x="55005" y="35623"/>
                  </a:lnTo>
                  <a:lnTo>
                    <a:pt x="56268" y="34295"/>
                  </a:lnTo>
                  <a:lnTo>
                    <a:pt x="57816" y="34116"/>
                  </a:lnTo>
                  <a:lnTo>
                    <a:pt x="59554" y="34701"/>
                  </a:lnTo>
                  <a:lnTo>
                    <a:pt x="60712" y="35797"/>
                  </a:lnTo>
                  <a:lnTo>
                    <a:pt x="78163" y="66642"/>
                  </a:lnTo>
                  <a:lnTo>
                    <a:pt x="88429" y="73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564"/>
            <p:cNvSpPr/>
            <p:nvPr>
              <p:custDataLst>
                <p:tags r:id="rId105"/>
              </p:custDataLst>
            </p:nvPr>
          </p:nvSpPr>
          <p:spPr>
            <a:xfrm>
              <a:off x="5975350" y="3067933"/>
              <a:ext cx="38101" cy="253118"/>
            </a:xfrm>
            <a:custGeom>
              <a:avLst/>
              <a:gdLst/>
              <a:ahLst/>
              <a:cxnLst/>
              <a:rect l="0" t="0" r="0" b="0"/>
              <a:pathLst>
                <a:path w="38101" h="2531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0832" y="1116"/>
                  </a:lnTo>
                  <a:lnTo>
                    <a:pt x="14927" y="6120"/>
                  </a:lnTo>
                  <a:lnTo>
                    <a:pt x="17828" y="23613"/>
                  </a:lnTo>
                  <a:lnTo>
                    <a:pt x="18890" y="66819"/>
                  </a:lnTo>
                  <a:lnTo>
                    <a:pt x="19018" y="104134"/>
                  </a:lnTo>
                  <a:lnTo>
                    <a:pt x="19040" y="142103"/>
                  </a:lnTo>
                  <a:lnTo>
                    <a:pt x="22418" y="178988"/>
                  </a:lnTo>
                  <a:lnTo>
                    <a:pt x="29880" y="225304"/>
                  </a:lnTo>
                  <a:lnTo>
                    <a:pt x="3810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565"/>
            <p:cNvSpPr/>
            <p:nvPr>
              <p:custDataLst>
                <p:tags r:id="rId106"/>
              </p:custDataLst>
            </p:nvPr>
          </p:nvSpPr>
          <p:spPr>
            <a:xfrm>
              <a:off x="5810250" y="3200877"/>
              <a:ext cx="82551" cy="111783"/>
            </a:xfrm>
            <a:custGeom>
              <a:avLst/>
              <a:gdLst/>
              <a:ahLst/>
              <a:cxnLst/>
              <a:rect l="0" t="0" r="0" b="0"/>
              <a:pathLst>
                <a:path w="82551" h="111783">
                  <a:moveTo>
                    <a:pt x="0" y="37623"/>
                  </a:moveTo>
                  <a:lnTo>
                    <a:pt x="0" y="37623"/>
                  </a:lnTo>
                  <a:lnTo>
                    <a:pt x="0" y="49178"/>
                  </a:lnTo>
                  <a:lnTo>
                    <a:pt x="705" y="48854"/>
                  </a:lnTo>
                  <a:lnTo>
                    <a:pt x="23765" y="26528"/>
                  </a:lnTo>
                  <a:lnTo>
                    <a:pt x="28201" y="18346"/>
                  </a:lnTo>
                  <a:lnTo>
                    <a:pt x="31048" y="4965"/>
                  </a:lnTo>
                  <a:lnTo>
                    <a:pt x="30576" y="3151"/>
                  </a:lnTo>
                  <a:lnTo>
                    <a:pt x="29557" y="1942"/>
                  </a:lnTo>
                  <a:lnTo>
                    <a:pt x="26543" y="598"/>
                  </a:lnTo>
                  <a:lnTo>
                    <a:pt x="22851" y="0"/>
                  </a:lnTo>
                  <a:lnTo>
                    <a:pt x="16976" y="5380"/>
                  </a:lnTo>
                  <a:lnTo>
                    <a:pt x="7617" y="20308"/>
                  </a:lnTo>
                  <a:lnTo>
                    <a:pt x="3384" y="33455"/>
                  </a:lnTo>
                  <a:lnTo>
                    <a:pt x="1505" y="51057"/>
                  </a:lnTo>
                  <a:lnTo>
                    <a:pt x="4432" y="66877"/>
                  </a:lnTo>
                  <a:lnTo>
                    <a:pt x="11142" y="80963"/>
                  </a:lnTo>
                  <a:lnTo>
                    <a:pt x="26819" y="99383"/>
                  </a:lnTo>
                  <a:lnTo>
                    <a:pt x="44166" y="109231"/>
                  </a:lnTo>
                  <a:lnTo>
                    <a:pt x="53965" y="111782"/>
                  </a:lnTo>
                  <a:lnTo>
                    <a:pt x="82550" y="101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566"/>
            <p:cNvSpPr/>
            <p:nvPr>
              <p:custDataLst>
                <p:tags r:id="rId107"/>
              </p:custDataLst>
            </p:nvPr>
          </p:nvSpPr>
          <p:spPr>
            <a:xfrm>
              <a:off x="5664200" y="3181350"/>
              <a:ext cx="101601" cy="124081"/>
            </a:xfrm>
            <a:custGeom>
              <a:avLst/>
              <a:gdLst/>
              <a:ahLst/>
              <a:cxnLst/>
              <a:rect l="0" t="0" r="0" b="0"/>
              <a:pathLst>
                <a:path w="101601" h="124081">
                  <a:moveTo>
                    <a:pt x="0" y="44450"/>
                  </a:moveTo>
                  <a:lnTo>
                    <a:pt x="0" y="44450"/>
                  </a:lnTo>
                  <a:lnTo>
                    <a:pt x="0" y="26152"/>
                  </a:lnTo>
                  <a:lnTo>
                    <a:pt x="705" y="23785"/>
                  </a:lnTo>
                  <a:lnTo>
                    <a:pt x="1881" y="22207"/>
                  </a:lnTo>
                  <a:lnTo>
                    <a:pt x="3371" y="21154"/>
                  </a:lnTo>
                  <a:lnTo>
                    <a:pt x="10670" y="21867"/>
                  </a:lnTo>
                  <a:lnTo>
                    <a:pt x="15580" y="23044"/>
                  </a:lnTo>
                  <a:lnTo>
                    <a:pt x="24798" y="29997"/>
                  </a:lnTo>
                  <a:lnTo>
                    <a:pt x="45586" y="58450"/>
                  </a:lnTo>
                  <a:lnTo>
                    <a:pt x="53723" y="81054"/>
                  </a:lnTo>
                  <a:lnTo>
                    <a:pt x="56135" y="101157"/>
                  </a:lnTo>
                  <a:lnTo>
                    <a:pt x="53478" y="117148"/>
                  </a:lnTo>
                  <a:lnTo>
                    <a:pt x="51175" y="120432"/>
                  </a:lnTo>
                  <a:lnTo>
                    <a:pt x="48227" y="122621"/>
                  </a:lnTo>
                  <a:lnTo>
                    <a:pt x="44852" y="124080"/>
                  </a:lnTo>
                  <a:lnTo>
                    <a:pt x="42601" y="122231"/>
                  </a:lnTo>
                  <a:lnTo>
                    <a:pt x="40101" y="112651"/>
                  </a:lnTo>
                  <a:lnTo>
                    <a:pt x="39906" y="74777"/>
                  </a:lnTo>
                  <a:lnTo>
                    <a:pt x="55829" y="30003"/>
                  </a:lnTo>
                  <a:lnTo>
                    <a:pt x="67969" y="7713"/>
                  </a:lnTo>
                  <a:lnTo>
                    <a:pt x="72829" y="373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9" name="SMARTInkShape-Group97"/>
          <p:cNvGrpSpPr/>
          <p:nvPr/>
        </p:nvGrpSpPr>
        <p:grpSpPr>
          <a:xfrm>
            <a:off x="5062715" y="3039423"/>
            <a:ext cx="195888" cy="276069"/>
            <a:chOff x="5062715" y="3039423"/>
            <a:chExt cx="195888" cy="276069"/>
          </a:xfrm>
        </p:grpSpPr>
        <p:sp>
          <p:nvSpPr>
            <p:cNvPr id="486" name="SMARTInkShape-567"/>
            <p:cNvSpPr/>
            <p:nvPr>
              <p:custDataLst>
                <p:tags r:id="rId98"/>
              </p:custDataLst>
            </p:nvPr>
          </p:nvSpPr>
          <p:spPr>
            <a:xfrm>
              <a:off x="5199014" y="3187700"/>
              <a:ext cx="59589" cy="114625"/>
            </a:xfrm>
            <a:custGeom>
              <a:avLst/>
              <a:gdLst/>
              <a:ahLst/>
              <a:cxnLst/>
              <a:rect l="0" t="0" r="0" b="0"/>
              <a:pathLst>
                <a:path w="59589" h="114625">
                  <a:moveTo>
                    <a:pt x="46086" y="0"/>
                  </a:moveTo>
                  <a:lnTo>
                    <a:pt x="46086" y="0"/>
                  </a:lnTo>
                  <a:lnTo>
                    <a:pt x="39344" y="0"/>
                  </a:lnTo>
                  <a:lnTo>
                    <a:pt x="34153" y="1881"/>
                  </a:lnTo>
                  <a:lnTo>
                    <a:pt x="25071" y="8838"/>
                  </a:lnTo>
                  <a:lnTo>
                    <a:pt x="7754" y="37285"/>
                  </a:lnTo>
                  <a:lnTo>
                    <a:pt x="0" y="65218"/>
                  </a:lnTo>
                  <a:lnTo>
                    <a:pt x="438" y="80490"/>
                  </a:lnTo>
                  <a:lnTo>
                    <a:pt x="8022" y="100990"/>
                  </a:lnTo>
                  <a:lnTo>
                    <a:pt x="17175" y="110266"/>
                  </a:lnTo>
                  <a:lnTo>
                    <a:pt x="22579" y="113728"/>
                  </a:lnTo>
                  <a:lnTo>
                    <a:pt x="27592" y="114624"/>
                  </a:lnTo>
                  <a:lnTo>
                    <a:pt x="32345" y="113810"/>
                  </a:lnTo>
                  <a:lnTo>
                    <a:pt x="41390" y="109143"/>
                  </a:lnTo>
                  <a:lnTo>
                    <a:pt x="50114" y="102365"/>
                  </a:lnTo>
                  <a:lnTo>
                    <a:pt x="56813" y="89005"/>
                  </a:lnTo>
                  <a:lnTo>
                    <a:pt x="59588" y="80504"/>
                  </a:lnTo>
                  <a:lnTo>
                    <a:pt x="58907" y="63531"/>
                  </a:lnTo>
                  <a:lnTo>
                    <a:pt x="53901" y="48697"/>
                  </a:lnTo>
                  <a:lnTo>
                    <a:pt x="2703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568"/>
            <p:cNvSpPr/>
            <p:nvPr>
              <p:custDataLst>
                <p:tags r:id="rId99"/>
              </p:custDataLst>
            </p:nvPr>
          </p:nvSpPr>
          <p:spPr>
            <a:xfrm>
              <a:off x="5062715" y="3194050"/>
              <a:ext cx="118886" cy="31751"/>
            </a:xfrm>
            <a:custGeom>
              <a:avLst/>
              <a:gdLst/>
              <a:ahLst/>
              <a:cxnLst/>
              <a:rect l="0" t="0" r="0" b="0"/>
              <a:pathLst>
                <a:path w="1188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4193" y="28379"/>
                  </a:lnTo>
                  <a:lnTo>
                    <a:pt x="2207" y="26680"/>
                  </a:lnTo>
                  <a:lnTo>
                    <a:pt x="0" y="22912"/>
                  </a:lnTo>
                  <a:lnTo>
                    <a:pt x="117" y="20919"/>
                  </a:lnTo>
                  <a:lnTo>
                    <a:pt x="2129" y="16823"/>
                  </a:lnTo>
                  <a:lnTo>
                    <a:pt x="13970" y="10551"/>
                  </a:lnTo>
                  <a:lnTo>
                    <a:pt x="50610" y="5022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569"/>
            <p:cNvSpPr/>
            <p:nvPr>
              <p:custDataLst>
                <p:tags r:id="rId100"/>
              </p:custDataLst>
            </p:nvPr>
          </p:nvSpPr>
          <p:spPr>
            <a:xfrm>
              <a:off x="5099086" y="3039423"/>
              <a:ext cx="44415" cy="276069"/>
            </a:xfrm>
            <a:custGeom>
              <a:avLst/>
              <a:gdLst/>
              <a:ahLst/>
              <a:cxnLst/>
              <a:rect l="0" t="0" r="0" b="0"/>
              <a:pathLst>
                <a:path w="44415" h="276069">
                  <a:moveTo>
                    <a:pt x="12664" y="14927"/>
                  </a:moveTo>
                  <a:lnTo>
                    <a:pt x="12664" y="14927"/>
                  </a:lnTo>
                  <a:lnTo>
                    <a:pt x="12664" y="0"/>
                  </a:lnTo>
                  <a:lnTo>
                    <a:pt x="7638" y="39346"/>
                  </a:lnTo>
                  <a:lnTo>
                    <a:pt x="3204" y="85837"/>
                  </a:lnTo>
                  <a:lnTo>
                    <a:pt x="604" y="127764"/>
                  </a:lnTo>
                  <a:lnTo>
                    <a:pt x="154" y="166580"/>
                  </a:lnTo>
                  <a:lnTo>
                    <a:pt x="0" y="212335"/>
                  </a:lnTo>
                  <a:lnTo>
                    <a:pt x="3342" y="245754"/>
                  </a:lnTo>
                  <a:lnTo>
                    <a:pt x="8756" y="258863"/>
                  </a:lnTo>
                  <a:lnTo>
                    <a:pt x="12175" y="264334"/>
                  </a:lnTo>
                  <a:lnTo>
                    <a:pt x="21619" y="272295"/>
                  </a:lnTo>
                  <a:lnTo>
                    <a:pt x="27100" y="275406"/>
                  </a:lnTo>
                  <a:lnTo>
                    <a:pt x="31461" y="276068"/>
                  </a:lnTo>
                  <a:lnTo>
                    <a:pt x="35073" y="275099"/>
                  </a:lnTo>
                  <a:lnTo>
                    <a:pt x="38186" y="273042"/>
                  </a:lnTo>
                  <a:lnTo>
                    <a:pt x="40262" y="270259"/>
                  </a:lnTo>
                  <a:lnTo>
                    <a:pt x="44414" y="256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SMARTInkShape-Group98"/>
          <p:cNvGrpSpPr/>
          <p:nvPr/>
        </p:nvGrpSpPr>
        <p:grpSpPr>
          <a:xfrm>
            <a:off x="4091144" y="3035561"/>
            <a:ext cx="423707" cy="301648"/>
            <a:chOff x="4091144" y="3035561"/>
            <a:chExt cx="423707" cy="301648"/>
          </a:xfrm>
        </p:grpSpPr>
        <p:sp>
          <p:nvSpPr>
            <p:cNvPr id="490" name="SMARTInkShape-570"/>
            <p:cNvSpPr/>
            <p:nvPr>
              <p:custDataLst>
                <p:tags r:id="rId92"/>
              </p:custDataLst>
            </p:nvPr>
          </p:nvSpPr>
          <p:spPr>
            <a:xfrm>
              <a:off x="4457700" y="3176843"/>
              <a:ext cx="57151" cy="160366"/>
            </a:xfrm>
            <a:custGeom>
              <a:avLst/>
              <a:gdLst/>
              <a:ahLst/>
              <a:cxnLst/>
              <a:rect l="0" t="0" r="0" b="0"/>
              <a:pathLst>
                <a:path w="57151" h="160366">
                  <a:moveTo>
                    <a:pt x="57150" y="17207"/>
                  </a:moveTo>
                  <a:lnTo>
                    <a:pt x="57150" y="17207"/>
                  </a:lnTo>
                  <a:lnTo>
                    <a:pt x="53779" y="13836"/>
                  </a:lnTo>
                  <a:lnTo>
                    <a:pt x="50242" y="12181"/>
                  </a:lnTo>
                  <a:lnTo>
                    <a:pt x="48311" y="11740"/>
                  </a:lnTo>
                  <a:lnTo>
                    <a:pt x="33854" y="0"/>
                  </a:lnTo>
                  <a:lnTo>
                    <a:pt x="31741" y="797"/>
                  </a:lnTo>
                  <a:lnTo>
                    <a:pt x="25631" y="5445"/>
                  </a:lnTo>
                  <a:lnTo>
                    <a:pt x="21975" y="12215"/>
                  </a:lnTo>
                  <a:lnTo>
                    <a:pt x="13753" y="51504"/>
                  </a:lnTo>
                  <a:lnTo>
                    <a:pt x="19754" y="75503"/>
                  </a:lnTo>
                  <a:lnTo>
                    <a:pt x="35128" y="105079"/>
                  </a:lnTo>
                  <a:lnTo>
                    <a:pt x="49685" y="124852"/>
                  </a:lnTo>
                  <a:lnTo>
                    <a:pt x="53832" y="137721"/>
                  </a:lnTo>
                  <a:lnTo>
                    <a:pt x="53527" y="143411"/>
                  </a:lnTo>
                  <a:lnTo>
                    <a:pt x="49425" y="153496"/>
                  </a:lnTo>
                  <a:lnTo>
                    <a:pt x="45650" y="156750"/>
                  </a:lnTo>
                  <a:lnTo>
                    <a:pt x="35811" y="160365"/>
                  </a:lnTo>
                  <a:lnTo>
                    <a:pt x="0" y="150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571"/>
            <p:cNvSpPr/>
            <p:nvPr>
              <p:custDataLst>
                <p:tags r:id="rId93"/>
              </p:custDataLst>
            </p:nvPr>
          </p:nvSpPr>
          <p:spPr>
            <a:xfrm>
              <a:off x="4388111" y="3136900"/>
              <a:ext cx="12440" cy="50801"/>
            </a:xfrm>
            <a:custGeom>
              <a:avLst/>
              <a:gdLst/>
              <a:ahLst/>
              <a:cxnLst/>
              <a:rect l="0" t="0" r="0" b="0"/>
              <a:pathLst>
                <a:path w="12440" h="50801">
                  <a:moveTo>
                    <a:pt x="6089" y="50800"/>
                  </a:moveTo>
                  <a:lnTo>
                    <a:pt x="6089" y="50800"/>
                  </a:lnTo>
                  <a:lnTo>
                    <a:pt x="0" y="6052"/>
                  </a:lnTo>
                  <a:lnTo>
                    <a:pt x="619" y="4035"/>
                  </a:lnTo>
                  <a:lnTo>
                    <a:pt x="12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572"/>
            <p:cNvSpPr/>
            <p:nvPr>
              <p:custDataLst>
                <p:tags r:id="rId94"/>
              </p:custDataLst>
            </p:nvPr>
          </p:nvSpPr>
          <p:spPr>
            <a:xfrm>
              <a:off x="4375150" y="3228492"/>
              <a:ext cx="19051" cy="48109"/>
            </a:xfrm>
            <a:custGeom>
              <a:avLst/>
              <a:gdLst/>
              <a:ahLst/>
              <a:cxnLst/>
              <a:rect l="0" t="0" r="0" b="0"/>
              <a:pathLst>
                <a:path w="19051" h="48109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6907" y="1777"/>
                  </a:lnTo>
                  <a:lnTo>
                    <a:pt x="8838" y="287"/>
                  </a:lnTo>
                  <a:lnTo>
                    <a:pt x="10126" y="0"/>
                  </a:lnTo>
                  <a:lnTo>
                    <a:pt x="10983" y="514"/>
                  </a:lnTo>
                  <a:lnTo>
                    <a:pt x="11555" y="1562"/>
                  </a:lnTo>
                  <a:lnTo>
                    <a:pt x="19050" y="48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573"/>
            <p:cNvSpPr/>
            <p:nvPr>
              <p:custDataLst>
                <p:tags r:id="rId95"/>
              </p:custDataLst>
            </p:nvPr>
          </p:nvSpPr>
          <p:spPr>
            <a:xfrm>
              <a:off x="4254500" y="3036183"/>
              <a:ext cx="63501" cy="272168"/>
            </a:xfrm>
            <a:custGeom>
              <a:avLst/>
              <a:gdLst/>
              <a:ahLst/>
              <a:cxnLst/>
              <a:rect l="0" t="0" r="0" b="0"/>
              <a:pathLst>
                <a:path w="63501" h="272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6120"/>
                  </a:lnTo>
                  <a:lnTo>
                    <a:pt x="7839" y="46222"/>
                  </a:lnTo>
                  <a:lnTo>
                    <a:pt x="11259" y="86922"/>
                  </a:lnTo>
                  <a:lnTo>
                    <a:pt x="12273" y="123912"/>
                  </a:lnTo>
                  <a:lnTo>
                    <a:pt x="12616" y="171385"/>
                  </a:lnTo>
                  <a:lnTo>
                    <a:pt x="10807" y="217215"/>
                  </a:lnTo>
                  <a:lnTo>
                    <a:pt x="6937" y="245828"/>
                  </a:lnTo>
                  <a:lnTo>
                    <a:pt x="6741" y="245435"/>
                  </a:lnTo>
                  <a:lnTo>
                    <a:pt x="6611" y="243763"/>
                  </a:lnTo>
                  <a:lnTo>
                    <a:pt x="9798" y="234666"/>
                  </a:lnTo>
                  <a:lnTo>
                    <a:pt x="26630" y="210928"/>
                  </a:lnTo>
                  <a:lnTo>
                    <a:pt x="35589" y="203087"/>
                  </a:lnTo>
                  <a:lnTo>
                    <a:pt x="39248" y="201419"/>
                  </a:lnTo>
                  <a:lnTo>
                    <a:pt x="42393" y="201013"/>
                  </a:lnTo>
                  <a:lnTo>
                    <a:pt x="45195" y="201447"/>
                  </a:lnTo>
                  <a:lnTo>
                    <a:pt x="47769" y="203148"/>
                  </a:lnTo>
                  <a:lnTo>
                    <a:pt x="54762" y="212284"/>
                  </a:lnTo>
                  <a:lnTo>
                    <a:pt x="59146" y="219917"/>
                  </a:lnTo>
                  <a:lnTo>
                    <a:pt x="62210" y="235518"/>
                  </a:lnTo>
                  <a:lnTo>
                    <a:pt x="6350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574"/>
            <p:cNvSpPr/>
            <p:nvPr>
              <p:custDataLst>
                <p:tags r:id="rId96"/>
              </p:custDataLst>
            </p:nvPr>
          </p:nvSpPr>
          <p:spPr>
            <a:xfrm>
              <a:off x="4091144" y="3162300"/>
              <a:ext cx="99857" cy="57151"/>
            </a:xfrm>
            <a:custGeom>
              <a:avLst/>
              <a:gdLst/>
              <a:ahLst/>
              <a:cxnLst/>
              <a:rect l="0" t="0" r="0" b="0"/>
              <a:pathLst>
                <a:path w="99857" h="57151">
                  <a:moveTo>
                    <a:pt x="30006" y="57150"/>
                  </a:moveTo>
                  <a:lnTo>
                    <a:pt x="30006" y="57150"/>
                  </a:lnTo>
                  <a:lnTo>
                    <a:pt x="23525" y="56444"/>
                  </a:lnTo>
                  <a:lnTo>
                    <a:pt x="10447" y="52081"/>
                  </a:lnTo>
                  <a:lnTo>
                    <a:pt x="0" y="45595"/>
                  </a:lnTo>
                  <a:lnTo>
                    <a:pt x="124" y="44507"/>
                  </a:lnTo>
                  <a:lnTo>
                    <a:pt x="2144" y="41418"/>
                  </a:lnTo>
                  <a:lnTo>
                    <a:pt x="41018" y="22810"/>
                  </a:lnTo>
                  <a:lnTo>
                    <a:pt x="998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575"/>
            <p:cNvSpPr/>
            <p:nvPr>
              <p:custDataLst>
                <p:tags r:id="rId97"/>
              </p:custDataLst>
            </p:nvPr>
          </p:nvSpPr>
          <p:spPr>
            <a:xfrm>
              <a:off x="4118203" y="3035561"/>
              <a:ext cx="60920" cy="260237"/>
            </a:xfrm>
            <a:custGeom>
              <a:avLst/>
              <a:gdLst/>
              <a:ahLst/>
              <a:cxnLst/>
              <a:rect l="0" t="0" r="0" b="0"/>
              <a:pathLst>
                <a:path w="60920" h="260237">
                  <a:moveTo>
                    <a:pt x="34697" y="6089"/>
                  </a:moveTo>
                  <a:lnTo>
                    <a:pt x="34697" y="6089"/>
                  </a:lnTo>
                  <a:lnTo>
                    <a:pt x="34697" y="0"/>
                  </a:lnTo>
                  <a:lnTo>
                    <a:pt x="31326" y="6559"/>
                  </a:lnTo>
                  <a:lnTo>
                    <a:pt x="24157" y="52480"/>
                  </a:lnTo>
                  <a:lnTo>
                    <a:pt x="21226" y="93056"/>
                  </a:lnTo>
                  <a:lnTo>
                    <a:pt x="12753" y="132516"/>
                  </a:lnTo>
                  <a:lnTo>
                    <a:pt x="5093" y="178131"/>
                  </a:lnTo>
                  <a:lnTo>
                    <a:pt x="0" y="218265"/>
                  </a:lnTo>
                  <a:lnTo>
                    <a:pt x="976" y="241034"/>
                  </a:lnTo>
                  <a:lnTo>
                    <a:pt x="7716" y="251855"/>
                  </a:lnTo>
                  <a:lnTo>
                    <a:pt x="12476" y="256716"/>
                  </a:lnTo>
                  <a:lnTo>
                    <a:pt x="17061" y="259251"/>
                  </a:lnTo>
                  <a:lnTo>
                    <a:pt x="21528" y="260236"/>
                  </a:lnTo>
                  <a:lnTo>
                    <a:pt x="25918" y="260187"/>
                  </a:lnTo>
                  <a:lnTo>
                    <a:pt x="45580" y="253375"/>
                  </a:lnTo>
                  <a:lnTo>
                    <a:pt x="55526" y="246287"/>
                  </a:lnTo>
                  <a:lnTo>
                    <a:pt x="59166" y="242421"/>
                  </a:lnTo>
                  <a:lnTo>
                    <a:pt x="60888" y="237727"/>
                  </a:lnTo>
                  <a:lnTo>
                    <a:pt x="60919" y="226867"/>
                  </a:lnTo>
                  <a:lnTo>
                    <a:pt x="53747" y="20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99"/>
          <p:cNvGrpSpPr/>
          <p:nvPr/>
        </p:nvGrpSpPr>
        <p:grpSpPr>
          <a:xfrm>
            <a:off x="3131447" y="3099061"/>
            <a:ext cx="456304" cy="226163"/>
            <a:chOff x="3131447" y="3099061"/>
            <a:chExt cx="456304" cy="226163"/>
          </a:xfrm>
        </p:grpSpPr>
        <p:sp>
          <p:nvSpPr>
            <p:cNvPr id="497" name="SMARTInkShape-576"/>
            <p:cNvSpPr/>
            <p:nvPr>
              <p:custDataLst>
                <p:tags r:id="rId89"/>
              </p:custDataLst>
            </p:nvPr>
          </p:nvSpPr>
          <p:spPr>
            <a:xfrm>
              <a:off x="3490033" y="3189318"/>
              <a:ext cx="97718" cy="128320"/>
            </a:xfrm>
            <a:custGeom>
              <a:avLst/>
              <a:gdLst/>
              <a:ahLst/>
              <a:cxnLst/>
              <a:rect l="0" t="0" r="0" b="0"/>
              <a:pathLst>
                <a:path w="97718" h="128320">
                  <a:moveTo>
                    <a:pt x="2467" y="61882"/>
                  </a:moveTo>
                  <a:lnTo>
                    <a:pt x="2467" y="61882"/>
                  </a:lnTo>
                  <a:lnTo>
                    <a:pt x="11305" y="61882"/>
                  </a:lnTo>
                  <a:lnTo>
                    <a:pt x="6381" y="61882"/>
                  </a:lnTo>
                  <a:lnTo>
                    <a:pt x="7264" y="61882"/>
                  </a:lnTo>
                  <a:lnTo>
                    <a:pt x="17401" y="49949"/>
                  </a:lnTo>
                  <a:lnTo>
                    <a:pt x="32542" y="37496"/>
                  </a:lnTo>
                  <a:lnTo>
                    <a:pt x="41560" y="25572"/>
                  </a:lnTo>
                  <a:lnTo>
                    <a:pt x="45329" y="13102"/>
                  </a:lnTo>
                  <a:lnTo>
                    <a:pt x="44447" y="9606"/>
                  </a:lnTo>
                  <a:lnTo>
                    <a:pt x="39705" y="3841"/>
                  </a:lnTo>
                  <a:lnTo>
                    <a:pt x="34774" y="808"/>
                  </a:lnTo>
                  <a:lnTo>
                    <a:pt x="32472" y="0"/>
                  </a:lnTo>
                  <a:lnTo>
                    <a:pt x="24269" y="4745"/>
                  </a:lnTo>
                  <a:lnTo>
                    <a:pt x="14979" y="13911"/>
                  </a:lnTo>
                  <a:lnTo>
                    <a:pt x="5782" y="32381"/>
                  </a:lnTo>
                  <a:lnTo>
                    <a:pt x="0" y="58158"/>
                  </a:lnTo>
                  <a:lnTo>
                    <a:pt x="900" y="72927"/>
                  </a:lnTo>
                  <a:lnTo>
                    <a:pt x="12116" y="99884"/>
                  </a:lnTo>
                  <a:lnTo>
                    <a:pt x="24864" y="114284"/>
                  </a:lnTo>
                  <a:lnTo>
                    <a:pt x="39233" y="123977"/>
                  </a:lnTo>
                  <a:lnTo>
                    <a:pt x="52674" y="128285"/>
                  </a:lnTo>
                  <a:lnTo>
                    <a:pt x="63822" y="128319"/>
                  </a:lnTo>
                  <a:lnTo>
                    <a:pt x="97717" y="119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577"/>
            <p:cNvSpPr/>
            <p:nvPr>
              <p:custDataLst>
                <p:tags r:id="rId90"/>
              </p:custDataLst>
            </p:nvPr>
          </p:nvSpPr>
          <p:spPr>
            <a:xfrm>
              <a:off x="3379451" y="3158264"/>
              <a:ext cx="48817" cy="154602"/>
            </a:xfrm>
            <a:custGeom>
              <a:avLst/>
              <a:gdLst/>
              <a:ahLst/>
              <a:cxnLst/>
              <a:rect l="0" t="0" r="0" b="0"/>
              <a:pathLst>
                <a:path w="48817" h="154602">
                  <a:moveTo>
                    <a:pt x="30499" y="42136"/>
                  </a:moveTo>
                  <a:lnTo>
                    <a:pt x="30499" y="42136"/>
                  </a:lnTo>
                  <a:lnTo>
                    <a:pt x="29793" y="13884"/>
                  </a:lnTo>
                  <a:lnTo>
                    <a:pt x="27128" y="5826"/>
                  </a:lnTo>
                  <a:lnTo>
                    <a:pt x="25430" y="3113"/>
                  </a:lnTo>
                  <a:lnTo>
                    <a:pt x="21661" y="98"/>
                  </a:lnTo>
                  <a:lnTo>
                    <a:pt x="19668" y="0"/>
                  </a:lnTo>
                  <a:lnTo>
                    <a:pt x="15572" y="1772"/>
                  </a:lnTo>
                  <a:lnTo>
                    <a:pt x="9300" y="6736"/>
                  </a:lnTo>
                  <a:lnTo>
                    <a:pt x="2973" y="19418"/>
                  </a:lnTo>
                  <a:lnTo>
                    <a:pt x="0" y="33210"/>
                  </a:lnTo>
                  <a:lnTo>
                    <a:pt x="2491" y="49604"/>
                  </a:lnTo>
                  <a:lnTo>
                    <a:pt x="10359" y="69743"/>
                  </a:lnTo>
                  <a:lnTo>
                    <a:pt x="41205" y="112955"/>
                  </a:lnTo>
                  <a:lnTo>
                    <a:pt x="47077" y="124581"/>
                  </a:lnTo>
                  <a:lnTo>
                    <a:pt x="48816" y="139237"/>
                  </a:lnTo>
                  <a:lnTo>
                    <a:pt x="47342" y="147145"/>
                  </a:lnTo>
                  <a:lnTo>
                    <a:pt x="45961" y="150242"/>
                  </a:lnTo>
                  <a:lnTo>
                    <a:pt x="42923" y="152307"/>
                  </a:lnTo>
                  <a:lnTo>
                    <a:pt x="33904" y="154601"/>
                  </a:lnTo>
                  <a:lnTo>
                    <a:pt x="29947" y="153801"/>
                  </a:lnTo>
                  <a:lnTo>
                    <a:pt x="23668" y="149150"/>
                  </a:lnTo>
                  <a:lnTo>
                    <a:pt x="17799" y="131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578"/>
            <p:cNvSpPr/>
            <p:nvPr>
              <p:custDataLst>
                <p:tags r:id="rId91"/>
              </p:custDataLst>
            </p:nvPr>
          </p:nvSpPr>
          <p:spPr>
            <a:xfrm>
              <a:off x="3131447" y="3099061"/>
              <a:ext cx="145154" cy="226163"/>
            </a:xfrm>
            <a:custGeom>
              <a:avLst/>
              <a:gdLst/>
              <a:ahLst/>
              <a:cxnLst/>
              <a:rect l="0" t="0" r="0" b="0"/>
              <a:pathLst>
                <a:path w="145154" h="226163">
                  <a:moveTo>
                    <a:pt x="18153" y="6089"/>
                  </a:moveTo>
                  <a:lnTo>
                    <a:pt x="18153" y="6089"/>
                  </a:lnTo>
                  <a:lnTo>
                    <a:pt x="18153" y="2718"/>
                  </a:lnTo>
                  <a:lnTo>
                    <a:pt x="17447" y="1725"/>
                  </a:lnTo>
                  <a:lnTo>
                    <a:pt x="16271" y="1063"/>
                  </a:lnTo>
                  <a:lnTo>
                    <a:pt x="12686" y="0"/>
                  </a:lnTo>
                  <a:lnTo>
                    <a:pt x="8693" y="3188"/>
                  </a:lnTo>
                  <a:lnTo>
                    <a:pt x="6893" y="6681"/>
                  </a:lnTo>
                  <a:lnTo>
                    <a:pt x="70" y="54197"/>
                  </a:lnTo>
                  <a:lnTo>
                    <a:pt x="0" y="94039"/>
                  </a:lnTo>
                  <a:lnTo>
                    <a:pt x="6048" y="141629"/>
                  </a:lnTo>
                  <a:lnTo>
                    <a:pt x="15742" y="171838"/>
                  </a:lnTo>
                  <a:lnTo>
                    <a:pt x="37981" y="206909"/>
                  </a:lnTo>
                  <a:lnTo>
                    <a:pt x="53112" y="220892"/>
                  </a:lnTo>
                  <a:lnTo>
                    <a:pt x="64030" y="225029"/>
                  </a:lnTo>
                  <a:lnTo>
                    <a:pt x="75231" y="226162"/>
                  </a:lnTo>
                  <a:lnTo>
                    <a:pt x="84914" y="224314"/>
                  </a:lnTo>
                  <a:lnTo>
                    <a:pt x="98298" y="215936"/>
                  </a:lnTo>
                  <a:lnTo>
                    <a:pt x="129428" y="172423"/>
                  </a:lnTo>
                  <a:lnTo>
                    <a:pt x="139396" y="142392"/>
                  </a:lnTo>
                  <a:lnTo>
                    <a:pt x="143310" y="95729"/>
                  </a:lnTo>
                  <a:lnTo>
                    <a:pt x="139536" y="49077"/>
                  </a:lnTo>
                  <a:lnTo>
                    <a:pt x="133400" y="18727"/>
                  </a:lnTo>
                  <a:lnTo>
                    <a:pt x="133790" y="16631"/>
                  </a:lnTo>
                  <a:lnTo>
                    <a:pt x="134755" y="15234"/>
                  </a:lnTo>
                  <a:lnTo>
                    <a:pt x="138003" y="12991"/>
                  </a:lnTo>
                  <a:lnTo>
                    <a:pt x="145153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100"/>
          <p:cNvGrpSpPr/>
          <p:nvPr/>
        </p:nvGrpSpPr>
        <p:grpSpPr>
          <a:xfrm>
            <a:off x="6622375" y="2286883"/>
            <a:ext cx="730502" cy="373489"/>
            <a:chOff x="6622375" y="2286883"/>
            <a:chExt cx="730502" cy="373489"/>
          </a:xfrm>
        </p:grpSpPr>
        <p:sp>
          <p:nvSpPr>
            <p:cNvPr id="501" name="SMARTInkShape-579"/>
            <p:cNvSpPr/>
            <p:nvPr>
              <p:custDataLst>
                <p:tags r:id="rId85"/>
              </p:custDataLst>
            </p:nvPr>
          </p:nvSpPr>
          <p:spPr>
            <a:xfrm>
              <a:off x="7219950" y="2286883"/>
              <a:ext cx="132927" cy="373489"/>
            </a:xfrm>
            <a:custGeom>
              <a:avLst/>
              <a:gdLst/>
              <a:ahLst/>
              <a:cxnLst/>
              <a:rect l="0" t="0" r="0" b="0"/>
              <a:pathLst>
                <a:path w="132927" h="373489">
                  <a:moveTo>
                    <a:pt x="120650" y="5467"/>
                  </a:moveTo>
                  <a:lnTo>
                    <a:pt x="120650" y="5467"/>
                  </a:lnTo>
                  <a:lnTo>
                    <a:pt x="126117" y="0"/>
                  </a:lnTo>
                  <a:lnTo>
                    <a:pt x="121455" y="29080"/>
                  </a:lnTo>
                  <a:lnTo>
                    <a:pt x="125172" y="73370"/>
                  </a:lnTo>
                  <a:lnTo>
                    <a:pt x="128520" y="114836"/>
                  </a:lnTo>
                  <a:lnTo>
                    <a:pt x="131919" y="152643"/>
                  </a:lnTo>
                  <a:lnTo>
                    <a:pt x="132926" y="189245"/>
                  </a:lnTo>
                  <a:lnTo>
                    <a:pt x="131750" y="220496"/>
                  </a:lnTo>
                  <a:lnTo>
                    <a:pt x="126525" y="255552"/>
                  </a:lnTo>
                  <a:lnTo>
                    <a:pt x="114624" y="301497"/>
                  </a:lnTo>
                  <a:lnTo>
                    <a:pt x="102215" y="324714"/>
                  </a:lnTo>
                  <a:lnTo>
                    <a:pt x="83528" y="343499"/>
                  </a:lnTo>
                  <a:lnTo>
                    <a:pt x="40410" y="369435"/>
                  </a:lnTo>
                  <a:lnTo>
                    <a:pt x="24780" y="373488"/>
                  </a:lnTo>
                  <a:lnTo>
                    <a:pt x="13836" y="372937"/>
                  </a:lnTo>
                  <a:lnTo>
                    <a:pt x="0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580"/>
            <p:cNvSpPr/>
            <p:nvPr>
              <p:custDataLst>
                <p:tags r:id="rId86"/>
              </p:custDataLst>
            </p:nvPr>
          </p:nvSpPr>
          <p:spPr>
            <a:xfrm>
              <a:off x="7013440" y="2381250"/>
              <a:ext cx="212861" cy="158751"/>
            </a:xfrm>
            <a:custGeom>
              <a:avLst/>
              <a:gdLst/>
              <a:ahLst/>
              <a:cxnLst/>
              <a:rect l="0" t="0" r="0" b="0"/>
              <a:pathLst>
                <a:path w="212861" h="158751">
                  <a:moveTo>
                    <a:pt x="193810" y="0"/>
                  </a:moveTo>
                  <a:lnTo>
                    <a:pt x="193810" y="0"/>
                  </a:lnTo>
                  <a:lnTo>
                    <a:pt x="187068" y="0"/>
                  </a:lnTo>
                  <a:lnTo>
                    <a:pt x="181877" y="1881"/>
                  </a:lnTo>
                  <a:lnTo>
                    <a:pt x="179505" y="3371"/>
                  </a:lnTo>
                  <a:lnTo>
                    <a:pt x="147748" y="48335"/>
                  </a:lnTo>
                  <a:lnTo>
                    <a:pt x="114489" y="90780"/>
                  </a:lnTo>
                  <a:lnTo>
                    <a:pt x="87229" y="108896"/>
                  </a:lnTo>
                  <a:lnTo>
                    <a:pt x="65804" y="116854"/>
                  </a:lnTo>
                  <a:lnTo>
                    <a:pt x="47548" y="118963"/>
                  </a:lnTo>
                  <a:lnTo>
                    <a:pt x="31437" y="116137"/>
                  </a:lnTo>
                  <a:lnTo>
                    <a:pt x="24179" y="113408"/>
                  </a:lnTo>
                  <a:lnTo>
                    <a:pt x="12350" y="102850"/>
                  </a:lnTo>
                  <a:lnTo>
                    <a:pt x="3799" y="90161"/>
                  </a:lnTo>
                  <a:lnTo>
                    <a:pt x="0" y="79818"/>
                  </a:lnTo>
                  <a:lnTo>
                    <a:pt x="397" y="75084"/>
                  </a:lnTo>
                  <a:lnTo>
                    <a:pt x="4602" y="66062"/>
                  </a:lnTo>
                  <a:lnTo>
                    <a:pt x="9110" y="63797"/>
                  </a:lnTo>
                  <a:lnTo>
                    <a:pt x="21645" y="63161"/>
                  </a:lnTo>
                  <a:lnTo>
                    <a:pt x="41198" y="70142"/>
                  </a:lnTo>
                  <a:lnTo>
                    <a:pt x="81271" y="93870"/>
                  </a:lnTo>
                  <a:lnTo>
                    <a:pt x="122008" y="115491"/>
                  </a:lnTo>
                  <a:lnTo>
                    <a:pt x="168807" y="141143"/>
                  </a:lnTo>
                  <a:lnTo>
                    <a:pt x="21286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581"/>
            <p:cNvSpPr/>
            <p:nvPr>
              <p:custDataLst>
                <p:tags r:id="rId87"/>
              </p:custDataLst>
            </p:nvPr>
          </p:nvSpPr>
          <p:spPr>
            <a:xfrm>
              <a:off x="6630282" y="2552700"/>
              <a:ext cx="157869" cy="17332"/>
            </a:xfrm>
            <a:custGeom>
              <a:avLst/>
              <a:gdLst/>
              <a:ahLst/>
              <a:cxnLst/>
              <a:rect l="0" t="0" r="0" b="0"/>
              <a:pathLst>
                <a:path w="157869" h="17332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41825" y="9698"/>
                  </a:lnTo>
                  <a:lnTo>
                    <a:pt x="87641" y="17331"/>
                  </a:lnTo>
                  <a:lnTo>
                    <a:pt x="15786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582"/>
            <p:cNvSpPr/>
            <p:nvPr>
              <p:custDataLst>
                <p:tags r:id="rId88"/>
              </p:custDataLst>
            </p:nvPr>
          </p:nvSpPr>
          <p:spPr>
            <a:xfrm>
              <a:off x="6622375" y="2369433"/>
              <a:ext cx="126454" cy="138818"/>
            </a:xfrm>
            <a:custGeom>
              <a:avLst/>
              <a:gdLst/>
              <a:ahLst/>
              <a:cxnLst/>
              <a:rect l="0" t="0" r="0" b="0"/>
              <a:pathLst>
                <a:path w="126454" h="138818">
                  <a:moveTo>
                    <a:pt x="108625" y="5467"/>
                  </a:moveTo>
                  <a:lnTo>
                    <a:pt x="108625" y="5467"/>
                  </a:lnTo>
                  <a:lnTo>
                    <a:pt x="111995" y="5467"/>
                  </a:lnTo>
                  <a:lnTo>
                    <a:pt x="115532" y="3586"/>
                  </a:lnTo>
                  <a:lnTo>
                    <a:pt x="119456" y="1103"/>
                  </a:lnTo>
                  <a:lnTo>
                    <a:pt x="123552" y="0"/>
                  </a:lnTo>
                  <a:lnTo>
                    <a:pt x="124926" y="411"/>
                  </a:lnTo>
                  <a:lnTo>
                    <a:pt x="125843" y="1391"/>
                  </a:lnTo>
                  <a:lnTo>
                    <a:pt x="126453" y="2750"/>
                  </a:lnTo>
                  <a:lnTo>
                    <a:pt x="125450" y="4361"/>
                  </a:lnTo>
                  <a:lnTo>
                    <a:pt x="81397" y="33963"/>
                  </a:lnTo>
                  <a:lnTo>
                    <a:pt x="40485" y="59654"/>
                  </a:lnTo>
                  <a:lnTo>
                    <a:pt x="5987" y="86581"/>
                  </a:lnTo>
                  <a:lnTo>
                    <a:pt x="2100" y="91293"/>
                  </a:lnTo>
                  <a:lnTo>
                    <a:pt x="214" y="95846"/>
                  </a:lnTo>
                  <a:lnTo>
                    <a:pt x="0" y="104667"/>
                  </a:lnTo>
                  <a:lnTo>
                    <a:pt x="2342" y="108289"/>
                  </a:lnTo>
                  <a:lnTo>
                    <a:pt x="10588" y="114195"/>
                  </a:lnTo>
                  <a:lnTo>
                    <a:pt x="56048" y="124510"/>
                  </a:lnTo>
                  <a:lnTo>
                    <a:pt x="89575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" name="SMARTInkShape-Group101"/>
          <p:cNvGrpSpPr/>
          <p:nvPr/>
        </p:nvGrpSpPr>
        <p:grpSpPr>
          <a:xfrm>
            <a:off x="4933950" y="2216150"/>
            <a:ext cx="1231901" cy="457201"/>
            <a:chOff x="4933950" y="2216150"/>
            <a:chExt cx="1231901" cy="457201"/>
          </a:xfrm>
        </p:grpSpPr>
        <p:sp>
          <p:nvSpPr>
            <p:cNvPr id="506" name="SMARTInkShape-583"/>
            <p:cNvSpPr/>
            <p:nvPr>
              <p:custDataLst>
                <p:tags r:id="rId76"/>
              </p:custDataLst>
            </p:nvPr>
          </p:nvSpPr>
          <p:spPr>
            <a:xfrm>
              <a:off x="5885042" y="2586134"/>
              <a:ext cx="153809" cy="87217"/>
            </a:xfrm>
            <a:custGeom>
              <a:avLst/>
              <a:gdLst/>
              <a:ahLst/>
              <a:cxnLst/>
              <a:rect l="0" t="0" r="0" b="0"/>
              <a:pathLst>
                <a:path w="153809" h="87217">
                  <a:moveTo>
                    <a:pt x="83958" y="49116"/>
                  </a:moveTo>
                  <a:lnTo>
                    <a:pt x="83958" y="49116"/>
                  </a:lnTo>
                  <a:lnTo>
                    <a:pt x="83253" y="38271"/>
                  </a:lnTo>
                  <a:lnTo>
                    <a:pt x="75119" y="13795"/>
                  </a:lnTo>
                  <a:lnTo>
                    <a:pt x="69210" y="6842"/>
                  </a:lnTo>
                  <a:lnTo>
                    <a:pt x="61880" y="2105"/>
                  </a:lnTo>
                  <a:lnTo>
                    <a:pt x="53921" y="0"/>
                  </a:lnTo>
                  <a:lnTo>
                    <a:pt x="34763" y="2186"/>
                  </a:lnTo>
                  <a:lnTo>
                    <a:pt x="21172" y="9208"/>
                  </a:lnTo>
                  <a:lnTo>
                    <a:pt x="9486" y="19385"/>
                  </a:lnTo>
                  <a:lnTo>
                    <a:pt x="1941" y="30963"/>
                  </a:lnTo>
                  <a:lnTo>
                    <a:pt x="0" y="43165"/>
                  </a:lnTo>
                  <a:lnTo>
                    <a:pt x="1487" y="54232"/>
                  </a:lnTo>
                  <a:lnTo>
                    <a:pt x="4500" y="61503"/>
                  </a:lnTo>
                  <a:lnTo>
                    <a:pt x="6997" y="63724"/>
                  </a:lnTo>
                  <a:lnTo>
                    <a:pt x="13536" y="66192"/>
                  </a:lnTo>
                  <a:lnTo>
                    <a:pt x="31890" y="64210"/>
                  </a:lnTo>
                  <a:lnTo>
                    <a:pt x="76069" y="55952"/>
                  </a:lnTo>
                  <a:lnTo>
                    <a:pt x="84685" y="56387"/>
                  </a:lnTo>
                  <a:lnTo>
                    <a:pt x="101684" y="64333"/>
                  </a:lnTo>
                  <a:lnTo>
                    <a:pt x="107828" y="70225"/>
                  </a:lnTo>
                  <a:lnTo>
                    <a:pt x="110455" y="73772"/>
                  </a:lnTo>
                  <a:lnTo>
                    <a:pt x="122781" y="79595"/>
                  </a:lnTo>
                  <a:lnTo>
                    <a:pt x="153808" y="87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584"/>
            <p:cNvSpPr/>
            <p:nvPr>
              <p:custDataLst>
                <p:tags r:id="rId77"/>
              </p:custDataLst>
            </p:nvPr>
          </p:nvSpPr>
          <p:spPr>
            <a:xfrm>
              <a:off x="5684133" y="2520950"/>
              <a:ext cx="481718" cy="38101"/>
            </a:xfrm>
            <a:custGeom>
              <a:avLst/>
              <a:gdLst/>
              <a:ahLst/>
              <a:cxnLst/>
              <a:rect l="0" t="0" r="0" b="0"/>
              <a:pathLst>
                <a:path w="481718" h="38101">
                  <a:moveTo>
                    <a:pt x="5467" y="38100"/>
                  </a:moveTo>
                  <a:lnTo>
                    <a:pt x="5467" y="38100"/>
                  </a:lnTo>
                  <a:lnTo>
                    <a:pt x="5467" y="34729"/>
                  </a:lnTo>
                  <a:lnTo>
                    <a:pt x="4762" y="33736"/>
                  </a:lnTo>
                  <a:lnTo>
                    <a:pt x="3585" y="33074"/>
                  </a:lnTo>
                  <a:lnTo>
                    <a:pt x="2096" y="32633"/>
                  </a:lnTo>
                  <a:lnTo>
                    <a:pt x="1103" y="30927"/>
                  </a:lnTo>
                  <a:lnTo>
                    <a:pt x="0" y="25270"/>
                  </a:lnTo>
                  <a:lnTo>
                    <a:pt x="1116" y="22491"/>
                  </a:lnTo>
                  <a:lnTo>
                    <a:pt x="6120" y="17522"/>
                  </a:lnTo>
                  <a:lnTo>
                    <a:pt x="30355" y="10758"/>
                  </a:lnTo>
                  <a:lnTo>
                    <a:pt x="71089" y="7656"/>
                  </a:lnTo>
                  <a:lnTo>
                    <a:pt x="116553" y="2244"/>
                  </a:lnTo>
                  <a:lnTo>
                    <a:pt x="152446" y="665"/>
                  </a:lnTo>
                  <a:lnTo>
                    <a:pt x="189893" y="197"/>
                  </a:lnTo>
                  <a:lnTo>
                    <a:pt x="228504" y="58"/>
                  </a:lnTo>
                  <a:lnTo>
                    <a:pt x="270205" y="17"/>
                  </a:lnTo>
                  <a:lnTo>
                    <a:pt x="309686" y="5"/>
                  </a:lnTo>
                  <a:lnTo>
                    <a:pt x="348195" y="1"/>
                  </a:lnTo>
                  <a:lnTo>
                    <a:pt x="387121" y="0"/>
                  </a:lnTo>
                  <a:lnTo>
                    <a:pt x="426799" y="0"/>
                  </a:lnTo>
                  <a:lnTo>
                    <a:pt x="481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585"/>
            <p:cNvSpPr/>
            <p:nvPr>
              <p:custDataLst>
                <p:tags r:id="rId78"/>
              </p:custDataLst>
            </p:nvPr>
          </p:nvSpPr>
          <p:spPr>
            <a:xfrm>
              <a:off x="6076950" y="2216150"/>
              <a:ext cx="81065" cy="196851"/>
            </a:xfrm>
            <a:custGeom>
              <a:avLst/>
              <a:gdLst/>
              <a:ahLst/>
              <a:cxnLst/>
              <a:rect l="0" t="0" r="0" b="0"/>
              <a:pathLst>
                <a:path w="81065" h="1968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1036" y="1411"/>
                  </a:lnTo>
                  <a:lnTo>
                    <a:pt x="19312" y="14306"/>
                  </a:lnTo>
                  <a:lnTo>
                    <a:pt x="22229" y="47937"/>
                  </a:lnTo>
                  <a:lnTo>
                    <a:pt x="19678" y="94214"/>
                  </a:lnTo>
                  <a:lnTo>
                    <a:pt x="18469" y="135001"/>
                  </a:lnTo>
                  <a:lnTo>
                    <a:pt x="13599" y="167460"/>
                  </a:lnTo>
                  <a:lnTo>
                    <a:pt x="14005" y="169496"/>
                  </a:lnTo>
                  <a:lnTo>
                    <a:pt x="14980" y="169442"/>
                  </a:lnTo>
                  <a:lnTo>
                    <a:pt x="19726" y="162623"/>
                  </a:lnTo>
                  <a:lnTo>
                    <a:pt x="39373" y="133225"/>
                  </a:lnTo>
                  <a:lnTo>
                    <a:pt x="53059" y="125473"/>
                  </a:lnTo>
                  <a:lnTo>
                    <a:pt x="56540" y="124571"/>
                  </a:lnTo>
                  <a:lnTo>
                    <a:pt x="58860" y="124675"/>
                  </a:lnTo>
                  <a:lnTo>
                    <a:pt x="69325" y="129912"/>
                  </a:lnTo>
                  <a:lnTo>
                    <a:pt x="75026" y="139348"/>
                  </a:lnTo>
                  <a:lnTo>
                    <a:pt x="81064" y="161659"/>
                  </a:lnTo>
                  <a:lnTo>
                    <a:pt x="80008" y="170862"/>
                  </a:lnTo>
                  <a:lnTo>
                    <a:pt x="76481" y="179655"/>
                  </a:lnTo>
                  <a:lnTo>
                    <a:pt x="70210" y="188267"/>
                  </a:lnTo>
                  <a:lnTo>
                    <a:pt x="60838" y="193036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586"/>
            <p:cNvSpPr/>
            <p:nvPr>
              <p:custDataLst>
                <p:tags r:id="rId79"/>
              </p:custDataLst>
            </p:nvPr>
          </p:nvSpPr>
          <p:spPr>
            <a:xfrm>
              <a:off x="5905762" y="2368550"/>
              <a:ext cx="94989" cy="16359"/>
            </a:xfrm>
            <a:custGeom>
              <a:avLst/>
              <a:gdLst/>
              <a:ahLst/>
              <a:cxnLst/>
              <a:rect l="0" t="0" r="0" b="0"/>
              <a:pathLst>
                <a:path w="94989" h="16359">
                  <a:moveTo>
                    <a:pt x="6088" y="12700"/>
                  </a:moveTo>
                  <a:lnTo>
                    <a:pt x="6088" y="12700"/>
                  </a:lnTo>
                  <a:lnTo>
                    <a:pt x="2717" y="12700"/>
                  </a:lnTo>
                  <a:lnTo>
                    <a:pt x="1724" y="13406"/>
                  </a:lnTo>
                  <a:lnTo>
                    <a:pt x="1062" y="14581"/>
                  </a:lnTo>
                  <a:lnTo>
                    <a:pt x="621" y="16071"/>
                  </a:lnTo>
                  <a:lnTo>
                    <a:pt x="326" y="16358"/>
                  </a:lnTo>
                  <a:lnTo>
                    <a:pt x="129" y="15845"/>
                  </a:lnTo>
                  <a:lnTo>
                    <a:pt x="0" y="14796"/>
                  </a:lnTo>
                  <a:lnTo>
                    <a:pt x="5498" y="13632"/>
                  </a:lnTo>
                  <a:lnTo>
                    <a:pt x="49378" y="7667"/>
                  </a:lnTo>
                  <a:lnTo>
                    <a:pt x="94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587"/>
            <p:cNvSpPr/>
            <p:nvPr>
              <p:custDataLst>
                <p:tags r:id="rId80"/>
              </p:custDataLst>
            </p:nvPr>
          </p:nvSpPr>
          <p:spPr>
            <a:xfrm>
              <a:off x="5759954" y="2235278"/>
              <a:ext cx="69085" cy="221252"/>
            </a:xfrm>
            <a:custGeom>
              <a:avLst/>
              <a:gdLst/>
              <a:ahLst/>
              <a:cxnLst/>
              <a:rect l="0" t="0" r="0" b="0"/>
              <a:pathLst>
                <a:path w="69085" h="221252">
                  <a:moveTo>
                    <a:pt x="62996" y="6272"/>
                  </a:moveTo>
                  <a:lnTo>
                    <a:pt x="62996" y="6272"/>
                  </a:lnTo>
                  <a:lnTo>
                    <a:pt x="69084" y="183"/>
                  </a:lnTo>
                  <a:lnTo>
                    <a:pt x="65897" y="0"/>
                  </a:lnTo>
                  <a:lnTo>
                    <a:pt x="57113" y="6687"/>
                  </a:lnTo>
                  <a:lnTo>
                    <a:pt x="11345" y="54106"/>
                  </a:lnTo>
                  <a:lnTo>
                    <a:pt x="3320" y="65208"/>
                  </a:lnTo>
                  <a:lnTo>
                    <a:pt x="1196" y="70801"/>
                  </a:lnTo>
                  <a:lnTo>
                    <a:pt x="0" y="84658"/>
                  </a:lnTo>
                  <a:lnTo>
                    <a:pt x="1602" y="92381"/>
                  </a:lnTo>
                  <a:lnTo>
                    <a:pt x="14436" y="127502"/>
                  </a:lnTo>
                  <a:lnTo>
                    <a:pt x="18185" y="172636"/>
                  </a:lnTo>
                  <a:lnTo>
                    <a:pt x="18541" y="220099"/>
                  </a:lnTo>
                  <a:lnTo>
                    <a:pt x="18543" y="221251"/>
                  </a:lnTo>
                  <a:lnTo>
                    <a:pt x="25287" y="218528"/>
                  </a:lnTo>
                  <a:lnTo>
                    <a:pt x="27273" y="216921"/>
                  </a:lnTo>
                  <a:lnTo>
                    <a:pt x="31246" y="20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588"/>
            <p:cNvSpPr/>
            <p:nvPr>
              <p:custDataLst>
                <p:tags r:id="rId81"/>
              </p:custDataLst>
            </p:nvPr>
          </p:nvSpPr>
          <p:spPr>
            <a:xfrm>
              <a:off x="5664200" y="2217033"/>
              <a:ext cx="101601" cy="101786"/>
            </a:xfrm>
            <a:custGeom>
              <a:avLst/>
              <a:gdLst/>
              <a:ahLst/>
              <a:cxnLst/>
              <a:rect l="0" t="0" r="0" b="0"/>
              <a:pathLst>
                <a:path w="101601" h="101786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5154"/>
                  </a:lnTo>
                  <a:lnTo>
                    <a:pt x="39497" y="45195"/>
                  </a:lnTo>
                  <a:lnTo>
                    <a:pt x="70855" y="87602"/>
                  </a:lnTo>
                  <a:lnTo>
                    <a:pt x="85827" y="100202"/>
                  </a:lnTo>
                  <a:lnTo>
                    <a:pt x="89674" y="101785"/>
                  </a:lnTo>
                  <a:lnTo>
                    <a:pt x="10160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589"/>
            <p:cNvSpPr/>
            <p:nvPr>
              <p:custDataLst>
                <p:tags r:id="rId82"/>
              </p:custDataLst>
            </p:nvPr>
          </p:nvSpPr>
          <p:spPr>
            <a:xfrm>
              <a:off x="5399577" y="2232168"/>
              <a:ext cx="118574" cy="428483"/>
            </a:xfrm>
            <a:custGeom>
              <a:avLst/>
              <a:gdLst/>
              <a:ahLst/>
              <a:cxnLst/>
              <a:rect l="0" t="0" r="0" b="0"/>
              <a:pathLst>
                <a:path w="118574" h="428483">
                  <a:moveTo>
                    <a:pt x="118573" y="15732"/>
                  </a:moveTo>
                  <a:lnTo>
                    <a:pt x="118573" y="15732"/>
                  </a:lnTo>
                  <a:lnTo>
                    <a:pt x="118573" y="6894"/>
                  </a:lnTo>
                  <a:lnTo>
                    <a:pt x="117868" y="5606"/>
                  </a:lnTo>
                  <a:lnTo>
                    <a:pt x="116691" y="4748"/>
                  </a:lnTo>
                  <a:lnTo>
                    <a:pt x="113504" y="3089"/>
                  </a:lnTo>
                  <a:lnTo>
                    <a:pt x="109734" y="0"/>
                  </a:lnTo>
                  <a:lnTo>
                    <a:pt x="106330" y="305"/>
                  </a:lnTo>
                  <a:lnTo>
                    <a:pt x="92132" y="7477"/>
                  </a:lnTo>
                  <a:lnTo>
                    <a:pt x="63289" y="36735"/>
                  </a:lnTo>
                  <a:lnTo>
                    <a:pt x="39971" y="74803"/>
                  </a:lnTo>
                  <a:lnTo>
                    <a:pt x="24493" y="113432"/>
                  </a:lnTo>
                  <a:lnTo>
                    <a:pt x="12851" y="158040"/>
                  </a:lnTo>
                  <a:lnTo>
                    <a:pt x="4933" y="199479"/>
                  </a:lnTo>
                  <a:lnTo>
                    <a:pt x="0" y="237157"/>
                  </a:lnTo>
                  <a:lnTo>
                    <a:pt x="2301" y="282187"/>
                  </a:lnTo>
                  <a:lnTo>
                    <a:pt x="10039" y="321165"/>
                  </a:lnTo>
                  <a:lnTo>
                    <a:pt x="20562" y="352469"/>
                  </a:lnTo>
                  <a:lnTo>
                    <a:pt x="39711" y="387910"/>
                  </a:lnTo>
                  <a:lnTo>
                    <a:pt x="59536" y="408700"/>
                  </a:lnTo>
                  <a:lnTo>
                    <a:pt x="118573" y="428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590"/>
            <p:cNvSpPr/>
            <p:nvPr>
              <p:custDataLst>
                <p:tags r:id="rId83"/>
              </p:custDataLst>
            </p:nvPr>
          </p:nvSpPr>
          <p:spPr>
            <a:xfrm>
              <a:off x="5067300" y="2419350"/>
              <a:ext cx="114301" cy="116739"/>
            </a:xfrm>
            <a:custGeom>
              <a:avLst/>
              <a:gdLst/>
              <a:ahLst/>
              <a:cxnLst/>
              <a:rect l="0" t="0" r="0" b="0"/>
              <a:pathLst>
                <a:path w="114301" h="116739">
                  <a:moveTo>
                    <a:pt x="0" y="6350"/>
                  </a:moveTo>
                  <a:lnTo>
                    <a:pt x="0" y="6350"/>
                  </a:lnTo>
                  <a:lnTo>
                    <a:pt x="0" y="261"/>
                  </a:lnTo>
                  <a:lnTo>
                    <a:pt x="6742" y="3448"/>
                  </a:lnTo>
                  <a:lnTo>
                    <a:pt x="11933" y="8823"/>
                  </a:lnTo>
                  <a:lnTo>
                    <a:pt x="32240" y="47663"/>
                  </a:lnTo>
                  <a:lnTo>
                    <a:pt x="47206" y="88356"/>
                  </a:lnTo>
                  <a:lnTo>
                    <a:pt x="50326" y="115840"/>
                  </a:lnTo>
                  <a:lnTo>
                    <a:pt x="49779" y="116738"/>
                  </a:lnTo>
                  <a:lnTo>
                    <a:pt x="48708" y="116631"/>
                  </a:lnTo>
                  <a:lnTo>
                    <a:pt x="47289" y="115854"/>
                  </a:lnTo>
                  <a:lnTo>
                    <a:pt x="45291" y="101276"/>
                  </a:lnTo>
                  <a:lnTo>
                    <a:pt x="48587" y="88756"/>
                  </a:lnTo>
                  <a:lnTo>
                    <a:pt x="70525" y="4840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591"/>
            <p:cNvSpPr/>
            <p:nvPr>
              <p:custDataLst>
                <p:tags r:id="rId84"/>
              </p:custDataLst>
            </p:nvPr>
          </p:nvSpPr>
          <p:spPr>
            <a:xfrm>
              <a:off x="4933950" y="2252777"/>
              <a:ext cx="93018" cy="300038"/>
            </a:xfrm>
            <a:custGeom>
              <a:avLst/>
              <a:gdLst/>
              <a:ahLst/>
              <a:cxnLst/>
              <a:rect l="0" t="0" r="0" b="0"/>
              <a:pathLst>
                <a:path w="93018" h="300038">
                  <a:moveTo>
                    <a:pt x="0" y="103073"/>
                  </a:moveTo>
                  <a:lnTo>
                    <a:pt x="0" y="103073"/>
                  </a:lnTo>
                  <a:lnTo>
                    <a:pt x="3371" y="106444"/>
                  </a:lnTo>
                  <a:lnTo>
                    <a:pt x="11245" y="144564"/>
                  </a:lnTo>
                  <a:lnTo>
                    <a:pt x="17299" y="190552"/>
                  </a:lnTo>
                  <a:lnTo>
                    <a:pt x="18531" y="227065"/>
                  </a:lnTo>
                  <a:lnTo>
                    <a:pt x="18897" y="265400"/>
                  </a:lnTo>
                  <a:lnTo>
                    <a:pt x="17123" y="291575"/>
                  </a:lnTo>
                  <a:lnTo>
                    <a:pt x="14667" y="299035"/>
                  </a:lnTo>
                  <a:lnTo>
                    <a:pt x="14011" y="300037"/>
                  </a:lnTo>
                  <a:lnTo>
                    <a:pt x="13574" y="299999"/>
                  </a:lnTo>
                  <a:lnTo>
                    <a:pt x="12815" y="264777"/>
                  </a:lnTo>
                  <a:lnTo>
                    <a:pt x="14615" y="222717"/>
                  </a:lnTo>
                  <a:lnTo>
                    <a:pt x="17737" y="177093"/>
                  </a:lnTo>
                  <a:lnTo>
                    <a:pt x="20543" y="137234"/>
                  </a:lnTo>
                  <a:lnTo>
                    <a:pt x="31181" y="91320"/>
                  </a:lnTo>
                  <a:lnTo>
                    <a:pt x="45462" y="46946"/>
                  </a:lnTo>
                  <a:lnTo>
                    <a:pt x="53508" y="20516"/>
                  </a:lnTo>
                  <a:lnTo>
                    <a:pt x="60470" y="9231"/>
                  </a:lnTo>
                  <a:lnTo>
                    <a:pt x="68268" y="1863"/>
                  </a:lnTo>
                  <a:lnTo>
                    <a:pt x="71618" y="322"/>
                  </a:lnTo>
                  <a:lnTo>
                    <a:pt x="74556" y="0"/>
                  </a:lnTo>
                  <a:lnTo>
                    <a:pt x="77221" y="491"/>
                  </a:lnTo>
                  <a:lnTo>
                    <a:pt x="83944" y="8562"/>
                  </a:lnTo>
                  <a:lnTo>
                    <a:pt x="87713" y="14666"/>
                  </a:lnTo>
                  <a:lnTo>
                    <a:pt x="93017" y="40111"/>
                  </a:lnTo>
                  <a:lnTo>
                    <a:pt x="91218" y="63251"/>
                  </a:lnTo>
                  <a:lnTo>
                    <a:pt x="79473" y="86884"/>
                  </a:lnTo>
                  <a:lnTo>
                    <a:pt x="65960" y="101647"/>
                  </a:lnTo>
                  <a:lnTo>
                    <a:pt x="19050" y="128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SMARTInkShape-Group102"/>
          <p:cNvGrpSpPr/>
          <p:nvPr/>
        </p:nvGrpSpPr>
        <p:grpSpPr>
          <a:xfrm>
            <a:off x="4166986" y="2343150"/>
            <a:ext cx="284365" cy="158751"/>
            <a:chOff x="4166986" y="2343150"/>
            <a:chExt cx="284365" cy="158751"/>
          </a:xfrm>
        </p:grpSpPr>
        <p:sp>
          <p:nvSpPr>
            <p:cNvPr id="516" name="SMARTInkShape-592"/>
            <p:cNvSpPr/>
            <p:nvPr>
              <p:custDataLst>
                <p:tags r:id="rId73"/>
              </p:custDataLst>
            </p:nvPr>
          </p:nvSpPr>
          <p:spPr>
            <a:xfrm>
              <a:off x="4373330" y="2343150"/>
              <a:ext cx="54634" cy="158751"/>
            </a:xfrm>
            <a:custGeom>
              <a:avLst/>
              <a:gdLst/>
              <a:ahLst/>
              <a:cxnLst/>
              <a:rect l="0" t="0" r="0" b="0"/>
              <a:pathLst>
                <a:path w="54634" h="158751">
                  <a:moveTo>
                    <a:pt x="8170" y="0"/>
                  </a:moveTo>
                  <a:lnTo>
                    <a:pt x="8170" y="0"/>
                  </a:lnTo>
                  <a:lnTo>
                    <a:pt x="0" y="0"/>
                  </a:lnTo>
                  <a:lnTo>
                    <a:pt x="4831" y="0"/>
                  </a:lnTo>
                  <a:lnTo>
                    <a:pt x="22013" y="10139"/>
                  </a:lnTo>
                  <a:lnTo>
                    <a:pt x="44025" y="29854"/>
                  </a:lnTo>
                  <a:lnTo>
                    <a:pt x="53444" y="52512"/>
                  </a:lnTo>
                  <a:lnTo>
                    <a:pt x="54633" y="67788"/>
                  </a:lnTo>
                  <a:lnTo>
                    <a:pt x="49647" y="101585"/>
                  </a:lnTo>
                  <a:lnTo>
                    <a:pt x="40244" y="119703"/>
                  </a:lnTo>
                  <a:lnTo>
                    <a:pt x="817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593"/>
            <p:cNvSpPr/>
            <p:nvPr>
              <p:custDataLst>
                <p:tags r:id="rId74"/>
              </p:custDataLst>
            </p:nvPr>
          </p:nvSpPr>
          <p:spPr>
            <a:xfrm>
              <a:off x="4166986" y="2425700"/>
              <a:ext cx="284365" cy="49440"/>
            </a:xfrm>
            <a:custGeom>
              <a:avLst/>
              <a:gdLst/>
              <a:ahLst/>
              <a:cxnLst/>
              <a:rect l="0" t="0" r="0" b="0"/>
              <a:pathLst>
                <a:path w="284365" h="49440">
                  <a:moveTo>
                    <a:pt x="30364" y="31750"/>
                  </a:moveTo>
                  <a:lnTo>
                    <a:pt x="30364" y="31750"/>
                  </a:lnTo>
                  <a:lnTo>
                    <a:pt x="1753" y="40588"/>
                  </a:lnTo>
                  <a:lnTo>
                    <a:pt x="0" y="41876"/>
                  </a:lnTo>
                  <a:lnTo>
                    <a:pt x="244" y="42734"/>
                  </a:lnTo>
                  <a:lnTo>
                    <a:pt x="20886" y="47482"/>
                  </a:lnTo>
                  <a:lnTo>
                    <a:pt x="62593" y="49439"/>
                  </a:lnTo>
                  <a:lnTo>
                    <a:pt x="108880" y="45645"/>
                  </a:lnTo>
                  <a:lnTo>
                    <a:pt x="141460" y="44275"/>
                  </a:lnTo>
                  <a:lnTo>
                    <a:pt x="188713" y="39538"/>
                  </a:lnTo>
                  <a:lnTo>
                    <a:pt x="233276" y="29734"/>
                  </a:lnTo>
                  <a:lnTo>
                    <a:pt x="253191" y="21682"/>
                  </a:lnTo>
                  <a:lnTo>
                    <a:pt x="2843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594"/>
            <p:cNvSpPr/>
            <p:nvPr>
              <p:custDataLst>
                <p:tags r:id="rId75"/>
              </p:custDataLst>
            </p:nvPr>
          </p:nvSpPr>
          <p:spPr>
            <a:xfrm>
              <a:off x="4172833" y="2381250"/>
              <a:ext cx="164218" cy="6351"/>
            </a:xfrm>
            <a:custGeom>
              <a:avLst/>
              <a:gdLst/>
              <a:ahLst/>
              <a:cxnLst/>
              <a:rect l="0" t="0" r="0" b="0"/>
              <a:pathLst>
                <a:path w="1642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6120" y="2979"/>
                  </a:lnTo>
                  <a:lnTo>
                    <a:pt x="45604" y="392"/>
                  </a:lnTo>
                  <a:lnTo>
                    <a:pt x="81565" y="116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2" name="SMARTInkShape-Group103"/>
          <p:cNvGrpSpPr/>
          <p:nvPr/>
        </p:nvGrpSpPr>
        <p:grpSpPr>
          <a:xfrm>
            <a:off x="3446707" y="2209800"/>
            <a:ext cx="318727" cy="298451"/>
            <a:chOff x="3446707" y="2209800"/>
            <a:chExt cx="318727" cy="298451"/>
          </a:xfrm>
        </p:grpSpPr>
        <p:sp>
          <p:nvSpPr>
            <p:cNvPr id="520" name="SMARTInkShape-595"/>
            <p:cNvSpPr/>
            <p:nvPr>
              <p:custDataLst>
                <p:tags r:id="rId71"/>
              </p:custDataLst>
            </p:nvPr>
          </p:nvSpPr>
          <p:spPr>
            <a:xfrm>
              <a:off x="3702050" y="2209800"/>
              <a:ext cx="63384" cy="298451"/>
            </a:xfrm>
            <a:custGeom>
              <a:avLst/>
              <a:gdLst/>
              <a:ahLst/>
              <a:cxnLst/>
              <a:rect l="0" t="0" r="0" b="0"/>
              <a:pathLst>
                <a:path w="63384" h="298451">
                  <a:moveTo>
                    <a:pt x="19050" y="0"/>
                  </a:moveTo>
                  <a:lnTo>
                    <a:pt x="19050" y="0"/>
                  </a:lnTo>
                  <a:lnTo>
                    <a:pt x="25792" y="0"/>
                  </a:lnTo>
                  <a:lnTo>
                    <a:pt x="30983" y="1881"/>
                  </a:lnTo>
                  <a:lnTo>
                    <a:pt x="33355" y="3371"/>
                  </a:lnTo>
                  <a:lnTo>
                    <a:pt x="43436" y="22322"/>
                  </a:lnTo>
                  <a:lnTo>
                    <a:pt x="54415" y="60331"/>
                  </a:lnTo>
                  <a:lnTo>
                    <a:pt x="61496" y="105573"/>
                  </a:lnTo>
                  <a:lnTo>
                    <a:pt x="63104" y="148168"/>
                  </a:lnTo>
                  <a:lnTo>
                    <a:pt x="63383" y="183680"/>
                  </a:lnTo>
                  <a:lnTo>
                    <a:pt x="60094" y="222111"/>
                  </a:lnTo>
                  <a:lnTo>
                    <a:pt x="54651" y="246825"/>
                  </a:lnTo>
                  <a:lnTo>
                    <a:pt x="34348" y="280554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596"/>
            <p:cNvSpPr/>
            <p:nvPr>
              <p:custDataLst>
                <p:tags r:id="rId72"/>
              </p:custDataLst>
            </p:nvPr>
          </p:nvSpPr>
          <p:spPr>
            <a:xfrm>
              <a:off x="3446707" y="2273300"/>
              <a:ext cx="160094" cy="152401"/>
            </a:xfrm>
            <a:custGeom>
              <a:avLst/>
              <a:gdLst/>
              <a:ahLst/>
              <a:cxnLst/>
              <a:rect l="0" t="0" r="0" b="0"/>
              <a:pathLst>
                <a:path w="160094" h="152401">
                  <a:moveTo>
                    <a:pt x="128343" y="0"/>
                  </a:moveTo>
                  <a:lnTo>
                    <a:pt x="128343" y="0"/>
                  </a:lnTo>
                  <a:lnTo>
                    <a:pt x="128343" y="6742"/>
                  </a:lnTo>
                  <a:lnTo>
                    <a:pt x="110339" y="51312"/>
                  </a:lnTo>
                  <a:lnTo>
                    <a:pt x="80935" y="96170"/>
                  </a:lnTo>
                  <a:lnTo>
                    <a:pt x="61280" y="114090"/>
                  </a:lnTo>
                  <a:lnTo>
                    <a:pt x="39445" y="128082"/>
                  </a:lnTo>
                  <a:lnTo>
                    <a:pt x="29801" y="131009"/>
                  </a:lnTo>
                  <a:lnTo>
                    <a:pt x="13067" y="129285"/>
                  </a:lnTo>
                  <a:lnTo>
                    <a:pt x="4672" y="124253"/>
                  </a:lnTo>
                  <a:lnTo>
                    <a:pt x="1445" y="120935"/>
                  </a:lnTo>
                  <a:lnTo>
                    <a:pt x="0" y="116607"/>
                  </a:lnTo>
                  <a:lnTo>
                    <a:pt x="276" y="106153"/>
                  </a:lnTo>
                  <a:lnTo>
                    <a:pt x="2043" y="101813"/>
                  </a:lnTo>
                  <a:lnTo>
                    <a:pt x="7769" y="95110"/>
                  </a:lnTo>
                  <a:lnTo>
                    <a:pt x="20662" y="93541"/>
                  </a:lnTo>
                  <a:lnTo>
                    <a:pt x="64425" y="98284"/>
                  </a:lnTo>
                  <a:lnTo>
                    <a:pt x="109785" y="111790"/>
                  </a:lnTo>
                  <a:lnTo>
                    <a:pt x="135701" y="127432"/>
                  </a:lnTo>
                  <a:lnTo>
                    <a:pt x="16009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SMARTInkShape-Group104"/>
          <p:cNvGrpSpPr/>
          <p:nvPr/>
        </p:nvGrpSpPr>
        <p:grpSpPr>
          <a:xfrm>
            <a:off x="2931150" y="2317750"/>
            <a:ext cx="180351" cy="208723"/>
            <a:chOff x="2931150" y="2317750"/>
            <a:chExt cx="180351" cy="208723"/>
          </a:xfrm>
        </p:grpSpPr>
        <p:sp>
          <p:nvSpPr>
            <p:cNvPr id="523" name="SMARTInkShape-597"/>
            <p:cNvSpPr/>
            <p:nvPr>
              <p:custDataLst>
                <p:tags r:id="rId69"/>
              </p:custDataLst>
            </p:nvPr>
          </p:nvSpPr>
          <p:spPr>
            <a:xfrm>
              <a:off x="2938862" y="2508250"/>
              <a:ext cx="172639" cy="18223"/>
            </a:xfrm>
            <a:custGeom>
              <a:avLst/>
              <a:gdLst/>
              <a:ahLst/>
              <a:cxnLst/>
              <a:rect l="0" t="0" r="0" b="0"/>
              <a:pathLst>
                <a:path w="172639" h="18223">
                  <a:moveTo>
                    <a:pt x="20238" y="12700"/>
                  </a:moveTo>
                  <a:lnTo>
                    <a:pt x="20238" y="12700"/>
                  </a:lnTo>
                  <a:lnTo>
                    <a:pt x="10125" y="16071"/>
                  </a:lnTo>
                  <a:lnTo>
                    <a:pt x="6440" y="16358"/>
                  </a:lnTo>
                  <a:lnTo>
                    <a:pt x="465" y="14796"/>
                  </a:lnTo>
                  <a:lnTo>
                    <a:pt x="0" y="14097"/>
                  </a:lnTo>
                  <a:lnTo>
                    <a:pt x="1102" y="13632"/>
                  </a:lnTo>
                  <a:lnTo>
                    <a:pt x="3248" y="13321"/>
                  </a:lnTo>
                  <a:lnTo>
                    <a:pt x="47160" y="18222"/>
                  </a:lnTo>
                  <a:lnTo>
                    <a:pt x="93916" y="14522"/>
                  </a:lnTo>
                  <a:lnTo>
                    <a:pt x="134737" y="9569"/>
                  </a:lnTo>
                  <a:lnTo>
                    <a:pt x="172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598"/>
            <p:cNvSpPr/>
            <p:nvPr>
              <p:custDataLst>
                <p:tags r:id="rId70"/>
              </p:custDataLst>
            </p:nvPr>
          </p:nvSpPr>
          <p:spPr>
            <a:xfrm>
              <a:off x="2931150" y="2317750"/>
              <a:ext cx="161301" cy="133351"/>
            </a:xfrm>
            <a:custGeom>
              <a:avLst/>
              <a:gdLst/>
              <a:ahLst/>
              <a:cxnLst/>
              <a:rect l="0" t="0" r="0" b="0"/>
              <a:pathLst>
                <a:path w="161301" h="133351">
                  <a:moveTo>
                    <a:pt x="123200" y="0"/>
                  </a:moveTo>
                  <a:lnTo>
                    <a:pt x="123200" y="0"/>
                  </a:lnTo>
                  <a:lnTo>
                    <a:pt x="119829" y="6742"/>
                  </a:lnTo>
                  <a:lnTo>
                    <a:pt x="112530" y="11933"/>
                  </a:lnTo>
                  <a:lnTo>
                    <a:pt x="70872" y="34214"/>
                  </a:lnTo>
                  <a:lnTo>
                    <a:pt x="28373" y="61228"/>
                  </a:lnTo>
                  <a:lnTo>
                    <a:pt x="4750" y="81944"/>
                  </a:lnTo>
                  <a:lnTo>
                    <a:pt x="0" y="88866"/>
                  </a:lnTo>
                  <a:lnTo>
                    <a:pt x="144" y="90994"/>
                  </a:lnTo>
                  <a:lnTo>
                    <a:pt x="1652" y="92413"/>
                  </a:lnTo>
                  <a:lnTo>
                    <a:pt x="47200" y="103922"/>
                  </a:lnTo>
                  <a:lnTo>
                    <a:pt x="87433" y="113498"/>
                  </a:lnTo>
                  <a:lnTo>
                    <a:pt x="130612" y="124307"/>
                  </a:lnTo>
                  <a:lnTo>
                    <a:pt x="1613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" name="SMARTInkShape-Group105"/>
          <p:cNvGrpSpPr/>
          <p:nvPr/>
        </p:nvGrpSpPr>
        <p:grpSpPr>
          <a:xfrm>
            <a:off x="1809750" y="2225820"/>
            <a:ext cx="800101" cy="291479"/>
            <a:chOff x="1809750" y="2225820"/>
            <a:chExt cx="800101" cy="291479"/>
          </a:xfrm>
        </p:grpSpPr>
        <p:sp>
          <p:nvSpPr>
            <p:cNvPr id="526" name="SMARTInkShape-599"/>
            <p:cNvSpPr/>
            <p:nvPr>
              <p:custDataLst>
                <p:tags r:id="rId64"/>
              </p:custDataLst>
            </p:nvPr>
          </p:nvSpPr>
          <p:spPr>
            <a:xfrm>
              <a:off x="2495550" y="2299583"/>
              <a:ext cx="114301" cy="202318"/>
            </a:xfrm>
            <a:custGeom>
              <a:avLst/>
              <a:gdLst/>
              <a:ahLst/>
              <a:cxnLst/>
              <a:rect l="0" t="0" r="0" b="0"/>
              <a:pathLst>
                <a:path w="114301" h="202318">
                  <a:moveTo>
                    <a:pt x="114300" y="5467"/>
                  </a:moveTo>
                  <a:lnTo>
                    <a:pt x="114300" y="5467"/>
                  </a:lnTo>
                  <a:lnTo>
                    <a:pt x="114300" y="0"/>
                  </a:lnTo>
                  <a:lnTo>
                    <a:pt x="110929" y="2750"/>
                  </a:lnTo>
                  <a:lnTo>
                    <a:pt x="85051" y="45679"/>
                  </a:lnTo>
                  <a:lnTo>
                    <a:pt x="57853" y="85925"/>
                  </a:lnTo>
                  <a:lnTo>
                    <a:pt x="31889" y="131584"/>
                  </a:lnTo>
                  <a:lnTo>
                    <a:pt x="12152" y="175906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600"/>
            <p:cNvSpPr/>
            <p:nvPr>
              <p:custDataLst>
                <p:tags r:id="rId65"/>
              </p:custDataLst>
            </p:nvPr>
          </p:nvSpPr>
          <p:spPr>
            <a:xfrm>
              <a:off x="2470150" y="2305050"/>
              <a:ext cx="114301" cy="171451"/>
            </a:xfrm>
            <a:custGeom>
              <a:avLst/>
              <a:gdLst/>
              <a:ahLst/>
              <a:cxnLst/>
              <a:rect l="0" t="0" r="0" b="0"/>
              <a:pathLst>
                <a:path w="114301" h="1714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12830" y="25040"/>
                  </a:lnTo>
                  <a:lnTo>
                    <a:pt x="38953" y="69036"/>
                  </a:lnTo>
                  <a:lnTo>
                    <a:pt x="68551" y="110665"/>
                  </a:lnTo>
                  <a:lnTo>
                    <a:pt x="1143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601"/>
            <p:cNvSpPr/>
            <p:nvPr>
              <p:custDataLst>
                <p:tags r:id="rId66"/>
              </p:custDataLst>
            </p:nvPr>
          </p:nvSpPr>
          <p:spPr>
            <a:xfrm>
              <a:off x="2280051" y="2238117"/>
              <a:ext cx="75800" cy="276484"/>
            </a:xfrm>
            <a:custGeom>
              <a:avLst/>
              <a:gdLst/>
              <a:ahLst/>
              <a:cxnLst/>
              <a:rect l="0" t="0" r="0" b="0"/>
              <a:pathLst>
                <a:path w="75800" h="276484">
                  <a:moveTo>
                    <a:pt x="56749" y="16133"/>
                  </a:moveTo>
                  <a:lnTo>
                    <a:pt x="56749" y="16133"/>
                  </a:lnTo>
                  <a:lnTo>
                    <a:pt x="56749" y="12762"/>
                  </a:lnTo>
                  <a:lnTo>
                    <a:pt x="54868" y="9225"/>
                  </a:lnTo>
                  <a:lnTo>
                    <a:pt x="47289" y="401"/>
                  </a:lnTo>
                  <a:lnTo>
                    <a:pt x="45504" y="0"/>
                  </a:lnTo>
                  <a:lnTo>
                    <a:pt x="43608" y="439"/>
                  </a:lnTo>
                  <a:lnTo>
                    <a:pt x="41638" y="1437"/>
                  </a:lnTo>
                  <a:lnTo>
                    <a:pt x="28338" y="24022"/>
                  </a:lnTo>
                  <a:lnTo>
                    <a:pt x="8823" y="69870"/>
                  </a:lnTo>
                  <a:lnTo>
                    <a:pt x="1630" y="115099"/>
                  </a:lnTo>
                  <a:lnTo>
                    <a:pt x="0" y="154529"/>
                  </a:lnTo>
                  <a:lnTo>
                    <a:pt x="4748" y="194773"/>
                  </a:lnTo>
                  <a:lnTo>
                    <a:pt x="8472" y="213591"/>
                  </a:lnTo>
                  <a:lnTo>
                    <a:pt x="24649" y="240053"/>
                  </a:lnTo>
                  <a:lnTo>
                    <a:pt x="75799" y="276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602"/>
            <p:cNvSpPr/>
            <p:nvPr>
              <p:custDataLst>
                <p:tags r:id="rId67"/>
              </p:custDataLst>
            </p:nvPr>
          </p:nvSpPr>
          <p:spPr>
            <a:xfrm>
              <a:off x="1918583" y="2324100"/>
              <a:ext cx="119768" cy="175796"/>
            </a:xfrm>
            <a:custGeom>
              <a:avLst/>
              <a:gdLst/>
              <a:ahLst/>
              <a:cxnLst/>
              <a:rect l="0" t="0" r="0" b="0"/>
              <a:pathLst>
                <a:path w="119768" h="175796">
                  <a:moveTo>
                    <a:pt x="5467" y="101600"/>
                  </a:moveTo>
                  <a:lnTo>
                    <a:pt x="5467" y="101600"/>
                  </a:lnTo>
                  <a:lnTo>
                    <a:pt x="0" y="96133"/>
                  </a:lnTo>
                  <a:lnTo>
                    <a:pt x="411" y="95838"/>
                  </a:lnTo>
                  <a:lnTo>
                    <a:pt x="8033" y="95327"/>
                  </a:lnTo>
                  <a:lnTo>
                    <a:pt x="20809" y="102015"/>
                  </a:lnTo>
                  <a:lnTo>
                    <a:pt x="28278" y="112838"/>
                  </a:lnTo>
                  <a:lnTo>
                    <a:pt x="40404" y="145858"/>
                  </a:lnTo>
                  <a:lnTo>
                    <a:pt x="41924" y="163632"/>
                  </a:lnTo>
                  <a:lnTo>
                    <a:pt x="39779" y="171033"/>
                  </a:lnTo>
                  <a:lnTo>
                    <a:pt x="38220" y="173288"/>
                  </a:lnTo>
                  <a:lnTo>
                    <a:pt x="34605" y="175795"/>
                  </a:lnTo>
                  <a:lnTo>
                    <a:pt x="33359" y="174347"/>
                  </a:lnTo>
                  <a:lnTo>
                    <a:pt x="27824" y="151109"/>
                  </a:lnTo>
                  <a:lnTo>
                    <a:pt x="32239" y="116112"/>
                  </a:lnTo>
                  <a:lnTo>
                    <a:pt x="50737" y="74702"/>
                  </a:lnTo>
                  <a:lnTo>
                    <a:pt x="78731" y="32176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603"/>
            <p:cNvSpPr/>
            <p:nvPr>
              <p:custDataLst>
                <p:tags r:id="rId68"/>
              </p:custDataLst>
            </p:nvPr>
          </p:nvSpPr>
          <p:spPr>
            <a:xfrm>
              <a:off x="1809750" y="2225820"/>
              <a:ext cx="93817" cy="291479"/>
            </a:xfrm>
            <a:custGeom>
              <a:avLst/>
              <a:gdLst/>
              <a:ahLst/>
              <a:cxnLst/>
              <a:rect l="0" t="0" r="0" b="0"/>
              <a:pathLst>
                <a:path w="93817" h="291479">
                  <a:moveTo>
                    <a:pt x="0" y="98280"/>
                  </a:moveTo>
                  <a:lnTo>
                    <a:pt x="0" y="98280"/>
                  </a:lnTo>
                  <a:lnTo>
                    <a:pt x="0" y="92191"/>
                  </a:lnTo>
                  <a:lnTo>
                    <a:pt x="706" y="102826"/>
                  </a:lnTo>
                  <a:lnTo>
                    <a:pt x="6467" y="146213"/>
                  </a:lnTo>
                  <a:lnTo>
                    <a:pt x="11260" y="186326"/>
                  </a:lnTo>
                  <a:lnTo>
                    <a:pt x="14155" y="226908"/>
                  </a:lnTo>
                  <a:lnTo>
                    <a:pt x="18405" y="270571"/>
                  </a:lnTo>
                  <a:lnTo>
                    <a:pt x="18153" y="286913"/>
                  </a:lnTo>
                  <a:lnTo>
                    <a:pt x="17041" y="289652"/>
                  </a:lnTo>
                  <a:lnTo>
                    <a:pt x="15594" y="291478"/>
                  </a:lnTo>
                  <a:lnTo>
                    <a:pt x="14629" y="290578"/>
                  </a:lnTo>
                  <a:lnTo>
                    <a:pt x="12954" y="254811"/>
                  </a:lnTo>
                  <a:lnTo>
                    <a:pt x="12775" y="214901"/>
                  </a:lnTo>
                  <a:lnTo>
                    <a:pt x="16093" y="171797"/>
                  </a:lnTo>
                  <a:lnTo>
                    <a:pt x="19172" y="131146"/>
                  </a:lnTo>
                  <a:lnTo>
                    <a:pt x="23961" y="90190"/>
                  </a:lnTo>
                  <a:lnTo>
                    <a:pt x="30986" y="45004"/>
                  </a:lnTo>
                  <a:lnTo>
                    <a:pt x="45769" y="7886"/>
                  </a:lnTo>
                  <a:lnTo>
                    <a:pt x="48857" y="4151"/>
                  </a:lnTo>
                  <a:lnTo>
                    <a:pt x="56051" y="0"/>
                  </a:lnTo>
                  <a:lnTo>
                    <a:pt x="60651" y="1010"/>
                  </a:lnTo>
                  <a:lnTo>
                    <a:pt x="71406" y="7777"/>
                  </a:lnTo>
                  <a:lnTo>
                    <a:pt x="79478" y="17840"/>
                  </a:lnTo>
                  <a:lnTo>
                    <a:pt x="87990" y="39168"/>
                  </a:lnTo>
                  <a:lnTo>
                    <a:pt x="93816" y="81351"/>
                  </a:lnTo>
                  <a:lnTo>
                    <a:pt x="90850" y="99928"/>
                  </a:lnTo>
                  <a:lnTo>
                    <a:pt x="88083" y="107846"/>
                  </a:lnTo>
                  <a:lnTo>
                    <a:pt x="75602" y="122287"/>
                  </a:lnTo>
                  <a:lnTo>
                    <a:pt x="54386" y="136673"/>
                  </a:lnTo>
                  <a:lnTo>
                    <a:pt x="42516" y="140038"/>
                  </a:lnTo>
                  <a:lnTo>
                    <a:pt x="6350" y="14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4" name="SMARTInkShape-Group106"/>
          <p:cNvGrpSpPr/>
          <p:nvPr/>
        </p:nvGrpSpPr>
        <p:grpSpPr>
          <a:xfrm>
            <a:off x="1074160" y="2327848"/>
            <a:ext cx="310141" cy="211753"/>
            <a:chOff x="1074160" y="2327848"/>
            <a:chExt cx="310141" cy="211753"/>
          </a:xfrm>
        </p:grpSpPr>
        <p:sp>
          <p:nvSpPr>
            <p:cNvPr id="532" name="SMARTInkShape-604"/>
            <p:cNvSpPr/>
            <p:nvPr>
              <p:custDataLst>
                <p:tags r:id="rId62"/>
              </p:custDataLst>
            </p:nvPr>
          </p:nvSpPr>
          <p:spPr>
            <a:xfrm>
              <a:off x="1377950" y="2451100"/>
              <a:ext cx="6351" cy="6089"/>
            </a:xfrm>
            <a:custGeom>
              <a:avLst/>
              <a:gdLst/>
              <a:ahLst/>
              <a:cxnLst/>
              <a:rect l="0" t="0" r="0" b="0"/>
              <a:pathLst>
                <a:path w="6351" h="6089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605"/>
            <p:cNvSpPr/>
            <p:nvPr>
              <p:custDataLst>
                <p:tags r:id="rId63"/>
              </p:custDataLst>
            </p:nvPr>
          </p:nvSpPr>
          <p:spPr>
            <a:xfrm>
              <a:off x="1074160" y="2327848"/>
              <a:ext cx="164091" cy="211753"/>
            </a:xfrm>
            <a:custGeom>
              <a:avLst/>
              <a:gdLst/>
              <a:ahLst/>
              <a:cxnLst/>
              <a:rect l="0" t="0" r="0" b="0"/>
              <a:pathLst>
                <a:path w="164091" h="211753">
                  <a:moveTo>
                    <a:pt x="30740" y="21652"/>
                  </a:moveTo>
                  <a:lnTo>
                    <a:pt x="30740" y="21652"/>
                  </a:lnTo>
                  <a:lnTo>
                    <a:pt x="30740" y="18281"/>
                  </a:lnTo>
                  <a:lnTo>
                    <a:pt x="32622" y="14744"/>
                  </a:lnTo>
                  <a:lnTo>
                    <a:pt x="39578" y="6725"/>
                  </a:lnTo>
                  <a:lnTo>
                    <a:pt x="52409" y="453"/>
                  </a:lnTo>
                  <a:lnTo>
                    <a:pt x="61772" y="0"/>
                  </a:lnTo>
                  <a:lnTo>
                    <a:pt x="83562" y="7329"/>
                  </a:lnTo>
                  <a:lnTo>
                    <a:pt x="92081" y="11288"/>
                  </a:lnTo>
                  <a:lnTo>
                    <a:pt x="98690" y="21044"/>
                  </a:lnTo>
                  <a:lnTo>
                    <a:pt x="108681" y="50303"/>
                  </a:lnTo>
                  <a:lnTo>
                    <a:pt x="107479" y="68488"/>
                  </a:lnTo>
                  <a:lnTo>
                    <a:pt x="95209" y="105535"/>
                  </a:lnTo>
                  <a:lnTo>
                    <a:pt x="68759" y="150308"/>
                  </a:lnTo>
                  <a:lnTo>
                    <a:pt x="49225" y="172968"/>
                  </a:lnTo>
                  <a:lnTo>
                    <a:pt x="16249" y="197817"/>
                  </a:lnTo>
                  <a:lnTo>
                    <a:pt x="6661" y="202959"/>
                  </a:lnTo>
                  <a:lnTo>
                    <a:pt x="0" y="210802"/>
                  </a:lnTo>
                  <a:lnTo>
                    <a:pt x="9402" y="211752"/>
                  </a:lnTo>
                  <a:lnTo>
                    <a:pt x="48442" y="203279"/>
                  </a:lnTo>
                  <a:lnTo>
                    <a:pt x="93111" y="195138"/>
                  </a:lnTo>
                  <a:lnTo>
                    <a:pt x="138097" y="187996"/>
                  </a:lnTo>
                  <a:lnTo>
                    <a:pt x="164090" y="186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SMARTInkShape-Group107"/>
          <p:cNvGrpSpPr/>
          <p:nvPr/>
        </p:nvGrpSpPr>
        <p:grpSpPr>
          <a:xfrm>
            <a:off x="10306050" y="1365511"/>
            <a:ext cx="1022351" cy="221990"/>
            <a:chOff x="10306050" y="1365511"/>
            <a:chExt cx="1022351" cy="221990"/>
          </a:xfrm>
        </p:grpSpPr>
        <p:sp>
          <p:nvSpPr>
            <p:cNvPr id="535" name="SMARTInkShape-606"/>
            <p:cNvSpPr/>
            <p:nvPr>
              <p:custDataLst>
                <p:tags r:id="rId57"/>
              </p:custDataLst>
            </p:nvPr>
          </p:nvSpPr>
          <p:spPr>
            <a:xfrm>
              <a:off x="11315700" y="1543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3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607"/>
            <p:cNvSpPr/>
            <p:nvPr>
              <p:custDataLst>
                <p:tags r:id="rId58"/>
              </p:custDataLst>
            </p:nvPr>
          </p:nvSpPr>
          <p:spPr>
            <a:xfrm>
              <a:off x="11136281" y="1414938"/>
              <a:ext cx="120661" cy="116817"/>
            </a:xfrm>
            <a:custGeom>
              <a:avLst/>
              <a:gdLst/>
              <a:ahLst/>
              <a:cxnLst/>
              <a:rect l="0" t="0" r="0" b="0"/>
              <a:pathLst>
                <a:path w="120661" h="116817">
                  <a:moveTo>
                    <a:pt x="58769" y="26512"/>
                  </a:moveTo>
                  <a:lnTo>
                    <a:pt x="58769" y="26512"/>
                  </a:lnTo>
                  <a:lnTo>
                    <a:pt x="58769" y="23141"/>
                  </a:lnTo>
                  <a:lnTo>
                    <a:pt x="60650" y="19604"/>
                  </a:lnTo>
                  <a:lnTo>
                    <a:pt x="63132" y="15681"/>
                  </a:lnTo>
                  <a:lnTo>
                    <a:pt x="64236" y="11585"/>
                  </a:lnTo>
                  <a:lnTo>
                    <a:pt x="63826" y="9505"/>
                  </a:lnTo>
                  <a:lnTo>
                    <a:pt x="61487" y="5313"/>
                  </a:lnTo>
                  <a:lnTo>
                    <a:pt x="59875" y="3912"/>
                  </a:lnTo>
                  <a:lnTo>
                    <a:pt x="56204" y="2357"/>
                  </a:lnTo>
                  <a:lnTo>
                    <a:pt x="48456" y="9191"/>
                  </a:lnTo>
                  <a:lnTo>
                    <a:pt x="18997" y="49477"/>
                  </a:lnTo>
                  <a:lnTo>
                    <a:pt x="1681" y="81927"/>
                  </a:lnTo>
                  <a:lnTo>
                    <a:pt x="0" y="95591"/>
                  </a:lnTo>
                  <a:lnTo>
                    <a:pt x="538" y="102198"/>
                  </a:lnTo>
                  <a:lnTo>
                    <a:pt x="2310" y="107308"/>
                  </a:lnTo>
                  <a:lnTo>
                    <a:pt x="8041" y="114867"/>
                  </a:lnTo>
                  <a:lnTo>
                    <a:pt x="22818" y="116816"/>
                  </a:lnTo>
                  <a:lnTo>
                    <a:pt x="56684" y="112318"/>
                  </a:lnTo>
                  <a:lnTo>
                    <a:pt x="91507" y="92531"/>
                  </a:lnTo>
                  <a:lnTo>
                    <a:pt x="95411" y="89575"/>
                  </a:lnTo>
                  <a:lnTo>
                    <a:pt x="107647" y="71930"/>
                  </a:lnTo>
                  <a:lnTo>
                    <a:pt x="118650" y="32661"/>
                  </a:lnTo>
                  <a:lnTo>
                    <a:pt x="120660" y="16545"/>
                  </a:lnTo>
                  <a:lnTo>
                    <a:pt x="119079" y="10695"/>
                  </a:lnTo>
                  <a:lnTo>
                    <a:pt x="115910" y="6090"/>
                  </a:lnTo>
                  <a:lnTo>
                    <a:pt x="111680" y="2314"/>
                  </a:lnTo>
                  <a:lnTo>
                    <a:pt x="97572" y="0"/>
                  </a:lnTo>
                  <a:lnTo>
                    <a:pt x="81658" y="2029"/>
                  </a:lnTo>
                  <a:lnTo>
                    <a:pt x="58769" y="13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608"/>
            <p:cNvSpPr/>
            <p:nvPr>
              <p:custDataLst>
                <p:tags r:id="rId59"/>
              </p:custDataLst>
            </p:nvPr>
          </p:nvSpPr>
          <p:spPr>
            <a:xfrm>
              <a:off x="10915990" y="1365511"/>
              <a:ext cx="130784" cy="164840"/>
            </a:xfrm>
            <a:custGeom>
              <a:avLst/>
              <a:gdLst/>
              <a:ahLst/>
              <a:cxnLst/>
              <a:rect l="0" t="0" r="0" b="0"/>
              <a:pathLst>
                <a:path w="130784" h="164840">
                  <a:moveTo>
                    <a:pt x="12360" y="6089"/>
                  </a:moveTo>
                  <a:lnTo>
                    <a:pt x="12360" y="6089"/>
                  </a:lnTo>
                  <a:lnTo>
                    <a:pt x="8990" y="6089"/>
                  </a:lnTo>
                  <a:lnTo>
                    <a:pt x="5453" y="4207"/>
                  </a:lnTo>
                  <a:lnTo>
                    <a:pt x="0" y="0"/>
                  </a:lnTo>
                  <a:lnTo>
                    <a:pt x="44449" y="38438"/>
                  </a:lnTo>
                  <a:lnTo>
                    <a:pt x="80931" y="70931"/>
                  </a:lnTo>
                  <a:lnTo>
                    <a:pt x="125310" y="95930"/>
                  </a:lnTo>
                  <a:lnTo>
                    <a:pt x="129589" y="100816"/>
                  </a:lnTo>
                  <a:lnTo>
                    <a:pt x="130730" y="103107"/>
                  </a:lnTo>
                  <a:lnTo>
                    <a:pt x="130783" y="104635"/>
                  </a:lnTo>
                  <a:lnTo>
                    <a:pt x="130113" y="105653"/>
                  </a:lnTo>
                  <a:lnTo>
                    <a:pt x="84036" y="131419"/>
                  </a:lnTo>
                  <a:lnTo>
                    <a:pt x="37938" y="156253"/>
                  </a:lnTo>
                  <a:lnTo>
                    <a:pt x="25060" y="16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609"/>
            <p:cNvSpPr/>
            <p:nvPr>
              <p:custDataLst>
                <p:tags r:id="rId60"/>
              </p:custDataLst>
            </p:nvPr>
          </p:nvSpPr>
          <p:spPr>
            <a:xfrm>
              <a:off x="10666881" y="1385995"/>
              <a:ext cx="134470" cy="106256"/>
            </a:xfrm>
            <a:custGeom>
              <a:avLst/>
              <a:gdLst/>
              <a:ahLst/>
              <a:cxnLst/>
              <a:rect l="0" t="0" r="0" b="0"/>
              <a:pathLst>
                <a:path w="134470" h="106256">
                  <a:moveTo>
                    <a:pt x="96369" y="68155"/>
                  </a:moveTo>
                  <a:lnTo>
                    <a:pt x="96369" y="68155"/>
                  </a:lnTo>
                  <a:lnTo>
                    <a:pt x="96369" y="53849"/>
                  </a:lnTo>
                  <a:lnTo>
                    <a:pt x="81442" y="13907"/>
                  </a:lnTo>
                  <a:lnTo>
                    <a:pt x="73508" y="6886"/>
                  </a:lnTo>
                  <a:lnTo>
                    <a:pt x="63630" y="2119"/>
                  </a:lnTo>
                  <a:lnTo>
                    <a:pt x="54537" y="0"/>
                  </a:lnTo>
                  <a:lnTo>
                    <a:pt x="31371" y="8920"/>
                  </a:lnTo>
                  <a:lnTo>
                    <a:pt x="12276" y="24969"/>
                  </a:lnTo>
                  <a:lnTo>
                    <a:pt x="1054" y="53242"/>
                  </a:lnTo>
                  <a:lnTo>
                    <a:pt x="0" y="81689"/>
                  </a:lnTo>
                  <a:lnTo>
                    <a:pt x="4386" y="95572"/>
                  </a:lnTo>
                  <a:lnTo>
                    <a:pt x="7529" y="101250"/>
                  </a:lnTo>
                  <a:lnTo>
                    <a:pt x="12449" y="104329"/>
                  </a:lnTo>
                  <a:lnTo>
                    <a:pt x="25438" y="105869"/>
                  </a:lnTo>
                  <a:lnTo>
                    <a:pt x="45249" y="102770"/>
                  </a:lnTo>
                  <a:lnTo>
                    <a:pt x="70202" y="90332"/>
                  </a:lnTo>
                  <a:lnTo>
                    <a:pt x="87567" y="78049"/>
                  </a:lnTo>
                  <a:lnTo>
                    <a:pt x="90500" y="76868"/>
                  </a:lnTo>
                  <a:lnTo>
                    <a:pt x="92458" y="75375"/>
                  </a:lnTo>
                  <a:lnTo>
                    <a:pt x="94630" y="71834"/>
                  </a:lnTo>
                  <a:lnTo>
                    <a:pt x="95209" y="72019"/>
                  </a:lnTo>
                  <a:lnTo>
                    <a:pt x="99587" y="86154"/>
                  </a:lnTo>
                  <a:lnTo>
                    <a:pt x="108533" y="98104"/>
                  </a:lnTo>
                  <a:lnTo>
                    <a:pt x="134469" y="106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610"/>
            <p:cNvSpPr/>
            <p:nvPr>
              <p:custDataLst>
                <p:tags r:id="rId61"/>
              </p:custDataLst>
            </p:nvPr>
          </p:nvSpPr>
          <p:spPr>
            <a:xfrm>
              <a:off x="10306050" y="150495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38100" y="0"/>
                  </a:moveTo>
                  <a:lnTo>
                    <a:pt x="38100" y="0"/>
                  </a:lnTo>
                  <a:lnTo>
                    <a:pt x="37395" y="15901"/>
                  </a:lnTo>
                  <a:lnTo>
                    <a:pt x="23173" y="59660"/>
                  </a:lnTo>
                  <a:lnTo>
                    <a:pt x="16901" y="7020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SMARTInkShape-Group108"/>
          <p:cNvGrpSpPr/>
          <p:nvPr/>
        </p:nvGrpSpPr>
        <p:grpSpPr>
          <a:xfrm>
            <a:off x="7494362" y="1175633"/>
            <a:ext cx="2541380" cy="386468"/>
            <a:chOff x="7494362" y="1175633"/>
            <a:chExt cx="2541380" cy="386468"/>
          </a:xfrm>
        </p:grpSpPr>
        <p:sp>
          <p:nvSpPr>
            <p:cNvPr id="541" name="SMARTInkShape-611"/>
            <p:cNvSpPr/>
            <p:nvPr>
              <p:custDataLst>
                <p:tags r:id="rId43"/>
              </p:custDataLst>
            </p:nvPr>
          </p:nvSpPr>
          <p:spPr>
            <a:xfrm>
              <a:off x="9982200" y="1175633"/>
              <a:ext cx="53542" cy="342018"/>
            </a:xfrm>
            <a:custGeom>
              <a:avLst/>
              <a:gdLst/>
              <a:ahLst/>
              <a:cxnLst/>
              <a:rect l="0" t="0" r="0" b="0"/>
              <a:pathLst>
                <a:path w="53542" h="342018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19050" y="20242"/>
                  </a:lnTo>
                  <a:lnTo>
                    <a:pt x="32847" y="59891"/>
                  </a:lnTo>
                  <a:lnTo>
                    <a:pt x="41403" y="101007"/>
                  </a:lnTo>
                  <a:lnTo>
                    <a:pt x="48408" y="145802"/>
                  </a:lnTo>
                  <a:lnTo>
                    <a:pt x="53541" y="181025"/>
                  </a:lnTo>
                  <a:lnTo>
                    <a:pt x="51926" y="223133"/>
                  </a:lnTo>
                  <a:lnTo>
                    <a:pt x="49016" y="256149"/>
                  </a:lnTo>
                  <a:lnTo>
                    <a:pt x="30143" y="302634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612"/>
            <p:cNvSpPr/>
            <p:nvPr>
              <p:custDataLst>
                <p:tags r:id="rId44"/>
              </p:custDataLst>
            </p:nvPr>
          </p:nvSpPr>
          <p:spPr>
            <a:xfrm>
              <a:off x="9836148" y="1245200"/>
              <a:ext cx="101603" cy="68847"/>
            </a:xfrm>
            <a:custGeom>
              <a:avLst/>
              <a:gdLst/>
              <a:ahLst/>
              <a:cxnLst/>
              <a:rect l="0" t="0" r="0" b="0"/>
              <a:pathLst>
                <a:path w="101603" h="68847">
                  <a:moveTo>
                    <a:pt x="2" y="18450"/>
                  </a:moveTo>
                  <a:lnTo>
                    <a:pt x="2" y="18450"/>
                  </a:lnTo>
                  <a:lnTo>
                    <a:pt x="0" y="15079"/>
                  </a:lnTo>
                  <a:lnTo>
                    <a:pt x="3372" y="6241"/>
                  </a:lnTo>
                  <a:lnTo>
                    <a:pt x="5778" y="3960"/>
                  </a:lnTo>
                  <a:lnTo>
                    <a:pt x="12211" y="1427"/>
                  </a:lnTo>
                  <a:lnTo>
                    <a:pt x="20395" y="0"/>
                  </a:lnTo>
                  <a:lnTo>
                    <a:pt x="34032" y="2949"/>
                  </a:lnTo>
                  <a:lnTo>
                    <a:pt x="37504" y="5294"/>
                  </a:lnTo>
                  <a:lnTo>
                    <a:pt x="39822" y="8268"/>
                  </a:lnTo>
                  <a:lnTo>
                    <a:pt x="41364" y="11662"/>
                  </a:lnTo>
                  <a:lnTo>
                    <a:pt x="41199" y="19196"/>
                  </a:lnTo>
                  <a:lnTo>
                    <a:pt x="26601" y="57425"/>
                  </a:lnTo>
                  <a:lnTo>
                    <a:pt x="26907" y="59956"/>
                  </a:lnTo>
                  <a:lnTo>
                    <a:pt x="29127" y="64649"/>
                  </a:lnTo>
                  <a:lnTo>
                    <a:pt x="31413" y="66183"/>
                  </a:lnTo>
                  <a:lnTo>
                    <a:pt x="37716" y="67887"/>
                  </a:lnTo>
                  <a:lnTo>
                    <a:pt x="52569" y="68846"/>
                  </a:lnTo>
                  <a:lnTo>
                    <a:pt x="60524" y="67189"/>
                  </a:lnTo>
                  <a:lnTo>
                    <a:pt x="101602" y="5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613"/>
            <p:cNvSpPr/>
            <p:nvPr>
              <p:custDataLst>
                <p:tags r:id="rId45"/>
              </p:custDataLst>
            </p:nvPr>
          </p:nvSpPr>
          <p:spPr>
            <a:xfrm>
              <a:off x="9668612" y="1365250"/>
              <a:ext cx="167539" cy="102535"/>
            </a:xfrm>
            <a:custGeom>
              <a:avLst/>
              <a:gdLst/>
              <a:ahLst/>
              <a:cxnLst/>
              <a:rect l="0" t="0" r="0" b="0"/>
              <a:pathLst>
                <a:path w="167539" h="102535">
                  <a:moveTo>
                    <a:pt x="40538" y="19050"/>
                  </a:moveTo>
                  <a:lnTo>
                    <a:pt x="40538" y="19050"/>
                  </a:lnTo>
                  <a:lnTo>
                    <a:pt x="40536" y="22421"/>
                  </a:lnTo>
                  <a:lnTo>
                    <a:pt x="46300" y="46888"/>
                  </a:lnTo>
                  <a:lnTo>
                    <a:pt x="44889" y="67326"/>
                  </a:lnTo>
                  <a:lnTo>
                    <a:pt x="38027" y="91380"/>
                  </a:lnTo>
                  <a:lnTo>
                    <a:pt x="32132" y="98939"/>
                  </a:lnTo>
                  <a:lnTo>
                    <a:pt x="28584" y="101943"/>
                  </a:lnTo>
                  <a:lnTo>
                    <a:pt x="24808" y="102534"/>
                  </a:lnTo>
                  <a:lnTo>
                    <a:pt x="20878" y="101517"/>
                  </a:lnTo>
                  <a:lnTo>
                    <a:pt x="13455" y="96624"/>
                  </a:lnTo>
                  <a:lnTo>
                    <a:pt x="7805" y="89746"/>
                  </a:lnTo>
                  <a:lnTo>
                    <a:pt x="656" y="71198"/>
                  </a:lnTo>
                  <a:lnTo>
                    <a:pt x="0" y="59631"/>
                  </a:lnTo>
                  <a:lnTo>
                    <a:pt x="811" y="54570"/>
                  </a:lnTo>
                  <a:lnTo>
                    <a:pt x="7359" y="45185"/>
                  </a:lnTo>
                  <a:lnTo>
                    <a:pt x="18031" y="37015"/>
                  </a:lnTo>
                  <a:lnTo>
                    <a:pt x="59386" y="20327"/>
                  </a:lnTo>
                  <a:lnTo>
                    <a:pt x="90749" y="14207"/>
                  </a:lnTo>
                  <a:lnTo>
                    <a:pt x="131755" y="9527"/>
                  </a:lnTo>
                  <a:lnTo>
                    <a:pt x="167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614"/>
            <p:cNvSpPr/>
            <p:nvPr>
              <p:custDataLst>
                <p:tags r:id="rId46"/>
              </p:custDataLst>
            </p:nvPr>
          </p:nvSpPr>
          <p:spPr>
            <a:xfrm>
              <a:off x="9512562" y="1222066"/>
              <a:ext cx="94989" cy="85843"/>
            </a:xfrm>
            <a:custGeom>
              <a:avLst/>
              <a:gdLst/>
              <a:ahLst/>
              <a:cxnLst/>
              <a:rect l="0" t="0" r="0" b="0"/>
              <a:pathLst>
                <a:path w="94989" h="85843">
                  <a:moveTo>
                    <a:pt x="6088" y="9834"/>
                  </a:moveTo>
                  <a:lnTo>
                    <a:pt x="6088" y="9834"/>
                  </a:lnTo>
                  <a:lnTo>
                    <a:pt x="2717" y="9834"/>
                  </a:lnTo>
                  <a:lnTo>
                    <a:pt x="1725" y="9128"/>
                  </a:lnTo>
                  <a:lnTo>
                    <a:pt x="1062" y="7953"/>
                  </a:lnTo>
                  <a:lnTo>
                    <a:pt x="0" y="4367"/>
                  </a:lnTo>
                  <a:lnTo>
                    <a:pt x="3187" y="374"/>
                  </a:lnTo>
                  <a:lnTo>
                    <a:pt x="5564" y="0"/>
                  </a:lnTo>
                  <a:lnTo>
                    <a:pt x="15653" y="2844"/>
                  </a:lnTo>
                  <a:lnTo>
                    <a:pt x="29823" y="10126"/>
                  </a:lnTo>
                  <a:lnTo>
                    <a:pt x="32495" y="12145"/>
                  </a:lnTo>
                  <a:lnTo>
                    <a:pt x="39625" y="25100"/>
                  </a:lnTo>
                  <a:lnTo>
                    <a:pt x="40440" y="29184"/>
                  </a:lnTo>
                  <a:lnTo>
                    <a:pt x="39465" y="35602"/>
                  </a:lnTo>
                  <a:lnTo>
                    <a:pt x="34948" y="49924"/>
                  </a:lnTo>
                  <a:lnTo>
                    <a:pt x="29264" y="57756"/>
                  </a:lnTo>
                  <a:lnTo>
                    <a:pt x="23444" y="63588"/>
                  </a:lnTo>
                  <a:lnTo>
                    <a:pt x="20857" y="68532"/>
                  </a:lnTo>
                  <a:lnTo>
                    <a:pt x="19400" y="78653"/>
                  </a:lnTo>
                  <a:lnTo>
                    <a:pt x="20607" y="81113"/>
                  </a:lnTo>
                  <a:lnTo>
                    <a:pt x="22823" y="82754"/>
                  </a:lnTo>
                  <a:lnTo>
                    <a:pt x="29048" y="84576"/>
                  </a:lnTo>
                  <a:lnTo>
                    <a:pt x="52029" y="85842"/>
                  </a:lnTo>
                  <a:lnTo>
                    <a:pt x="94988" y="73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615"/>
            <p:cNvSpPr/>
            <p:nvPr>
              <p:custDataLst>
                <p:tags r:id="rId47"/>
              </p:custDataLst>
            </p:nvPr>
          </p:nvSpPr>
          <p:spPr>
            <a:xfrm>
              <a:off x="9400011" y="1359542"/>
              <a:ext cx="124990" cy="100308"/>
            </a:xfrm>
            <a:custGeom>
              <a:avLst/>
              <a:gdLst/>
              <a:ahLst/>
              <a:cxnLst/>
              <a:rect l="0" t="0" r="0" b="0"/>
              <a:pathLst>
                <a:path w="124990" h="100308">
                  <a:moveTo>
                    <a:pt x="80539" y="62858"/>
                  </a:moveTo>
                  <a:lnTo>
                    <a:pt x="80539" y="62858"/>
                  </a:lnTo>
                  <a:lnTo>
                    <a:pt x="80537" y="54020"/>
                  </a:lnTo>
                  <a:lnTo>
                    <a:pt x="89378" y="32820"/>
                  </a:lnTo>
                  <a:lnTo>
                    <a:pt x="95465" y="23776"/>
                  </a:lnTo>
                  <a:lnTo>
                    <a:pt x="96135" y="21281"/>
                  </a:lnTo>
                  <a:lnTo>
                    <a:pt x="95875" y="18912"/>
                  </a:lnTo>
                  <a:lnTo>
                    <a:pt x="94996" y="16627"/>
                  </a:lnTo>
                  <a:lnTo>
                    <a:pt x="87017" y="6670"/>
                  </a:lnTo>
                  <a:lnTo>
                    <a:pt x="79655" y="2608"/>
                  </a:lnTo>
                  <a:lnTo>
                    <a:pt x="56689" y="0"/>
                  </a:lnTo>
                  <a:lnTo>
                    <a:pt x="43127" y="5288"/>
                  </a:lnTo>
                  <a:lnTo>
                    <a:pt x="17174" y="25929"/>
                  </a:lnTo>
                  <a:lnTo>
                    <a:pt x="8161" y="41742"/>
                  </a:lnTo>
                  <a:lnTo>
                    <a:pt x="0" y="70524"/>
                  </a:lnTo>
                  <a:lnTo>
                    <a:pt x="739" y="75730"/>
                  </a:lnTo>
                  <a:lnTo>
                    <a:pt x="5327" y="85277"/>
                  </a:lnTo>
                  <a:lnTo>
                    <a:pt x="8524" y="88387"/>
                  </a:lnTo>
                  <a:lnTo>
                    <a:pt x="15842" y="91843"/>
                  </a:lnTo>
                  <a:lnTo>
                    <a:pt x="24523" y="93789"/>
                  </a:lnTo>
                  <a:lnTo>
                    <a:pt x="33066" y="88599"/>
                  </a:lnTo>
                  <a:lnTo>
                    <a:pt x="72808" y="45252"/>
                  </a:lnTo>
                  <a:lnTo>
                    <a:pt x="73974" y="46181"/>
                  </a:lnTo>
                  <a:lnTo>
                    <a:pt x="98298" y="88930"/>
                  </a:lnTo>
                  <a:lnTo>
                    <a:pt x="100845" y="95056"/>
                  </a:lnTo>
                  <a:lnTo>
                    <a:pt x="103955" y="98435"/>
                  </a:lnTo>
                  <a:lnTo>
                    <a:pt x="107438" y="99981"/>
                  </a:lnTo>
                  <a:lnTo>
                    <a:pt x="111170" y="100307"/>
                  </a:lnTo>
                  <a:lnTo>
                    <a:pt x="114366" y="99113"/>
                  </a:lnTo>
                  <a:lnTo>
                    <a:pt x="124989" y="81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616"/>
            <p:cNvSpPr/>
            <p:nvPr>
              <p:custDataLst>
                <p:tags r:id="rId48"/>
              </p:custDataLst>
            </p:nvPr>
          </p:nvSpPr>
          <p:spPr>
            <a:xfrm>
              <a:off x="9163050" y="14605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3745" y="10139"/>
                  </a:lnTo>
                  <a:lnTo>
                    <a:pt x="35661" y="27612"/>
                  </a:lnTo>
                  <a:lnTo>
                    <a:pt x="27139" y="3908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617"/>
            <p:cNvSpPr/>
            <p:nvPr>
              <p:custDataLst>
                <p:tags r:id="rId49"/>
              </p:custDataLst>
            </p:nvPr>
          </p:nvSpPr>
          <p:spPr>
            <a:xfrm>
              <a:off x="9055362" y="1270883"/>
              <a:ext cx="87277" cy="206921"/>
            </a:xfrm>
            <a:custGeom>
              <a:avLst/>
              <a:gdLst/>
              <a:ahLst/>
              <a:cxnLst/>
              <a:rect l="0" t="0" r="0" b="0"/>
              <a:pathLst>
                <a:path w="87277" h="206921">
                  <a:moveTo>
                    <a:pt x="6088" y="5467"/>
                  </a:moveTo>
                  <a:lnTo>
                    <a:pt x="6088" y="5467"/>
                  </a:lnTo>
                  <a:lnTo>
                    <a:pt x="2717" y="5467"/>
                  </a:lnTo>
                  <a:lnTo>
                    <a:pt x="1725" y="4761"/>
                  </a:lnTo>
                  <a:lnTo>
                    <a:pt x="1062" y="3585"/>
                  </a:lnTo>
                  <a:lnTo>
                    <a:pt x="0" y="0"/>
                  </a:lnTo>
                  <a:lnTo>
                    <a:pt x="496" y="10841"/>
                  </a:lnTo>
                  <a:lnTo>
                    <a:pt x="6209" y="56219"/>
                  </a:lnTo>
                  <a:lnTo>
                    <a:pt x="10999" y="98199"/>
                  </a:lnTo>
                  <a:lnTo>
                    <a:pt x="7884" y="145672"/>
                  </a:lnTo>
                  <a:lnTo>
                    <a:pt x="7326" y="162563"/>
                  </a:lnTo>
                  <a:lnTo>
                    <a:pt x="8324" y="165231"/>
                  </a:lnTo>
                  <a:lnTo>
                    <a:pt x="9696" y="167010"/>
                  </a:lnTo>
                  <a:lnTo>
                    <a:pt x="11315" y="166784"/>
                  </a:lnTo>
                  <a:lnTo>
                    <a:pt x="27472" y="148697"/>
                  </a:lnTo>
                  <a:lnTo>
                    <a:pt x="35864" y="137197"/>
                  </a:lnTo>
                  <a:lnTo>
                    <a:pt x="55069" y="124344"/>
                  </a:lnTo>
                  <a:lnTo>
                    <a:pt x="67558" y="121123"/>
                  </a:lnTo>
                  <a:lnTo>
                    <a:pt x="71058" y="122082"/>
                  </a:lnTo>
                  <a:lnTo>
                    <a:pt x="76827" y="126911"/>
                  </a:lnTo>
                  <a:lnTo>
                    <a:pt x="84040" y="137563"/>
                  </a:lnTo>
                  <a:lnTo>
                    <a:pt x="87276" y="156398"/>
                  </a:lnTo>
                  <a:lnTo>
                    <a:pt x="84864" y="176482"/>
                  </a:lnTo>
                  <a:lnTo>
                    <a:pt x="79670" y="187542"/>
                  </a:lnTo>
                  <a:lnTo>
                    <a:pt x="76309" y="192467"/>
                  </a:lnTo>
                  <a:lnTo>
                    <a:pt x="66930" y="199821"/>
                  </a:lnTo>
                  <a:lnTo>
                    <a:pt x="50405" y="206920"/>
                  </a:lnTo>
                  <a:lnTo>
                    <a:pt x="32546" y="201407"/>
                  </a:lnTo>
                  <a:lnTo>
                    <a:pt x="8414" y="187608"/>
                  </a:lnTo>
                  <a:lnTo>
                    <a:pt x="6088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618"/>
            <p:cNvSpPr/>
            <p:nvPr>
              <p:custDataLst>
                <p:tags r:id="rId50"/>
              </p:custDataLst>
            </p:nvPr>
          </p:nvSpPr>
          <p:spPr>
            <a:xfrm>
              <a:off x="8953500" y="132715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0" y="0"/>
                  </a:moveTo>
                  <a:lnTo>
                    <a:pt x="0" y="0"/>
                  </a:lnTo>
                  <a:lnTo>
                    <a:pt x="1881" y="43898"/>
                  </a:lnTo>
                  <a:lnTo>
                    <a:pt x="10124" y="90630"/>
                  </a:lnTo>
                  <a:lnTo>
                    <a:pt x="15732" y="137141"/>
                  </a:lnTo>
                  <a:lnTo>
                    <a:pt x="21437" y="151250"/>
                  </a:lnTo>
                  <a:lnTo>
                    <a:pt x="317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619"/>
            <p:cNvSpPr/>
            <p:nvPr>
              <p:custDataLst>
                <p:tags r:id="rId51"/>
              </p:custDataLst>
            </p:nvPr>
          </p:nvSpPr>
          <p:spPr>
            <a:xfrm>
              <a:off x="8899041" y="1397000"/>
              <a:ext cx="79860" cy="12701"/>
            </a:xfrm>
            <a:custGeom>
              <a:avLst/>
              <a:gdLst/>
              <a:ahLst/>
              <a:cxnLst/>
              <a:rect l="0" t="0" r="0" b="0"/>
              <a:pathLst>
                <a:path w="798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1994"/>
                  </a:lnTo>
                  <a:lnTo>
                    <a:pt x="1561" y="9329"/>
                  </a:lnTo>
                  <a:lnTo>
                    <a:pt x="2967" y="8336"/>
                  </a:lnTo>
                  <a:lnTo>
                    <a:pt x="6408" y="7233"/>
                  </a:lnTo>
                  <a:lnTo>
                    <a:pt x="53421" y="6373"/>
                  </a:lnTo>
                  <a:lnTo>
                    <a:pt x="79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620"/>
            <p:cNvSpPr/>
            <p:nvPr>
              <p:custDataLst>
                <p:tags r:id="rId52"/>
              </p:custDataLst>
            </p:nvPr>
          </p:nvSpPr>
          <p:spPr>
            <a:xfrm>
              <a:off x="8689159" y="1354364"/>
              <a:ext cx="137342" cy="207737"/>
            </a:xfrm>
            <a:custGeom>
              <a:avLst/>
              <a:gdLst/>
              <a:ahLst/>
              <a:cxnLst/>
              <a:rect l="0" t="0" r="0" b="0"/>
              <a:pathLst>
                <a:path w="137342" h="207737">
                  <a:moveTo>
                    <a:pt x="3991" y="207736"/>
                  </a:moveTo>
                  <a:lnTo>
                    <a:pt x="3991" y="207736"/>
                  </a:lnTo>
                  <a:lnTo>
                    <a:pt x="332" y="207736"/>
                  </a:lnTo>
                  <a:lnTo>
                    <a:pt x="1893" y="207736"/>
                  </a:lnTo>
                  <a:lnTo>
                    <a:pt x="1178" y="202092"/>
                  </a:lnTo>
                  <a:lnTo>
                    <a:pt x="0" y="197623"/>
                  </a:lnTo>
                  <a:lnTo>
                    <a:pt x="570" y="188895"/>
                  </a:lnTo>
                  <a:lnTo>
                    <a:pt x="17506" y="147608"/>
                  </a:lnTo>
                  <a:lnTo>
                    <a:pt x="32190" y="100936"/>
                  </a:lnTo>
                  <a:lnTo>
                    <a:pt x="38643" y="55435"/>
                  </a:lnTo>
                  <a:lnTo>
                    <a:pt x="41889" y="10905"/>
                  </a:lnTo>
                  <a:lnTo>
                    <a:pt x="42001" y="4309"/>
                  </a:lnTo>
                  <a:lnTo>
                    <a:pt x="41325" y="2268"/>
                  </a:lnTo>
                  <a:lnTo>
                    <a:pt x="40169" y="907"/>
                  </a:lnTo>
                  <a:lnTo>
                    <a:pt x="38695" y="0"/>
                  </a:lnTo>
                  <a:lnTo>
                    <a:pt x="37709" y="2218"/>
                  </a:lnTo>
                  <a:lnTo>
                    <a:pt x="37029" y="19528"/>
                  </a:lnTo>
                  <a:lnTo>
                    <a:pt x="41285" y="60037"/>
                  </a:lnTo>
                  <a:lnTo>
                    <a:pt x="51365" y="89713"/>
                  </a:lnTo>
                  <a:lnTo>
                    <a:pt x="56326" y="98367"/>
                  </a:lnTo>
                  <a:lnTo>
                    <a:pt x="59341" y="100251"/>
                  </a:lnTo>
                  <a:lnTo>
                    <a:pt x="62763" y="100801"/>
                  </a:lnTo>
                  <a:lnTo>
                    <a:pt x="66455" y="100463"/>
                  </a:lnTo>
                  <a:lnTo>
                    <a:pt x="74322" y="92561"/>
                  </a:lnTo>
                  <a:lnTo>
                    <a:pt x="89999" y="69593"/>
                  </a:lnTo>
                  <a:lnTo>
                    <a:pt x="104307" y="38386"/>
                  </a:lnTo>
                  <a:lnTo>
                    <a:pt x="105019" y="42864"/>
                  </a:lnTo>
                  <a:lnTo>
                    <a:pt x="110637" y="85239"/>
                  </a:lnTo>
                  <a:lnTo>
                    <a:pt x="117143" y="103105"/>
                  </a:lnTo>
                  <a:lnTo>
                    <a:pt x="137341" y="106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621"/>
            <p:cNvSpPr/>
            <p:nvPr>
              <p:custDataLst>
                <p:tags r:id="rId53"/>
              </p:custDataLst>
            </p:nvPr>
          </p:nvSpPr>
          <p:spPr>
            <a:xfrm>
              <a:off x="8504506" y="1362435"/>
              <a:ext cx="131495" cy="118289"/>
            </a:xfrm>
            <a:custGeom>
              <a:avLst/>
              <a:gdLst/>
              <a:ahLst/>
              <a:cxnLst/>
              <a:rect l="0" t="0" r="0" b="0"/>
              <a:pathLst>
                <a:path w="131495" h="118289">
                  <a:moveTo>
                    <a:pt x="93394" y="47265"/>
                  </a:moveTo>
                  <a:lnTo>
                    <a:pt x="93394" y="47265"/>
                  </a:lnTo>
                  <a:lnTo>
                    <a:pt x="94099" y="33467"/>
                  </a:lnTo>
                  <a:lnTo>
                    <a:pt x="98861" y="20161"/>
                  </a:lnTo>
                  <a:lnTo>
                    <a:pt x="97745" y="17907"/>
                  </a:lnTo>
                  <a:lnTo>
                    <a:pt x="82395" y="4956"/>
                  </a:lnTo>
                  <a:lnTo>
                    <a:pt x="75335" y="709"/>
                  </a:lnTo>
                  <a:lnTo>
                    <a:pt x="71477" y="0"/>
                  </a:lnTo>
                  <a:lnTo>
                    <a:pt x="58599" y="2373"/>
                  </a:lnTo>
                  <a:lnTo>
                    <a:pt x="41692" y="8956"/>
                  </a:lnTo>
                  <a:lnTo>
                    <a:pt x="23982" y="23684"/>
                  </a:lnTo>
                  <a:lnTo>
                    <a:pt x="14096" y="35374"/>
                  </a:lnTo>
                  <a:lnTo>
                    <a:pt x="3968" y="60597"/>
                  </a:lnTo>
                  <a:lnTo>
                    <a:pt x="0" y="97902"/>
                  </a:lnTo>
                  <a:lnTo>
                    <a:pt x="2026" y="108106"/>
                  </a:lnTo>
                  <a:lnTo>
                    <a:pt x="7159" y="114992"/>
                  </a:lnTo>
                  <a:lnTo>
                    <a:pt x="10504" y="117817"/>
                  </a:lnTo>
                  <a:lnTo>
                    <a:pt x="16262" y="118288"/>
                  </a:lnTo>
                  <a:lnTo>
                    <a:pt x="39810" y="112210"/>
                  </a:lnTo>
                  <a:lnTo>
                    <a:pt x="54056" y="105292"/>
                  </a:lnTo>
                  <a:lnTo>
                    <a:pt x="73977" y="83352"/>
                  </a:lnTo>
                  <a:lnTo>
                    <a:pt x="94735" y="41296"/>
                  </a:lnTo>
                  <a:lnTo>
                    <a:pt x="98754" y="27140"/>
                  </a:lnTo>
                  <a:lnTo>
                    <a:pt x="99084" y="26793"/>
                  </a:lnTo>
                  <a:lnTo>
                    <a:pt x="99304" y="27267"/>
                  </a:lnTo>
                  <a:lnTo>
                    <a:pt x="103103" y="67503"/>
                  </a:lnTo>
                  <a:lnTo>
                    <a:pt x="110573" y="86175"/>
                  </a:lnTo>
                  <a:lnTo>
                    <a:pt x="114669" y="92310"/>
                  </a:lnTo>
                  <a:lnTo>
                    <a:pt x="117456" y="94228"/>
                  </a:lnTo>
                  <a:lnTo>
                    <a:pt x="131494" y="98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622"/>
            <p:cNvSpPr/>
            <p:nvPr>
              <p:custDataLst>
                <p:tags r:id="rId54"/>
              </p:custDataLst>
            </p:nvPr>
          </p:nvSpPr>
          <p:spPr>
            <a:xfrm>
              <a:off x="8379392" y="1212850"/>
              <a:ext cx="116909" cy="342901"/>
            </a:xfrm>
            <a:custGeom>
              <a:avLst/>
              <a:gdLst/>
              <a:ahLst/>
              <a:cxnLst/>
              <a:rect l="0" t="0" r="0" b="0"/>
              <a:pathLst>
                <a:path w="116909" h="342901">
                  <a:moveTo>
                    <a:pt x="116908" y="0"/>
                  </a:moveTo>
                  <a:lnTo>
                    <a:pt x="116908" y="0"/>
                  </a:lnTo>
                  <a:lnTo>
                    <a:pt x="101007" y="706"/>
                  </a:lnTo>
                  <a:lnTo>
                    <a:pt x="87659" y="6481"/>
                  </a:lnTo>
                  <a:lnTo>
                    <a:pt x="67868" y="21676"/>
                  </a:lnTo>
                  <a:lnTo>
                    <a:pt x="39964" y="66633"/>
                  </a:lnTo>
                  <a:lnTo>
                    <a:pt x="24593" y="103238"/>
                  </a:lnTo>
                  <a:lnTo>
                    <a:pt x="13513" y="145438"/>
                  </a:lnTo>
                  <a:lnTo>
                    <a:pt x="5447" y="192984"/>
                  </a:lnTo>
                  <a:lnTo>
                    <a:pt x="0" y="235843"/>
                  </a:lnTo>
                  <a:lnTo>
                    <a:pt x="3765" y="274481"/>
                  </a:lnTo>
                  <a:lnTo>
                    <a:pt x="8767" y="294147"/>
                  </a:lnTo>
                  <a:lnTo>
                    <a:pt x="22777" y="318969"/>
                  </a:lnTo>
                  <a:lnTo>
                    <a:pt x="31797" y="328266"/>
                  </a:lnTo>
                  <a:lnTo>
                    <a:pt x="61665" y="340837"/>
                  </a:lnTo>
                  <a:lnTo>
                    <a:pt x="97858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623"/>
            <p:cNvSpPr/>
            <p:nvPr>
              <p:custDataLst>
                <p:tags r:id="rId55"/>
              </p:custDataLst>
            </p:nvPr>
          </p:nvSpPr>
          <p:spPr>
            <a:xfrm>
              <a:off x="7975600" y="1263650"/>
              <a:ext cx="234379" cy="240429"/>
            </a:xfrm>
            <a:custGeom>
              <a:avLst/>
              <a:gdLst/>
              <a:ahLst/>
              <a:cxnLst/>
              <a:rect l="0" t="0" r="0" b="0"/>
              <a:pathLst>
                <a:path w="234379" h="240429">
                  <a:moveTo>
                    <a:pt x="0" y="76200"/>
                  </a:moveTo>
                  <a:lnTo>
                    <a:pt x="0" y="76200"/>
                  </a:lnTo>
                  <a:lnTo>
                    <a:pt x="3370" y="76200"/>
                  </a:lnTo>
                  <a:lnTo>
                    <a:pt x="4364" y="75494"/>
                  </a:lnTo>
                  <a:lnTo>
                    <a:pt x="5026" y="74318"/>
                  </a:lnTo>
                  <a:lnTo>
                    <a:pt x="5467" y="72829"/>
                  </a:lnTo>
                  <a:lnTo>
                    <a:pt x="6467" y="71836"/>
                  </a:lnTo>
                  <a:lnTo>
                    <a:pt x="9459" y="70733"/>
                  </a:lnTo>
                  <a:lnTo>
                    <a:pt x="10539" y="71144"/>
                  </a:lnTo>
                  <a:lnTo>
                    <a:pt x="11259" y="72124"/>
                  </a:lnTo>
                  <a:lnTo>
                    <a:pt x="12059" y="75799"/>
                  </a:lnTo>
                  <a:lnTo>
                    <a:pt x="17007" y="118687"/>
                  </a:lnTo>
                  <a:lnTo>
                    <a:pt x="19151" y="156444"/>
                  </a:lnTo>
                  <a:lnTo>
                    <a:pt x="23956" y="199321"/>
                  </a:lnTo>
                  <a:lnTo>
                    <a:pt x="25316" y="240428"/>
                  </a:lnTo>
                  <a:lnTo>
                    <a:pt x="25395" y="195664"/>
                  </a:lnTo>
                  <a:lnTo>
                    <a:pt x="23517" y="158594"/>
                  </a:lnTo>
                  <a:lnTo>
                    <a:pt x="22254" y="124367"/>
                  </a:lnTo>
                  <a:lnTo>
                    <a:pt x="24778" y="80775"/>
                  </a:lnTo>
                  <a:lnTo>
                    <a:pt x="25318" y="36394"/>
                  </a:lnTo>
                  <a:lnTo>
                    <a:pt x="26068" y="27464"/>
                  </a:lnTo>
                  <a:lnTo>
                    <a:pt x="27256" y="26071"/>
                  </a:lnTo>
                  <a:lnTo>
                    <a:pt x="28753" y="25847"/>
                  </a:lnTo>
                  <a:lnTo>
                    <a:pt x="44346" y="39016"/>
                  </a:lnTo>
                  <a:lnTo>
                    <a:pt x="73041" y="80641"/>
                  </a:lnTo>
                  <a:lnTo>
                    <a:pt x="103170" y="122829"/>
                  </a:lnTo>
                  <a:lnTo>
                    <a:pt x="130186" y="168810"/>
                  </a:lnTo>
                  <a:lnTo>
                    <a:pt x="165380" y="214786"/>
                  </a:lnTo>
                  <a:lnTo>
                    <a:pt x="180862" y="227878"/>
                  </a:lnTo>
                  <a:lnTo>
                    <a:pt x="185486" y="228824"/>
                  </a:lnTo>
                  <a:lnTo>
                    <a:pt x="189979" y="228044"/>
                  </a:lnTo>
                  <a:lnTo>
                    <a:pt x="194386" y="226113"/>
                  </a:lnTo>
                  <a:lnTo>
                    <a:pt x="203045" y="214559"/>
                  </a:lnTo>
                  <a:lnTo>
                    <a:pt x="216733" y="185139"/>
                  </a:lnTo>
                  <a:lnTo>
                    <a:pt x="226230" y="138667"/>
                  </a:lnTo>
                  <a:lnTo>
                    <a:pt x="232053" y="99256"/>
                  </a:lnTo>
                  <a:lnTo>
                    <a:pt x="234378" y="59901"/>
                  </a:lnTo>
                  <a:lnTo>
                    <a:pt x="232899" y="31860"/>
                  </a:lnTo>
                  <a:lnTo>
                    <a:pt x="226078" y="9743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624"/>
            <p:cNvSpPr/>
            <p:nvPr>
              <p:custDataLst>
                <p:tags r:id="rId56"/>
              </p:custDataLst>
            </p:nvPr>
          </p:nvSpPr>
          <p:spPr>
            <a:xfrm>
              <a:off x="7494362" y="1422400"/>
              <a:ext cx="269777" cy="84473"/>
            </a:xfrm>
            <a:custGeom>
              <a:avLst/>
              <a:gdLst/>
              <a:ahLst/>
              <a:cxnLst/>
              <a:rect l="0" t="0" r="0" b="0"/>
              <a:pathLst>
                <a:path w="269777" h="84473">
                  <a:moveTo>
                    <a:pt x="24038" y="76200"/>
                  </a:moveTo>
                  <a:lnTo>
                    <a:pt x="24038" y="76200"/>
                  </a:lnTo>
                  <a:lnTo>
                    <a:pt x="20667" y="76200"/>
                  </a:lnTo>
                  <a:lnTo>
                    <a:pt x="19674" y="76906"/>
                  </a:lnTo>
                  <a:lnTo>
                    <a:pt x="19012" y="78082"/>
                  </a:lnTo>
                  <a:lnTo>
                    <a:pt x="18570" y="79571"/>
                  </a:lnTo>
                  <a:lnTo>
                    <a:pt x="17570" y="80564"/>
                  </a:lnTo>
                  <a:lnTo>
                    <a:pt x="14578" y="81667"/>
                  </a:lnTo>
                  <a:lnTo>
                    <a:pt x="8927" y="82288"/>
                  </a:lnTo>
                  <a:lnTo>
                    <a:pt x="7614" y="81670"/>
                  </a:lnTo>
                  <a:lnTo>
                    <a:pt x="6738" y="80552"/>
                  </a:lnTo>
                  <a:lnTo>
                    <a:pt x="855" y="65223"/>
                  </a:lnTo>
                  <a:lnTo>
                    <a:pt x="0" y="45980"/>
                  </a:lnTo>
                  <a:lnTo>
                    <a:pt x="2301" y="35487"/>
                  </a:lnTo>
                  <a:lnTo>
                    <a:pt x="10933" y="18276"/>
                  </a:lnTo>
                  <a:lnTo>
                    <a:pt x="22428" y="6513"/>
                  </a:lnTo>
                  <a:lnTo>
                    <a:pt x="36257" y="4776"/>
                  </a:lnTo>
                  <a:lnTo>
                    <a:pt x="52753" y="7062"/>
                  </a:lnTo>
                  <a:lnTo>
                    <a:pt x="97251" y="27306"/>
                  </a:lnTo>
                  <a:lnTo>
                    <a:pt x="142530" y="50471"/>
                  </a:lnTo>
                  <a:lnTo>
                    <a:pt x="187192" y="80525"/>
                  </a:lnTo>
                  <a:lnTo>
                    <a:pt x="192074" y="83317"/>
                  </a:lnTo>
                  <a:lnTo>
                    <a:pt x="196739" y="84472"/>
                  </a:lnTo>
                  <a:lnTo>
                    <a:pt x="205687" y="83875"/>
                  </a:lnTo>
                  <a:lnTo>
                    <a:pt x="222027" y="72829"/>
                  </a:lnTo>
                  <a:lnTo>
                    <a:pt x="258230" y="31553"/>
                  </a:lnTo>
                  <a:lnTo>
                    <a:pt x="269776" y="10087"/>
                  </a:lnTo>
                  <a:lnTo>
                    <a:pt x="269708" y="8136"/>
                  </a:lnTo>
                  <a:lnTo>
                    <a:pt x="265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SMARTInkShape-Group109"/>
          <p:cNvGrpSpPr/>
          <p:nvPr/>
        </p:nvGrpSpPr>
        <p:grpSpPr>
          <a:xfrm>
            <a:off x="6137490" y="1181592"/>
            <a:ext cx="1007828" cy="369423"/>
            <a:chOff x="6137490" y="1181592"/>
            <a:chExt cx="1007828" cy="369423"/>
          </a:xfrm>
        </p:grpSpPr>
        <p:sp>
          <p:nvSpPr>
            <p:cNvPr id="556" name="SMARTInkShape-625"/>
            <p:cNvSpPr/>
            <p:nvPr>
              <p:custDataLst>
                <p:tags r:id="rId37"/>
              </p:custDataLst>
            </p:nvPr>
          </p:nvSpPr>
          <p:spPr>
            <a:xfrm>
              <a:off x="7048500" y="1276350"/>
              <a:ext cx="96818" cy="274665"/>
            </a:xfrm>
            <a:custGeom>
              <a:avLst/>
              <a:gdLst/>
              <a:ahLst/>
              <a:cxnLst/>
              <a:rect l="0" t="0" r="0" b="0"/>
              <a:pathLst>
                <a:path w="96818" h="274665">
                  <a:moveTo>
                    <a:pt x="12700" y="0"/>
                  </a:moveTo>
                  <a:lnTo>
                    <a:pt x="12700" y="0"/>
                  </a:lnTo>
                  <a:lnTo>
                    <a:pt x="7674" y="11934"/>
                  </a:lnTo>
                  <a:lnTo>
                    <a:pt x="1440" y="49818"/>
                  </a:lnTo>
                  <a:lnTo>
                    <a:pt x="895" y="91201"/>
                  </a:lnTo>
                  <a:lnTo>
                    <a:pt x="3181" y="135059"/>
                  </a:lnTo>
                  <a:lnTo>
                    <a:pt x="941" y="173838"/>
                  </a:lnTo>
                  <a:lnTo>
                    <a:pt x="186" y="217705"/>
                  </a:lnTo>
                  <a:lnTo>
                    <a:pt x="36" y="234496"/>
                  </a:lnTo>
                  <a:lnTo>
                    <a:pt x="5" y="216171"/>
                  </a:lnTo>
                  <a:lnTo>
                    <a:pt x="14504" y="181826"/>
                  </a:lnTo>
                  <a:lnTo>
                    <a:pt x="28130" y="161354"/>
                  </a:lnTo>
                  <a:lnTo>
                    <a:pt x="39312" y="153322"/>
                  </a:lnTo>
                  <a:lnTo>
                    <a:pt x="53220" y="151164"/>
                  </a:lnTo>
                  <a:lnTo>
                    <a:pt x="73154" y="153915"/>
                  </a:lnTo>
                  <a:lnTo>
                    <a:pt x="78402" y="155527"/>
                  </a:lnTo>
                  <a:lnTo>
                    <a:pt x="82607" y="158718"/>
                  </a:lnTo>
                  <a:lnTo>
                    <a:pt x="89159" y="167908"/>
                  </a:lnTo>
                  <a:lnTo>
                    <a:pt x="96817" y="191724"/>
                  </a:lnTo>
                  <a:lnTo>
                    <a:pt x="96811" y="214381"/>
                  </a:lnTo>
                  <a:lnTo>
                    <a:pt x="85419" y="249022"/>
                  </a:lnTo>
                  <a:lnTo>
                    <a:pt x="77710" y="261430"/>
                  </a:lnTo>
                  <a:lnTo>
                    <a:pt x="65817" y="269767"/>
                  </a:lnTo>
                  <a:lnTo>
                    <a:pt x="58694" y="272978"/>
                  </a:lnTo>
                  <a:lnTo>
                    <a:pt x="43255" y="27466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626"/>
            <p:cNvSpPr/>
            <p:nvPr>
              <p:custDataLst>
                <p:tags r:id="rId38"/>
              </p:custDataLst>
            </p:nvPr>
          </p:nvSpPr>
          <p:spPr>
            <a:xfrm>
              <a:off x="6858000" y="1340733"/>
              <a:ext cx="44451" cy="170568"/>
            </a:xfrm>
            <a:custGeom>
              <a:avLst/>
              <a:gdLst/>
              <a:ahLst/>
              <a:cxnLst/>
              <a:rect l="0" t="0" r="0" b="0"/>
              <a:pathLst>
                <a:path w="44451" h="1705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50"/>
                  </a:lnTo>
                  <a:lnTo>
                    <a:pt x="5025" y="8022"/>
                  </a:lnTo>
                  <a:lnTo>
                    <a:pt x="13141" y="48669"/>
                  </a:lnTo>
                  <a:lnTo>
                    <a:pt x="17883" y="92004"/>
                  </a:lnTo>
                  <a:lnTo>
                    <a:pt x="27547" y="136782"/>
                  </a:lnTo>
                  <a:lnTo>
                    <a:pt x="31916" y="156167"/>
                  </a:lnTo>
                  <a:lnTo>
                    <a:pt x="4445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627"/>
            <p:cNvSpPr/>
            <p:nvPr>
              <p:custDataLst>
                <p:tags r:id="rId39"/>
              </p:custDataLst>
            </p:nvPr>
          </p:nvSpPr>
          <p:spPr>
            <a:xfrm>
              <a:off x="6744582" y="1416050"/>
              <a:ext cx="202319" cy="9461"/>
            </a:xfrm>
            <a:custGeom>
              <a:avLst/>
              <a:gdLst/>
              <a:ahLst/>
              <a:cxnLst/>
              <a:rect l="0" t="0" r="0" b="0"/>
              <a:pathLst>
                <a:path w="202319" h="946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22688" y="5026"/>
                  </a:lnTo>
                  <a:lnTo>
                    <a:pt x="63040" y="9460"/>
                  </a:lnTo>
                  <a:lnTo>
                    <a:pt x="107585" y="8369"/>
                  </a:lnTo>
                  <a:lnTo>
                    <a:pt x="153633" y="6749"/>
                  </a:lnTo>
                  <a:lnTo>
                    <a:pt x="202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628"/>
            <p:cNvSpPr/>
            <p:nvPr>
              <p:custDataLst>
                <p:tags r:id="rId40"/>
              </p:custDataLst>
            </p:nvPr>
          </p:nvSpPr>
          <p:spPr>
            <a:xfrm>
              <a:off x="6343650" y="1227315"/>
              <a:ext cx="203201" cy="290336"/>
            </a:xfrm>
            <a:custGeom>
              <a:avLst/>
              <a:gdLst/>
              <a:ahLst/>
              <a:cxnLst/>
              <a:rect l="0" t="0" r="0" b="0"/>
              <a:pathLst>
                <a:path w="203201" h="290336">
                  <a:moveTo>
                    <a:pt x="203200" y="10935"/>
                  </a:moveTo>
                  <a:lnTo>
                    <a:pt x="203200" y="10935"/>
                  </a:lnTo>
                  <a:lnTo>
                    <a:pt x="197732" y="0"/>
                  </a:lnTo>
                  <a:lnTo>
                    <a:pt x="196028" y="117"/>
                  </a:lnTo>
                  <a:lnTo>
                    <a:pt x="190369" y="2129"/>
                  </a:lnTo>
                  <a:lnTo>
                    <a:pt x="185033" y="9138"/>
                  </a:lnTo>
                  <a:lnTo>
                    <a:pt x="158450" y="54769"/>
                  </a:lnTo>
                  <a:lnTo>
                    <a:pt x="134356" y="102132"/>
                  </a:lnTo>
                  <a:lnTo>
                    <a:pt x="109874" y="144268"/>
                  </a:lnTo>
                  <a:lnTo>
                    <a:pt x="82728" y="185751"/>
                  </a:lnTo>
                  <a:lnTo>
                    <a:pt x="55748" y="225148"/>
                  </a:lnTo>
                  <a:lnTo>
                    <a:pt x="19841" y="269112"/>
                  </a:lnTo>
                  <a:lnTo>
                    <a:pt x="0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629"/>
            <p:cNvSpPr/>
            <p:nvPr>
              <p:custDataLst>
                <p:tags r:id="rId41"/>
              </p:custDataLst>
            </p:nvPr>
          </p:nvSpPr>
          <p:spPr>
            <a:xfrm>
              <a:off x="6378091" y="1181592"/>
              <a:ext cx="164549" cy="324423"/>
            </a:xfrm>
            <a:custGeom>
              <a:avLst/>
              <a:gdLst/>
              <a:ahLst/>
              <a:cxnLst/>
              <a:rect l="0" t="0" r="0" b="0"/>
              <a:pathLst>
                <a:path w="164549" h="324423">
                  <a:moveTo>
                    <a:pt x="3659" y="43958"/>
                  </a:moveTo>
                  <a:lnTo>
                    <a:pt x="3659" y="43958"/>
                  </a:lnTo>
                  <a:lnTo>
                    <a:pt x="2954" y="23693"/>
                  </a:lnTo>
                  <a:lnTo>
                    <a:pt x="0" y="11064"/>
                  </a:lnTo>
                  <a:lnTo>
                    <a:pt x="3475" y="0"/>
                  </a:lnTo>
                  <a:lnTo>
                    <a:pt x="10104" y="14814"/>
                  </a:lnTo>
                  <a:lnTo>
                    <a:pt x="38434" y="57429"/>
                  </a:lnTo>
                  <a:lnTo>
                    <a:pt x="57237" y="92399"/>
                  </a:lnTo>
                  <a:lnTo>
                    <a:pt x="82133" y="134979"/>
                  </a:lnTo>
                  <a:lnTo>
                    <a:pt x="99583" y="173860"/>
                  </a:lnTo>
                  <a:lnTo>
                    <a:pt x="118159" y="217757"/>
                  </a:lnTo>
                  <a:lnTo>
                    <a:pt x="137623" y="265287"/>
                  </a:lnTo>
                  <a:lnTo>
                    <a:pt x="154721" y="310093"/>
                  </a:lnTo>
                  <a:lnTo>
                    <a:pt x="160873" y="320990"/>
                  </a:lnTo>
                  <a:lnTo>
                    <a:pt x="163502" y="323896"/>
                  </a:lnTo>
                  <a:lnTo>
                    <a:pt x="164548" y="324422"/>
                  </a:lnTo>
                  <a:lnTo>
                    <a:pt x="164541" y="323362"/>
                  </a:lnTo>
                  <a:lnTo>
                    <a:pt x="163356" y="318421"/>
                  </a:lnTo>
                  <a:lnTo>
                    <a:pt x="162409" y="30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630"/>
            <p:cNvSpPr/>
            <p:nvPr>
              <p:custDataLst>
                <p:tags r:id="rId42"/>
              </p:custDataLst>
            </p:nvPr>
          </p:nvSpPr>
          <p:spPr>
            <a:xfrm>
              <a:off x="6137490" y="1284414"/>
              <a:ext cx="136311" cy="125287"/>
            </a:xfrm>
            <a:custGeom>
              <a:avLst/>
              <a:gdLst/>
              <a:ahLst/>
              <a:cxnLst/>
              <a:rect l="0" t="0" r="0" b="0"/>
              <a:pathLst>
                <a:path w="136311" h="125287">
                  <a:moveTo>
                    <a:pt x="98210" y="36386"/>
                  </a:moveTo>
                  <a:lnTo>
                    <a:pt x="98210" y="36386"/>
                  </a:lnTo>
                  <a:lnTo>
                    <a:pt x="98210" y="27548"/>
                  </a:lnTo>
                  <a:lnTo>
                    <a:pt x="96328" y="23521"/>
                  </a:lnTo>
                  <a:lnTo>
                    <a:pt x="86673" y="8717"/>
                  </a:lnTo>
                  <a:lnTo>
                    <a:pt x="79912" y="3392"/>
                  </a:lnTo>
                  <a:lnTo>
                    <a:pt x="72204" y="556"/>
                  </a:lnTo>
                  <a:lnTo>
                    <a:pt x="62663" y="0"/>
                  </a:lnTo>
                  <a:lnTo>
                    <a:pt x="49015" y="2105"/>
                  </a:lnTo>
                  <a:lnTo>
                    <a:pt x="37305" y="9156"/>
                  </a:lnTo>
                  <a:lnTo>
                    <a:pt x="10933" y="36276"/>
                  </a:lnTo>
                  <a:lnTo>
                    <a:pt x="6503" y="45980"/>
                  </a:lnTo>
                  <a:lnTo>
                    <a:pt x="0" y="81163"/>
                  </a:lnTo>
                  <a:lnTo>
                    <a:pt x="1176" y="94152"/>
                  </a:lnTo>
                  <a:lnTo>
                    <a:pt x="5929" y="102747"/>
                  </a:lnTo>
                  <a:lnTo>
                    <a:pt x="9172" y="106026"/>
                  </a:lnTo>
                  <a:lnTo>
                    <a:pt x="13452" y="107507"/>
                  </a:lnTo>
                  <a:lnTo>
                    <a:pt x="23850" y="107271"/>
                  </a:lnTo>
                  <a:lnTo>
                    <a:pt x="35528" y="101052"/>
                  </a:lnTo>
                  <a:lnTo>
                    <a:pt x="45657" y="92643"/>
                  </a:lnTo>
                  <a:lnTo>
                    <a:pt x="71311" y="51785"/>
                  </a:lnTo>
                  <a:lnTo>
                    <a:pt x="73221" y="52296"/>
                  </a:lnTo>
                  <a:lnTo>
                    <a:pt x="79108" y="56628"/>
                  </a:lnTo>
                  <a:lnTo>
                    <a:pt x="105400" y="102000"/>
                  </a:lnTo>
                  <a:lnTo>
                    <a:pt x="136310" y="125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110"/>
          <p:cNvGrpSpPr/>
          <p:nvPr/>
        </p:nvGrpSpPr>
        <p:grpSpPr>
          <a:xfrm>
            <a:off x="5181677" y="1118483"/>
            <a:ext cx="705345" cy="310268"/>
            <a:chOff x="5181677" y="1118483"/>
            <a:chExt cx="705345" cy="310268"/>
          </a:xfrm>
        </p:grpSpPr>
        <p:sp>
          <p:nvSpPr>
            <p:cNvPr id="563" name="SMARTInkShape-631"/>
            <p:cNvSpPr/>
            <p:nvPr>
              <p:custDataLst>
                <p:tags r:id="rId34"/>
              </p:custDataLst>
            </p:nvPr>
          </p:nvSpPr>
          <p:spPr>
            <a:xfrm>
              <a:off x="5657850" y="1330913"/>
              <a:ext cx="229172" cy="71652"/>
            </a:xfrm>
            <a:custGeom>
              <a:avLst/>
              <a:gdLst/>
              <a:ahLst/>
              <a:cxnLst/>
              <a:rect l="0" t="0" r="0" b="0"/>
              <a:pathLst>
                <a:path w="229172" h="71652">
                  <a:moveTo>
                    <a:pt x="6350" y="34337"/>
                  </a:moveTo>
                  <a:lnTo>
                    <a:pt x="6350" y="34337"/>
                  </a:lnTo>
                  <a:lnTo>
                    <a:pt x="6350" y="37708"/>
                  </a:lnTo>
                  <a:lnTo>
                    <a:pt x="5644" y="38701"/>
                  </a:lnTo>
                  <a:lnTo>
                    <a:pt x="4468" y="39363"/>
                  </a:lnTo>
                  <a:lnTo>
                    <a:pt x="2979" y="39804"/>
                  </a:lnTo>
                  <a:lnTo>
                    <a:pt x="1986" y="40804"/>
                  </a:lnTo>
                  <a:lnTo>
                    <a:pt x="5" y="47012"/>
                  </a:lnTo>
                  <a:lnTo>
                    <a:pt x="0" y="17183"/>
                  </a:lnTo>
                  <a:lnTo>
                    <a:pt x="1411" y="13729"/>
                  </a:lnTo>
                  <a:lnTo>
                    <a:pt x="14305" y="823"/>
                  </a:lnTo>
                  <a:lnTo>
                    <a:pt x="18004" y="0"/>
                  </a:lnTo>
                  <a:lnTo>
                    <a:pt x="32616" y="2212"/>
                  </a:lnTo>
                  <a:lnTo>
                    <a:pt x="58239" y="14654"/>
                  </a:lnTo>
                  <a:lnTo>
                    <a:pt x="104184" y="49635"/>
                  </a:lnTo>
                  <a:lnTo>
                    <a:pt x="132606" y="66470"/>
                  </a:lnTo>
                  <a:lnTo>
                    <a:pt x="161632" y="71651"/>
                  </a:lnTo>
                  <a:lnTo>
                    <a:pt x="172730" y="68325"/>
                  </a:lnTo>
                  <a:lnTo>
                    <a:pt x="193732" y="58062"/>
                  </a:lnTo>
                  <a:lnTo>
                    <a:pt x="227340" y="23034"/>
                  </a:lnTo>
                  <a:lnTo>
                    <a:pt x="229171" y="19746"/>
                  </a:lnTo>
                  <a:lnTo>
                    <a:pt x="228600" y="8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632"/>
            <p:cNvSpPr/>
            <p:nvPr>
              <p:custDataLst>
                <p:tags r:id="rId35"/>
              </p:custDataLst>
            </p:nvPr>
          </p:nvSpPr>
          <p:spPr>
            <a:xfrm>
              <a:off x="5334765" y="1150756"/>
              <a:ext cx="75436" cy="277995"/>
            </a:xfrm>
            <a:custGeom>
              <a:avLst/>
              <a:gdLst/>
              <a:ahLst/>
              <a:cxnLst/>
              <a:rect l="0" t="0" r="0" b="0"/>
              <a:pathLst>
                <a:path w="75436" h="277995">
                  <a:moveTo>
                    <a:pt x="75435" y="17644"/>
                  </a:moveTo>
                  <a:lnTo>
                    <a:pt x="75435" y="17644"/>
                  </a:lnTo>
                  <a:lnTo>
                    <a:pt x="75435" y="10902"/>
                  </a:lnTo>
                  <a:lnTo>
                    <a:pt x="73554" y="5710"/>
                  </a:lnTo>
                  <a:lnTo>
                    <a:pt x="72064" y="3338"/>
                  </a:lnTo>
                  <a:lnTo>
                    <a:pt x="69660" y="1757"/>
                  </a:lnTo>
                  <a:lnTo>
                    <a:pt x="63226" y="0"/>
                  </a:lnTo>
                  <a:lnTo>
                    <a:pt x="55662" y="1100"/>
                  </a:lnTo>
                  <a:lnTo>
                    <a:pt x="35937" y="7556"/>
                  </a:lnTo>
                  <a:lnTo>
                    <a:pt x="25895" y="15277"/>
                  </a:lnTo>
                  <a:lnTo>
                    <a:pt x="7951" y="34110"/>
                  </a:lnTo>
                  <a:lnTo>
                    <a:pt x="3108" y="44718"/>
                  </a:lnTo>
                  <a:lnTo>
                    <a:pt x="0" y="65404"/>
                  </a:lnTo>
                  <a:lnTo>
                    <a:pt x="1456" y="72502"/>
                  </a:lnTo>
                  <a:lnTo>
                    <a:pt x="3750" y="78714"/>
                  </a:lnTo>
                  <a:lnTo>
                    <a:pt x="5513" y="119686"/>
                  </a:lnTo>
                  <a:lnTo>
                    <a:pt x="6276" y="158529"/>
                  </a:lnTo>
                  <a:lnTo>
                    <a:pt x="10609" y="198605"/>
                  </a:lnTo>
                  <a:lnTo>
                    <a:pt x="11673" y="240126"/>
                  </a:lnTo>
                  <a:lnTo>
                    <a:pt x="17378" y="268227"/>
                  </a:lnTo>
                  <a:lnTo>
                    <a:pt x="24635" y="27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633"/>
            <p:cNvSpPr/>
            <p:nvPr>
              <p:custDataLst>
                <p:tags r:id="rId36"/>
              </p:custDataLst>
            </p:nvPr>
          </p:nvSpPr>
          <p:spPr>
            <a:xfrm>
              <a:off x="5181677" y="1118483"/>
              <a:ext cx="139624" cy="126118"/>
            </a:xfrm>
            <a:custGeom>
              <a:avLst/>
              <a:gdLst/>
              <a:ahLst/>
              <a:cxnLst/>
              <a:rect l="0" t="0" r="0" b="0"/>
              <a:pathLst>
                <a:path w="139624" h="126118">
                  <a:moveTo>
                    <a:pt x="6273" y="5467"/>
                  </a:moveTo>
                  <a:lnTo>
                    <a:pt x="6273" y="5467"/>
                  </a:lnTo>
                  <a:lnTo>
                    <a:pt x="806" y="5467"/>
                  </a:lnTo>
                  <a:lnTo>
                    <a:pt x="511" y="4761"/>
                  </a:lnTo>
                  <a:lnTo>
                    <a:pt x="0" y="0"/>
                  </a:lnTo>
                  <a:lnTo>
                    <a:pt x="25261" y="30264"/>
                  </a:lnTo>
                  <a:lnTo>
                    <a:pt x="62712" y="72572"/>
                  </a:lnTo>
                  <a:lnTo>
                    <a:pt x="100125" y="110429"/>
                  </a:lnTo>
                  <a:lnTo>
                    <a:pt x="139623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2" name="SMARTInkShape-Group111"/>
          <p:cNvGrpSpPr/>
          <p:nvPr/>
        </p:nvGrpSpPr>
        <p:grpSpPr>
          <a:xfrm>
            <a:off x="4187930" y="1095939"/>
            <a:ext cx="599971" cy="307412"/>
            <a:chOff x="4187930" y="1095939"/>
            <a:chExt cx="599971" cy="307412"/>
          </a:xfrm>
        </p:grpSpPr>
        <p:sp>
          <p:nvSpPr>
            <p:cNvPr id="567" name="SMARTInkShape-634"/>
            <p:cNvSpPr/>
            <p:nvPr>
              <p:custDataLst>
                <p:tags r:id="rId29"/>
              </p:custDataLst>
            </p:nvPr>
          </p:nvSpPr>
          <p:spPr>
            <a:xfrm>
              <a:off x="4775200" y="13652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12700" y="1430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635"/>
            <p:cNvSpPr/>
            <p:nvPr>
              <p:custDataLst>
                <p:tags r:id="rId30"/>
              </p:custDataLst>
            </p:nvPr>
          </p:nvSpPr>
          <p:spPr>
            <a:xfrm>
              <a:off x="4642111" y="1252008"/>
              <a:ext cx="72393" cy="106893"/>
            </a:xfrm>
            <a:custGeom>
              <a:avLst/>
              <a:gdLst/>
              <a:ahLst/>
              <a:cxnLst/>
              <a:rect l="0" t="0" r="0" b="0"/>
              <a:pathLst>
                <a:path w="72393" h="106893">
                  <a:moveTo>
                    <a:pt x="6089" y="37042"/>
                  </a:moveTo>
                  <a:lnTo>
                    <a:pt x="6089" y="37042"/>
                  </a:lnTo>
                  <a:lnTo>
                    <a:pt x="5383" y="47887"/>
                  </a:lnTo>
                  <a:lnTo>
                    <a:pt x="0" y="90996"/>
                  </a:lnTo>
                  <a:lnTo>
                    <a:pt x="1737" y="98181"/>
                  </a:lnTo>
                  <a:lnTo>
                    <a:pt x="3187" y="101085"/>
                  </a:lnTo>
                  <a:lnTo>
                    <a:pt x="4155" y="100904"/>
                  </a:lnTo>
                  <a:lnTo>
                    <a:pt x="18222" y="53944"/>
                  </a:lnTo>
                  <a:lnTo>
                    <a:pt x="27991" y="13032"/>
                  </a:lnTo>
                  <a:lnTo>
                    <a:pt x="31274" y="6218"/>
                  </a:lnTo>
                  <a:lnTo>
                    <a:pt x="34873" y="2382"/>
                  </a:lnTo>
                  <a:lnTo>
                    <a:pt x="38684" y="530"/>
                  </a:lnTo>
                  <a:lnTo>
                    <a:pt x="42636" y="0"/>
                  </a:lnTo>
                  <a:lnTo>
                    <a:pt x="45976" y="1764"/>
                  </a:lnTo>
                  <a:lnTo>
                    <a:pt x="51568" y="9369"/>
                  </a:lnTo>
                  <a:lnTo>
                    <a:pt x="67409" y="55742"/>
                  </a:lnTo>
                  <a:lnTo>
                    <a:pt x="72392" y="75744"/>
                  </a:lnTo>
                  <a:lnTo>
                    <a:pt x="69589" y="106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636"/>
            <p:cNvSpPr/>
            <p:nvPr>
              <p:custDataLst>
                <p:tags r:id="rId31"/>
              </p:custDataLst>
            </p:nvPr>
          </p:nvSpPr>
          <p:spPr>
            <a:xfrm>
              <a:off x="4538800" y="1250076"/>
              <a:ext cx="52251" cy="99157"/>
            </a:xfrm>
            <a:custGeom>
              <a:avLst/>
              <a:gdLst/>
              <a:ahLst/>
              <a:cxnLst/>
              <a:rect l="0" t="0" r="0" b="0"/>
              <a:pathLst>
                <a:path w="52251" h="99157">
                  <a:moveTo>
                    <a:pt x="7800" y="45324"/>
                  </a:moveTo>
                  <a:lnTo>
                    <a:pt x="7800" y="45324"/>
                  </a:lnTo>
                  <a:lnTo>
                    <a:pt x="7800" y="41953"/>
                  </a:lnTo>
                  <a:lnTo>
                    <a:pt x="8505" y="40960"/>
                  </a:lnTo>
                  <a:lnTo>
                    <a:pt x="9682" y="40298"/>
                  </a:lnTo>
                  <a:lnTo>
                    <a:pt x="11171" y="39857"/>
                  </a:lnTo>
                  <a:lnTo>
                    <a:pt x="28465" y="28195"/>
                  </a:lnTo>
                  <a:lnTo>
                    <a:pt x="31095" y="24070"/>
                  </a:lnTo>
                  <a:lnTo>
                    <a:pt x="33015" y="2611"/>
                  </a:lnTo>
                  <a:lnTo>
                    <a:pt x="31666" y="621"/>
                  </a:lnTo>
                  <a:lnTo>
                    <a:pt x="29354" y="0"/>
                  </a:lnTo>
                  <a:lnTo>
                    <a:pt x="26403" y="291"/>
                  </a:lnTo>
                  <a:lnTo>
                    <a:pt x="21242" y="2496"/>
                  </a:lnTo>
                  <a:lnTo>
                    <a:pt x="18878" y="4072"/>
                  </a:lnTo>
                  <a:lnTo>
                    <a:pt x="8809" y="19774"/>
                  </a:lnTo>
                  <a:lnTo>
                    <a:pt x="259" y="45672"/>
                  </a:lnTo>
                  <a:lnTo>
                    <a:pt x="0" y="68946"/>
                  </a:lnTo>
                  <a:lnTo>
                    <a:pt x="7762" y="89247"/>
                  </a:lnTo>
                  <a:lnTo>
                    <a:pt x="13192" y="96595"/>
                  </a:lnTo>
                  <a:lnTo>
                    <a:pt x="15628" y="98555"/>
                  </a:lnTo>
                  <a:lnTo>
                    <a:pt x="18664" y="99156"/>
                  </a:lnTo>
                  <a:lnTo>
                    <a:pt x="52250" y="89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637"/>
            <p:cNvSpPr/>
            <p:nvPr>
              <p:custDataLst>
                <p:tags r:id="rId32"/>
              </p:custDataLst>
            </p:nvPr>
          </p:nvSpPr>
          <p:spPr>
            <a:xfrm>
              <a:off x="4187930" y="1095939"/>
              <a:ext cx="301521" cy="243912"/>
            </a:xfrm>
            <a:custGeom>
              <a:avLst/>
              <a:gdLst/>
              <a:ahLst/>
              <a:cxnLst/>
              <a:rect l="0" t="0" r="0" b="0"/>
              <a:pathLst>
                <a:path w="301521" h="243912">
                  <a:moveTo>
                    <a:pt x="9420" y="97861"/>
                  </a:moveTo>
                  <a:lnTo>
                    <a:pt x="9420" y="97861"/>
                  </a:lnTo>
                  <a:lnTo>
                    <a:pt x="582" y="89023"/>
                  </a:lnTo>
                  <a:lnTo>
                    <a:pt x="0" y="87030"/>
                  </a:lnTo>
                  <a:lnTo>
                    <a:pt x="318" y="84996"/>
                  </a:lnTo>
                  <a:lnTo>
                    <a:pt x="1235" y="82934"/>
                  </a:lnTo>
                  <a:lnTo>
                    <a:pt x="7899" y="78762"/>
                  </a:lnTo>
                  <a:lnTo>
                    <a:pt x="50383" y="59199"/>
                  </a:lnTo>
                  <a:lnTo>
                    <a:pt x="93790" y="39346"/>
                  </a:lnTo>
                  <a:lnTo>
                    <a:pt x="130743" y="24475"/>
                  </a:lnTo>
                  <a:lnTo>
                    <a:pt x="175149" y="10562"/>
                  </a:lnTo>
                  <a:lnTo>
                    <a:pt x="206092" y="0"/>
                  </a:lnTo>
                  <a:lnTo>
                    <a:pt x="212776" y="980"/>
                  </a:lnTo>
                  <a:lnTo>
                    <a:pt x="214840" y="2935"/>
                  </a:lnTo>
                  <a:lnTo>
                    <a:pt x="217135" y="8870"/>
                  </a:lnTo>
                  <a:lnTo>
                    <a:pt x="218810" y="51373"/>
                  </a:lnTo>
                  <a:lnTo>
                    <a:pt x="215551" y="89810"/>
                  </a:lnTo>
                  <a:lnTo>
                    <a:pt x="212493" y="136905"/>
                  </a:lnTo>
                  <a:lnTo>
                    <a:pt x="207708" y="178298"/>
                  </a:lnTo>
                  <a:lnTo>
                    <a:pt x="206396" y="206540"/>
                  </a:lnTo>
                  <a:lnTo>
                    <a:pt x="206354" y="206297"/>
                  </a:lnTo>
                  <a:lnTo>
                    <a:pt x="212061" y="195768"/>
                  </a:lnTo>
                  <a:lnTo>
                    <a:pt x="227926" y="180099"/>
                  </a:lnTo>
                  <a:lnTo>
                    <a:pt x="238473" y="173217"/>
                  </a:lnTo>
                  <a:lnTo>
                    <a:pt x="247864" y="170158"/>
                  </a:lnTo>
                  <a:lnTo>
                    <a:pt x="258623" y="172561"/>
                  </a:lnTo>
                  <a:lnTo>
                    <a:pt x="269754" y="179039"/>
                  </a:lnTo>
                  <a:lnTo>
                    <a:pt x="286517" y="198563"/>
                  </a:lnTo>
                  <a:lnTo>
                    <a:pt x="294488" y="215658"/>
                  </a:lnTo>
                  <a:lnTo>
                    <a:pt x="301520" y="243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638"/>
            <p:cNvSpPr/>
            <p:nvPr>
              <p:custDataLst>
                <p:tags r:id="rId33"/>
              </p:custDataLst>
            </p:nvPr>
          </p:nvSpPr>
          <p:spPr>
            <a:xfrm>
              <a:off x="4286250" y="1120043"/>
              <a:ext cx="17726" cy="264258"/>
            </a:xfrm>
            <a:custGeom>
              <a:avLst/>
              <a:gdLst/>
              <a:ahLst/>
              <a:cxnLst/>
              <a:rect l="0" t="0" r="0" b="0"/>
              <a:pathLst>
                <a:path w="17726" h="264258">
                  <a:moveTo>
                    <a:pt x="0" y="35657"/>
                  </a:moveTo>
                  <a:lnTo>
                    <a:pt x="0" y="35657"/>
                  </a:lnTo>
                  <a:lnTo>
                    <a:pt x="4364" y="25518"/>
                  </a:lnTo>
                  <a:lnTo>
                    <a:pt x="11740" y="0"/>
                  </a:lnTo>
                  <a:lnTo>
                    <a:pt x="12060" y="597"/>
                  </a:lnTo>
                  <a:lnTo>
                    <a:pt x="12662" y="45987"/>
                  </a:lnTo>
                  <a:lnTo>
                    <a:pt x="13400" y="92939"/>
                  </a:lnTo>
                  <a:lnTo>
                    <a:pt x="17725" y="138537"/>
                  </a:lnTo>
                  <a:lnTo>
                    <a:pt x="15417" y="181568"/>
                  </a:lnTo>
                  <a:lnTo>
                    <a:pt x="13236" y="222314"/>
                  </a:lnTo>
                  <a:lnTo>
                    <a:pt x="12700" y="264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6" name="SMARTInkShape-Group112"/>
          <p:cNvGrpSpPr/>
          <p:nvPr/>
        </p:nvGrpSpPr>
        <p:grpSpPr>
          <a:xfrm>
            <a:off x="1139342" y="1092200"/>
            <a:ext cx="2715109" cy="330201"/>
            <a:chOff x="1139342" y="1092200"/>
            <a:chExt cx="2715109" cy="330201"/>
          </a:xfrm>
        </p:grpSpPr>
        <p:sp>
          <p:nvSpPr>
            <p:cNvPr id="573" name="SMARTInkShape-639"/>
            <p:cNvSpPr/>
            <p:nvPr>
              <p:custDataLst>
                <p:tags r:id="rId16"/>
              </p:custDataLst>
            </p:nvPr>
          </p:nvSpPr>
          <p:spPr>
            <a:xfrm>
              <a:off x="3848100" y="1377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640"/>
            <p:cNvSpPr/>
            <p:nvPr>
              <p:custDataLst>
                <p:tags r:id="rId17"/>
              </p:custDataLst>
            </p:nvPr>
          </p:nvSpPr>
          <p:spPr>
            <a:xfrm>
              <a:off x="3632461" y="1092200"/>
              <a:ext cx="109444" cy="282603"/>
            </a:xfrm>
            <a:custGeom>
              <a:avLst/>
              <a:gdLst/>
              <a:ahLst/>
              <a:cxnLst/>
              <a:rect l="0" t="0" r="0" b="0"/>
              <a:pathLst>
                <a:path w="109444" h="282603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14673" y="20394"/>
                  </a:lnTo>
                  <a:lnTo>
                    <a:pt x="39475" y="62410"/>
                  </a:lnTo>
                  <a:lnTo>
                    <a:pt x="64268" y="99529"/>
                  </a:lnTo>
                  <a:lnTo>
                    <a:pt x="91847" y="145014"/>
                  </a:lnTo>
                  <a:lnTo>
                    <a:pt x="104876" y="181256"/>
                  </a:lnTo>
                  <a:lnTo>
                    <a:pt x="109443" y="219511"/>
                  </a:lnTo>
                  <a:lnTo>
                    <a:pt x="106351" y="240788"/>
                  </a:lnTo>
                  <a:lnTo>
                    <a:pt x="97923" y="257300"/>
                  </a:lnTo>
                  <a:lnTo>
                    <a:pt x="81277" y="275125"/>
                  </a:lnTo>
                  <a:lnTo>
                    <a:pt x="69681" y="282602"/>
                  </a:lnTo>
                  <a:lnTo>
                    <a:pt x="66123" y="281535"/>
                  </a:lnTo>
                  <a:lnTo>
                    <a:pt x="5053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641"/>
            <p:cNvSpPr/>
            <p:nvPr>
              <p:custDataLst>
                <p:tags r:id="rId18"/>
              </p:custDataLst>
            </p:nvPr>
          </p:nvSpPr>
          <p:spPr>
            <a:xfrm>
              <a:off x="3454661" y="1124496"/>
              <a:ext cx="114040" cy="75611"/>
            </a:xfrm>
            <a:custGeom>
              <a:avLst/>
              <a:gdLst/>
              <a:ahLst/>
              <a:cxnLst/>
              <a:rect l="0" t="0" r="0" b="0"/>
              <a:pathLst>
                <a:path w="114040" h="75611">
                  <a:moveTo>
                    <a:pt x="6089" y="18504"/>
                  </a:moveTo>
                  <a:lnTo>
                    <a:pt x="6089" y="18504"/>
                  </a:lnTo>
                  <a:lnTo>
                    <a:pt x="622" y="13037"/>
                  </a:lnTo>
                  <a:lnTo>
                    <a:pt x="0" y="5673"/>
                  </a:lnTo>
                  <a:lnTo>
                    <a:pt x="619" y="3600"/>
                  </a:lnTo>
                  <a:lnTo>
                    <a:pt x="1737" y="2218"/>
                  </a:lnTo>
                  <a:lnTo>
                    <a:pt x="3187" y="1297"/>
                  </a:lnTo>
                  <a:lnTo>
                    <a:pt x="15342" y="0"/>
                  </a:lnTo>
                  <a:lnTo>
                    <a:pt x="28978" y="2987"/>
                  </a:lnTo>
                  <a:lnTo>
                    <a:pt x="37664" y="10196"/>
                  </a:lnTo>
                  <a:lnTo>
                    <a:pt x="41955" y="15082"/>
                  </a:lnTo>
                  <a:lnTo>
                    <a:pt x="44111" y="19751"/>
                  </a:lnTo>
                  <a:lnTo>
                    <a:pt x="44624" y="28701"/>
                  </a:lnTo>
                  <a:lnTo>
                    <a:pt x="40947" y="45044"/>
                  </a:lnTo>
                  <a:lnTo>
                    <a:pt x="32018" y="59921"/>
                  </a:lnTo>
                  <a:lnTo>
                    <a:pt x="20276" y="73948"/>
                  </a:lnTo>
                  <a:lnTo>
                    <a:pt x="25094" y="74896"/>
                  </a:lnTo>
                  <a:lnTo>
                    <a:pt x="69075" y="75610"/>
                  </a:lnTo>
                  <a:lnTo>
                    <a:pt x="114039" y="69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642"/>
            <p:cNvSpPr/>
            <p:nvPr>
              <p:custDataLst>
                <p:tags r:id="rId19"/>
              </p:custDataLst>
            </p:nvPr>
          </p:nvSpPr>
          <p:spPr>
            <a:xfrm>
              <a:off x="3202873" y="1244600"/>
              <a:ext cx="238828" cy="100565"/>
            </a:xfrm>
            <a:custGeom>
              <a:avLst/>
              <a:gdLst/>
              <a:ahLst/>
              <a:cxnLst/>
              <a:rect l="0" t="0" r="0" b="0"/>
              <a:pathLst>
                <a:path w="238828" h="100565">
                  <a:moveTo>
                    <a:pt x="35627" y="44450"/>
                  </a:moveTo>
                  <a:lnTo>
                    <a:pt x="35627" y="44450"/>
                  </a:lnTo>
                  <a:lnTo>
                    <a:pt x="45087" y="34990"/>
                  </a:lnTo>
                  <a:lnTo>
                    <a:pt x="46167" y="35321"/>
                  </a:lnTo>
                  <a:lnTo>
                    <a:pt x="46887" y="36953"/>
                  </a:lnTo>
                  <a:lnTo>
                    <a:pt x="48043" y="49711"/>
                  </a:lnTo>
                  <a:lnTo>
                    <a:pt x="41382" y="80037"/>
                  </a:lnTo>
                  <a:lnTo>
                    <a:pt x="36773" y="89900"/>
                  </a:lnTo>
                  <a:lnTo>
                    <a:pt x="30022" y="98987"/>
                  </a:lnTo>
                  <a:lnTo>
                    <a:pt x="26246" y="100564"/>
                  </a:lnTo>
                  <a:lnTo>
                    <a:pt x="22317" y="100203"/>
                  </a:lnTo>
                  <a:lnTo>
                    <a:pt x="14189" y="96041"/>
                  </a:lnTo>
                  <a:lnTo>
                    <a:pt x="5873" y="89487"/>
                  </a:lnTo>
                  <a:lnTo>
                    <a:pt x="1236" y="79988"/>
                  </a:lnTo>
                  <a:lnTo>
                    <a:pt x="0" y="74492"/>
                  </a:lnTo>
                  <a:lnTo>
                    <a:pt x="2389" y="62741"/>
                  </a:lnTo>
                  <a:lnTo>
                    <a:pt x="5002" y="56644"/>
                  </a:lnTo>
                  <a:lnTo>
                    <a:pt x="22163" y="37950"/>
                  </a:lnTo>
                  <a:lnTo>
                    <a:pt x="55234" y="22377"/>
                  </a:lnTo>
                  <a:lnTo>
                    <a:pt x="96313" y="12196"/>
                  </a:lnTo>
                  <a:lnTo>
                    <a:pt x="136393" y="8082"/>
                  </a:lnTo>
                  <a:lnTo>
                    <a:pt x="178451" y="6863"/>
                  </a:lnTo>
                  <a:lnTo>
                    <a:pt x="222148" y="6418"/>
                  </a:lnTo>
                  <a:lnTo>
                    <a:pt x="231414" y="5675"/>
                  </a:lnTo>
                  <a:lnTo>
                    <a:pt x="238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643"/>
            <p:cNvSpPr/>
            <p:nvPr>
              <p:custDataLst>
                <p:tags r:id="rId20"/>
              </p:custDataLst>
            </p:nvPr>
          </p:nvSpPr>
          <p:spPr>
            <a:xfrm>
              <a:off x="2984500" y="13652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11994" y="1013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644"/>
            <p:cNvSpPr/>
            <p:nvPr>
              <p:custDataLst>
                <p:tags r:id="rId21"/>
              </p:custDataLst>
            </p:nvPr>
          </p:nvSpPr>
          <p:spPr>
            <a:xfrm>
              <a:off x="2705983" y="1210251"/>
              <a:ext cx="202318" cy="167439"/>
            </a:xfrm>
            <a:custGeom>
              <a:avLst/>
              <a:gdLst/>
              <a:ahLst/>
              <a:cxnLst/>
              <a:rect l="0" t="0" r="0" b="0"/>
              <a:pathLst>
                <a:path w="202318" h="167439">
                  <a:moveTo>
                    <a:pt x="5467" y="161349"/>
                  </a:moveTo>
                  <a:lnTo>
                    <a:pt x="5467" y="161349"/>
                  </a:lnTo>
                  <a:lnTo>
                    <a:pt x="0" y="166816"/>
                  </a:lnTo>
                  <a:lnTo>
                    <a:pt x="411" y="167111"/>
                  </a:lnTo>
                  <a:lnTo>
                    <a:pt x="2750" y="167438"/>
                  </a:lnTo>
                  <a:lnTo>
                    <a:pt x="6141" y="163820"/>
                  </a:lnTo>
                  <a:lnTo>
                    <a:pt x="27496" y="122836"/>
                  </a:lnTo>
                  <a:lnTo>
                    <a:pt x="41856" y="82350"/>
                  </a:lnTo>
                  <a:lnTo>
                    <a:pt x="51695" y="37167"/>
                  </a:lnTo>
                  <a:lnTo>
                    <a:pt x="55865" y="817"/>
                  </a:lnTo>
                  <a:lnTo>
                    <a:pt x="55294" y="0"/>
                  </a:lnTo>
                  <a:lnTo>
                    <a:pt x="54207" y="161"/>
                  </a:lnTo>
                  <a:lnTo>
                    <a:pt x="52777" y="973"/>
                  </a:lnTo>
                  <a:lnTo>
                    <a:pt x="51824" y="2926"/>
                  </a:lnTo>
                  <a:lnTo>
                    <a:pt x="46426" y="43033"/>
                  </a:lnTo>
                  <a:lnTo>
                    <a:pt x="49980" y="70475"/>
                  </a:lnTo>
                  <a:lnTo>
                    <a:pt x="65347" y="109114"/>
                  </a:lnTo>
                  <a:lnTo>
                    <a:pt x="85185" y="137390"/>
                  </a:lnTo>
                  <a:lnTo>
                    <a:pt x="91068" y="140438"/>
                  </a:lnTo>
                  <a:lnTo>
                    <a:pt x="105130" y="141942"/>
                  </a:lnTo>
                  <a:lnTo>
                    <a:pt x="118906" y="136496"/>
                  </a:lnTo>
                  <a:lnTo>
                    <a:pt x="125543" y="132080"/>
                  </a:lnTo>
                  <a:lnTo>
                    <a:pt x="144997" y="102269"/>
                  </a:lnTo>
                  <a:lnTo>
                    <a:pt x="157425" y="62156"/>
                  </a:lnTo>
                  <a:lnTo>
                    <a:pt x="163621" y="15743"/>
                  </a:lnTo>
                  <a:lnTo>
                    <a:pt x="163952" y="12204"/>
                  </a:lnTo>
                  <a:lnTo>
                    <a:pt x="169276" y="55707"/>
                  </a:lnTo>
                  <a:lnTo>
                    <a:pt x="178961" y="94882"/>
                  </a:lnTo>
                  <a:lnTo>
                    <a:pt x="190883" y="136225"/>
                  </a:lnTo>
                  <a:lnTo>
                    <a:pt x="202317" y="161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645"/>
            <p:cNvSpPr/>
            <p:nvPr>
              <p:custDataLst>
                <p:tags r:id="rId22"/>
              </p:custDataLst>
            </p:nvPr>
          </p:nvSpPr>
          <p:spPr>
            <a:xfrm>
              <a:off x="2540898" y="1117939"/>
              <a:ext cx="75303" cy="304462"/>
            </a:xfrm>
            <a:custGeom>
              <a:avLst/>
              <a:gdLst/>
              <a:ahLst/>
              <a:cxnLst/>
              <a:rect l="0" t="0" r="0" b="0"/>
              <a:pathLst>
                <a:path w="75303" h="304462">
                  <a:moveTo>
                    <a:pt x="75302" y="12361"/>
                  </a:moveTo>
                  <a:lnTo>
                    <a:pt x="75302" y="12361"/>
                  </a:lnTo>
                  <a:lnTo>
                    <a:pt x="75302" y="8990"/>
                  </a:lnTo>
                  <a:lnTo>
                    <a:pt x="73420" y="5453"/>
                  </a:lnTo>
                  <a:lnTo>
                    <a:pt x="71931" y="3523"/>
                  </a:lnTo>
                  <a:lnTo>
                    <a:pt x="68395" y="1377"/>
                  </a:lnTo>
                  <a:lnTo>
                    <a:pt x="60555" y="169"/>
                  </a:lnTo>
                  <a:lnTo>
                    <a:pt x="57004" y="0"/>
                  </a:lnTo>
                  <a:lnTo>
                    <a:pt x="47414" y="7337"/>
                  </a:lnTo>
                  <a:lnTo>
                    <a:pt x="37507" y="20006"/>
                  </a:lnTo>
                  <a:lnTo>
                    <a:pt x="19612" y="66119"/>
                  </a:lnTo>
                  <a:lnTo>
                    <a:pt x="5923" y="111973"/>
                  </a:lnTo>
                  <a:lnTo>
                    <a:pt x="0" y="158593"/>
                  </a:lnTo>
                  <a:lnTo>
                    <a:pt x="1161" y="204151"/>
                  </a:lnTo>
                  <a:lnTo>
                    <a:pt x="7975" y="240432"/>
                  </a:lnTo>
                  <a:lnTo>
                    <a:pt x="21891" y="270621"/>
                  </a:lnTo>
                  <a:lnTo>
                    <a:pt x="36899" y="289025"/>
                  </a:lnTo>
                  <a:lnTo>
                    <a:pt x="43652" y="294073"/>
                  </a:lnTo>
                  <a:lnTo>
                    <a:pt x="68952" y="304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646"/>
            <p:cNvSpPr/>
            <p:nvPr>
              <p:custDataLst>
                <p:tags r:id="rId23"/>
              </p:custDataLst>
            </p:nvPr>
          </p:nvSpPr>
          <p:spPr>
            <a:xfrm>
              <a:off x="2241887" y="1181100"/>
              <a:ext cx="200425" cy="213054"/>
            </a:xfrm>
            <a:custGeom>
              <a:avLst/>
              <a:gdLst/>
              <a:ahLst/>
              <a:cxnLst/>
              <a:rect l="0" t="0" r="0" b="0"/>
              <a:pathLst>
                <a:path w="200425" h="213054">
                  <a:moveTo>
                    <a:pt x="6013" y="38100"/>
                  </a:moveTo>
                  <a:lnTo>
                    <a:pt x="6013" y="38100"/>
                  </a:lnTo>
                  <a:lnTo>
                    <a:pt x="6013" y="32633"/>
                  </a:lnTo>
                  <a:lnTo>
                    <a:pt x="2642" y="35382"/>
                  </a:lnTo>
                  <a:lnTo>
                    <a:pt x="987" y="40655"/>
                  </a:lnTo>
                  <a:lnTo>
                    <a:pt x="543" y="66789"/>
                  </a:lnTo>
                  <a:lnTo>
                    <a:pt x="4723" y="111736"/>
                  </a:lnTo>
                  <a:lnTo>
                    <a:pt x="9129" y="154480"/>
                  </a:lnTo>
                  <a:lnTo>
                    <a:pt x="12079" y="191830"/>
                  </a:lnTo>
                  <a:lnTo>
                    <a:pt x="11468" y="191386"/>
                  </a:lnTo>
                  <a:lnTo>
                    <a:pt x="3500" y="166523"/>
                  </a:lnTo>
                  <a:lnTo>
                    <a:pt x="800" y="129617"/>
                  </a:lnTo>
                  <a:lnTo>
                    <a:pt x="0" y="86304"/>
                  </a:lnTo>
                  <a:lnTo>
                    <a:pt x="4799" y="49111"/>
                  </a:lnTo>
                  <a:lnTo>
                    <a:pt x="8531" y="39937"/>
                  </a:lnTo>
                  <a:lnTo>
                    <a:pt x="14423" y="33507"/>
                  </a:lnTo>
                  <a:lnTo>
                    <a:pt x="17969" y="30805"/>
                  </a:lnTo>
                  <a:lnTo>
                    <a:pt x="22451" y="30414"/>
                  </a:lnTo>
                  <a:lnTo>
                    <a:pt x="33074" y="33743"/>
                  </a:lnTo>
                  <a:lnTo>
                    <a:pt x="69659" y="78538"/>
                  </a:lnTo>
                  <a:lnTo>
                    <a:pt x="92493" y="121942"/>
                  </a:lnTo>
                  <a:lnTo>
                    <a:pt x="112427" y="167034"/>
                  </a:lnTo>
                  <a:lnTo>
                    <a:pt x="129414" y="196399"/>
                  </a:lnTo>
                  <a:lnTo>
                    <a:pt x="137528" y="206292"/>
                  </a:lnTo>
                  <a:lnTo>
                    <a:pt x="145838" y="211630"/>
                  </a:lnTo>
                  <a:lnTo>
                    <a:pt x="150030" y="213053"/>
                  </a:lnTo>
                  <a:lnTo>
                    <a:pt x="154235" y="212591"/>
                  </a:lnTo>
                  <a:lnTo>
                    <a:pt x="162671" y="208315"/>
                  </a:lnTo>
                  <a:lnTo>
                    <a:pt x="179585" y="174498"/>
                  </a:lnTo>
                  <a:lnTo>
                    <a:pt x="194632" y="129353"/>
                  </a:lnTo>
                  <a:lnTo>
                    <a:pt x="200424" y="89597"/>
                  </a:lnTo>
                  <a:lnTo>
                    <a:pt x="199010" y="44980"/>
                  </a:lnTo>
                  <a:lnTo>
                    <a:pt x="189934" y="5993"/>
                  </a:lnTo>
                  <a:lnTo>
                    <a:pt x="190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647"/>
            <p:cNvSpPr/>
            <p:nvPr>
              <p:custDataLst>
                <p:tags r:id="rId24"/>
              </p:custDataLst>
            </p:nvPr>
          </p:nvSpPr>
          <p:spPr>
            <a:xfrm>
              <a:off x="1876116" y="1282700"/>
              <a:ext cx="179028" cy="89833"/>
            </a:xfrm>
            <a:custGeom>
              <a:avLst/>
              <a:gdLst/>
              <a:ahLst/>
              <a:cxnLst/>
              <a:rect l="0" t="0" r="0" b="0"/>
              <a:pathLst>
                <a:path w="179028" h="89833">
                  <a:moveTo>
                    <a:pt x="9834" y="63500"/>
                  </a:moveTo>
                  <a:lnTo>
                    <a:pt x="9834" y="63500"/>
                  </a:lnTo>
                  <a:lnTo>
                    <a:pt x="9834" y="66871"/>
                  </a:lnTo>
                  <a:lnTo>
                    <a:pt x="9128" y="67864"/>
                  </a:lnTo>
                  <a:lnTo>
                    <a:pt x="7952" y="68526"/>
                  </a:lnTo>
                  <a:lnTo>
                    <a:pt x="4367" y="69588"/>
                  </a:lnTo>
                  <a:lnTo>
                    <a:pt x="374" y="66401"/>
                  </a:lnTo>
                  <a:lnTo>
                    <a:pt x="0" y="64023"/>
                  </a:lnTo>
                  <a:lnTo>
                    <a:pt x="2886" y="49449"/>
                  </a:lnTo>
                  <a:lnTo>
                    <a:pt x="10049" y="35818"/>
                  </a:lnTo>
                  <a:lnTo>
                    <a:pt x="21108" y="25116"/>
                  </a:lnTo>
                  <a:lnTo>
                    <a:pt x="29191" y="21746"/>
                  </a:lnTo>
                  <a:lnTo>
                    <a:pt x="33322" y="20847"/>
                  </a:lnTo>
                  <a:lnTo>
                    <a:pt x="45438" y="25493"/>
                  </a:lnTo>
                  <a:lnTo>
                    <a:pt x="69470" y="42352"/>
                  </a:lnTo>
                  <a:lnTo>
                    <a:pt x="111580" y="82785"/>
                  </a:lnTo>
                  <a:lnTo>
                    <a:pt x="124199" y="89240"/>
                  </a:lnTo>
                  <a:lnTo>
                    <a:pt x="129821" y="89832"/>
                  </a:lnTo>
                  <a:lnTo>
                    <a:pt x="139832" y="86727"/>
                  </a:lnTo>
                  <a:lnTo>
                    <a:pt x="153401" y="73675"/>
                  </a:lnTo>
                  <a:lnTo>
                    <a:pt x="173668" y="39975"/>
                  </a:lnTo>
                  <a:lnTo>
                    <a:pt x="179027" y="22976"/>
                  </a:lnTo>
                  <a:lnTo>
                    <a:pt x="1749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648"/>
            <p:cNvSpPr/>
            <p:nvPr>
              <p:custDataLst>
                <p:tags r:id="rId25"/>
              </p:custDataLst>
            </p:nvPr>
          </p:nvSpPr>
          <p:spPr>
            <a:xfrm>
              <a:off x="1601174" y="1203129"/>
              <a:ext cx="176827" cy="212233"/>
            </a:xfrm>
            <a:custGeom>
              <a:avLst/>
              <a:gdLst/>
              <a:ahLst/>
              <a:cxnLst/>
              <a:rect l="0" t="0" r="0" b="0"/>
              <a:pathLst>
                <a:path w="176827" h="212233">
                  <a:moveTo>
                    <a:pt x="176826" y="3371"/>
                  </a:moveTo>
                  <a:lnTo>
                    <a:pt x="176826" y="3371"/>
                  </a:lnTo>
                  <a:lnTo>
                    <a:pt x="170084" y="0"/>
                  </a:lnTo>
                  <a:lnTo>
                    <a:pt x="163011" y="226"/>
                  </a:lnTo>
                  <a:lnTo>
                    <a:pt x="146972" y="6121"/>
                  </a:lnTo>
                  <a:lnTo>
                    <a:pt x="131056" y="22138"/>
                  </a:lnTo>
                  <a:lnTo>
                    <a:pt x="105478" y="67949"/>
                  </a:lnTo>
                  <a:lnTo>
                    <a:pt x="73770" y="115388"/>
                  </a:lnTo>
                  <a:lnTo>
                    <a:pt x="47050" y="158219"/>
                  </a:lnTo>
                  <a:lnTo>
                    <a:pt x="11955" y="205068"/>
                  </a:lnTo>
                  <a:lnTo>
                    <a:pt x="6419" y="209431"/>
                  </a:lnTo>
                  <a:lnTo>
                    <a:pt x="486" y="212232"/>
                  </a:lnTo>
                  <a:lnTo>
                    <a:pt x="0" y="211756"/>
                  </a:lnTo>
                  <a:lnTo>
                    <a:pt x="5376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649"/>
            <p:cNvSpPr/>
            <p:nvPr>
              <p:custDataLst>
                <p:tags r:id="rId26"/>
              </p:custDataLst>
            </p:nvPr>
          </p:nvSpPr>
          <p:spPr>
            <a:xfrm>
              <a:off x="1582294" y="1187450"/>
              <a:ext cx="149285" cy="205198"/>
            </a:xfrm>
            <a:custGeom>
              <a:avLst/>
              <a:gdLst/>
              <a:ahLst/>
              <a:cxnLst/>
              <a:rect l="0" t="0" r="0" b="0"/>
              <a:pathLst>
                <a:path w="149285" h="205198">
                  <a:moveTo>
                    <a:pt x="11556" y="0"/>
                  </a:moveTo>
                  <a:lnTo>
                    <a:pt x="11556" y="0"/>
                  </a:lnTo>
                  <a:lnTo>
                    <a:pt x="0" y="0"/>
                  </a:lnTo>
                  <a:lnTo>
                    <a:pt x="2566" y="0"/>
                  </a:lnTo>
                  <a:lnTo>
                    <a:pt x="5914" y="1881"/>
                  </a:lnTo>
                  <a:lnTo>
                    <a:pt x="13813" y="8838"/>
                  </a:lnTo>
                  <a:lnTo>
                    <a:pt x="40034" y="51434"/>
                  </a:lnTo>
                  <a:lnTo>
                    <a:pt x="70962" y="95361"/>
                  </a:lnTo>
                  <a:lnTo>
                    <a:pt x="108262" y="142478"/>
                  </a:lnTo>
                  <a:lnTo>
                    <a:pt x="137337" y="184646"/>
                  </a:lnTo>
                  <a:lnTo>
                    <a:pt x="148297" y="201207"/>
                  </a:lnTo>
                  <a:lnTo>
                    <a:pt x="149284" y="203988"/>
                  </a:lnTo>
                  <a:lnTo>
                    <a:pt x="149236" y="205137"/>
                  </a:lnTo>
                  <a:lnTo>
                    <a:pt x="148498" y="205197"/>
                  </a:lnTo>
                  <a:lnTo>
                    <a:pt x="147301" y="204531"/>
                  </a:lnTo>
                  <a:lnTo>
                    <a:pt x="146502" y="203382"/>
                  </a:lnTo>
                  <a:lnTo>
                    <a:pt x="144906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650"/>
            <p:cNvSpPr/>
            <p:nvPr>
              <p:custDataLst>
                <p:tags r:id="rId27"/>
              </p:custDataLst>
            </p:nvPr>
          </p:nvSpPr>
          <p:spPr>
            <a:xfrm>
              <a:off x="1225889" y="1327150"/>
              <a:ext cx="30966" cy="48949"/>
            </a:xfrm>
            <a:custGeom>
              <a:avLst/>
              <a:gdLst/>
              <a:ahLst/>
              <a:cxnLst/>
              <a:rect l="0" t="0" r="0" b="0"/>
              <a:pathLst>
                <a:path w="30966" h="48949">
                  <a:moveTo>
                    <a:pt x="12361" y="6350"/>
                  </a:moveTo>
                  <a:lnTo>
                    <a:pt x="12361" y="6350"/>
                  </a:lnTo>
                  <a:lnTo>
                    <a:pt x="12361" y="261"/>
                  </a:lnTo>
                  <a:lnTo>
                    <a:pt x="3523" y="8861"/>
                  </a:lnTo>
                  <a:lnTo>
                    <a:pt x="1377" y="14757"/>
                  </a:lnTo>
                  <a:lnTo>
                    <a:pt x="0" y="33411"/>
                  </a:lnTo>
                  <a:lnTo>
                    <a:pt x="1693" y="41425"/>
                  </a:lnTo>
                  <a:lnTo>
                    <a:pt x="3132" y="44550"/>
                  </a:lnTo>
                  <a:lnTo>
                    <a:pt x="4798" y="46633"/>
                  </a:lnTo>
                  <a:lnTo>
                    <a:pt x="8529" y="48948"/>
                  </a:lnTo>
                  <a:lnTo>
                    <a:pt x="14421" y="48095"/>
                  </a:lnTo>
                  <a:lnTo>
                    <a:pt x="21038" y="45365"/>
                  </a:lnTo>
                  <a:lnTo>
                    <a:pt x="26330" y="41799"/>
                  </a:lnTo>
                  <a:lnTo>
                    <a:pt x="28024" y="39155"/>
                  </a:lnTo>
                  <a:lnTo>
                    <a:pt x="30407" y="28691"/>
                  </a:lnTo>
                  <a:lnTo>
                    <a:pt x="30965" y="20748"/>
                  </a:lnTo>
                  <a:lnTo>
                    <a:pt x="29331" y="14395"/>
                  </a:lnTo>
                  <a:lnTo>
                    <a:pt x="24918" y="6704"/>
                  </a:lnTo>
                  <a:lnTo>
                    <a:pt x="187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651"/>
            <p:cNvSpPr/>
            <p:nvPr>
              <p:custDataLst>
                <p:tags r:id="rId28"/>
              </p:custDataLst>
            </p:nvPr>
          </p:nvSpPr>
          <p:spPr>
            <a:xfrm>
              <a:off x="1139342" y="1159154"/>
              <a:ext cx="16359" cy="234677"/>
            </a:xfrm>
            <a:custGeom>
              <a:avLst/>
              <a:gdLst/>
              <a:ahLst/>
              <a:cxnLst/>
              <a:rect l="0" t="0" r="0" b="0"/>
              <a:pathLst>
                <a:path w="16359" h="234677">
                  <a:moveTo>
                    <a:pt x="3658" y="15596"/>
                  </a:moveTo>
                  <a:lnTo>
                    <a:pt x="3658" y="15596"/>
                  </a:lnTo>
                  <a:lnTo>
                    <a:pt x="3658" y="6758"/>
                  </a:lnTo>
                  <a:lnTo>
                    <a:pt x="1776" y="2731"/>
                  </a:lnTo>
                  <a:lnTo>
                    <a:pt x="0" y="0"/>
                  </a:lnTo>
                  <a:lnTo>
                    <a:pt x="513" y="260"/>
                  </a:lnTo>
                  <a:lnTo>
                    <a:pt x="1562" y="1139"/>
                  </a:lnTo>
                  <a:lnTo>
                    <a:pt x="2726" y="5878"/>
                  </a:lnTo>
                  <a:lnTo>
                    <a:pt x="5458" y="47399"/>
                  </a:lnTo>
                  <a:lnTo>
                    <a:pt x="9109" y="87965"/>
                  </a:lnTo>
                  <a:lnTo>
                    <a:pt x="6371" y="131034"/>
                  </a:lnTo>
                  <a:lnTo>
                    <a:pt x="4462" y="169431"/>
                  </a:lnTo>
                  <a:lnTo>
                    <a:pt x="3817" y="211893"/>
                  </a:lnTo>
                  <a:lnTo>
                    <a:pt x="4411" y="229529"/>
                  </a:lnTo>
                  <a:lnTo>
                    <a:pt x="5571" y="232301"/>
                  </a:lnTo>
                  <a:lnTo>
                    <a:pt x="7050" y="234150"/>
                  </a:lnTo>
                  <a:lnTo>
                    <a:pt x="8742" y="234676"/>
                  </a:lnTo>
                  <a:lnTo>
                    <a:pt x="16358" y="231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SMARTInkShape-Group113"/>
          <p:cNvGrpSpPr/>
          <p:nvPr/>
        </p:nvGrpSpPr>
        <p:grpSpPr>
          <a:xfrm>
            <a:off x="698500" y="395362"/>
            <a:ext cx="812801" cy="520823"/>
            <a:chOff x="698500" y="395362"/>
            <a:chExt cx="812801" cy="520823"/>
          </a:xfrm>
        </p:grpSpPr>
        <p:sp>
          <p:nvSpPr>
            <p:cNvPr id="587" name="SMARTInkShape-652"/>
            <p:cNvSpPr/>
            <p:nvPr>
              <p:custDataLst>
                <p:tags r:id="rId8"/>
              </p:custDataLst>
            </p:nvPr>
          </p:nvSpPr>
          <p:spPr>
            <a:xfrm>
              <a:off x="1507642" y="641350"/>
              <a:ext cx="3659" cy="22121"/>
            </a:xfrm>
            <a:custGeom>
              <a:avLst/>
              <a:gdLst/>
              <a:ahLst/>
              <a:cxnLst/>
              <a:rect l="0" t="0" r="0" b="0"/>
              <a:pathLst>
                <a:path w="3659" h="22121">
                  <a:moveTo>
                    <a:pt x="3658" y="12700"/>
                  </a:moveTo>
                  <a:lnTo>
                    <a:pt x="3658" y="12700"/>
                  </a:lnTo>
                  <a:lnTo>
                    <a:pt x="3658" y="16071"/>
                  </a:lnTo>
                  <a:lnTo>
                    <a:pt x="1776" y="19608"/>
                  </a:lnTo>
                  <a:lnTo>
                    <a:pt x="0" y="22120"/>
                  </a:lnTo>
                  <a:lnTo>
                    <a:pt x="1562" y="20885"/>
                  </a:lnTo>
                  <a:lnTo>
                    <a:pt x="1555" y="19568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653"/>
            <p:cNvSpPr/>
            <p:nvPr>
              <p:custDataLst>
                <p:tags r:id="rId9"/>
              </p:custDataLst>
            </p:nvPr>
          </p:nvSpPr>
          <p:spPr>
            <a:xfrm>
              <a:off x="1492250" y="546983"/>
              <a:ext cx="19051" cy="18168"/>
            </a:xfrm>
            <a:custGeom>
              <a:avLst/>
              <a:gdLst/>
              <a:ahLst/>
              <a:cxnLst/>
              <a:rect l="0" t="0" r="0" b="0"/>
              <a:pathLst>
                <a:path w="19051" h="181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905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654"/>
            <p:cNvSpPr/>
            <p:nvPr>
              <p:custDataLst>
                <p:tags r:id="rId10"/>
              </p:custDataLst>
            </p:nvPr>
          </p:nvSpPr>
          <p:spPr>
            <a:xfrm>
              <a:off x="865590" y="793750"/>
              <a:ext cx="467911" cy="122435"/>
            </a:xfrm>
            <a:custGeom>
              <a:avLst/>
              <a:gdLst/>
              <a:ahLst/>
              <a:cxnLst/>
              <a:rect l="0" t="0" r="0" b="0"/>
              <a:pathLst>
                <a:path w="467911" h="122435">
                  <a:moveTo>
                    <a:pt x="67860" y="82550"/>
                  </a:moveTo>
                  <a:lnTo>
                    <a:pt x="67860" y="82550"/>
                  </a:lnTo>
                  <a:lnTo>
                    <a:pt x="25152" y="106417"/>
                  </a:lnTo>
                  <a:lnTo>
                    <a:pt x="0" y="121209"/>
                  </a:lnTo>
                  <a:lnTo>
                    <a:pt x="2159" y="122434"/>
                  </a:lnTo>
                  <a:lnTo>
                    <a:pt x="28794" y="120081"/>
                  </a:lnTo>
                  <a:lnTo>
                    <a:pt x="70083" y="110055"/>
                  </a:lnTo>
                  <a:lnTo>
                    <a:pt x="106477" y="99713"/>
                  </a:lnTo>
                  <a:lnTo>
                    <a:pt x="153150" y="85362"/>
                  </a:lnTo>
                  <a:lnTo>
                    <a:pt x="193790" y="75544"/>
                  </a:lnTo>
                  <a:lnTo>
                    <a:pt x="232643" y="68166"/>
                  </a:lnTo>
                  <a:lnTo>
                    <a:pt x="279333" y="54988"/>
                  </a:lnTo>
                  <a:lnTo>
                    <a:pt x="316080" y="46475"/>
                  </a:lnTo>
                  <a:lnTo>
                    <a:pt x="355895" y="34623"/>
                  </a:lnTo>
                  <a:lnTo>
                    <a:pt x="403441" y="19431"/>
                  </a:lnTo>
                  <a:lnTo>
                    <a:pt x="4679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655"/>
            <p:cNvSpPr/>
            <p:nvPr>
              <p:custDataLst>
                <p:tags r:id="rId11"/>
              </p:custDataLst>
            </p:nvPr>
          </p:nvSpPr>
          <p:spPr>
            <a:xfrm>
              <a:off x="755810" y="774700"/>
              <a:ext cx="526891" cy="100718"/>
            </a:xfrm>
            <a:custGeom>
              <a:avLst/>
              <a:gdLst/>
              <a:ahLst/>
              <a:cxnLst/>
              <a:rect l="0" t="0" r="0" b="0"/>
              <a:pathLst>
                <a:path w="526891" h="100718">
                  <a:moveTo>
                    <a:pt x="25240" y="95250"/>
                  </a:moveTo>
                  <a:lnTo>
                    <a:pt x="25240" y="95250"/>
                  </a:lnTo>
                  <a:lnTo>
                    <a:pt x="0" y="100717"/>
                  </a:lnTo>
                  <a:lnTo>
                    <a:pt x="652" y="100306"/>
                  </a:lnTo>
                  <a:lnTo>
                    <a:pt x="39528" y="89313"/>
                  </a:lnTo>
                  <a:lnTo>
                    <a:pt x="86623" y="81183"/>
                  </a:lnTo>
                  <a:lnTo>
                    <a:pt x="130681" y="70934"/>
                  </a:lnTo>
                  <a:lnTo>
                    <a:pt x="173918" y="62332"/>
                  </a:lnTo>
                  <a:lnTo>
                    <a:pt x="214637" y="55314"/>
                  </a:lnTo>
                  <a:lnTo>
                    <a:pt x="260255" y="45396"/>
                  </a:lnTo>
                  <a:lnTo>
                    <a:pt x="306149" y="36891"/>
                  </a:lnTo>
                  <a:lnTo>
                    <a:pt x="347655" y="29902"/>
                  </a:lnTo>
                  <a:lnTo>
                    <a:pt x="386765" y="26734"/>
                  </a:lnTo>
                  <a:lnTo>
                    <a:pt x="425164" y="22424"/>
                  </a:lnTo>
                  <a:lnTo>
                    <a:pt x="470996" y="14647"/>
                  </a:lnTo>
                  <a:lnTo>
                    <a:pt x="5268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656"/>
            <p:cNvSpPr/>
            <p:nvPr>
              <p:custDataLst>
                <p:tags r:id="rId12"/>
              </p:custDataLst>
            </p:nvPr>
          </p:nvSpPr>
          <p:spPr>
            <a:xfrm>
              <a:off x="1315617" y="551541"/>
              <a:ext cx="72397" cy="260660"/>
            </a:xfrm>
            <a:custGeom>
              <a:avLst/>
              <a:gdLst/>
              <a:ahLst/>
              <a:cxnLst/>
              <a:rect l="0" t="0" r="0" b="0"/>
              <a:pathLst>
                <a:path w="72397" h="260660">
                  <a:moveTo>
                    <a:pt x="17883" y="89809"/>
                  </a:moveTo>
                  <a:lnTo>
                    <a:pt x="17883" y="89809"/>
                  </a:lnTo>
                  <a:lnTo>
                    <a:pt x="17883" y="86151"/>
                  </a:lnTo>
                  <a:lnTo>
                    <a:pt x="17883" y="87713"/>
                  </a:lnTo>
                  <a:lnTo>
                    <a:pt x="11925" y="130204"/>
                  </a:lnTo>
                  <a:lnTo>
                    <a:pt x="14981" y="172342"/>
                  </a:lnTo>
                  <a:lnTo>
                    <a:pt x="17310" y="213722"/>
                  </a:lnTo>
                  <a:lnTo>
                    <a:pt x="17861" y="260659"/>
                  </a:lnTo>
                  <a:lnTo>
                    <a:pt x="13518" y="216488"/>
                  </a:lnTo>
                  <a:lnTo>
                    <a:pt x="8423" y="168894"/>
                  </a:lnTo>
                  <a:lnTo>
                    <a:pt x="2772" y="130959"/>
                  </a:lnTo>
                  <a:lnTo>
                    <a:pt x="0" y="90713"/>
                  </a:lnTo>
                  <a:lnTo>
                    <a:pt x="2550" y="48606"/>
                  </a:lnTo>
                  <a:lnTo>
                    <a:pt x="11145" y="14963"/>
                  </a:lnTo>
                  <a:lnTo>
                    <a:pt x="16770" y="3627"/>
                  </a:lnTo>
                  <a:lnTo>
                    <a:pt x="19257" y="605"/>
                  </a:lnTo>
                  <a:lnTo>
                    <a:pt x="23738" y="0"/>
                  </a:lnTo>
                  <a:lnTo>
                    <a:pt x="36243" y="3092"/>
                  </a:lnTo>
                  <a:lnTo>
                    <a:pt x="47445" y="11052"/>
                  </a:lnTo>
                  <a:lnTo>
                    <a:pt x="57127" y="23761"/>
                  </a:lnTo>
                  <a:lnTo>
                    <a:pt x="71078" y="60770"/>
                  </a:lnTo>
                  <a:lnTo>
                    <a:pt x="72396" y="68333"/>
                  </a:lnTo>
                  <a:lnTo>
                    <a:pt x="70098" y="84262"/>
                  </a:lnTo>
                  <a:lnTo>
                    <a:pt x="57125" y="114113"/>
                  </a:lnTo>
                  <a:lnTo>
                    <a:pt x="49200" y="121778"/>
                  </a:lnTo>
                  <a:lnTo>
                    <a:pt x="24233" y="127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657"/>
            <p:cNvSpPr/>
            <p:nvPr>
              <p:custDataLst>
                <p:tags r:id="rId13"/>
              </p:custDataLst>
            </p:nvPr>
          </p:nvSpPr>
          <p:spPr>
            <a:xfrm>
              <a:off x="1094627" y="562321"/>
              <a:ext cx="213474" cy="142564"/>
            </a:xfrm>
            <a:custGeom>
              <a:avLst/>
              <a:gdLst/>
              <a:ahLst/>
              <a:cxnLst/>
              <a:rect l="0" t="0" r="0" b="0"/>
              <a:pathLst>
                <a:path w="213474" h="142564">
                  <a:moveTo>
                    <a:pt x="92823" y="28229"/>
                  </a:moveTo>
                  <a:lnTo>
                    <a:pt x="92823" y="28229"/>
                  </a:lnTo>
                  <a:lnTo>
                    <a:pt x="87048" y="23159"/>
                  </a:lnTo>
                  <a:lnTo>
                    <a:pt x="55653" y="703"/>
                  </a:lnTo>
                  <a:lnTo>
                    <a:pt x="52521" y="0"/>
                  </a:lnTo>
                  <a:lnTo>
                    <a:pt x="49727" y="238"/>
                  </a:lnTo>
                  <a:lnTo>
                    <a:pt x="36803" y="5688"/>
                  </a:lnTo>
                  <a:lnTo>
                    <a:pt x="24797" y="21629"/>
                  </a:lnTo>
                  <a:lnTo>
                    <a:pt x="8804" y="53710"/>
                  </a:lnTo>
                  <a:lnTo>
                    <a:pt x="0" y="93705"/>
                  </a:lnTo>
                  <a:lnTo>
                    <a:pt x="174" y="115833"/>
                  </a:lnTo>
                  <a:lnTo>
                    <a:pt x="1423" y="122615"/>
                  </a:lnTo>
                  <a:lnTo>
                    <a:pt x="10338" y="133914"/>
                  </a:lnTo>
                  <a:lnTo>
                    <a:pt x="16666" y="138902"/>
                  </a:lnTo>
                  <a:lnTo>
                    <a:pt x="33105" y="142563"/>
                  </a:lnTo>
                  <a:lnTo>
                    <a:pt x="51465" y="141133"/>
                  </a:lnTo>
                  <a:lnTo>
                    <a:pt x="76963" y="131689"/>
                  </a:lnTo>
                  <a:lnTo>
                    <a:pt x="112876" y="106413"/>
                  </a:lnTo>
                  <a:lnTo>
                    <a:pt x="130703" y="82635"/>
                  </a:lnTo>
                  <a:lnTo>
                    <a:pt x="141071" y="61083"/>
                  </a:lnTo>
                  <a:lnTo>
                    <a:pt x="142867" y="49096"/>
                  </a:lnTo>
                  <a:lnTo>
                    <a:pt x="139524" y="40796"/>
                  </a:lnTo>
                  <a:lnTo>
                    <a:pt x="136657" y="36607"/>
                  </a:lnTo>
                  <a:lnTo>
                    <a:pt x="133334" y="34520"/>
                  </a:lnTo>
                  <a:lnTo>
                    <a:pt x="129708" y="33834"/>
                  </a:lnTo>
                  <a:lnTo>
                    <a:pt x="121917" y="34953"/>
                  </a:lnTo>
                  <a:lnTo>
                    <a:pt x="113750" y="37803"/>
                  </a:lnTo>
                  <a:lnTo>
                    <a:pt x="101219" y="50116"/>
                  </a:lnTo>
                  <a:lnTo>
                    <a:pt x="96554" y="61240"/>
                  </a:lnTo>
                  <a:lnTo>
                    <a:pt x="93560" y="88999"/>
                  </a:lnTo>
                  <a:lnTo>
                    <a:pt x="96914" y="101334"/>
                  </a:lnTo>
                  <a:lnTo>
                    <a:pt x="99783" y="106599"/>
                  </a:lnTo>
                  <a:lnTo>
                    <a:pt x="103813" y="110109"/>
                  </a:lnTo>
                  <a:lnTo>
                    <a:pt x="113935" y="114009"/>
                  </a:lnTo>
                  <a:lnTo>
                    <a:pt x="118892" y="113638"/>
                  </a:lnTo>
                  <a:lnTo>
                    <a:pt x="128163" y="109463"/>
                  </a:lnTo>
                  <a:lnTo>
                    <a:pt x="135106" y="102903"/>
                  </a:lnTo>
                  <a:lnTo>
                    <a:pt x="140543" y="93873"/>
                  </a:lnTo>
                  <a:lnTo>
                    <a:pt x="155031" y="62102"/>
                  </a:lnTo>
                  <a:lnTo>
                    <a:pt x="155462" y="62805"/>
                  </a:lnTo>
                  <a:lnTo>
                    <a:pt x="160035" y="94581"/>
                  </a:lnTo>
                  <a:lnTo>
                    <a:pt x="177361" y="126159"/>
                  </a:lnTo>
                  <a:lnTo>
                    <a:pt x="187075" y="135253"/>
                  </a:lnTo>
                  <a:lnTo>
                    <a:pt x="191641" y="137679"/>
                  </a:lnTo>
                  <a:lnTo>
                    <a:pt x="196096" y="137884"/>
                  </a:lnTo>
                  <a:lnTo>
                    <a:pt x="213473" y="129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658"/>
            <p:cNvSpPr/>
            <p:nvPr>
              <p:custDataLst>
                <p:tags r:id="rId14"/>
              </p:custDataLst>
            </p:nvPr>
          </p:nvSpPr>
          <p:spPr>
            <a:xfrm>
              <a:off x="939800" y="547131"/>
              <a:ext cx="127001" cy="167895"/>
            </a:xfrm>
            <a:custGeom>
              <a:avLst/>
              <a:gdLst/>
              <a:ahLst/>
              <a:cxnLst/>
              <a:rect l="0" t="0" r="0" b="0"/>
              <a:pathLst>
                <a:path w="127001" h="167895">
                  <a:moveTo>
                    <a:pt x="0" y="56119"/>
                  </a:moveTo>
                  <a:lnTo>
                    <a:pt x="0" y="56119"/>
                  </a:lnTo>
                  <a:lnTo>
                    <a:pt x="0" y="67675"/>
                  </a:lnTo>
                  <a:lnTo>
                    <a:pt x="3371" y="71851"/>
                  </a:lnTo>
                  <a:lnTo>
                    <a:pt x="6908" y="73694"/>
                  </a:lnTo>
                  <a:lnTo>
                    <a:pt x="8838" y="74186"/>
                  </a:lnTo>
                  <a:lnTo>
                    <a:pt x="18298" y="71507"/>
                  </a:lnTo>
                  <a:lnTo>
                    <a:pt x="38500" y="54141"/>
                  </a:lnTo>
                  <a:lnTo>
                    <a:pt x="57786" y="27480"/>
                  </a:lnTo>
                  <a:lnTo>
                    <a:pt x="61807" y="10709"/>
                  </a:lnTo>
                  <a:lnTo>
                    <a:pt x="61666" y="6796"/>
                  </a:lnTo>
                  <a:lnTo>
                    <a:pt x="60866" y="4187"/>
                  </a:lnTo>
                  <a:lnTo>
                    <a:pt x="59627" y="2448"/>
                  </a:lnTo>
                  <a:lnTo>
                    <a:pt x="58096" y="1288"/>
                  </a:lnTo>
                  <a:lnTo>
                    <a:pt x="54513" y="0"/>
                  </a:lnTo>
                  <a:lnTo>
                    <a:pt x="41787" y="9387"/>
                  </a:lnTo>
                  <a:lnTo>
                    <a:pt x="27982" y="25574"/>
                  </a:lnTo>
                  <a:lnTo>
                    <a:pt x="13319" y="68211"/>
                  </a:lnTo>
                  <a:lnTo>
                    <a:pt x="10153" y="85482"/>
                  </a:lnTo>
                  <a:lnTo>
                    <a:pt x="15596" y="128050"/>
                  </a:lnTo>
                  <a:lnTo>
                    <a:pt x="24769" y="146733"/>
                  </a:lnTo>
                  <a:lnTo>
                    <a:pt x="39794" y="161206"/>
                  </a:lnTo>
                  <a:lnTo>
                    <a:pt x="51553" y="166324"/>
                  </a:lnTo>
                  <a:lnTo>
                    <a:pt x="62423" y="167894"/>
                  </a:lnTo>
                  <a:lnTo>
                    <a:pt x="69607" y="166239"/>
                  </a:lnTo>
                  <a:lnTo>
                    <a:pt x="127000" y="132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659"/>
            <p:cNvSpPr/>
            <p:nvPr>
              <p:custDataLst>
                <p:tags r:id="rId15"/>
              </p:custDataLst>
            </p:nvPr>
          </p:nvSpPr>
          <p:spPr>
            <a:xfrm>
              <a:off x="698500" y="395362"/>
              <a:ext cx="165101" cy="375409"/>
            </a:xfrm>
            <a:custGeom>
              <a:avLst/>
              <a:gdLst/>
              <a:ahLst/>
              <a:cxnLst/>
              <a:rect l="0" t="0" r="0" b="0"/>
              <a:pathLst>
                <a:path w="165101" h="375409">
                  <a:moveTo>
                    <a:pt x="0" y="49138"/>
                  </a:moveTo>
                  <a:lnTo>
                    <a:pt x="0" y="49138"/>
                  </a:lnTo>
                  <a:lnTo>
                    <a:pt x="3371" y="55880"/>
                  </a:lnTo>
                  <a:lnTo>
                    <a:pt x="5958" y="87420"/>
                  </a:lnTo>
                  <a:lnTo>
                    <a:pt x="9643" y="132978"/>
                  </a:lnTo>
                  <a:lnTo>
                    <a:pt x="11794" y="173541"/>
                  </a:lnTo>
                  <a:lnTo>
                    <a:pt x="13227" y="218403"/>
                  </a:lnTo>
                  <a:lnTo>
                    <a:pt x="17691" y="265103"/>
                  </a:lnTo>
                  <a:lnTo>
                    <a:pt x="22152" y="305659"/>
                  </a:lnTo>
                  <a:lnTo>
                    <a:pt x="24759" y="351614"/>
                  </a:lnTo>
                  <a:lnTo>
                    <a:pt x="25316" y="375408"/>
                  </a:lnTo>
                  <a:lnTo>
                    <a:pt x="25344" y="375307"/>
                  </a:lnTo>
                  <a:lnTo>
                    <a:pt x="20325" y="333509"/>
                  </a:lnTo>
                  <a:lnTo>
                    <a:pt x="14415" y="288702"/>
                  </a:lnTo>
                  <a:lnTo>
                    <a:pt x="9668" y="249408"/>
                  </a:lnTo>
                  <a:lnTo>
                    <a:pt x="7333" y="214467"/>
                  </a:lnTo>
                  <a:lnTo>
                    <a:pt x="6641" y="169464"/>
                  </a:lnTo>
                  <a:lnTo>
                    <a:pt x="6388" y="124598"/>
                  </a:lnTo>
                  <a:lnTo>
                    <a:pt x="9729" y="81212"/>
                  </a:lnTo>
                  <a:lnTo>
                    <a:pt x="26745" y="34602"/>
                  </a:lnTo>
                  <a:lnTo>
                    <a:pt x="37009" y="16844"/>
                  </a:lnTo>
                  <a:lnTo>
                    <a:pt x="52432" y="6328"/>
                  </a:lnTo>
                  <a:lnTo>
                    <a:pt x="62471" y="1548"/>
                  </a:lnTo>
                  <a:lnTo>
                    <a:pt x="81152" y="0"/>
                  </a:lnTo>
                  <a:lnTo>
                    <a:pt x="90085" y="1563"/>
                  </a:lnTo>
                  <a:lnTo>
                    <a:pt x="105654" y="10825"/>
                  </a:lnTo>
                  <a:lnTo>
                    <a:pt x="129526" y="36396"/>
                  </a:lnTo>
                  <a:lnTo>
                    <a:pt x="135178" y="54764"/>
                  </a:lnTo>
                  <a:lnTo>
                    <a:pt x="138807" y="90936"/>
                  </a:lnTo>
                  <a:lnTo>
                    <a:pt x="125767" y="133778"/>
                  </a:lnTo>
                  <a:lnTo>
                    <a:pt x="113194" y="160950"/>
                  </a:lnTo>
                  <a:lnTo>
                    <a:pt x="96020" y="177282"/>
                  </a:lnTo>
                  <a:lnTo>
                    <a:pt x="73057" y="188785"/>
                  </a:lnTo>
                  <a:lnTo>
                    <a:pt x="58575" y="190461"/>
                  </a:lnTo>
                  <a:lnTo>
                    <a:pt x="24993" y="188933"/>
                  </a:lnTo>
                  <a:lnTo>
                    <a:pt x="24423" y="189607"/>
                  </a:lnTo>
                  <a:lnTo>
                    <a:pt x="25454" y="190762"/>
                  </a:lnTo>
                  <a:lnTo>
                    <a:pt x="67670" y="219644"/>
                  </a:lnTo>
                  <a:lnTo>
                    <a:pt x="92409" y="237320"/>
                  </a:lnTo>
                  <a:lnTo>
                    <a:pt x="118207" y="276026"/>
                  </a:lnTo>
                  <a:lnTo>
                    <a:pt x="145153" y="323504"/>
                  </a:lnTo>
                  <a:lnTo>
                    <a:pt x="165100" y="353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6" name="SMARTInkShape-660"/>
          <p:cNvSpPr/>
          <p:nvPr>
            <p:custDataLst>
              <p:tags r:id="rId6"/>
            </p:custDataLst>
          </p:nvPr>
        </p:nvSpPr>
        <p:spPr>
          <a:xfrm>
            <a:off x="5473700" y="1625601"/>
            <a:ext cx="4127501" cy="146050"/>
          </a:xfrm>
          <a:custGeom>
            <a:avLst/>
            <a:gdLst/>
            <a:ahLst/>
            <a:cxnLst/>
            <a:rect l="0" t="0" r="0" b="0"/>
            <a:pathLst>
              <a:path w="4127501" h="146050">
                <a:moveTo>
                  <a:pt x="0" y="63499"/>
                </a:moveTo>
                <a:lnTo>
                  <a:pt x="0" y="63499"/>
                </a:lnTo>
                <a:lnTo>
                  <a:pt x="5467" y="63499"/>
                </a:lnTo>
                <a:lnTo>
                  <a:pt x="11245" y="54771"/>
                </a:lnTo>
                <a:lnTo>
                  <a:pt x="34014" y="40777"/>
                </a:lnTo>
                <a:lnTo>
                  <a:pt x="41750" y="38187"/>
                </a:lnTo>
                <a:lnTo>
                  <a:pt x="46307" y="35081"/>
                </a:lnTo>
                <a:lnTo>
                  <a:pt x="90911" y="25340"/>
                </a:lnTo>
                <a:lnTo>
                  <a:pt x="109811" y="20501"/>
                </a:lnTo>
                <a:lnTo>
                  <a:pt x="155880" y="15763"/>
                </a:lnTo>
                <a:lnTo>
                  <a:pt x="203340" y="12968"/>
                </a:lnTo>
                <a:lnTo>
                  <a:pt x="249271" y="10853"/>
                </a:lnTo>
                <a:lnTo>
                  <a:pt x="293674" y="7239"/>
                </a:lnTo>
                <a:lnTo>
                  <a:pt x="339552" y="5819"/>
                </a:lnTo>
                <a:lnTo>
                  <a:pt x="380400" y="2037"/>
                </a:lnTo>
                <a:lnTo>
                  <a:pt x="423783" y="603"/>
                </a:lnTo>
                <a:lnTo>
                  <a:pt x="468622" y="178"/>
                </a:lnTo>
                <a:lnTo>
                  <a:pt x="500846" y="78"/>
                </a:lnTo>
                <a:lnTo>
                  <a:pt x="547351" y="22"/>
                </a:lnTo>
                <a:lnTo>
                  <a:pt x="581228" y="9"/>
                </a:lnTo>
                <a:lnTo>
                  <a:pt x="616746" y="3"/>
                </a:lnTo>
                <a:lnTo>
                  <a:pt x="651346" y="1"/>
                </a:lnTo>
                <a:lnTo>
                  <a:pt x="687420" y="0"/>
                </a:lnTo>
                <a:lnTo>
                  <a:pt x="724621" y="705"/>
                </a:lnTo>
                <a:lnTo>
                  <a:pt x="762320" y="3370"/>
                </a:lnTo>
                <a:lnTo>
                  <a:pt x="800242" y="5025"/>
                </a:lnTo>
                <a:lnTo>
                  <a:pt x="838968" y="5760"/>
                </a:lnTo>
                <a:lnTo>
                  <a:pt x="879700" y="6087"/>
                </a:lnTo>
                <a:lnTo>
                  <a:pt x="921320" y="6233"/>
                </a:lnTo>
                <a:lnTo>
                  <a:pt x="963337" y="7003"/>
                </a:lnTo>
                <a:lnTo>
                  <a:pt x="1005530" y="9697"/>
                </a:lnTo>
                <a:lnTo>
                  <a:pt x="1049681" y="11365"/>
                </a:lnTo>
                <a:lnTo>
                  <a:pt x="1095175" y="12106"/>
                </a:lnTo>
                <a:lnTo>
                  <a:pt x="1141264" y="12435"/>
                </a:lnTo>
                <a:lnTo>
                  <a:pt x="1165127" y="12523"/>
                </a:lnTo>
                <a:lnTo>
                  <a:pt x="1189500" y="12582"/>
                </a:lnTo>
                <a:lnTo>
                  <a:pt x="1214217" y="12621"/>
                </a:lnTo>
                <a:lnTo>
                  <a:pt x="1238455" y="13352"/>
                </a:lnTo>
                <a:lnTo>
                  <a:pt x="1262376" y="14546"/>
                </a:lnTo>
                <a:lnTo>
                  <a:pt x="1286084" y="16047"/>
                </a:lnTo>
                <a:lnTo>
                  <a:pt x="1311062" y="17048"/>
                </a:lnTo>
                <a:lnTo>
                  <a:pt x="1336886" y="17715"/>
                </a:lnTo>
                <a:lnTo>
                  <a:pt x="1363273" y="18159"/>
                </a:lnTo>
                <a:lnTo>
                  <a:pt x="1389332" y="19161"/>
                </a:lnTo>
                <a:lnTo>
                  <a:pt x="1415171" y="20535"/>
                </a:lnTo>
                <a:lnTo>
                  <a:pt x="1440864" y="22156"/>
                </a:lnTo>
                <a:lnTo>
                  <a:pt x="1467165" y="23237"/>
                </a:lnTo>
                <a:lnTo>
                  <a:pt x="1493871" y="23958"/>
                </a:lnTo>
                <a:lnTo>
                  <a:pt x="1520847" y="24438"/>
                </a:lnTo>
                <a:lnTo>
                  <a:pt x="1548003" y="25464"/>
                </a:lnTo>
                <a:lnTo>
                  <a:pt x="1575280" y="26853"/>
                </a:lnTo>
                <a:lnTo>
                  <a:pt x="1602636" y="28485"/>
                </a:lnTo>
                <a:lnTo>
                  <a:pt x="1629341" y="29573"/>
                </a:lnTo>
                <a:lnTo>
                  <a:pt x="1655611" y="30299"/>
                </a:lnTo>
                <a:lnTo>
                  <a:pt x="1681590" y="30782"/>
                </a:lnTo>
                <a:lnTo>
                  <a:pt x="1708083" y="31810"/>
                </a:lnTo>
                <a:lnTo>
                  <a:pt x="1734916" y="33201"/>
                </a:lnTo>
                <a:lnTo>
                  <a:pt x="1761977" y="34833"/>
                </a:lnTo>
                <a:lnTo>
                  <a:pt x="1789190" y="36627"/>
                </a:lnTo>
                <a:lnTo>
                  <a:pt x="1816504" y="38529"/>
                </a:lnTo>
                <a:lnTo>
                  <a:pt x="1843886" y="40502"/>
                </a:lnTo>
                <a:lnTo>
                  <a:pt x="1871313" y="42523"/>
                </a:lnTo>
                <a:lnTo>
                  <a:pt x="1898769" y="44576"/>
                </a:lnTo>
                <a:lnTo>
                  <a:pt x="1926246" y="46650"/>
                </a:lnTo>
                <a:lnTo>
                  <a:pt x="1953737" y="48033"/>
                </a:lnTo>
                <a:lnTo>
                  <a:pt x="1981236" y="48955"/>
                </a:lnTo>
                <a:lnTo>
                  <a:pt x="2008740" y="49570"/>
                </a:lnTo>
                <a:lnTo>
                  <a:pt x="2036954" y="50685"/>
                </a:lnTo>
                <a:lnTo>
                  <a:pt x="2065642" y="52134"/>
                </a:lnTo>
                <a:lnTo>
                  <a:pt x="2094644" y="53806"/>
                </a:lnTo>
                <a:lnTo>
                  <a:pt x="2123857" y="55626"/>
                </a:lnTo>
                <a:lnTo>
                  <a:pt x="2153210" y="57545"/>
                </a:lnTo>
                <a:lnTo>
                  <a:pt x="2182656" y="59529"/>
                </a:lnTo>
                <a:lnTo>
                  <a:pt x="2211460" y="61558"/>
                </a:lnTo>
                <a:lnTo>
                  <a:pt x="2239834" y="63616"/>
                </a:lnTo>
                <a:lnTo>
                  <a:pt x="2267923" y="65694"/>
                </a:lnTo>
                <a:lnTo>
                  <a:pt x="2297232" y="67784"/>
                </a:lnTo>
                <a:lnTo>
                  <a:pt x="2327354" y="69884"/>
                </a:lnTo>
                <a:lnTo>
                  <a:pt x="2358020" y="71989"/>
                </a:lnTo>
                <a:lnTo>
                  <a:pt x="2388340" y="73392"/>
                </a:lnTo>
                <a:lnTo>
                  <a:pt x="2418432" y="74328"/>
                </a:lnTo>
                <a:lnTo>
                  <a:pt x="2448371" y="74952"/>
                </a:lnTo>
                <a:lnTo>
                  <a:pt x="2478208" y="75367"/>
                </a:lnTo>
                <a:lnTo>
                  <a:pt x="2507978" y="75645"/>
                </a:lnTo>
                <a:lnTo>
                  <a:pt x="2537702" y="75829"/>
                </a:lnTo>
                <a:lnTo>
                  <a:pt x="2567395" y="76658"/>
                </a:lnTo>
                <a:lnTo>
                  <a:pt x="2597069" y="77916"/>
                </a:lnTo>
                <a:lnTo>
                  <a:pt x="2626729" y="79460"/>
                </a:lnTo>
                <a:lnTo>
                  <a:pt x="2657086" y="81195"/>
                </a:lnTo>
                <a:lnTo>
                  <a:pt x="2687907" y="83058"/>
                </a:lnTo>
                <a:lnTo>
                  <a:pt x="2719039" y="85005"/>
                </a:lnTo>
                <a:lnTo>
                  <a:pt x="2750376" y="86303"/>
                </a:lnTo>
                <a:lnTo>
                  <a:pt x="2781850" y="87168"/>
                </a:lnTo>
                <a:lnTo>
                  <a:pt x="2813417" y="87745"/>
                </a:lnTo>
                <a:lnTo>
                  <a:pt x="2844339" y="88835"/>
                </a:lnTo>
                <a:lnTo>
                  <a:pt x="2874831" y="90268"/>
                </a:lnTo>
                <a:lnTo>
                  <a:pt x="2905037" y="91928"/>
                </a:lnTo>
                <a:lnTo>
                  <a:pt x="2935757" y="93035"/>
                </a:lnTo>
                <a:lnTo>
                  <a:pt x="2966822" y="93773"/>
                </a:lnTo>
                <a:lnTo>
                  <a:pt x="2998115" y="94265"/>
                </a:lnTo>
                <a:lnTo>
                  <a:pt x="3028854" y="95299"/>
                </a:lnTo>
                <a:lnTo>
                  <a:pt x="3059225" y="96693"/>
                </a:lnTo>
                <a:lnTo>
                  <a:pt x="3089349" y="98328"/>
                </a:lnTo>
                <a:lnTo>
                  <a:pt x="3120016" y="99419"/>
                </a:lnTo>
                <a:lnTo>
                  <a:pt x="3151044" y="100145"/>
                </a:lnTo>
                <a:lnTo>
                  <a:pt x="3182314" y="100630"/>
                </a:lnTo>
                <a:lnTo>
                  <a:pt x="3213036" y="101658"/>
                </a:lnTo>
                <a:lnTo>
                  <a:pt x="3243397" y="103050"/>
                </a:lnTo>
                <a:lnTo>
                  <a:pt x="3273514" y="104683"/>
                </a:lnTo>
                <a:lnTo>
                  <a:pt x="3304176" y="105771"/>
                </a:lnTo>
                <a:lnTo>
                  <a:pt x="3335201" y="106497"/>
                </a:lnTo>
                <a:lnTo>
                  <a:pt x="3366467" y="106981"/>
                </a:lnTo>
                <a:lnTo>
                  <a:pt x="3395778" y="108009"/>
                </a:lnTo>
                <a:lnTo>
                  <a:pt x="3423786" y="109400"/>
                </a:lnTo>
                <a:lnTo>
                  <a:pt x="3450923" y="111033"/>
                </a:lnTo>
                <a:lnTo>
                  <a:pt x="3478188" y="112827"/>
                </a:lnTo>
                <a:lnTo>
                  <a:pt x="3505536" y="114729"/>
                </a:lnTo>
                <a:lnTo>
                  <a:pt x="3532941" y="116702"/>
                </a:lnTo>
                <a:lnTo>
                  <a:pt x="3560383" y="118018"/>
                </a:lnTo>
                <a:lnTo>
                  <a:pt x="3587850" y="118895"/>
                </a:lnTo>
                <a:lnTo>
                  <a:pt x="3615334" y="119480"/>
                </a:lnTo>
                <a:lnTo>
                  <a:pt x="3641416" y="119869"/>
                </a:lnTo>
                <a:lnTo>
                  <a:pt x="3666567" y="120129"/>
                </a:lnTo>
                <a:lnTo>
                  <a:pt x="3691094" y="120302"/>
                </a:lnTo>
                <a:lnTo>
                  <a:pt x="3715207" y="120418"/>
                </a:lnTo>
                <a:lnTo>
                  <a:pt x="3762696" y="120546"/>
                </a:lnTo>
                <a:lnTo>
                  <a:pt x="3807792" y="122485"/>
                </a:lnTo>
                <a:lnTo>
                  <a:pt x="3851352" y="124993"/>
                </a:lnTo>
                <a:lnTo>
                  <a:pt x="3894231" y="126107"/>
                </a:lnTo>
                <a:lnTo>
                  <a:pt x="3931161" y="126603"/>
                </a:lnTo>
                <a:lnTo>
                  <a:pt x="3964039" y="126823"/>
                </a:lnTo>
                <a:lnTo>
                  <a:pt x="4009610" y="127652"/>
                </a:lnTo>
                <a:lnTo>
                  <a:pt x="4050942" y="132053"/>
                </a:lnTo>
                <a:lnTo>
                  <a:pt x="4091332" y="137825"/>
                </a:lnTo>
                <a:lnTo>
                  <a:pt x="4127500" y="14604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SMARTInkShape-661"/>
          <p:cNvSpPr/>
          <p:nvPr>
            <p:custDataLst>
              <p:tags r:id="rId7"/>
            </p:custDataLst>
          </p:nvPr>
        </p:nvSpPr>
        <p:spPr>
          <a:xfrm>
            <a:off x="10237148" y="2928811"/>
            <a:ext cx="1903834" cy="1408082"/>
          </a:xfrm>
          <a:custGeom>
            <a:avLst/>
            <a:gdLst/>
            <a:ahLst/>
            <a:cxnLst/>
            <a:rect l="0" t="0" r="0" b="0"/>
            <a:pathLst>
              <a:path w="1903834" h="1408082">
                <a:moveTo>
                  <a:pt x="1275402" y="220789"/>
                </a:moveTo>
                <a:lnTo>
                  <a:pt x="1275402" y="220789"/>
                </a:lnTo>
                <a:lnTo>
                  <a:pt x="1275401" y="217418"/>
                </a:lnTo>
                <a:lnTo>
                  <a:pt x="1269934" y="193653"/>
                </a:lnTo>
                <a:lnTo>
                  <a:pt x="1269130" y="151669"/>
                </a:lnTo>
                <a:lnTo>
                  <a:pt x="1267180" y="119285"/>
                </a:lnTo>
                <a:lnTo>
                  <a:pt x="1265687" y="112903"/>
                </a:lnTo>
                <a:lnTo>
                  <a:pt x="1256502" y="100168"/>
                </a:lnTo>
                <a:lnTo>
                  <a:pt x="1218265" y="65804"/>
                </a:lnTo>
                <a:lnTo>
                  <a:pt x="1178271" y="40881"/>
                </a:lnTo>
                <a:lnTo>
                  <a:pt x="1141120" y="18518"/>
                </a:lnTo>
                <a:lnTo>
                  <a:pt x="1098628" y="3470"/>
                </a:lnTo>
                <a:lnTo>
                  <a:pt x="1060825" y="0"/>
                </a:lnTo>
                <a:lnTo>
                  <a:pt x="1015733" y="709"/>
                </a:lnTo>
                <a:lnTo>
                  <a:pt x="969482" y="7434"/>
                </a:lnTo>
                <a:lnTo>
                  <a:pt x="931966" y="15557"/>
                </a:lnTo>
                <a:lnTo>
                  <a:pt x="894557" y="22553"/>
                </a:lnTo>
                <a:lnTo>
                  <a:pt x="847396" y="35320"/>
                </a:lnTo>
                <a:lnTo>
                  <a:pt x="803743" y="48216"/>
                </a:lnTo>
                <a:lnTo>
                  <a:pt x="763509" y="63588"/>
                </a:lnTo>
                <a:lnTo>
                  <a:pt x="723125" y="84086"/>
                </a:lnTo>
                <a:lnTo>
                  <a:pt x="678039" y="110086"/>
                </a:lnTo>
                <a:lnTo>
                  <a:pt x="637802" y="135970"/>
                </a:lnTo>
                <a:lnTo>
                  <a:pt x="598160" y="163359"/>
                </a:lnTo>
                <a:lnTo>
                  <a:pt x="553465" y="195840"/>
                </a:lnTo>
                <a:lnTo>
                  <a:pt x="507167" y="234398"/>
                </a:lnTo>
                <a:lnTo>
                  <a:pt x="469673" y="271003"/>
                </a:lnTo>
                <a:lnTo>
                  <a:pt x="430633" y="314289"/>
                </a:lnTo>
                <a:lnTo>
                  <a:pt x="386252" y="356102"/>
                </a:lnTo>
                <a:lnTo>
                  <a:pt x="346313" y="394587"/>
                </a:lnTo>
                <a:lnTo>
                  <a:pt x="304234" y="436338"/>
                </a:lnTo>
                <a:lnTo>
                  <a:pt x="260759" y="476639"/>
                </a:lnTo>
                <a:lnTo>
                  <a:pt x="216395" y="518844"/>
                </a:lnTo>
                <a:lnTo>
                  <a:pt x="170586" y="563666"/>
                </a:lnTo>
                <a:lnTo>
                  <a:pt x="132410" y="607254"/>
                </a:lnTo>
                <a:lnTo>
                  <a:pt x="96889" y="647299"/>
                </a:lnTo>
                <a:lnTo>
                  <a:pt x="71549" y="686535"/>
                </a:lnTo>
                <a:lnTo>
                  <a:pt x="47395" y="730555"/>
                </a:lnTo>
                <a:lnTo>
                  <a:pt x="32695" y="766820"/>
                </a:lnTo>
                <a:lnTo>
                  <a:pt x="14634" y="811822"/>
                </a:lnTo>
                <a:lnTo>
                  <a:pt x="3855" y="855414"/>
                </a:lnTo>
                <a:lnTo>
                  <a:pt x="0" y="893423"/>
                </a:lnTo>
                <a:lnTo>
                  <a:pt x="1121" y="939501"/>
                </a:lnTo>
                <a:lnTo>
                  <a:pt x="7896" y="971139"/>
                </a:lnTo>
                <a:lnTo>
                  <a:pt x="26198" y="1010905"/>
                </a:lnTo>
                <a:lnTo>
                  <a:pt x="49492" y="1057408"/>
                </a:lnTo>
                <a:lnTo>
                  <a:pt x="82921" y="1102786"/>
                </a:lnTo>
                <a:lnTo>
                  <a:pt x="125610" y="1141807"/>
                </a:lnTo>
                <a:lnTo>
                  <a:pt x="163387" y="1170179"/>
                </a:lnTo>
                <a:lnTo>
                  <a:pt x="202964" y="1198075"/>
                </a:lnTo>
                <a:lnTo>
                  <a:pt x="246207" y="1217557"/>
                </a:lnTo>
                <a:lnTo>
                  <a:pt x="279173" y="1230358"/>
                </a:lnTo>
                <a:lnTo>
                  <a:pt x="312638" y="1243103"/>
                </a:lnTo>
                <a:lnTo>
                  <a:pt x="346327" y="1255823"/>
                </a:lnTo>
                <a:lnTo>
                  <a:pt x="386915" y="1271513"/>
                </a:lnTo>
                <a:lnTo>
                  <a:pt x="417675" y="1282561"/>
                </a:lnTo>
                <a:lnTo>
                  <a:pt x="452512" y="1294527"/>
                </a:lnTo>
                <a:lnTo>
                  <a:pt x="489161" y="1306900"/>
                </a:lnTo>
                <a:lnTo>
                  <a:pt x="532012" y="1319024"/>
                </a:lnTo>
                <a:lnTo>
                  <a:pt x="565182" y="1328371"/>
                </a:lnTo>
                <a:lnTo>
                  <a:pt x="612235" y="1341771"/>
                </a:lnTo>
                <a:lnTo>
                  <a:pt x="655339" y="1353973"/>
                </a:lnTo>
                <a:lnTo>
                  <a:pt x="692197" y="1363660"/>
                </a:lnTo>
                <a:lnTo>
                  <a:pt x="729744" y="1370317"/>
                </a:lnTo>
                <a:lnTo>
                  <a:pt x="776469" y="1378031"/>
                </a:lnTo>
                <a:lnTo>
                  <a:pt x="809531" y="1384465"/>
                </a:lnTo>
                <a:lnTo>
                  <a:pt x="843276" y="1390617"/>
                </a:lnTo>
                <a:lnTo>
                  <a:pt x="888190" y="1394786"/>
                </a:lnTo>
                <a:lnTo>
                  <a:pt x="922686" y="1398262"/>
                </a:lnTo>
                <a:lnTo>
                  <a:pt x="961065" y="1402158"/>
                </a:lnTo>
                <a:lnTo>
                  <a:pt x="998113" y="1405536"/>
                </a:lnTo>
                <a:lnTo>
                  <a:pt x="1041626" y="1407438"/>
                </a:lnTo>
                <a:lnTo>
                  <a:pt x="1075546" y="1407883"/>
                </a:lnTo>
                <a:lnTo>
                  <a:pt x="1113669" y="1408081"/>
                </a:lnTo>
                <a:lnTo>
                  <a:pt x="1153426" y="1407463"/>
                </a:lnTo>
                <a:lnTo>
                  <a:pt x="1192262" y="1404836"/>
                </a:lnTo>
                <a:lnTo>
                  <a:pt x="1236343" y="1399391"/>
                </a:lnTo>
                <a:lnTo>
                  <a:pt x="1267920" y="1395370"/>
                </a:lnTo>
                <a:lnTo>
                  <a:pt x="1303120" y="1390525"/>
                </a:lnTo>
                <a:lnTo>
                  <a:pt x="1339933" y="1383668"/>
                </a:lnTo>
                <a:lnTo>
                  <a:pt x="1379502" y="1375245"/>
                </a:lnTo>
                <a:lnTo>
                  <a:pt x="1425956" y="1364910"/>
                </a:lnTo>
                <a:lnTo>
                  <a:pt x="1473193" y="1352911"/>
                </a:lnTo>
                <a:lnTo>
                  <a:pt x="1520311" y="1339873"/>
                </a:lnTo>
                <a:lnTo>
                  <a:pt x="1558613" y="1325658"/>
                </a:lnTo>
                <a:lnTo>
                  <a:pt x="1601679" y="1310056"/>
                </a:lnTo>
                <a:lnTo>
                  <a:pt x="1638071" y="1291188"/>
                </a:lnTo>
                <a:lnTo>
                  <a:pt x="1678181" y="1266271"/>
                </a:lnTo>
                <a:lnTo>
                  <a:pt x="1717332" y="1236916"/>
                </a:lnTo>
                <a:lnTo>
                  <a:pt x="1763218" y="1199759"/>
                </a:lnTo>
                <a:lnTo>
                  <a:pt x="1804027" y="1160155"/>
                </a:lnTo>
                <a:lnTo>
                  <a:pt x="1845159" y="1114662"/>
                </a:lnTo>
                <a:lnTo>
                  <a:pt x="1862066" y="1092183"/>
                </a:lnTo>
                <a:lnTo>
                  <a:pt x="1876012" y="1055262"/>
                </a:lnTo>
                <a:lnTo>
                  <a:pt x="1889079" y="1011945"/>
                </a:lnTo>
                <a:lnTo>
                  <a:pt x="1895147" y="971202"/>
                </a:lnTo>
                <a:lnTo>
                  <a:pt x="1901561" y="927532"/>
                </a:lnTo>
                <a:lnTo>
                  <a:pt x="1903313" y="887708"/>
                </a:lnTo>
                <a:lnTo>
                  <a:pt x="1903833" y="846745"/>
                </a:lnTo>
                <a:lnTo>
                  <a:pt x="1902127" y="800903"/>
                </a:lnTo>
                <a:lnTo>
                  <a:pt x="1895249" y="757447"/>
                </a:lnTo>
                <a:lnTo>
                  <a:pt x="1888851" y="725298"/>
                </a:lnTo>
                <a:lnTo>
                  <a:pt x="1883654" y="692195"/>
                </a:lnTo>
                <a:lnTo>
                  <a:pt x="1877113" y="658668"/>
                </a:lnTo>
                <a:lnTo>
                  <a:pt x="1868796" y="624952"/>
                </a:lnTo>
                <a:lnTo>
                  <a:pt x="1858045" y="591152"/>
                </a:lnTo>
                <a:lnTo>
                  <a:pt x="1846211" y="555433"/>
                </a:lnTo>
                <a:lnTo>
                  <a:pt x="1833188" y="519098"/>
                </a:lnTo>
                <a:lnTo>
                  <a:pt x="1817994" y="484133"/>
                </a:lnTo>
                <a:lnTo>
                  <a:pt x="1800315" y="442829"/>
                </a:lnTo>
                <a:lnTo>
                  <a:pt x="1778040" y="402336"/>
                </a:lnTo>
                <a:lnTo>
                  <a:pt x="1756180" y="358587"/>
                </a:lnTo>
                <a:lnTo>
                  <a:pt x="1727893" y="312923"/>
                </a:lnTo>
                <a:lnTo>
                  <a:pt x="1699529" y="268073"/>
                </a:lnTo>
                <a:lnTo>
                  <a:pt x="1670197" y="224608"/>
                </a:lnTo>
                <a:lnTo>
                  <a:pt x="1638822" y="185246"/>
                </a:lnTo>
                <a:lnTo>
                  <a:pt x="1595683" y="139159"/>
                </a:lnTo>
                <a:lnTo>
                  <a:pt x="1560094" y="111622"/>
                </a:lnTo>
                <a:lnTo>
                  <a:pt x="1519367" y="88960"/>
                </a:lnTo>
                <a:lnTo>
                  <a:pt x="1472649" y="75582"/>
                </a:lnTo>
                <a:lnTo>
                  <a:pt x="1427411" y="64740"/>
                </a:lnTo>
                <a:lnTo>
                  <a:pt x="1396584" y="60182"/>
                </a:lnTo>
                <a:lnTo>
                  <a:pt x="1359834" y="57686"/>
                </a:lnTo>
                <a:lnTo>
                  <a:pt x="1323512" y="56577"/>
                </a:lnTo>
                <a:lnTo>
                  <a:pt x="1278996" y="57363"/>
                </a:lnTo>
                <a:lnTo>
                  <a:pt x="1239840" y="62547"/>
                </a:lnTo>
                <a:lnTo>
                  <a:pt x="1194388" y="73400"/>
                </a:lnTo>
                <a:lnTo>
                  <a:pt x="1158727" y="85198"/>
                </a:lnTo>
                <a:lnTo>
                  <a:pt x="1121241" y="98438"/>
                </a:lnTo>
                <a:lnTo>
                  <a:pt x="1076776" y="115941"/>
                </a:lnTo>
                <a:lnTo>
                  <a:pt x="1040133" y="133032"/>
                </a:lnTo>
                <a:lnTo>
                  <a:pt x="1000062" y="155746"/>
                </a:lnTo>
                <a:lnTo>
                  <a:pt x="966308" y="183795"/>
                </a:lnTo>
                <a:lnTo>
                  <a:pt x="938852" y="2207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76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418"/>
          <p:cNvGrpSpPr/>
          <p:nvPr/>
        </p:nvGrpSpPr>
        <p:grpSpPr>
          <a:xfrm>
            <a:off x="612071" y="433993"/>
            <a:ext cx="530930" cy="450814"/>
            <a:chOff x="612071" y="433993"/>
            <a:chExt cx="530930" cy="450814"/>
          </a:xfrm>
        </p:grpSpPr>
        <p:sp>
          <p:nvSpPr>
            <p:cNvPr id="2" name="SMARTInkShape-2142"/>
            <p:cNvSpPr/>
            <p:nvPr>
              <p:custDataLst>
                <p:tags r:id="rId204"/>
              </p:custDataLst>
            </p:nvPr>
          </p:nvSpPr>
          <p:spPr>
            <a:xfrm>
              <a:off x="1143000" y="717550"/>
              <a:ext cx="1" cy="22709"/>
            </a:xfrm>
            <a:custGeom>
              <a:avLst/>
              <a:gdLst/>
              <a:ahLst/>
              <a:cxnLst/>
              <a:rect l="0" t="0" r="0" b="0"/>
              <a:pathLst>
                <a:path w="1" h="22709">
                  <a:moveTo>
                    <a:pt x="0" y="19050"/>
                  </a:moveTo>
                  <a:lnTo>
                    <a:pt x="0" y="19050"/>
                  </a:lnTo>
                  <a:lnTo>
                    <a:pt x="0" y="2270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143"/>
            <p:cNvSpPr/>
            <p:nvPr>
              <p:custDataLst>
                <p:tags r:id="rId205"/>
              </p:custDataLst>
            </p:nvPr>
          </p:nvSpPr>
          <p:spPr>
            <a:xfrm>
              <a:off x="1123950" y="5778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44"/>
            <p:cNvSpPr/>
            <p:nvPr>
              <p:custDataLst>
                <p:tags r:id="rId206"/>
              </p:custDataLst>
            </p:nvPr>
          </p:nvSpPr>
          <p:spPr>
            <a:xfrm>
              <a:off x="731096" y="768350"/>
              <a:ext cx="303955" cy="97798"/>
            </a:xfrm>
            <a:custGeom>
              <a:avLst/>
              <a:gdLst/>
              <a:ahLst/>
              <a:cxnLst/>
              <a:rect l="0" t="0" r="0" b="0"/>
              <a:pathLst>
                <a:path w="303955" h="97798">
                  <a:moveTo>
                    <a:pt x="56304" y="69850"/>
                  </a:moveTo>
                  <a:lnTo>
                    <a:pt x="56304" y="69850"/>
                  </a:lnTo>
                  <a:lnTo>
                    <a:pt x="13387" y="89623"/>
                  </a:lnTo>
                  <a:lnTo>
                    <a:pt x="0" y="96954"/>
                  </a:lnTo>
                  <a:lnTo>
                    <a:pt x="424" y="97797"/>
                  </a:lnTo>
                  <a:lnTo>
                    <a:pt x="45644" y="88983"/>
                  </a:lnTo>
                  <a:lnTo>
                    <a:pt x="83406" y="77714"/>
                  </a:lnTo>
                  <a:lnTo>
                    <a:pt x="126934" y="64217"/>
                  </a:lnTo>
                  <a:lnTo>
                    <a:pt x="160603" y="51589"/>
                  </a:lnTo>
                  <a:lnTo>
                    <a:pt x="202370" y="38726"/>
                  </a:lnTo>
                  <a:lnTo>
                    <a:pt x="3039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45"/>
            <p:cNvSpPr/>
            <p:nvPr>
              <p:custDataLst>
                <p:tags r:id="rId207"/>
              </p:custDataLst>
            </p:nvPr>
          </p:nvSpPr>
          <p:spPr>
            <a:xfrm>
              <a:off x="612071" y="774700"/>
              <a:ext cx="416630" cy="103422"/>
            </a:xfrm>
            <a:custGeom>
              <a:avLst/>
              <a:gdLst/>
              <a:ahLst/>
              <a:cxnLst/>
              <a:rect l="0" t="0" r="0" b="0"/>
              <a:pathLst>
                <a:path w="416630" h="103422">
                  <a:moveTo>
                    <a:pt x="16579" y="95250"/>
                  </a:moveTo>
                  <a:lnTo>
                    <a:pt x="16579" y="95250"/>
                  </a:lnTo>
                  <a:lnTo>
                    <a:pt x="3487" y="103272"/>
                  </a:lnTo>
                  <a:lnTo>
                    <a:pt x="1501" y="103421"/>
                  </a:lnTo>
                  <a:lnTo>
                    <a:pt x="177" y="102814"/>
                  </a:lnTo>
                  <a:lnTo>
                    <a:pt x="0" y="101703"/>
                  </a:lnTo>
                  <a:lnTo>
                    <a:pt x="1685" y="98589"/>
                  </a:lnTo>
                  <a:lnTo>
                    <a:pt x="48798" y="79993"/>
                  </a:lnTo>
                  <a:lnTo>
                    <a:pt x="89155" y="66505"/>
                  </a:lnTo>
                  <a:lnTo>
                    <a:pt x="134396" y="52256"/>
                  </a:lnTo>
                  <a:lnTo>
                    <a:pt x="173392" y="40021"/>
                  </a:lnTo>
                  <a:lnTo>
                    <a:pt x="216226" y="30830"/>
                  </a:lnTo>
                  <a:lnTo>
                    <a:pt x="256826" y="23638"/>
                  </a:lnTo>
                  <a:lnTo>
                    <a:pt x="295667" y="17038"/>
                  </a:lnTo>
                  <a:lnTo>
                    <a:pt x="328766" y="12747"/>
                  </a:lnTo>
                  <a:lnTo>
                    <a:pt x="364173" y="8487"/>
                  </a:lnTo>
                  <a:lnTo>
                    <a:pt x="4166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46"/>
            <p:cNvSpPr/>
            <p:nvPr>
              <p:custDataLst>
                <p:tags r:id="rId208"/>
              </p:custDataLst>
            </p:nvPr>
          </p:nvSpPr>
          <p:spPr>
            <a:xfrm>
              <a:off x="819150" y="605354"/>
              <a:ext cx="164116" cy="279453"/>
            </a:xfrm>
            <a:custGeom>
              <a:avLst/>
              <a:gdLst/>
              <a:ahLst/>
              <a:cxnLst/>
              <a:rect l="0" t="0" r="0" b="0"/>
              <a:pathLst>
                <a:path w="164116" h="279453">
                  <a:moveTo>
                    <a:pt x="139700" y="23296"/>
                  </a:moveTo>
                  <a:lnTo>
                    <a:pt x="139700" y="23296"/>
                  </a:lnTo>
                  <a:lnTo>
                    <a:pt x="143071" y="19925"/>
                  </a:lnTo>
                  <a:lnTo>
                    <a:pt x="143358" y="18226"/>
                  </a:lnTo>
                  <a:lnTo>
                    <a:pt x="142844" y="16388"/>
                  </a:lnTo>
                  <a:lnTo>
                    <a:pt x="136869" y="8549"/>
                  </a:lnTo>
                  <a:lnTo>
                    <a:pt x="133579" y="4998"/>
                  </a:lnTo>
                  <a:lnTo>
                    <a:pt x="126161" y="1052"/>
                  </a:lnTo>
                  <a:lnTo>
                    <a:pt x="122207" y="0"/>
                  </a:lnTo>
                  <a:lnTo>
                    <a:pt x="106530" y="1890"/>
                  </a:lnTo>
                  <a:lnTo>
                    <a:pt x="85108" y="10290"/>
                  </a:lnTo>
                  <a:lnTo>
                    <a:pt x="51416" y="41602"/>
                  </a:lnTo>
                  <a:lnTo>
                    <a:pt x="43143" y="56707"/>
                  </a:lnTo>
                  <a:lnTo>
                    <a:pt x="44284" y="61092"/>
                  </a:lnTo>
                  <a:lnTo>
                    <a:pt x="47867" y="64721"/>
                  </a:lnTo>
                  <a:lnTo>
                    <a:pt x="58669" y="69929"/>
                  </a:lnTo>
                  <a:lnTo>
                    <a:pt x="70525" y="72244"/>
                  </a:lnTo>
                  <a:lnTo>
                    <a:pt x="86613" y="67629"/>
                  </a:lnTo>
                  <a:lnTo>
                    <a:pt x="130710" y="47362"/>
                  </a:lnTo>
                  <a:lnTo>
                    <a:pt x="135824" y="43573"/>
                  </a:lnTo>
                  <a:lnTo>
                    <a:pt x="139232" y="42459"/>
                  </a:lnTo>
                  <a:lnTo>
                    <a:pt x="141505" y="43127"/>
                  </a:lnTo>
                  <a:lnTo>
                    <a:pt x="143020" y="44983"/>
                  </a:lnTo>
                  <a:lnTo>
                    <a:pt x="150942" y="92522"/>
                  </a:lnTo>
                  <a:lnTo>
                    <a:pt x="156123" y="130042"/>
                  </a:lnTo>
                  <a:lnTo>
                    <a:pt x="160113" y="176922"/>
                  </a:lnTo>
                  <a:lnTo>
                    <a:pt x="164115" y="219996"/>
                  </a:lnTo>
                  <a:lnTo>
                    <a:pt x="159018" y="238189"/>
                  </a:lnTo>
                  <a:lnTo>
                    <a:pt x="154695" y="246991"/>
                  </a:lnTo>
                  <a:lnTo>
                    <a:pt x="138603" y="262416"/>
                  </a:lnTo>
                  <a:lnTo>
                    <a:pt x="118046" y="274210"/>
                  </a:lnTo>
                  <a:lnTo>
                    <a:pt x="97150" y="279452"/>
                  </a:lnTo>
                  <a:lnTo>
                    <a:pt x="58810" y="279032"/>
                  </a:lnTo>
                  <a:lnTo>
                    <a:pt x="29655" y="274439"/>
                  </a:lnTo>
                  <a:lnTo>
                    <a:pt x="0" y="258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47"/>
            <p:cNvSpPr/>
            <p:nvPr>
              <p:custDataLst>
                <p:tags r:id="rId209"/>
              </p:custDataLst>
            </p:nvPr>
          </p:nvSpPr>
          <p:spPr>
            <a:xfrm>
              <a:off x="666510" y="433993"/>
              <a:ext cx="197091" cy="302541"/>
            </a:xfrm>
            <a:custGeom>
              <a:avLst/>
              <a:gdLst/>
              <a:ahLst/>
              <a:cxnLst/>
              <a:rect l="0" t="0" r="0" b="0"/>
              <a:pathLst>
                <a:path w="197091" h="302541">
                  <a:moveTo>
                    <a:pt x="38340" y="10507"/>
                  </a:moveTo>
                  <a:lnTo>
                    <a:pt x="38340" y="10507"/>
                  </a:lnTo>
                  <a:lnTo>
                    <a:pt x="34969" y="7136"/>
                  </a:lnTo>
                  <a:lnTo>
                    <a:pt x="31432" y="5481"/>
                  </a:lnTo>
                  <a:lnTo>
                    <a:pt x="29502" y="5040"/>
                  </a:lnTo>
                  <a:lnTo>
                    <a:pt x="28214" y="5451"/>
                  </a:lnTo>
                  <a:lnTo>
                    <a:pt x="27356" y="6431"/>
                  </a:lnTo>
                  <a:lnTo>
                    <a:pt x="26784" y="7789"/>
                  </a:lnTo>
                  <a:lnTo>
                    <a:pt x="27108" y="9401"/>
                  </a:lnTo>
                  <a:lnTo>
                    <a:pt x="37950" y="25849"/>
                  </a:lnTo>
                  <a:lnTo>
                    <a:pt x="43724" y="29201"/>
                  </a:lnTo>
                  <a:lnTo>
                    <a:pt x="88290" y="38395"/>
                  </a:lnTo>
                  <a:lnTo>
                    <a:pt x="129607" y="32766"/>
                  </a:lnTo>
                  <a:lnTo>
                    <a:pt x="159064" y="29097"/>
                  </a:lnTo>
                  <a:lnTo>
                    <a:pt x="176964" y="20405"/>
                  </a:lnTo>
                  <a:lnTo>
                    <a:pt x="187050" y="12342"/>
                  </a:lnTo>
                  <a:lnTo>
                    <a:pt x="192157" y="5208"/>
                  </a:lnTo>
                  <a:lnTo>
                    <a:pt x="192390" y="2741"/>
                  </a:lnTo>
                  <a:lnTo>
                    <a:pt x="191135" y="1096"/>
                  </a:lnTo>
                  <a:lnTo>
                    <a:pt x="188887" y="0"/>
                  </a:lnTo>
                  <a:lnTo>
                    <a:pt x="143180" y="9085"/>
                  </a:lnTo>
                  <a:lnTo>
                    <a:pt x="97728" y="33185"/>
                  </a:lnTo>
                  <a:lnTo>
                    <a:pt x="50838" y="64929"/>
                  </a:lnTo>
                  <a:lnTo>
                    <a:pt x="39661" y="76322"/>
                  </a:lnTo>
                  <a:lnTo>
                    <a:pt x="30108" y="97192"/>
                  </a:lnTo>
                  <a:lnTo>
                    <a:pt x="27626" y="108065"/>
                  </a:lnTo>
                  <a:lnTo>
                    <a:pt x="29786" y="112940"/>
                  </a:lnTo>
                  <a:lnTo>
                    <a:pt x="39712" y="122120"/>
                  </a:lnTo>
                  <a:lnTo>
                    <a:pt x="84124" y="148040"/>
                  </a:lnTo>
                  <a:lnTo>
                    <a:pt x="86502" y="152996"/>
                  </a:lnTo>
                  <a:lnTo>
                    <a:pt x="86676" y="158416"/>
                  </a:lnTo>
                  <a:lnTo>
                    <a:pt x="85380" y="164146"/>
                  </a:lnTo>
                  <a:lnTo>
                    <a:pt x="78297" y="174276"/>
                  </a:lnTo>
                  <a:lnTo>
                    <a:pt x="35981" y="212726"/>
                  </a:lnTo>
                  <a:lnTo>
                    <a:pt x="18591" y="231369"/>
                  </a:lnTo>
                  <a:lnTo>
                    <a:pt x="3404" y="258138"/>
                  </a:lnTo>
                  <a:lnTo>
                    <a:pt x="0" y="274376"/>
                  </a:lnTo>
                  <a:lnTo>
                    <a:pt x="1544" y="287943"/>
                  </a:lnTo>
                  <a:lnTo>
                    <a:pt x="6935" y="298677"/>
                  </a:lnTo>
                  <a:lnTo>
                    <a:pt x="12464" y="301398"/>
                  </a:lnTo>
                  <a:lnTo>
                    <a:pt x="28016" y="302540"/>
                  </a:lnTo>
                  <a:lnTo>
                    <a:pt x="69697" y="293160"/>
                  </a:lnTo>
                  <a:lnTo>
                    <a:pt x="109915" y="280019"/>
                  </a:lnTo>
                  <a:lnTo>
                    <a:pt x="153151" y="263459"/>
                  </a:lnTo>
                  <a:lnTo>
                    <a:pt x="197090" y="245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419"/>
          <p:cNvGrpSpPr/>
          <p:nvPr/>
        </p:nvGrpSpPr>
        <p:grpSpPr>
          <a:xfrm>
            <a:off x="1905000" y="508212"/>
            <a:ext cx="641351" cy="289238"/>
            <a:chOff x="1905000" y="508212"/>
            <a:chExt cx="641351" cy="289238"/>
          </a:xfrm>
        </p:grpSpPr>
        <p:sp>
          <p:nvSpPr>
            <p:cNvPr id="9" name="SMARTInkShape-2148"/>
            <p:cNvSpPr/>
            <p:nvPr>
              <p:custDataLst>
                <p:tags r:id="rId201"/>
              </p:custDataLst>
            </p:nvPr>
          </p:nvSpPr>
          <p:spPr>
            <a:xfrm>
              <a:off x="2395617" y="755650"/>
              <a:ext cx="150734" cy="21772"/>
            </a:xfrm>
            <a:custGeom>
              <a:avLst/>
              <a:gdLst/>
              <a:ahLst/>
              <a:cxnLst/>
              <a:rect l="0" t="0" r="0" b="0"/>
              <a:pathLst>
                <a:path w="150734" h="21772">
                  <a:moveTo>
                    <a:pt x="23733" y="0"/>
                  </a:moveTo>
                  <a:lnTo>
                    <a:pt x="23733" y="0"/>
                  </a:lnTo>
                  <a:lnTo>
                    <a:pt x="3960" y="14306"/>
                  </a:lnTo>
                  <a:lnTo>
                    <a:pt x="834" y="18823"/>
                  </a:lnTo>
                  <a:lnTo>
                    <a:pt x="0" y="21015"/>
                  </a:lnTo>
                  <a:lnTo>
                    <a:pt x="3678" y="21771"/>
                  </a:lnTo>
                  <a:lnTo>
                    <a:pt x="39998" y="17915"/>
                  </a:lnTo>
                  <a:lnTo>
                    <a:pt x="77470" y="14245"/>
                  </a:lnTo>
                  <a:lnTo>
                    <a:pt x="101944" y="11976"/>
                  </a:lnTo>
                  <a:lnTo>
                    <a:pt x="150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49"/>
            <p:cNvSpPr/>
            <p:nvPr>
              <p:custDataLst>
                <p:tags r:id="rId202"/>
              </p:custDataLst>
            </p:nvPr>
          </p:nvSpPr>
          <p:spPr>
            <a:xfrm>
              <a:off x="2397230" y="628650"/>
              <a:ext cx="104671" cy="12701"/>
            </a:xfrm>
            <a:custGeom>
              <a:avLst/>
              <a:gdLst/>
              <a:ahLst/>
              <a:cxnLst/>
              <a:rect l="0" t="0" r="0" b="0"/>
              <a:pathLst>
                <a:path w="104671" h="12701">
                  <a:moveTo>
                    <a:pt x="9420" y="0"/>
                  </a:moveTo>
                  <a:lnTo>
                    <a:pt x="9420" y="0"/>
                  </a:lnTo>
                  <a:lnTo>
                    <a:pt x="6049" y="3371"/>
                  </a:lnTo>
                  <a:lnTo>
                    <a:pt x="2512" y="5026"/>
                  </a:lnTo>
                  <a:lnTo>
                    <a:pt x="582" y="5467"/>
                  </a:lnTo>
                  <a:lnTo>
                    <a:pt x="0" y="5762"/>
                  </a:lnTo>
                  <a:lnTo>
                    <a:pt x="318" y="5958"/>
                  </a:lnTo>
                  <a:lnTo>
                    <a:pt x="47570" y="6340"/>
                  </a:lnTo>
                  <a:lnTo>
                    <a:pt x="10467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150"/>
            <p:cNvSpPr/>
            <p:nvPr>
              <p:custDataLst>
                <p:tags r:id="rId203"/>
              </p:custDataLst>
            </p:nvPr>
          </p:nvSpPr>
          <p:spPr>
            <a:xfrm>
              <a:off x="1905000" y="508212"/>
              <a:ext cx="298451" cy="289238"/>
            </a:xfrm>
            <a:custGeom>
              <a:avLst/>
              <a:gdLst/>
              <a:ahLst/>
              <a:cxnLst/>
              <a:rect l="0" t="0" r="0" b="0"/>
              <a:pathLst>
                <a:path w="298451" h="289238">
                  <a:moveTo>
                    <a:pt x="0" y="82338"/>
                  </a:moveTo>
                  <a:lnTo>
                    <a:pt x="0" y="82338"/>
                  </a:lnTo>
                  <a:lnTo>
                    <a:pt x="0" y="76011"/>
                  </a:lnTo>
                  <a:lnTo>
                    <a:pt x="0" y="118051"/>
                  </a:lnTo>
                  <a:lnTo>
                    <a:pt x="0" y="155636"/>
                  </a:lnTo>
                  <a:lnTo>
                    <a:pt x="0" y="192407"/>
                  </a:lnTo>
                  <a:lnTo>
                    <a:pt x="0" y="232387"/>
                  </a:lnTo>
                  <a:lnTo>
                    <a:pt x="1881" y="278469"/>
                  </a:lnTo>
                  <a:lnTo>
                    <a:pt x="5467" y="289237"/>
                  </a:lnTo>
                  <a:lnTo>
                    <a:pt x="5761" y="288710"/>
                  </a:lnTo>
                  <a:lnTo>
                    <a:pt x="6089" y="284361"/>
                  </a:lnTo>
                  <a:lnTo>
                    <a:pt x="860" y="239643"/>
                  </a:lnTo>
                  <a:lnTo>
                    <a:pt x="3626" y="199189"/>
                  </a:lnTo>
                  <a:lnTo>
                    <a:pt x="8914" y="159294"/>
                  </a:lnTo>
                  <a:lnTo>
                    <a:pt x="12658" y="120979"/>
                  </a:lnTo>
                  <a:lnTo>
                    <a:pt x="17578" y="80485"/>
                  </a:lnTo>
                  <a:lnTo>
                    <a:pt x="19807" y="64581"/>
                  </a:lnTo>
                  <a:lnTo>
                    <a:pt x="33269" y="19592"/>
                  </a:lnTo>
                  <a:lnTo>
                    <a:pt x="37835" y="8590"/>
                  </a:lnTo>
                  <a:lnTo>
                    <a:pt x="40040" y="5656"/>
                  </a:lnTo>
                  <a:lnTo>
                    <a:pt x="42921" y="5111"/>
                  </a:lnTo>
                  <a:lnTo>
                    <a:pt x="49885" y="8269"/>
                  </a:lnTo>
                  <a:lnTo>
                    <a:pt x="76916" y="49614"/>
                  </a:lnTo>
                  <a:lnTo>
                    <a:pt x="107339" y="86312"/>
                  </a:lnTo>
                  <a:lnTo>
                    <a:pt x="117321" y="94217"/>
                  </a:lnTo>
                  <a:lnTo>
                    <a:pt x="130224" y="98201"/>
                  </a:lnTo>
                  <a:lnTo>
                    <a:pt x="137616" y="99263"/>
                  </a:lnTo>
                  <a:lnTo>
                    <a:pt x="151474" y="96681"/>
                  </a:lnTo>
                  <a:lnTo>
                    <a:pt x="164688" y="90124"/>
                  </a:lnTo>
                  <a:lnTo>
                    <a:pt x="182617" y="75237"/>
                  </a:lnTo>
                  <a:lnTo>
                    <a:pt x="201578" y="46143"/>
                  </a:lnTo>
                  <a:lnTo>
                    <a:pt x="224970" y="1324"/>
                  </a:lnTo>
                  <a:lnTo>
                    <a:pt x="226180" y="107"/>
                  </a:lnTo>
                  <a:lnTo>
                    <a:pt x="226987" y="0"/>
                  </a:lnTo>
                  <a:lnTo>
                    <a:pt x="231493" y="9964"/>
                  </a:lnTo>
                  <a:lnTo>
                    <a:pt x="240042" y="51161"/>
                  </a:lnTo>
                  <a:lnTo>
                    <a:pt x="252706" y="98496"/>
                  </a:lnTo>
                  <a:lnTo>
                    <a:pt x="262211" y="141504"/>
                  </a:lnTo>
                  <a:lnTo>
                    <a:pt x="270883" y="181932"/>
                  </a:lnTo>
                  <a:lnTo>
                    <a:pt x="279390" y="224725"/>
                  </a:lnTo>
                  <a:lnTo>
                    <a:pt x="281510" y="230180"/>
                  </a:lnTo>
                  <a:lnTo>
                    <a:pt x="284334" y="233110"/>
                  </a:lnTo>
                  <a:lnTo>
                    <a:pt x="298450" y="234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420"/>
          <p:cNvGrpSpPr/>
          <p:nvPr/>
        </p:nvGrpSpPr>
        <p:grpSpPr>
          <a:xfrm>
            <a:off x="2818951" y="442193"/>
            <a:ext cx="1739604" cy="345208"/>
            <a:chOff x="2818951" y="442193"/>
            <a:chExt cx="1739604" cy="345208"/>
          </a:xfrm>
        </p:grpSpPr>
        <p:sp>
          <p:nvSpPr>
            <p:cNvPr id="13" name="SMARTInkShape-2151"/>
            <p:cNvSpPr/>
            <p:nvPr>
              <p:custDataLst>
                <p:tags r:id="rId190"/>
              </p:custDataLst>
            </p:nvPr>
          </p:nvSpPr>
          <p:spPr>
            <a:xfrm>
              <a:off x="4432300" y="442193"/>
              <a:ext cx="126255" cy="326158"/>
            </a:xfrm>
            <a:custGeom>
              <a:avLst/>
              <a:gdLst/>
              <a:ahLst/>
              <a:cxnLst/>
              <a:rect l="0" t="0" r="0" b="0"/>
              <a:pathLst>
                <a:path w="126255" h="326158">
                  <a:moveTo>
                    <a:pt x="76200" y="21357"/>
                  </a:moveTo>
                  <a:lnTo>
                    <a:pt x="76200" y="21357"/>
                  </a:lnTo>
                  <a:lnTo>
                    <a:pt x="71131" y="15582"/>
                  </a:lnTo>
                  <a:lnTo>
                    <a:pt x="60604" y="0"/>
                  </a:lnTo>
                  <a:lnTo>
                    <a:pt x="60864" y="63"/>
                  </a:lnTo>
                  <a:lnTo>
                    <a:pt x="61742" y="811"/>
                  </a:lnTo>
                  <a:lnTo>
                    <a:pt x="86490" y="42996"/>
                  </a:lnTo>
                  <a:lnTo>
                    <a:pt x="106138" y="84919"/>
                  </a:lnTo>
                  <a:lnTo>
                    <a:pt x="117963" y="121338"/>
                  </a:lnTo>
                  <a:lnTo>
                    <a:pt x="125805" y="156810"/>
                  </a:lnTo>
                  <a:lnTo>
                    <a:pt x="126254" y="194763"/>
                  </a:lnTo>
                  <a:lnTo>
                    <a:pt x="119802" y="236347"/>
                  </a:lnTo>
                  <a:lnTo>
                    <a:pt x="102368" y="277126"/>
                  </a:lnTo>
                  <a:lnTo>
                    <a:pt x="92298" y="295899"/>
                  </a:lnTo>
                  <a:lnTo>
                    <a:pt x="68583" y="318367"/>
                  </a:lnTo>
                  <a:lnTo>
                    <a:pt x="0" y="326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52"/>
            <p:cNvSpPr/>
            <p:nvPr>
              <p:custDataLst>
                <p:tags r:id="rId191"/>
              </p:custDataLst>
            </p:nvPr>
          </p:nvSpPr>
          <p:spPr>
            <a:xfrm>
              <a:off x="4259400" y="515494"/>
              <a:ext cx="96701" cy="252314"/>
            </a:xfrm>
            <a:custGeom>
              <a:avLst/>
              <a:gdLst/>
              <a:ahLst/>
              <a:cxnLst/>
              <a:rect l="0" t="0" r="0" b="0"/>
              <a:pathLst>
                <a:path w="96701" h="252314">
                  <a:moveTo>
                    <a:pt x="96700" y="11556"/>
                  </a:moveTo>
                  <a:lnTo>
                    <a:pt x="96700" y="11556"/>
                  </a:lnTo>
                  <a:lnTo>
                    <a:pt x="96700" y="0"/>
                  </a:lnTo>
                  <a:lnTo>
                    <a:pt x="75031" y="45594"/>
                  </a:lnTo>
                  <a:lnTo>
                    <a:pt x="57824" y="82084"/>
                  </a:lnTo>
                  <a:lnTo>
                    <a:pt x="42691" y="119707"/>
                  </a:lnTo>
                  <a:lnTo>
                    <a:pt x="25641" y="163865"/>
                  </a:lnTo>
                  <a:lnTo>
                    <a:pt x="9061" y="207950"/>
                  </a:lnTo>
                  <a:lnTo>
                    <a:pt x="334" y="235160"/>
                  </a:lnTo>
                  <a:lnTo>
                    <a:pt x="0" y="241764"/>
                  </a:lnTo>
                  <a:lnTo>
                    <a:pt x="1189" y="246873"/>
                  </a:lnTo>
                  <a:lnTo>
                    <a:pt x="3393" y="250984"/>
                  </a:lnTo>
                  <a:lnTo>
                    <a:pt x="6273" y="252313"/>
                  </a:lnTo>
                  <a:lnTo>
                    <a:pt x="20500" y="24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153"/>
            <p:cNvSpPr/>
            <p:nvPr>
              <p:custDataLst>
                <p:tags r:id="rId192"/>
              </p:custDataLst>
            </p:nvPr>
          </p:nvSpPr>
          <p:spPr>
            <a:xfrm>
              <a:off x="4163112" y="501650"/>
              <a:ext cx="104089" cy="146051"/>
            </a:xfrm>
            <a:custGeom>
              <a:avLst/>
              <a:gdLst/>
              <a:ahLst/>
              <a:cxnLst/>
              <a:rect l="0" t="0" r="0" b="0"/>
              <a:pathLst>
                <a:path w="104089" h="146051">
                  <a:moveTo>
                    <a:pt x="8838" y="0"/>
                  </a:moveTo>
                  <a:lnTo>
                    <a:pt x="8838" y="0"/>
                  </a:lnTo>
                  <a:lnTo>
                    <a:pt x="3769" y="5775"/>
                  </a:lnTo>
                  <a:lnTo>
                    <a:pt x="0" y="12209"/>
                  </a:lnTo>
                  <a:lnTo>
                    <a:pt x="1618" y="23536"/>
                  </a:lnTo>
                  <a:lnTo>
                    <a:pt x="23901" y="67099"/>
                  </a:lnTo>
                  <a:lnTo>
                    <a:pt x="39407" y="88791"/>
                  </a:lnTo>
                  <a:lnTo>
                    <a:pt x="78990" y="132833"/>
                  </a:lnTo>
                  <a:lnTo>
                    <a:pt x="10408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154"/>
            <p:cNvSpPr/>
            <p:nvPr>
              <p:custDataLst>
                <p:tags r:id="rId193"/>
              </p:custDataLst>
            </p:nvPr>
          </p:nvSpPr>
          <p:spPr>
            <a:xfrm>
              <a:off x="4019550" y="692150"/>
              <a:ext cx="36632" cy="95251"/>
            </a:xfrm>
            <a:custGeom>
              <a:avLst/>
              <a:gdLst/>
              <a:ahLst/>
              <a:cxnLst/>
              <a:rect l="0" t="0" r="0" b="0"/>
              <a:pathLst>
                <a:path w="36632" h="9525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32307" y="1881"/>
                  </a:lnTo>
                  <a:lnTo>
                    <a:pt x="34238" y="3371"/>
                  </a:lnTo>
                  <a:lnTo>
                    <a:pt x="36383" y="10670"/>
                  </a:lnTo>
                  <a:lnTo>
                    <a:pt x="36631" y="20265"/>
                  </a:lnTo>
                  <a:lnTo>
                    <a:pt x="34390" y="2923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55"/>
            <p:cNvSpPr/>
            <p:nvPr>
              <p:custDataLst>
                <p:tags r:id="rId194"/>
              </p:custDataLst>
            </p:nvPr>
          </p:nvSpPr>
          <p:spPr>
            <a:xfrm>
              <a:off x="3676650" y="566033"/>
              <a:ext cx="130372" cy="208668"/>
            </a:xfrm>
            <a:custGeom>
              <a:avLst/>
              <a:gdLst/>
              <a:ahLst/>
              <a:cxnLst/>
              <a:rect l="0" t="0" r="0" b="0"/>
              <a:pathLst>
                <a:path w="130372" h="208668">
                  <a:moveTo>
                    <a:pt x="127000" y="5467"/>
                  </a:moveTo>
                  <a:lnTo>
                    <a:pt x="127000" y="5467"/>
                  </a:lnTo>
                  <a:lnTo>
                    <a:pt x="130371" y="2096"/>
                  </a:lnTo>
                  <a:lnTo>
                    <a:pt x="129953" y="1103"/>
                  </a:lnTo>
                  <a:lnTo>
                    <a:pt x="125725" y="0"/>
                  </a:lnTo>
                  <a:lnTo>
                    <a:pt x="122622" y="2528"/>
                  </a:lnTo>
                  <a:lnTo>
                    <a:pt x="94921" y="45446"/>
                  </a:lnTo>
                  <a:lnTo>
                    <a:pt x="68831" y="89188"/>
                  </a:lnTo>
                  <a:lnTo>
                    <a:pt x="50498" y="126464"/>
                  </a:lnTo>
                  <a:lnTo>
                    <a:pt x="25918" y="168940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56"/>
            <p:cNvSpPr/>
            <p:nvPr>
              <p:custDataLst>
                <p:tags r:id="rId195"/>
              </p:custDataLst>
            </p:nvPr>
          </p:nvSpPr>
          <p:spPr>
            <a:xfrm>
              <a:off x="3689350" y="575362"/>
              <a:ext cx="82551" cy="148539"/>
            </a:xfrm>
            <a:custGeom>
              <a:avLst/>
              <a:gdLst/>
              <a:ahLst/>
              <a:cxnLst/>
              <a:rect l="0" t="0" r="0" b="0"/>
              <a:pathLst>
                <a:path w="82551" h="148539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3371" y="20896"/>
                  </a:lnTo>
                  <a:lnTo>
                    <a:pt x="20970" y="60609"/>
                  </a:lnTo>
                  <a:lnTo>
                    <a:pt x="46710" y="98975"/>
                  </a:lnTo>
                  <a:lnTo>
                    <a:pt x="82550" y="148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57"/>
            <p:cNvSpPr/>
            <p:nvPr>
              <p:custDataLst>
                <p:tags r:id="rId196"/>
              </p:custDataLst>
            </p:nvPr>
          </p:nvSpPr>
          <p:spPr>
            <a:xfrm>
              <a:off x="3507648" y="478955"/>
              <a:ext cx="99153" cy="289191"/>
            </a:xfrm>
            <a:custGeom>
              <a:avLst/>
              <a:gdLst/>
              <a:ahLst/>
              <a:cxnLst/>
              <a:rect l="0" t="0" r="0" b="0"/>
              <a:pathLst>
                <a:path w="99153" h="289191">
                  <a:moveTo>
                    <a:pt x="86452" y="41745"/>
                  </a:moveTo>
                  <a:lnTo>
                    <a:pt x="86452" y="41745"/>
                  </a:lnTo>
                  <a:lnTo>
                    <a:pt x="85746" y="30900"/>
                  </a:lnTo>
                  <a:lnTo>
                    <a:pt x="77614" y="6424"/>
                  </a:lnTo>
                  <a:lnTo>
                    <a:pt x="74915" y="3381"/>
                  </a:lnTo>
                  <a:lnTo>
                    <a:pt x="68154" y="0"/>
                  </a:lnTo>
                  <a:lnTo>
                    <a:pt x="63670" y="1920"/>
                  </a:lnTo>
                  <a:lnTo>
                    <a:pt x="38531" y="22773"/>
                  </a:lnTo>
                  <a:lnTo>
                    <a:pt x="25294" y="54154"/>
                  </a:lnTo>
                  <a:lnTo>
                    <a:pt x="12435" y="99201"/>
                  </a:lnTo>
                  <a:lnTo>
                    <a:pt x="5813" y="131722"/>
                  </a:lnTo>
                  <a:lnTo>
                    <a:pt x="0" y="172357"/>
                  </a:lnTo>
                  <a:lnTo>
                    <a:pt x="51" y="193634"/>
                  </a:lnTo>
                  <a:lnTo>
                    <a:pt x="8719" y="234524"/>
                  </a:lnTo>
                  <a:lnTo>
                    <a:pt x="28372" y="271292"/>
                  </a:lnTo>
                  <a:lnTo>
                    <a:pt x="32915" y="277326"/>
                  </a:lnTo>
                  <a:lnTo>
                    <a:pt x="45489" y="285913"/>
                  </a:lnTo>
                  <a:lnTo>
                    <a:pt x="52793" y="289190"/>
                  </a:lnTo>
                  <a:lnTo>
                    <a:pt x="70317" y="289069"/>
                  </a:lnTo>
                  <a:lnTo>
                    <a:pt x="99152" y="283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58"/>
            <p:cNvSpPr/>
            <p:nvPr>
              <p:custDataLst>
                <p:tags r:id="rId197"/>
              </p:custDataLst>
            </p:nvPr>
          </p:nvSpPr>
          <p:spPr>
            <a:xfrm>
              <a:off x="3194050" y="638862"/>
              <a:ext cx="95251" cy="129489"/>
            </a:xfrm>
            <a:custGeom>
              <a:avLst/>
              <a:gdLst/>
              <a:ahLst/>
              <a:cxnLst/>
              <a:rect l="0" t="0" r="0" b="0"/>
              <a:pathLst>
                <a:path w="95251" h="129489">
                  <a:moveTo>
                    <a:pt x="95250" y="8838"/>
                  </a:moveTo>
                  <a:lnTo>
                    <a:pt x="95250" y="8838"/>
                  </a:lnTo>
                  <a:lnTo>
                    <a:pt x="95250" y="0"/>
                  </a:lnTo>
                  <a:lnTo>
                    <a:pt x="68518" y="41792"/>
                  </a:lnTo>
                  <a:lnTo>
                    <a:pt x="35997" y="86534"/>
                  </a:lnTo>
                  <a:lnTo>
                    <a:pt x="0" y="12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59"/>
            <p:cNvSpPr/>
            <p:nvPr>
              <p:custDataLst>
                <p:tags r:id="rId198"/>
              </p:custDataLst>
            </p:nvPr>
          </p:nvSpPr>
          <p:spPr>
            <a:xfrm>
              <a:off x="3182233" y="654933"/>
              <a:ext cx="94368" cy="88018"/>
            </a:xfrm>
            <a:custGeom>
              <a:avLst/>
              <a:gdLst/>
              <a:ahLst/>
              <a:cxnLst/>
              <a:rect l="0" t="0" r="0" b="0"/>
              <a:pathLst>
                <a:path w="94368" h="88018">
                  <a:moveTo>
                    <a:pt x="5467" y="5467"/>
                  </a:moveTo>
                  <a:lnTo>
                    <a:pt x="5467" y="5467"/>
                  </a:lnTo>
                  <a:lnTo>
                    <a:pt x="2096" y="5467"/>
                  </a:lnTo>
                  <a:lnTo>
                    <a:pt x="1103" y="4761"/>
                  </a:lnTo>
                  <a:lnTo>
                    <a:pt x="441" y="3586"/>
                  </a:lnTo>
                  <a:lnTo>
                    <a:pt x="0" y="2096"/>
                  </a:lnTo>
                  <a:lnTo>
                    <a:pt x="411" y="1103"/>
                  </a:lnTo>
                  <a:lnTo>
                    <a:pt x="1391" y="441"/>
                  </a:lnTo>
                  <a:lnTo>
                    <a:pt x="2750" y="0"/>
                  </a:lnTo>
                  <a:lnTo>
                    <a:pt x="11404" y="2750"/>
                  </a:lnTo>
                  <a:lnTo>
                    <a:pt x="58779" y="46185"/>
                  </a:lnTo>
                  <a:lnTo>
                    <a:pt x="94367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60"/>
            <p:cNvSpPr/>
            <p:nvPr>
              <p:custDataLst>
                <p:tags r:id="rId199"/>
              </p:custDataLst>
            </p:nvPr>
          </p:nvSpPr>
          <p:spPr>
            <a:xfrm>
              <a:off x="3040019" y="666142"/>
              <a:ext cx="115932" cy="76809"/>
            </a:xfrm>
            <a:custGeom>
              <a:avLst/>
              <a:gdLst/>
              <a:ahLst/>
              <a:cxnLst/>
              <a:rect l="0" t="0" r="0" b="0"/>
              <a:pathLst>
                <a:path w="115932" h="76809">
                  <a:moveTo>
                    <a:pt x="46081" y="57758"/>
                  </a:moveTo>
                  <a:lnTo>
                    <a:pt x="46081" y="57758"/>
                  </a:lnTo>
                  <a:lnTo>
                    <a:pt x="58290" y="45549"/>
                  </a:lnTo>
                  <a:lnTo>
                    <a:pt x="59160" y="41152"/>
                  </a:lnTo>
                  <a:lnTo>
                    <a:pt x="52776" y="2944"/>
                  </a:lnTo>
                  <a:lnTo>
                    <a:pt x="50544" y="754"/>
                  </a:lnTo>
                  <a:lnTo>
                    <a:pt x="46940" y="0"/>
                  </a:lnTo>
                  <a:lnTo>
                    <a:pt x="29317" y="488"/>
                  </a:lnTo>
                  <a:lnTo>
                    <a:pt x="18875" y="8081"/>
                  </a:lnTo>
                  <a:lnTo>
                    <a:pt x="4859" y="26340"/>
                  </a:lnTo>
                  <a:lnTo>
                    <a:pt x="1666" y="32580"/>
                  </a:lnTo>
                  <a:lnTo>
                    <a:pt x="0" y="45156"/>
                  </a:lnTo>
                  <a:lnTo>
                    <a:pt x="2317" y="57096"/>
                  </a:lnTo>
                  <a:lnTo>
                    <a:pt x="8050" y="67106"/>
                  </a:lnTo>
                  <a:lnTo>
                    <a:pt x="11555" y="69635"/>
                  </a:lnTo>
                  <a:lnTo>
                    <a:pt x="15302" y="70615"/>
                  </a:lnTo>
                  <a:lnTo>
                    <a:pt x="19212" y="70562"/>
                  </a:lnTo>
                  <a:lnTo>
                    <a:pt x="29200" y="64860"/>
                  </a:lnTo>
                  <a:lnTo>
                    <a:pt x="56253" y="41807"/>
                  </a:lnTo>
                  <a:lnTo>
                    <a:pt x="60715" y="40085"/>
                  </a:lnTo>
                  <a:lnTo>
                    <a:pt x="62892" y="40332"/>
                  </a:lnTo>
                  <a:lnTo>
                    <a:pt x="67194" y="42487"/>
                  </a:lnTo>
                  <a:lnTo>
                    <a:pt x="92892" y="70920"/>
                  </a:lnTo>
                  <a:lnTo>
                    <a:pt x="115931" y="76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61"/>
            <p:cNvSpPr/>
            <p:nvPr>
              <p:custDataLst>
                <p:tags r:id="rId200"/>
              </p:custDataLst>
            </p:nvPr>
          </p:nvSpPr>
          <p:spPr>
            <a:xfrm>
              <a:off x="2818951" y="628650"/>
              <a:ext cx="152850" cy="113634"/>
            </a:xfrm>
            <a:custGeom>
              <a:avLst/>
              <a:gdLst/>
              <a:ahLst/>
              <a:cxnLst/>
              <a:rect l="0" t="0" r="0" b="0"/>
              <a:pathLst>
                <a:path w="152850" h="113634">
                  <a:moveTo>
                    <a:pt x="449" y="0"/>
                  </a:moveTo>
                  <a:lnTo>
                    <a:pt x="449" y="0"/>
                  </a:lnTo>
                  <a:lnTo>
                    <a:pt x="9287" y="0"/>
                  </a:lnTo>
                  <a:lnTo>
                    <a:pt x="8458" y="1411"/>
                  </a:lnTo>
                  <a:lnTo>
                    <a:pt x="1892" y="6742"/>
                  </a:lnTo>
                  <a:lnTo>
                    <a:pt x="0" y="11550"/>
                  </a:lnTo>
                  <a:lnTo>
                    <a:pt x="317" y="56381"/>
                  </a:lnTo>
                  <a:lnTo>
                    <a:pt x="3802" y="99548"/>
                  </a:lnTo>
                  <a:lnTo>
                    <a:pt x="5911" y="113300"/>
                  </a:lnTo>
                  <a:lnTo>
                    <a:pt x="6207" y="113633"/>
                  </a:lnTo>
                  <a:lnTo>
                    <a:pt x="6764" y="71097"/>
                  </a:lnTo>
                  <a:lnTo>
                    <a:pt x="10163" y="31134"/>
                  </a:lnTo>
                  <a:lnTo>
                    <a:pt x="15585" y="17130"/>
                  </a:lnTo>
                  <a:lnTo>
                    <a:pt x="19006" y="11420"/>
                  </a:lnTo>
                  <a:lnTo>
                    <a:pt x="22698" y="8319"/>
                  </a:lnTo>
                  <a:lnTo>
                    <a:pt x="26571" y="6957"/>
                  </a:lnTo>
                  <a:lnTo>
                    <a:pt x="30563" y="6755"/>
                  </a:lnTo>
                  <a:lnTo>
                    <a:pt x="40644" y="14056"/>
                  </a:lnTo>
                  <a:lnTo>
                    <a:pt x="54457" y="32152"/>
                  </a:lnTo>
                  <a:lnTo>
                    <a:pt x="73168" y="73030"/>
                  </a:lnTo>
                  <a:lnTo>
                    <a:pt x="75961" y="85765"/>
                  </a:lnTo>
                  <a:lnTo>
                    <a:pt x="80002" y="40667"/>
                  </a:lnTo>
                  <a:lnTo>
                    <a:pt x="82412" y="35578"/>
                  </a:lnTo>
                  <a:lnTo>
                    <a:pt x="85430" y="32185"/>
                  </a:lnTo>
                  <a:lnTo>
                    <a:pt x="100413" y="23369"/>
                  </a:lnTo>
                  <a:lnTo>
                    <a:pt x="104486" y="24046"/>
                  </a:lnTo>
                  <a:lnTo>
                    <a:pt x="112775" y="30443"/>
                  </a:lnTo>
                  <a:lnTo>
                    <a:pt x="122003" y="42573"/>
                  </a:lnTo>
                  <a:lnTo>
                    <a:pt x="15284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421"/>
          <p:cNvGrpSpPr/>
          <p:nvPr/>
        </p:nvGrpSpPr>
        <p:grpSpPr>
          <a:xfrm>
            <a:off x="5822949" y="451451"/>
            <a:ext cx="196852" cy="310550"/>
            <a:chOff x="5822949" y="451451"/>
            <a:chExt cx="196852" cy="310550"/>
          </a:xfrm>
        </p:grpSpPr>
        <p:sp>
          <p:nvSpPr>
            <p:cNvPr id="25" name="SMARTInkShape-2162"/>
            <p:cNvSpPr/>
            <p:nvPr>
              <p:custDataLst>
                <p:tags r:id="rId188"/>
              </p:custDataLst>
            </p:nvPr>
          </p:nvSpPr>
          <p:spPr>
            <a:xfrm>
              <a:off x="5829300" y="469403"/>
              <a:ext cx="190501" cy="292598"/>
            </a:xfrm>
            <a:custGeom>
              <a:avLst/>
              <a:gdLst/>
              <a:ahLst/>
              <a:cxnLst/>
              <a:rect l="0" t="0" r="0" b="0"/>
              <a:pathLst>
                <a:path w="190501" h="292598">
                  <a:moveTo>
                    <a:pt x="190500" y="13197"/>
                  </a:moveTo>
                  <a:lnTo>
                    <a:pt x="190500" y="13197"/>
                  </a:lnTo>
                  <a:lnTo>
                    <a:pt x="187129" y="3084"/>
                  </a:lnTo>
                  <a:lnTo>
                    <a:pt x="184019" y="811"/>
                  </a:lnTo>
                  <a:lnTo>
                    <a:pt x="179830" y="0"/>
                  </a:lnTo>
                  <a:lnTo>
                    <a:pt x="174920" y="166"/>
                  </a:lnTo>
                  <a:lnTo>
                    <a:pt x="161938" y="7876"/>
                  </a:lnTo>
                  <a:lnTo>
                    <a:pt x="118692" y="52530"/>
                  </a:lnTo>
                  <a:lnTo>
                    <a:pt x="83128" y="97469"/>
                  </a:lnTo>
                  <a:lnTo>
                    <a:pt x="52758" y="137000"/>
                  </a:lnTo>
                  <a:lnTo>
                    <a:pt x="27511" y="183545"/>
                  </a:lnTo>
                  <a:lnTo>
                    <a:pt x="10346" y="225792"/>
                  </a:lnTo>
                  <a:lnTo>
                    <a:pt x="0" y="292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63"/>
            <p:cNvSpPr/>
            <p:nvPr>
              <p:custDataLst>
                <p:tags r:id="rId189"/>
              </p:custDataLst>
            </p:nvPr>
          </p:nvSpPr>
          <p:spPr>
            <a:xfrm>
              <a:off x="5822949" y="451451"/>
              <a:ext cx="177802" cy="297850"/>
            </a:xfrm>
            <a:custGeom>
              <a:avLst/>
              <a:gdLst/>
              <a:ahLst/>
              <a:cxnLst/>
              <a:rect l="0" t="0" r="0" b="0"/>
              <a:pathLst>
                <a:path w="177802" h="297850">
                  <a:moveTo>
                    <a:pt x="1" y="18449"/>
                  </a:moveTo>
                  <a:lnTo>
                    <a:pt x="1" y="18449"/>
                  </a:lnTo>
                  <a:lnTo>
                    <a:pt x="0" y="15078"/>
                  </a:lnTo>
                  <a:lnTo>
                    <a:pt x="5468" y="1426"/>
                  </a:lnTo>
                  <a:lnTo>
                    <a:pt x="6467" y="750"/>
                  </a:lnTo>
                  <a:lnTo>
                    <a:pt x="9461" y="0"/>
                  </a:lnTo>
                  <a:lnTo>
                    <a:pt x="15023" y="3429"/>
                  </a:lnTo>
                  <a:lnTo>
                    <a:pt x="18482" y="6319"/>
                  </a:lnTo>
                  <a:lnTo>
                    <a:pt x="43331" y="47138"/>
                  </a:lnTo>
                  <a:lnTo>
                    <a:pt x="67905" y="91849"/>
                  </a:lnTo>
                  <a:lnTo>
                    <a:pt x="95572" y="137579"/>
                  </a:lnTo>
                  <a:lnTo>
                    <a:pt x="119257" y="181296"/>
                  </a:lnTo>
                  <a:lnTo>
                    <a:pt x="142031" y="223020"/>
                  </a:lnTo>
                  <a:lnTo>
                    <a:pt x="159002" y="261274"/>
                  </a:lnTo>
                  <a:lnTo>
                    <a:pt x="177801" y="297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22"/>
          <p:cNvGrpSpPr/>
          <p:nvPr/>
        </p:nvGrpSpPr>
        <p:grpSpPr>
          <a:xfrm>
            <a:off x="6354908" y="410262"/>
            <a:ext cx="249093" cy="344866"/>
            <a:chOff x="6354908" y="410262"/>
            <a:chExt cx="249093" cy="344866"/>
          </a:xfrm>
        </p:grpSpPr>
        <p:sp>
          <p:nvSpPr>
            <p:cNvPr id="28" name="SMARTInkShape-2164"/>
            <p:cNvSpPr/>
            <p:nvPr>
              <p:custDataLst>
                <p:tags r:id="rId186"/>
              </p:custDataLst>
            </p:nvPr>
          </p:nvSpPr>
          <p:spPr>
            <a:xfrm>
              <a:off x="6354908" y="692150"/>
              <a:ext cx="249093" cy="62978"/>
            </a:xfrm>
            <a:custGeom>
              <a:avLst/>
              <a:gdLst/>
              <a:ahLst/>
              <a:cxnLst/>
              <a:rect l="0" t="0" r="0" b="0"/>
              <a:pathLst>
                <a:path w="249093" h="62978">
                  <a:moveTo>
                    <a:pt x="33192" y="50800"/>
                  </a:moveTo>
                  <a:lnTo>
                    <a:pt x="33192" y="50800"/>
                  </a:lnTo>
                  <a:lnTo>
                    <a:pt x="7952" y="61735"/>
                  </a:lnTo>
                  <a:lnTo>
                    <a:pt x="0" y="62977"/>
                  </a:lnTo>
                  <a:lnTo>
                    <a:pt x="481" y="62446"/>
                  </a:lnTo>
                  <a:lnTo>
                    <a:pt x="38893" y="51245"/>
                  </a:lnTo>
                  <a:lnTo>
                    <a:pt x="70298" y="43707"/>
                  </a:lnTo>
                  <a:lnTo>
                    <a:pt x="104717" y="36359"/>
                  </a:lnTo>
                  <a:lnTo>
                    <a:pt x="138828" y="30741"/>
                  </a:lnTo>
                  <a:lnTo>
                    <a:pt x="179654" y="23612"/>
                  </a:lnTo>
                  <a:lnTo>
                    <a:pt x="249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165"/>
            <p:cNvSpPr/>
            <p:nvPr>
              <p:custDataLst>
                <p:tags r:id="rId187"/>
              </p:custDataLst>
            </p:nvPr>
          </p:nvSpPr>
          <p:spPr>
            <a:xfrm>
              <a:off x="6508750" y="410262"/>
              <a:ext cx="12701" cy="300939"/>
            </a:xfrm>
            <a:custGeom>
              <a:avLst/>
              <a:gdLst/>
              <a:ahLst/>
              <a:cxnLst/>
              <a:rect l="0" t="0" r="0" b="0"/>
              <a:pathLst>
                <a:path w="12701" h="300939">
                  <a:moveTo>
                    <a:pt x="12700" y="8838"/>
                  </a:moveTo>
                  <a:lnTo>
                    <a:pt x="12700" y="8838"/>
                  </a:lnTo>
                  <a:lnTo>
                    <a:pt x="12700" y="5467"/>
                  </a:lnTo>
                  <a:lnTo>
                    <a:pt x="10818" y="1930"/>
                  </a:lnTo>
                  <a:lnTo>
                    <a:pt x="9329" y="0"/>
                  </a:lnTo>
                  <a:lnTo>
                    <a:pt x="8336" y="1535"/>
                  </a:lnTo>
                  <a:lnTo>
                    <a:pt x="6611" y="38572"/>
                  </a:lnTo>
                  <a:lnTo>
                    <a:pt x="9799" y="80364"/>
                  </a:lnTo>
                  <a:lnTo>
                    <a:pt x="11840" y="118382"/>
                  </a:lnTo>
                  <a:lnTo>
                    <a:pt x="9074" y="162102"/>
                  </a:lnTo>
                  <a:lnTo>
                    <a:pt x="7157" y="207434"/>
                  </a:lnTo>
                  <a:lnTo>
                    <a:pt x="5804" y="253200"/>
                  </a:lnTo>
                  <a:lnTo>
                    <a:pt x="0" y="30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423"/>
          <p:cNvGrpSpPr/>
          <p:nvPr/>
        </p:nvGrpSpPr>
        <p:grpSpPr>
          <a:xfrm>
            <a:off x="6836101" y="376317"/>
            <a:ext cx="204567" cy="366634"/>
            <a:chOff x="6836101" y="376317"/>
            <a:chExt cx="204567" cy="366634"/>
          </a:xfrm>
        </p:grpSpPr>
        <p:sp>
          <p:nvSpPr>
            <p:cNvPr id="31" name="SMARTInkShape-2166"/>
            <p:cNvSpPr/>
            <p:nvPr>
              <p:custDataLst>
                <p:tags r:id="rId184"/>
              </p:custDataLst>
            </p:nvPr>
          </p:nvSpPr>
          <p:spPr>
            <a:xfrm>
              <a:off x="6951355" y="376596"/>
              <a:ext cx="89313" cy="366355"/>
            </a:xfrm>
            <a:custGeom>
              <a:avLst/>
              <a:gdLst/>
              <a:ahLst/>
              <a:cxnLst/>
              <a:rect l="0" t="0" r="0" b="0"/>
              <a:pathLst>
                <a:path w="89313" h="366355">
                  <a:moveTo>
                    <a:pt x="65395" y="55204"/>
                  </a:moveTo>
                  <a:lnTo>
                    <a:pt x="65395" y="55204"/>
                  </a:lnTo>
                  <a:lnTo>
                    <a:pt x="88570" y="7904"/>
                  </a:lnTo>
                  <a:lnTo>
                    <a:pt x="89312" y="4621"/>
                  </a:lnTo>
                  <a:lnTo>
                    <a:pt x="89101" y="2432"/>
                  </a:lnTo>
                  <a:lnTo>
                    <a:pt x="88255" y="972"/>
                  </a:lnTo>
                  <a:lnTo>
                    <a:pt x="86984" y="0"/>
                  </a:lnTo>
                  <a:lnTo>
                    <a:pt x="68342" y="8743"/>
                  </a:lnTo>
                  <a:lnTo>
                    <a:pt x="35507" y="41506"/>
                  </a:lnTo>
                  <a:lnTo>
                    <a:pt x="13108" y="73723"/>
                  </a:lnTo>
                  <a:lnTo>
                    <a:pt x="0" y="118190"/>
                  </a:lnTo>
                  <a:lnTo>
                    <a:pt x="235" y="158925"/>
                  </a:lnTo>
                  <a:lnTo>
                    <a:pt x="1403" y="196630"/>
                  </a:lnTo>
                  <a:lnTo>
                    <a:pt x="1748" y="236886"/>
                  </a:lnTo>
                  <a:lnTo>
                    <a:pt x="1851" y="273352"/>
                  </a:lnTo>
                  <a:lnTo>
                    <a:pt x="1881" y="309870"/>
                  </a:lnTo>
                  <a:lnTo>
                    <a:pt x="8245" y="366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167"/>
            <p:cNvSpPr/>
            <p:nvPr>
              <p:custDataLst>
                <p:tags r:id="rId185"/>
              </p:custDataLst>
            </p:nvPr>
          </p:nvSpPr>
          <p:spPr>
            <a:xfrm>
              <a:off x="6836101" y="376317"/>
              <a:ext cx="104450" cy="150734"/>
            </a:xfrm>
            <a:custGeom>
              <a:avLst/>
              <a:gdLst/>
              <a:ahLst/>
              <a:cxnLst/>
              <a:rect l="0" t="0" r="0" b="0"/>
              <a:pathLst>
                <a:path w="104450" h="150734">
                  <a:moveTo>
                    <a:pt x="15549" y="23733"/>
                  </a:moveTo>
                  <a:lnTo>
                    <a:pt x="15549" y="23733"/>
                  </a:lnTo>
                  <a:lnTo>
                    <a:pt x="5498" y="6774"/>
                  </a:lnTo>
                  <a:lnTo>
                    <a:pt x="4614" y="3960"/>
                  </a:lnTo>
                  <a:lnTo>
                    <a:pt x="3320" y="2084"/>
                  </a:lnTo>
                  <a:lnTo>
                    <a:pt x="1751" y="834"/>
                  </a:lnTo>
                  <a:lnTo>
                    <a:pt x="0" y="0"/>
                  </a:lnTo>
                  <a:lnTo>
                    <a:pt x="4278" y="2198"/>
                  </a:lnTo>
                  <a:lnTo>
                    <a:pt x="35282" y="47382"/>
                  </a:lnTo>
                  <a:lnTo>
                    <a:pt x="57222" y="84519"/>
                  </a:lnTo>
                  <a:lnTo>
                    <a:pt x="87803" y="125947"/>
                  </a:lnTo>
                  <a:lnTo>
                    <a:pt x="104449" y="15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24"/>
          <p:cNvGrpSpPr/>
          <p:nvPr/>
        </p:nvGrpSpPr>
        <p:grpSpPr>
          <a:xfrm>
            <a:off x="1752600" y="1371947"/>
            <a:ext cx="508001" cy="437141"/>
            <a:chOff x="1752600" y="1371947"/>
            <a:chExt cx="508001" cy="437141"/>
          </a:xfrm>
        </p:grpSpPr>
        <p:sp>
          <p:nvSpPr>
            <p:cNvPr id="34" name="SMARTInkShape-2168"/>
            <p:cNvSpPr/>
            <p:nvPr>
              <p:custDataLst>
                <p:tags r:id="rId180"/>
              </p:custDataLst>
            </p:nvPr>
          </p:nvSpPr>
          <p:spPr>
            <a:xfrm>
              <a:off x="2095500" y="1524000"/>
              <a:ext cx="165101" cy="63501"/>
            </a:xfrm>
            <a:custGeom>
              <a:avLst/>
              <a:gdLst/>
              <a:ahLst/>
              <a:cxnLst/>
              <a:rect l="0" t="0" r="0" b="0"/>
              <a:pathLst>
                <a:path w="165101" h="63501">
                  <a:moveTo>
                    <a:pt x="0" y="63500"/>
                  </a:moveTo>
                  <a:lnTo>
                    <a:pt x="0" y="63500"/>
                  </a:lnTo>
                  <a:lnTo>
                    <a:pt x="0" y="56758"/>
                  </a:lnTo>
                  <a:lnTo>
                    <a:pt x="1881" y="51566"/>
                  </a:lnTo>
                  <a:lnTo>
                    <a:pt x="3371" y="49194"/>
                  </a:lnTo>
                  <a:lnTo>
                    <a:pt x="25334" y="31590"/>
                  </a:lnTo>
                  <a:lnTo>
                    <a:pt x="46547" y="22373"/>
                  </a:lnTo>
                  <a:lnTo>
                    <a:pt x="93221" y="12231"/>
                  </a:lnTo>
                  <a:lnTo>
                    <a:pt x="140114" y="126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169"/>
            <p:cNvSpPr/>
            <p:nvPr>
              <p:custDataLst>
                <p:tags r:id="rId181"/>
              </p:custDataLst>
            </p:nvPr>
          </p:nvSpPr>
          <p:spPr>
            <a:xfrm>
              <a:off x="2139950" y="1371947"/>
              <a:ext cx="65989" cy="291754"/>
            </a:xfrm>
            <a:custGeom>
              <a:avLst/>
              <a:gdLst/>
              <a:ahLst/>
              <a:cxnLst/>
              <a:rect l="0" t="0" r="0" b="0"/>
              <a:pathLst>
                <a:path w="65989" h="291754">
                  <a:moveTo>
                    <a:pt x="57150" y="37753"/>
                  </a:moveTo>
                  <a:lnTo>
                    <a:pt x="57150" y="37753"/>
                  </a:lnTo>
                  <a:lnTo>
                    <a:pt x="65988" y="20076"/>
                  </a:lnTo>
                  <a:lnTo>
                    <a:pt x="65864" y="15385"/>
                  </a:lnTo>
                  <a:lnTo>
                    <a:pt x="61964" y="4528"/>
                  </a:lnTo>
                  <a:lnTo>
                    <a:pt x="59654" y="1492"/>
                  </a:lnTo>
                  <a:lnTo>
                    <a:pt x="57408" y="174"/>
                  </a:lnTo>
                  <a:lnTo>
                    <a:pt x="55205" y="0"/>
                  </a:lnTo>
                  <a:lnTo>
                    <a:pt x="48995" y="3570"/>
                  </a:lnTo>
                  <a:lnTo>
                    <a:pt x="45363" y="6498"/>
                  </a:lnTo>
                  <a:lnTo>
                    <a:pt x="20215" y="51145"/>
                  </a:lnTo>
                  <a:lnTo>
                    <a:pt x="12513" y="73338"/>
                  </a:lnTo>
                  <a:lnTo>
                    <a:pt x="7567" y="120303"/>
                  </a:lnTo>
                  <a:lnTo>
                    <a:pt x="6590" y="164283"/>
                  </a:lnTo>
                  <a:lnTo>
                    <a:pt x="2739" y="202368"/>
                  </a:lnTo>
                  <a:lnTo>
                    <a:pt x="3546" y="246580"/>
                  </a:lnTo>
                  <a:lnTo>
                    <a:pt x="0" y="291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170"/>
            <p:cNvSpPr/>
            <p:nvPr>
              <p:custDataLst>
                <p:tags r:id="rId182"/>
              </p:custDataLst>
            </p:nvPr>
          </p:nvSpPr>
          <p:spPr>
            <a:xfrm>
              <a:off x="1920453" y="1389042"/>
              <a:ext cx="109874" cy="238133"/>
            </a:xfrm>
            <a:custGeom>
              <a:avLst/>
              <a:gdLst/>
              <a:ahLst/>
              <a:cxnLst/>
              <a:rect l="0" t="0" r="0" b="0"/>
              <a:pathLst>
                <a:path w="109874" h="238133">
                  <a:moveTo>
                    <a:pt x="54397" y="198458"/>
                  </a:moveTo>
                  <a:lnTo>
                    <a:pt x="54397" y="198458"/>
                  </a:lnTo>
                  <a:lnTo>
                    <a:pt x="59423" y="186524"/>
                  </a:lnTo>
                  <a:lnTo>
                    <a:pt x="60485" y="170701"/>
                  </a:lnTo>
                  <a:lnTo>
                    <a:pt x="58749" y="163073"/>
                  </a:lnTo>
                  <a:lnTo>
                    <a:pt x="55686" y="154812"/>
                  </a:lnTo>
                  <a:lnTo>
                    <a:pt x="55257" y="152428"/>
                  </a:lnTo>
                  <a:lnTo>
                    <a:pt x="51016" y="147896"/>
                  </a:lnTo>
                  <a:lnTo>
                    <a:pt x="47910" y="145700"/>
                  </a:lnTo>
                  <a:lnTo>
                    <a:pt x="44428" y="144942"/>
                  </a:lnTo>
                  <a:lnTo>
                    <a:pt x="36796" y="145980"/>
                  </a:lnTo>
                  <a:lnTo>
                    <a:pt x="21195" y="157274"/>
                  </a:lnTo>
                  <a:lnTo>
                    <a:pt x="6538" y="180768"/>
                  </a:lnTo>
                  <a:lnTo>
                    <a:pt x="0" y="203329"/>
                  </a:lnTo>
                  <a:lnTo>
                    <a:pt x="2233" y="218732"/>
                  </a:lnTo>
                  <a:lnTo>
                    <a:pt x="7930" y="232163"/>
                  </a:lnTo>
                  <a:lnTo>
                    <a:pt x="11424" y="235745"/>
                  </a:lnTo>
                  <a:lnTo>
                    <a:pt x="15165" y="238132"/>
                  </a:lnTo>
                  <a:lnTo>
                    <a:pt x="20481" y="236902"/>
                  </a:lnTo>
                  <a:lnTo>
                    <a:pt x="33914" y="228009"/>
                  </a:lnTo>
                  <a:lnTo>
                    <a:pt x="53972" y="203764"/>
                  </a:lnTo>
                  <a:lnTo>
                    <a:pt x="75349" y="157486"/>
                  </a:lnTo>
                  <a:lnTo>
                    <a:pt x="91649" y="112392"/>
                  </a:lnTo>
                  <a:lnTo>
                    <a:pt x="101575" y="68143"/>
                  </a:lnTo>
                  <a:lnTo>
                    <a:pt x="109368" y="20552"/>
                  </a:lnTo>
                  <a:lnTo>
                    <a:pt x="109873" y="6500"/>
                  </a:lnTo>
                  <a:lnTo>
                    <a:pt x="109020" y="2753"/>
                  </a:lnTo>
                  <a:lnTo>
                    <a:pt x="107746" y="254"/>
                  </a:lnTo>
                  <a:lnTo>
                    <a:pt x="105485" y="0"/>
                  </a:lnTo>
                  <a:lnTo>
                    <a:pt x="99210" y="3480"/>
                  </a:lnTo>
                  <a:lnTo>
                    <a:pt x="88753" y="46924"/>
                  </a:lnTo>
                  <a:lnTo>
                    <a:pt x="82764" y="88570"/>
                  </a:lnTo>
                  <a:lnTo>
                    <a:pt x="81382" y="126622"/>
                  </a:lnTo>
                  <a:lnTo>
                    <a:pt x="86878" y="171124"/>
                  </a:lnTo>
                  <a:lnTo>
                    <a:pt x="94758" y="213363"/>
                  </a:lnTo>
                  <a:lnTo>
                    <a:pt x="105197" y="23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171"/>
            <p:cNvSpPr/>
            <p:nvPr>
              <p:custDataLst>
                <p:tags r:id="rId183"/>
              </p:custDataLst>
            </p:nvPr>
          </p:nvSpPr>
          <p:spPr>
            <a:xfrm>
              <a:off x="1752600" y="1499829"/>
              <a:ext cx="100028" cy="309259"/>
            </a:xfrm>
            <a:custGeom>
              <a:avLst/>
              <a:gdLst/>
              <a:ahLst/>
              <a:cxnLst/>
              <a:rect l="0" t="0" r="0" b="0"/>
              <a:pathLst>
                <a:path w="100028" h="309259">
                  <a:moveTo>
                    <a:pt x="0" y="36871"/>
                  </a:moveTo>
                  <a:lnTo>
                    <a:pt x="0" y="36871"/>
                  </a:lnTo>
                  <a:lnTo>
                    <a:pt x="1881" y="68577"/>
                  </a:lnTo>
                  <a:lnTo>
                    <a:pt x="5467" y="110867"/>
                  </a:lnTo>
                  <a:lnTo>
                    <a:pt x="9460" y="157260"/>
                  </a:lnTo>
                  <a:lnTo>
                    <a:pt x="11740" y="200012"/>
                  </a:lnTo>
                  <a:lnTo>
                    <a:pt x="12415" y="246232"/>
                  </a:lnTo>
                  <a:lnTo>
                    <a:pt x="12644" y="290729"/>
                  </a:lnTo>
                  <a:lnTo>
                    <a:pt x="12693" y="309258"/>
                  </a:lnTo>
                  <a:lnTo>
                    <a:pt x="10817" y="274678"/>
                  </a:lnTo>
                  <a:lnTo>
                    <a:pt x="7674" y="236449"/>
                  </a:lnTo>
                  <a:lnTo>
                    <a:pt x="6742" y="200898"/>
                  </a:lnTo>
                  <a:lnTo>
                    <a:pt x="6466" y="157909"/>
                  </a:lnTo>
                  <a:lnTo>
                    <a:pt x="6384" y="112480"/>
                  </a:lnTo>
                  <a:lnTo>
                    <a:pt x="8242" y="71033"/>
                  </a:lnTo>
                  <a:lnTo>
                    <a:pt x="13260" y="30530"/>
                  </a:lnTo>
                  <a:lnTo>
                    <a:pt x="19216" y="6300"/>
                  </a:lnTo>
                  <a:lnTo>
                    <a:pt x="21277" y="1674"/>
                  </a:lnTo>
                  <a:lnTo>
                    <a:pt x="24768" y="0"/>
                  </a:lnTo>
                  <a:lnTo>
                    <a:pt x="29212" y="296"/>
                  </a:lnTo>
                  <a:lnTo>
                    <a:pt x="39089" y="4388"/>
                  </a:lnTo>
                  <a:lnTo>
                    <a:pt x="76135" y="36987"/>
                  </a:lnTo>
                  <a:lnTo>
                    <a:pt x="90717" y="62268"/>
                  </a:lnTo>
                  <a:lnTo>
                    <a:pt x="98061" y="86886"/>
                  </a:lnTo>
                  <a:lnTo>
                    <a:pt x="100027" y="106137"/>
                  </a:lnTo>
                  <a:lnTo>
                    <a:pt x="97729" y="114798"/>
                  </a:lnTo>
                  <a:lnTo>
                    <a:pt x="87650" y="130066"/>
                  </a:lnTo>
                  <a:lnTo>
                    <a:pt x="69479" y="143820"/>
                  </a:lnTo>
                  <a:lnTo>
                    <a:pt x="40577" y="148993"/>
                  </a:lnTo>
                  <a:lnTo>
                    <a:pt x="18686" y="147155"/>
                  </a:lnTo>
                  <a:lnTo>
                    <a:pt x="6634" y="142141"/>
                  </a:lnTo>
                  <a:lnTo>
                    <a:pt x="5834" y="140212"/>
                  </a:lnTo>
                  <a:lnTo>
                    <a:pt x="12700" y="13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425"/>
          <p:cNvGrpSpPr/>
          <p:nvPr/>
        </p:nvGrpSpPr>
        <p:grpSpPr>
          <a:xfrm>
            <a:off x="2589722" y="1380387"/>
            <a:ext cx="236029" cy="289664"/>
            <a:chOff x="2589722" y="1380387"/>
            <a:chExt cx="236029" cy="289664"/>
          </a:xfrm>
        </p:grpSpPr>
        <p:sp>
          <p:nvSpPr>
            <p:cNvPr id="39" name="SMARTInkShape-2172"/>
            <p:cNvSpPr/>
            <p:nvPr>
              <p:custDataLst>
                <p:tags r:id="rId177"/>
              </p:custDataLst>
            </p:nvPr>
          </p:nvSpPr>
          <p:spPr>
            <a:xfrm>
              <a:off x="2702030" y="1543050"/>
              <a:ext cx="123721" cy="107951"/>
            </a:xfrm>
            <a:custGeom>
              <a:avLst/>
              <a:gdLst/>
              <a:ahLst/>
              <a:cxnLst/>
              <a:rect l="0" t="0" r="0" b="0"/>
              <a:pathLst>
                <a:path w="123721" h="107951">
                  <a:moveTo>
                    <a:pt x="9420" y="107950"/>
                  </a:moveTo>
                  <a:lnTo>
                    <a:pt x="9420" y="107950"/>
                  </a:lnTo>
                  <a:lnTo>
                    <a:pt x="8714" y="97811"/>
                  </a:lnTo>
                  <a:lnTo>
                    <a:pt x="0" y="65914"/>
                  </a:lnTo>
                  <a:lnTo>
                    <a:pt x="1235" y="57988"/>
                  </a:lnTo>
                  <a:lnTo>
                    <a:pt x="12639" y="42817"/>
                  </a:lnTo>
                  <a:lnTo>
                    <a:pt x="27314" y="34787"/>
                  </a:lnTo>
                  <a:lnTo>
                    <a:pt x="65479" y="23883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173"/>
            <p:cNvSpPr/>
            <p:nvPr>
              <p:custDataLst>
                <p:tags r:id="rId178"/>
              </p:custDataLst>
            </p:nvPr>
          </p:nvSpPr>
          <p:spPr>
            <a:xfrm>
              <a:off x="2724150" y="1380387"/>
              <a:ext cx="68707" cy="289664"/>
            </a:xfrm>
            <a:custGeom>
              <a:avLst/>
              <a:gdLst/>
              <a:ahLst/>
              <a:cxnLst/>
              <a:rect l="0" t="0" r="0" b="0"/>
              <a:pathLst>
                <a:path w="68707" h="289664">
                  <a:moveTo>
                    <a:pt x="57150" y="54713"/>
                  </a:moveTo>
                  <a:lnTo>
                    <a:pt x="57150" y="54713"/>
                  </a:lnTo>
                  <a:lnTo>
                    <a:pt x="60521" y="51342"/>
                  </a:lnTo>
                  <a:lnTo>
                    <a:pt x="68706" y="17917"/>
                  </a:lnTo>
                  <a:lnTo>
                    <a:pt x="65579" y="9902"/>
                  </a:lnTo>
                  <a:lnTo>
                    <a:pt x="62769" y="5789"/>
                  </a:lnTo>
                  <a:lnTo>
                    <a:pt x="59485" y="3047"/>
                  </a:lnTo>
                  <a:lnTo>
                    <a:pt x="52073" y="0"/>
                  </a:lnTo>
                  <a:lnTo>
                    <a:pt x="48121" y="1305"/>
                  </a:lnTo>
                  <a:lnTo>
                    <a:pt x="39967" y="8398"/>
                  </a:lnTo>
                  <a:lnTo>
                    <a:pt x="23939" y="49772"/>
                  </a:lnTo>
                  <a:lnTo>
                    <a:pt x="16344" y="87586"/>
                  </a:lnTo>
                  <a:lnTo>
                    <a:pt x="13779" y="126934"/>
                  </a:lnTo>
                  <a:lnTo>
                    <a:pt x="12913" y="168149"/>
                  </a:lnTo>
                  <a:lnTo>
                    <a:pt x="14644" y="206857"/>
                  </a:lnTo>
                  <a:lnTo>
                    <a:pt x="17745" y="245137"/>
                  </a:lnTo>
                  <a:lnTo>
                    <a:pt x="16782" y="275765"/>
                  </a:lnTo>
                  <a:lnTo>
                    <a:pt x="15421" y="282514"/>
                  </a:lnTo>
                  <a:lnTo>
                    <a:pt x="13103" y="286308"/>
                  </a:lnTo>
                  <a:lnTo>
                    <a:pt x="0" y="289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174"/>
            <p:cNvSpPr/>
            <p:nvPr>
              <p:custDataLst>
                <p:tags r:id="rId179"/>
              </p:custDataLst>
            </p:nvPr>
          </p:nvSpPr>
          <p:spPr>
            <a:xfrm>
              <a:off x="2589722" y="1517650"/>
              <a:ext cx="77279" cy="111705"/>
            </a:xfrm>
            <a:custGeom>
              <a:avLst/>
              <a:gdLst/>
              <a:ahLst/>
              <a:cxnLst/>
              <a:rect l="0" t="0" r="0" b="0"/>
              <a:pathLst>
                <a:path w="77279" h="111705">
                  <a:moveTo>
                    <a:pt x="70928" y="50800"/>
                  </a:moveTo>
                  <a:lnTo>
                    <a:pt x="70928" y="50800"/>
                  </a:lnTo>
                  <a:lnTo>
                    <a:pt x="65858" y="45025"/>
                  </a:lnTo>
                  <a:lnTo>
                    <a:pt x="56001" y="30406"/>
                  </a:lnTo>
                  <a:lnTo>
                    <a:pt x="42987" y="23512"/>
                  </a:lnTo>
                  <a:lnTo>
                    <a:pt x="33580" y="22915"/>
                  </a:lnTo>
                  <a:lnTo>
                    <a:pt x="29096" y="23743"/>
                  </a:lnTo>
                  <a:lnTo>
                    <a:pt x="18469" y="32189"/>
                  </a:lnTo>
                  <a:lnTo>
                    <a:pt x="8102" y="45351"/>
                  </a:lnTo>
                  <a:lnTo>
                    <a:pt x="1142" y="60608"/>
                  </a:lnTo>
                  <a:lnTo>
                    <a:pt x="0" y="88435"/>
                  </a:lnTo>
                  <a:lnTo>
                    <a:pt x="4362" y="101158"/>
                  </a:lnTo>
                  <a:lnTo>
                    <a:pt x="7500" y="105539"/>
                  </a:lnTo>
                  <a:lnTo>
                    <a:pt x="11710" y="108459"/>
                  </a:lnTo>
                  <a:lnTo>
                    <a:pt x="22031" y="111704"/>
                  </a:lnTo>
                  <a:lnTo>
                    <a:pt x="28452" y="109747"/>
                  </a:lnTo>
                  <a:lnTo>
                    <a:pt x="43113" y="100047"/>
                  </a:lnTo>
                  <a:lnTo>
                    <a:pt x="60491" y="78719"/>
                  </a:lnTo>
                  <a:lnTo>
                    <a:pt x="64408" y="66501"/>
                  </a:lnTo>
                  <a:lnTo>
                    <a:pt x="62646" y="49808"/>
                  </a:lnTo>
                  <a:lnTo>
                    <a:pt x="55730" y="28575"/>
                  </a:lnTo>
                  <a:lnTo>
                    <a:pt x="55857" y="23989"/>
                  </a:lnTo>
                  <a:lnTo>
                    <a:pt x="59761" y="15130"/>
                  </a:lnTo>
                  <a:lnTo>
                    <a:pt x="772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2175"/>
          <p:cNvSpPr/>
          <p:nvPr>
            <p:custDataLst>
              <p:tags r:id="rId1"/>
            </p:custDataLst>
          </p:nvPr>
        </p:nvSpPr>
        <p:spPr>
          <a:xfrm>
            <a:off x="3264292" y="1400814"/>
            <a:ext cx="195623" cy="285027"/>
          </a:xfrm>
          <a:custGeom>
            <a:avLst/>
            <a:gdLst/>
            <a:ahLst/>
            <a:cxnLst/>
            <a:rect l="0" t="0" r="0" b="0"/>
            <a:pathLst>
              <a:path w="195623" h="285027">
                <a:moveTo>
                  <a:pt x="5958" y="110486"/>
                </a:moveTo>
                <a:lnTo>
                  <a:pt x="5958" y="110486"/>
                </a:lnTo>
                <a:lnTo>
                  <a:pt x="5958" y="98113"/>
                </a:lnTo>
                <a:lnTo>
                  <a:pt x="5958" y="137669"/>
                </a:lnTo>
                <a:lnTo>
                  <a:pt x="5958" y="179120"/>
                </a:lnTo>
                <a:lnTo>
                  <a:pt x="5958" y="222178"/>
                </a:lnTo>
                <a:lnTo>
                  <a:pt x="1594" y="267153"/>
                </a:lnTo>
                <a:lnTo>
                  <a:pt x="196" y="284455"/>
                </a:lnTo>
                <a:lnTo>
                  <a:pt x="0" y="285026"/>
                </a:lnTo>
                <a:lnTo>
                  <a:pt x="488" y="277665"/>
                </a:lnTo>
                <a:lnTo>
                  <a:pt x="4024" y="241081"/>
                </a:lnTo>
                <a:lnTo>
                  <a:pt x="5098" y="208039"/>
                </a:lnTo>
                <a:lnTo>
                  <a:pt x="7457" y="172187"/>
                </a:lnTo>
                <a:lnTo>
                  <a:pt x="10152" y="137909"/>
                </a:lnTo>
                <a:lnTo>
                  <a:pt x="12375" y="97366"/>
                </a:lnTo>
                <a:lnTo>
                  <a:pt x="16483" y="56112"/>
                </a:lnTo>
                <a:lnTo>
                  <a:pt x="18371" y="9060"/>
                </a:lnTo>
                <a:lnTo>
                  <a:pt x="18573" y="0"/>
                </a:lnTo>
                <a:lnTo>
                  <a:pt x="22383" y="5407"/>
                </a:lnTo>
                <a:lnTo>
                  <a:pt x="49749" y="47756"/>
                </a:lnTo>
                <a:lnTo>
                  <a:pt x="62815" y="63556"/>
                </a:lnTo>
                <a:lnTo>
                  <a:pt x="79441" y="73871"/>
                </a:lnTo>
                <a:lnTo>
                  <a:pt x="97178" y="79396"/>
                </a:lnTo>
                <a:lnTo>
                  <a:pt x="112117" y="79500"/>
                </a:lnTo>
                <a:lnTo>
                  <a:pt x="125812" y="71549"/>
                </a:lnTo>
                <a:lnTo>
                  <a:pt x="151851" y="40079"/>
                </a:lnTo>
                <a:lnTo>
                  <a:pt x="166950" y="14371"/>
                </a:lnTo>
                <a:lnTo>
                  <a:pt x="169025" y="13954"/>
                </a:lnTo>
                <a:lnTo>
                  <a:pt x="171113" y="15087"/>
                </a:lnTo>
                <a:lnTo>
                  <a:pt x="173212" y="17253"/>
                </a:lnTo>
                <a:lnTo>
                  <a:pt x="179535" y="30415"/>
                </a:lnTo>
                <a:lnTo>
                  <a:pt x="187993" y="68329"/>
                </a:lnTo>
                <a:lnTo>
                  <a:pt x="193636" y="102071"/>
                </a:lnTo>
                <a:lnTo>
                  <a:pt x="195622" y="146877"/>
                </a:lnTo>
                <a:lnTo>
                  <a:pt x="195505" y="193078"/>
                </a:lnTo>
                <a:lnTo>
                  <a:pt x="190610" y="225190"/>
                </a:lnTo>
                <a:lnTo>
                  <a:pt x="177408" y="2565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427"/>
          <p:cNvGrpSpPr/>
          <p:nvPr/>
        </p:nvGrpSpPr>
        <p:grpSpPr>
          <a:xfrm>
            <a:off x="3755541" y="1329623"/>
            <a:ext cx="125484" cy="392264"/>
            <a:chOff x="3755541" y="1329623"/>
            <a:chExt cx="125484" cy="392264"/>
          </a:xfrm>
        </p:grpSpPr>
        <p:sp>
          <p:nvSpPr>
            <p:cNvPr id="44" name="SMARTInkShape-2176"/>
            <p:cNvSpPr/>
            <p:nvPr>
              <p:custDataLst>
                <p:tags r:id="rId175"/>
              </p:custDataLst>
            </p:nvPr>
          </p:nvSpPr>
          <p:spPr>
            <a:xfrm>
              <a:off x="3810000" y="1701800"/>
              <a:ext cx="6351" cy="20087"/>
            </a:xfrm>
            <a:custGeom>
              <a:avLst/>
              <a:gdLst/>
              <a:ahLst/>
              <a:cxnLst/>
              <a:rect l="0" t="0" r="0" b="0"/>
              <a:pathLst>
                <a:path w="6351" h="20087">
                  <a:moveTo>
                    <a:pt x="6350" y="0"/>
                  </a:moveTo>
                  <a:lnTo>
                    <a:pt x="6350" y="0"/>
                  </a:lnTo>
                  <a:lnTo>
                    <a:pt x="1986" y="10139"/>
                  </a:lnTo>
                  <a:lnTo>
                    <a:pt x="392" y="20086"/>
                  </a:lnTo>
                  <a:lnTo>
                    <a:pt x="78" y="19255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177"/>
            <p:cNvSpPr/>
            <p:nvPr>
              <p:custDataLst>
                <p:tags r:id="rId176"/>
              </p:custDataLst>
            </p:nvPr>
          </p:nvSpPr>
          <p:spPr>
            <a:xfrm>
              <a:off x="3755541" y="1329623"/>
              <a:ext cx="125484" cy="264228"/>
            </a:xfrm>
            <a:custGeom>
              <a:avLst/>
              <a:gdLst/>
              <a:ahLst/>
              <a:cxnLst/>
              <a:rect l="0" t="0" r="0" b="0"/>
              <a:pathLst>
                <a:path w="125484" h="264228">
                  <a:moveTo>
                    <a:pt x="3659" y="48327"/>
                  </a:moveTo>
                  <a:lnTo>
                    <a:pt x="3659" y="48327"/>
                  </a:lnTo>
                  <a:lnTo>
                    <a:pt x="3659" y="44956"/>
                  </a:lnTo>
                  <a:lnTo>
                    <a:pt x="1777" y="41419"/>
                  </a:lnTo>
                  <a:lnTo>
                    <a:pt x="288" y="39489"/>
                  </a:lnTo>
                  <a:lnTo>
                    <a:pt x="0" y="36790"/>
                  </a:lnTo>
                  <a:lnTo>
                    <a:pt x="2967" y="26251"/>
                  </a:lnTo>
                  <a:lnTo>
                    <a:pt x="6408" y="18289"/>
                  </a:lnTo>
                  <a:lnTo>
                    <a:pt x="22426" y="5874"/>
                  </a:lnTo>
                  <a:lnTo>
                    <a:pt x="41675" y="0"/>
                  </a:lnTo>
                  <a:lnTo>
                    <a:pt x="70897" y="1631"/>
                  </a:lnTo>
                  <a:lnTo>
                    <a:pt x="96253" y="9953"/>
                  </a:lnTo>
                  <a:lnTo>
                    <a:pt x="113802" y="24727"/>
                  </a:lnTo>
                  <a:lnTo>
                    <a:pt x="124566" y="52623"/>
                  </a:lnTo>
                  <a:lnTo>
                    <a:pt x="125483" y="80958"/>
                  </a:lnTo>
                  <a:lnTo>
                    <a:pt x="109332" y="125250"/>
                  </a:lnTo>
                  <a:lnTo>
                    <a:pt x="82930" y="172635"/>
                  </a:lnTo>
                  <a:lnTo>
                    <a:pt x="65498" y="209820"/>
                  </a:lnTo>
                  <a:lnTo>
                    <a:pt x="64774" y="219115"/>
                  </a:lnTo>
                  <a:lnTo>
                    <a:pt x="70059" y="236579"/>
                  </a:lnTo>
                  <a:lnTo>
                    <a:pt x="86209" y="264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28"/>
          <p:cNvGrpSpPr/>
          <p:nvPr/>
        </p:nvGrpSpPr>
        <p:grpSpPr>
          <a:xfrm>
            <a:off x="2807583" y="2074594"/>
            <a:ext cx="1109593" cy="528907"/>
            <a:chOff x="2807583" y="2074594"/>
            <a:chExt cx="1109593" cy="528907"/>
          </a:xfrm>
        </p:grpSpPr>
        <p:sp>
          <p:nvSpPr>
            <p:cNvPr id="47" name="SMARTInkShape-2178"/>
            <p:cNvSpPr/>
            <p:nvPr>
              <p:custDataLst>
                <p:tags r:id="rId169"/>
              </p:custDataLst>
            </p:nvPr>
          </p:nvSpPr>
          <p:spPr>
            <a:xfrm>
              <a:off x="3810000" y="2101850"/>
              <a:ext cx="107176" cy="292101"/>
            </a:xfrm>
            <a:custGeom>
              <a:avLst/>
              <a:gdLst/>
              <a:ahLst/>
              <a:cxnLst/>
              <a:rect l="0" t="0" r="0" b="0"/>
              <a:pathLst>
                <a:path w="107176" h="292101">
                  <a:moveTo>
                    <a:pt x="0" y="0"/>
                  </a:moveTo>
                  <a:lnTo>
                    <a:pt x="0" y="0"/>
                  </a:lnTo>
                  <a:lnTo>
                    <a:pt x="10139" y="705"/>
                  </a:lnTo>
                  <a:lnTo>
                    <a:pt x="17677" y="3371"/>
                  </a:lnTo>
                  <a:lnTo>
                    <a:pt x="45105" y="45521"/>
                  </a:lnTo>
                  <a:lnTo>
                    <a:pt x="63694" y="80280"/>
                  </a:lnTo>
                  <a:lnTo>
                    <a:pt x="85567" y="126160"/>
                  </a:lnTo>
                  <a:lnTo>
                    <a:pt x="99123" y="163753"/>
                  </a:lnTo>
                  <a:lnTo>
                    <a:pt x="105334" y="206172"/>
                  </a:lnTo>
                  <a:lnTo>
                    <a:pt x="107175" y="233165"/>
                  </a:lnTo>
                  <a:lnTo>
                    <a:pt x="101961" y="248738"/>
                  </a:lnTo>
                  <a:lnTo>
                    <a:pt x="81367" y="278361"/>
                  </a:lnTo>
                  <a:lnTo>
                    <a:pt x="571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179"/>
            <p:cNvSpPr/>
            <p:nvPr>
              <p:custDataLst>
                <p:tags r:id="rId170"/>
              </p:custDataLst>
            </p:nvPr>
          </p:nvSpPr>
          <p:spPr>
            <a:xfrm>
              <a:off x="3568926" y="2222500"/>
              <a:ext cx="185497" cy="108175"/>
            </a:xfrm>
            <a:custGeom>
              <a:avLst/>
              <a:gdLst/>
              <a:ahLst/>
              <a:cxnLst/>
              <a:rect l="0" t="0" r="0" b="0"/>
              <a:pathLst>
                <a:path w="185497" h="108175">
                  <a:moveTo>
                    <a:pt x="12474" y="0"/>
                  </a:moveTo>
                  <a:lnTo>
                    <a:pt x="12474" y="0"/>
                  </a:lnTo>
                  <a:lnTo>
                    <a:pt x="9103" y="0"/>
                  </a:lnTo>
                  <a:lnTo>
                    <a:pt x="3636" y="16855"/>
                  </a:lnTo>
                  <a:lnTo>
                    <a:pt x="0" y="64077"/>
                  </a:lnTo>
                  <a:lnTo>
                    <a:pt x="499" y="101575"/>
                  </a:lnTo>
                  <a:lnTo>
                    <a:pt x="3154" y="108174"/>
                  </a:lnTo>
                  <a:lnTo>
                    <a:pt x="4849" y="107394"/>
                  </a:lnTo>
                  <a:lnTo>
                    <a:pt x="12640" y="85863"/>
                  </a:lnTo>
                  <a:lnTo>
                    <a:pt x="27715" y="47691"/>
                  </a:lnTo>
                  <a:lnTo>
                    <a:pt x="51288" y="9680"/>
                  </a:lnTo>
                  <a:lnTo>
                    <a:pt x="53872" y="7865"/>
                  </a:lnTo>
                  <a:lnTo>
                    <a:pt x="56300" y="8065"/>
                  </a:lnTo>
                  <a:lnTo>
                    <a:pt x="58625" y="9610"/>
                  </a:lnTo>
                  <a:lnTo>
                    <a:pt x="61208" y="13208"/>
                  </a:lnTo>
                  <a:lnTo>
                    <a:pt x="61897" y="15155"/>
                  </a:lnTo>
                  <a:lnTo>
                    <a:pt x="67557" y="60029"/>
                  </a:lnTo>
                  <a:lnTo>
                    <a:pt x="68705" y="68543"/>
                  </a:lnTo>
                  <a:lnTo>
                    <a:pt x="69717" y="71095"/>
                  </a:lnTo>
                  <a:lnTo>
                    <a:pt x="71097" y="72797"/>
                  </a:lnTo>
                  <a:lnTo>
                    <a:pt x="72723" y="73931"/>
                  </a:lnTo>
                  <a:lnTo>
                    <a:pt x="74512" y="73276"/>
                  </a:lnTo>
                  <a:lnTo>
                    <a:pt x="78382" y="68786"/>
                  </a:lnTo>
                  <a:lnTo>
                    <a:pt x="111045" y="22916"/>
                  </a:lnTo>
                  <a:lnTo>
                    <a:pt x="118372" y="16535"/>
                  </a:lnTo>
                  <a:lnTo>
                    <a:pt x="128684" y="11347"/>
                  </a:lnTo>
                  <a:lnTo>
                    <a:pt x="142204" y="12334"/>
                  </a:lnTo>
                  <a:lnTo>
                    <a:pt x="156209" y="18182"/>
                  </a:lnTo>
                  <a:lnTo>
                    <a:pt x="167138" y="27836"/>
                  </a:lnTo>
                  <a:lnTo>
                    <a:pt x="177853" y="45172"/>
                  </a:lnTo>
                  <a:lnTo>
                    <a:pt x="185496" y="70456"/>
                  </a:lnTo>
                  <a:lnTo>
                    <a:pt x="18392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180"/>
            <p:cNvSpPr/>
            <p:nvPr>
              <p:custDataLst>
                <p:tags r:id="rId171"/>
              </p:custDataLst>
            </p:nvPr>
          </p:nvSpPr>
          <p:spPr>
            <a:xfrm>
              <a:off x="3444184" y="2113470"/>
              <a:ext cx="92767" cy="267781"/>
            </a:xfrm>
            <a:custGeom>
              <a:avLst/>
              <a:gdLst/>
              <a:ahLst/>
              <a:cxnLst/>
              <a:rect l="0" t="0" r="0" b="0"/>
              <a:pathLst>
                <a:path w="92767" h="267781">
                  <a:moveTo>
                    <a:pt x="92766" y="32830"/>
                  </a:moveTo>
                  <a:lnTo>
                    <a:pt x="92766" y="32830"/>
                  </a:lnTo>
                  <a:lnTo>
                    <a:pt x="92766" y="13057"/>
                  </a:lnTo>
                  <a:lnTo>
                    <a:pt x="89003" y="6168"/>
                  </a:lnTo>
                  <a:lnTo>
                    <a:pt x="86024" y="2355"/>
                  </a:lnTo>
                  <a:lnTo>
                    <a:pt x="82627" y="519"/>
                  </a:lnTo>
                  <a:lnTo>
                    <a:pt x="78951" y="0"/>
                  </a:lnTo>
                  <a:lnTo>
                    <a:pt x="75089" y="360"/>
                  </a:lnTo>
                  <a:lnTo>
                    <a:pt x="67035" y="4523"/>
                  </a:lnTo>
                  <a:lnTo>
                    <a:pt x="52686" y="18563"/>
                  </a:lnTo>
                  <a:lnTo>
                    <a:pt x="38793" y="38716"/>
                  </a:lnTo>
                  <a:lnTo>
                    <a:pt x="24405" y="74601"/>
                  </a:lnTo>
                  <a:lnTo>
                    <a:pt x="12147" y="113489"/>
                  </a:lnTo>
                  <a:lnTo>
                    <a:pt x="1137" y="153420"/>
                  </a:lnTo>
                  <a:lnTo>
                    <a:pt x="0" y="190543"/>
                  </a:lnTo>
                  <a:lnTo>
                    <a:pt x="11963" y="236085"/>
                  </a:lnTo>
                  <a:lnTo>
                    <a:pt x="28686" y="255096"/>
                  </a:lnTo>
                  <a:lnTo>
                    <a:pt x="67366" y="267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181"/>
            <p:cNvSpPr/>
            <p:nvPr>
              <p:custDataLst>
                <p:tags r:id="rId172"/>
              </p:custDataLst>
            </p:nvPr>
          </p:nvSpPr>
          <p:spPr>
            <a:xfrm>
              <a:off x="3043636" y="2393118"/>
              <a:ext cx="188515" cy="210383"/>
            </a:xfrm>
            <a:custGeom>
              <a:avLst/>
              <a:gdLst/>
              <a:ahLst/>
              <a:cxnLst/>
              <a:rect l="0" t="0" r="0" b="0"/>
              <a:pathLst>
                <a:path w="188515" h="210383">
                  <a:moveTo>
                    <a:pt x="10714" y="64332"/>
                  </a:moveTo>
                  <a:lnTo>
                    <a:pt x="10714" y="64332"/>
                  </a:lnTo>
                  <a:lnTo>
                    <a:pt x="7343" y="60961"/>
                  </a:lnTo>
                  <a:lnTo>
                    <a:pt x="6350" y="61379"/>
                  </a:lnTo>
                  <a:lnTo>
                    <a:pt x="5247" y="65607"/>
                  </a:lnTo>
                  <a:lnTo>
                    <a:pt x="4416" y="111606"/>
                  </a:lnTo>
                  <a:lnTo>
                    <a:pt x="4369" y="157287"/>
                  </a:lnTo>
                  <a:lnTo>
                    <a:pt x="4364" y="189245"/>
                  </a:lnTo>
                  <a:lnTo>
                    <a:pt x="0" y="146474"/>
                  </a:lnTo>
                  <a:lnTo>
                    <a:pt x="288" y="102979"/>
                  </a:lnTo>
                  <a:lnTo>
                    <a:pt x="6930" y="56836"/>
                  </a:lnTo>
                  <a:lnTo>
                    <a:pt x="19220" y="11567"/>
                  </a:lnTo>
                  <a:lnTo>
                    <a:pt x="25313" y="3722"/>
                  </a:lnTo>
                  <a:lnTo>
                    <a:pt x="28913" y="642"/>
                  </a:lnTo>
                  <a:lnTo>
                    <a:pt x="32724" y="0"/>
                  </a:lnTo>
                  <a:lnTo>
                    <a:pt x="36677" y="983"/>
                  </a:lnTo>
                  <a:lnTo>
                    <a:pt x="40722" y="3049"/>
                  </a:lnTo>
                  <a:lnTo>
                    <a:pt x="47099" y="10990"/>
                  </a:lnTo>
                  <a:lnTo>
                    <a:pt x="73297" y="48761"/>
                  </a:lnTo>
                  <a:lnTo>
                    <a:pt x="82979" y="58117"/>
                  </a:lnTo>
                  <a:lnTo>
                    <a:pt x="99624" y="66645"/>
                  </a:lnTo>
                  <a:lnTo>
                    <a:pt x="109261" y="68888"/>
                  </a:lnTo>
                  <a:lnTo>
                    <a:pt x="122011" y="64240"/>
                  </a:lnTo>
                  <a:lnTo>
                    <a:pt x="135673" y="55119"/>
                  </a:lnTo>
                  <a:lnTo>
                    <a:pt x="168051" y="21324"/>
                  </a:lnTo>
                  <a:lnTo>
                    <a:pt x="168522" y="21549"/>
                  </a:lnTo>
                  <a:lnTo>
                    <a:pt x="178266" y="61361"/>
                  </a:lnTo>
                  <a:lnTo>
                    <a:pt x="185758" y="104354"/>
                  </a:lnTo>
                  <a:lnTo>
                    <a:pt x="187970" y="149849"/>
                  </a:lnTo>
                  <a:lnTo>
                    <a:pt x="188466" y="194946"/>
                  </a:lnTo>
                  <a:lnTo>
                    <a:pt x="188514" y="210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182"/>
            <p:cNvSpPr/>
            <p:nvPr>
              <p:custDataLst>
                <p:tags r:id="rId173"/>
              </p:custDataLst>
            </p:nvPr>
          </p:nvSpPr>
          <p:spPr>
            <a:xfrm>
              <a:off x="2807583" y="2298700"/>
              <a:ext cx="259468" cy="63501"/>
            </a:xfrm>
            <a:custGeom>
              <a:avLst/>
              <a:gdLst/>
              <a:ahLst/>
              <a:cxnLst/>
              <a:rect l="0" t="0" r="0" b="0"/>
              <a:pathLst>
                <a:path w="259468" h="63501">
                  <a:moveTo>
                    <a:pt x="5467" y="63500"/>
                  </a:moveTo>
                  <a:lnTo>
                    <a:pt x="5467" y="63500"/>
                  </a:lnTo>
                  <a:lnTo>
                    <a:pt x="2096" y="60129"/>
                  </a:lnTo>
                  <a:lnTo>
                    <a:pt x="441" y="56592"/>
                  </a:lnTo>
                  <a:lnTo>
                    <a:pt x="0" y="54662"/>
                  </a:lnTo>
                  <a:lnTo>
                    <a:pt x="2528" y="53374"/>
                  </a:lnTo>
                  <a:lnTo>
                    <a:pt x="48973" y="41592"/>
                  </a:lnTo>
                  <a:lnTo>
                    <a:pt x="86719" y="33569"/>
                  </a:lnTo>
                  <a:lnTo>
                    <a:pt x="122988" y="23273"/>
                  </a:lnTo>
                  <a:lnTo>
                    <a:pt x="167837" y="14735"/>
                  </a:lnTo>
                  <a:lnTo>
                    <a:pt x="211307" y="4993"/>
                  </a:lnTo>
                  <a:lnTo>
                    <a:pt x="259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183"/>
            <p:cNvSpPr/>
            <p:nvPr>
              <p:custDataLst>
                <p:tags r:id="rId174"/>
              </p:custDataLst>
            </p:nvPr>
          </p:nvSpPr>
          <p:spPr>
            <a:xfrm>
              <a:off x="2895600" y="2074594"/>
              <a:ext cx="92559" cy="363930"/>
            </a:xfrm>
            <a:custGeom>
              <a:avLst/>
              <a:gdLst/>
              <a:ahLst/>
              <a:cxnLst/>
              <a:rect l="0" t="0" r="0" b="0"/>
              <a:pathLst>
                <a:path w="92559" h="363930">
                  <a:moveTo>
                    <a:pt x="88900" y="46306"/>
                  </a:moveTo>
                  <a:lnTo>
                    <a:pt x="88900" y="46306"/>
                  </a:lnTo>
                  <a:lnTo>
                    <a:pt x="92271" y="42935"/>
                  </a:lnTo>
                  <a:lnTo>
                    <a:pt x="92558" y="41942"/>
                  </a:lnTo>
                  <a:lnTo>
                    <a:pt x="92044" y="41280"/>
                  </a:lnTo>
                  <a:lnTo>
                    <a:pt x="90996" y="40839"/>
                  </a:lnTo>
                  <a:lnTo>
                    <a:pt x="74027" y="7408"/>
                  </a:lnTo>
                  <a:lnTo>
                    <a:pt x="64346" y="130"/>
                  </a:lnTo>
                  <a:lnTo>
                    <a:pt x="60537" y="0"/>
                  </a:lnTo>
                  <a:lnTo>
                    <a:pt x="52540" y="3618"/>
                  </a:lnTo>
                  <a:lnTo>
                    <a:pt x="46164" y="11811"/>
                  </a:lnTo>
                  <a:lnTo>
                    <a:pt x="32951" y="47802"/>
                  </a:lnTo>
                  <a:lnTo>
                    <a:pt x="24267" y="84849"/>
                  </a:lnTo>
                  <a:lnTo>
                    <a:pt x="23967" y="126008"/>
                  </a:lnTo>
                  <a:lnTo>
                    <a:pt x="25117" y="171071"/>
                  </a:lnTo>
                  <a:lnTo>
                    <a:pt x="25316" y="209019"/>
                  </a:lnTo>
                  <a:lnTo>
                    <a:pt x="25384" y="251961"/>
                  </a:lnTo>
                  <a:lnTo>
                    <a:pt x="25395" y="288333"/>
                  </a:lnTo>
                  <a:lnTo>
                    <a:pt x="21035" y="331629"/>
                  </a:lnTo>
                  <a:lnTo>
                    <a:pt x="15940" y="360379"/>
                  </a:lnTo>
                  <a:lnTo>
                    <a:pt x="14155" y="362932"/>
                  </a:lnTo>
                  <a:lnTo>
                    <a:pt x="12259" y="363929"/>
                  </a:lnTo>
                  <a:lnTo>
                    <a:pt x="10289" y="363888"/>
                  </a:lnTo>
                  <a:lnTo>
                    <a:pt x="8270" y="362449"/>
                  </a:lnTo>
                  <a:lnTo>
                    <a:pt x="0" y="35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429"/>
          <p:cNvGrpSpPr/>
          <p:nvPr/>
        </p:nvGrpSpPr>
        <p:grpSpPr>
          <a:xfrm>
            <a:off x="4222750" y="2059323"/>
            <a:ext cx="521161" cy="451043"/>
            <a:chOff x="4222750" y="2059323"/>
            <a:chExt cx="521161" cy="451043"/>
          </a:xfrm>
        </p:grpSpPr>
        <p:sp>
          <p:nvSpPr>
            <p:cNvPr id="54" name="SMARTInkShape-2184"/>
            <p:cNvSpPr/>
            <p:nvPr>
              <p:custDataLst>
                <p:tags r:id="rId165"/>
              </p:custDataLst>
            </p:nvPr>
          </p:nvSpPr>
          <p:spPr>
            <a:xfrm>
              <a:off x="4686300" y="2476500"/>
              <a:ext cx="1" cy="33866"/>
            </a:xfrm>
            <a:custGeom>
              <a:avLst/>
              <a:gdLst/>
              <a:ahLst/>
              <a:cxnLst/>
              <a:rect l="0" t="0" r="0" b="0"/>
              <a:pathLst>
                <a:path w="1" h="33866">
                  <a:moveTo>
                    <a:pt x="0" y="0"/>
                  </a:moveTo>
                  <a:lnTo>
                    <a:pt x="0" y="0"/>
                  </a:lnTo>
                  <a:lnTo>
                    <a:pt x="0" y="33865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185"/>
            <p:cNvSpPr/>
            <p:nvPr>
              <p:custDataLst>
                <p:tags r:id="rId166"/>
              </p:custDataLst>
            </p:nvPr>
          </p:nvSpPr>
          <p:spPr>
            <a:xfrm>
              <a:off x="4222750" y="2266950"/>
              <a:ext cx="152401" cy="11557"/>
            </a:xfrm>
            <a:custGeom>
              <a:avLst/>
              <a:gdLst/>
              <a:ahLst/>
              <a:cxnLst/>
              <a:rect l="0" t="0" r="0" b="0"/>
              <a:pathLst>
                <a:path w="152401" h="11557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705" y="10126"/>
                  </a:lnTo>
                  <a:lnTo>
                    <a:pt x="1882" y="10984"/>
                  </a:lnTo>
                  <a:lnTo>
                    <a:pt x="3371" y="11556"/>
                  </a:lnTo>
                  <a:lnTo>
                    <a:pt x="44812" y="3761"/>
                  </a:lnTo>
                  <a:lnTo>
                    <a:pt x="87403" y="743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186"/>
            <p:cNvSpPr/>
            <p:nvPr>
              <p:custDataLst>
                <p:tags r:id="rId167"/>
              </p:custDataLst>
            </p:nvPr>
          </p:nvSpPr>
          <p:spPr>
            <a:xfrm>
              <a:off x="4239406" y="2336800"/>
              <a:ext cx="167495" cy="40060"/>
            </a:xfrm>
            <a:custGeom>
              <a:avLst/>
              <a:gdLst/>
              <a:ahLst/>
              <a:cxnLst/>
              <a:rect l="0" t="0" r="0" b="0"/>
              <a:pathLst>
                <a:path w="167495" h="40060">
                  <a:moveTo>
                    <a:pt x="46844" y="6350"/>
                  </a:moveTo>
                  <a:lnTo>
                    <a:pt x="46844" y="6350"/>
                  </a:lnTo>
                  <a:lnTo>
                    <a:pt x="4944" y="33068"/>
                  </a:lnTo>
                  <a:lnTo>
                    <a:pt x="0" y="38921"/>
                  </a:lnTo>
                  <a:lnTo>
                    <a:pt x="2209" y="40059"/>
                  </a:lnTo>
                  <a:lnTo>
                    <a:pt x="47325" y="35126"/>
                  </a:lnTo>
                  <a:lnTo>
                    <a:pt x="88457" y="26008"/>
                  </a:lnTo>
                  <a:lnTo>
                    <a:pt x="131395" y="14649"/>
                  </a:lnTo>
                  <a:lnTo>
                    <a:pt x="1674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187"/>
            <p:cNvSpPr/>
            <p:nvPr>
              <p:custDataLst>
                <p:tags r:id="rId168"/>
              </p:custDataLst>
            </p:nvPr>
          </p:nvSpPr>
          <p:spPr>
            <a:xfrm>
              <a:off x="4602291" y="2059323"/>
              <a:ext cx="141620" cy="233028"/>
            </a:xfrm>
            <a:custGeom>
              <a:avLst/>
              <a:gdLst/>
              <a:ahLst/>
              <a:cxnLst/>
              <a:rect l="0" t="0" r="0" b="0"/>
              <a:pathLst>
                <a:path w="141620" h="233028">
                  <a:moveTo>
                    <a:pt x="33209" y="48877"/>
                  </a:moveTo>
                  <a:lnTo>
                    <a:pt x="33209" y="48877"/>
                  </a:lnTo>
                  <a:lnTo>
                    <a:pt x="5266" y="22197"/>
                  </a:lnTo>
                  <a:lnTo>
                    <a:pt x="329" y="11619"/>
                  </a:lnTo>
                  <a:lnTo>
                    <a:pt x="0" y="7811"/>
                  </a:lnTo>
                  <a:lnTo>
                    <a:pt x="486" y="4566"/>
                  </a:lnTo>
                  <a:lnTo>
                    <a:pt x="4338" y="2403"/>
                  </a:lnTo>
                  <a:lnTo>
                    <a:pt x="18026" y="0"/>
                  </a:lnTo>
                  <a:lnTo>
                    <a:pt x="45565" y="5389"/>
                  </a:lnTo>
                  <a:lnTo>
                    <a:pt x="90134" y="25627"/>
                  </a:lnTo>
                  <a:lnTo>
                    <a:pt x="121933" y="52307"/>
                  </a:lnTo>
                  <a:lnTo>
                    <a:pt x="134757" y="72706"/>
                  </a:lnTo>
                  <a:lnTo>
                    <a:pt x="139008" y="81696"/>
                  </a:lnTo>
                  <a:lnTo>
                    <a:pt x="141619" y="117946"/>
                  </a:lnTo>
                  <a:lnTo>
                    <a:pt x="135719" y="140017"/>
                  </a:lnTo>
                  <a:lnTo>
                    <a:pt x="107607" y="184514"/>
                  </a:lnTo>
                  <a:lnTo>
                    <a:pt x="64959" y="233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2188"/>
          <p:cNvSpPr/>
          <p:nvPr>
            <p:custDataLst>
              <p:tags r:id="rId2"/>
            </p:custDataLst>
          </p:nvPr>
        </p:nvSpPr>
        <p:spPr>
          <a:xfrm>
            <a:off x="2203450" y="3276600"/>
            <a:ext cx="6191251" cy="56243"/>
          </a:xfrm>
          <a:custGeom>
            <a:avLst/>
            <a:gdLst/>
            <a:ahLst/>
            <a:cxnLst/>
            <a:rect l="0" t="0" r="0" b="0"/>
            <a:pathLst>
              <a:path w="6191251" h="56243">
                <a:moveTo>
                  <a:pt x="0" y="6350"/>
                </a:moveTo>
                <a:lnTo>
                  <a:pt x="0" y="6350"/>
                </a:lnTo>
                <a:lnTo>
                  <a:pt x="41262" y="10714"/>
                </a:lnTo>
                <a:lnTo>
                  <a:pt x="74077" y="11817"/>
                </a:lnTo>
                <a:lnTo>
                  <a:pt x="115473" y="12307"/>
                </a:lnTo>
                <a:lnTo>
                  <a:pt x="138365" y="12438"/>
                </a:lnTo>
                <a:lnTo>
                  <a:pt x="164916" y="12526"/>
                </a:lnTo>
                <a:lnTo>
                  <a:pt x="193905" y="12584"/>
                </a:lnTo>
                <a:lnTo>
                  <a:pt x="224520" y="12622"/>
                </a:lnTo>
                <a:lnTo>
                  <a:pt x="258335" y="11943"/>
                </a:lnTo>
                <a:lnTo>
                  <a:pt x="294285" y="10784"/>
                </a:lnTo>
                <a:lnTo>
                  <a:pt x="331657" y="9306"/>
                </a:lnTo>
                <a:lnTo>
                  <a:pt x="373504" y="8320"/>
                </a:lnTo>
                <a:lnTo>
                  <a:pt x="418336" y="7663"/>
                </a:lnTo>
                <a:lnTo>
                  <a:pt x="465157" y="7226"/>
                </a:lnTo>
                <a:lnTo>
                  <a:pt x="515421" y="6934"/>
                </a:lnTo>
                <a:lnTo>
                  <a:pt x="567981" y="6739"/>
                </a:lnTo>
                <a:lnTo>
                  <a:pt x="622071" y="6609"/>
                </a:lnTo>
                <a:lnTo>
                  <a:pt x="677886" y="6523"/>
                </a:lnTo>
                <a:lnTo>
                  <a:pt x="734852" y="6465"/>
                </a:lnTo>
                <a:lnTo>
                  <a:pt x="792585" y="6427"/>
                </a:lnTo>
                <a:lnTo>
                  <a:pt x="852240" y="6401"/>
                </a:lnTo>
                <a:lnTo>
                  <a:pt x="913176" y="6384"/>
                </a:lnTo>
                <a:lnTo>
                  <a:pt x="974968" y="6373"/>
                </a:lnTo>
                <a:lnTo>
                  <a:pt x="1034506" y="5659"/>
                </a:lnTo>
                <a:lnTo>
                  <a:pt x="1092543" y="4478"/>
                </a:lnTo>
                <a:lnTo>
                  <a:pt x="1149579" y="2985"/>
                </a:lnTo>
                <a:lnTo>
                  <a:pt x="1208769" y="1990"/>
                </a:lnTo>
                <a:lnTo>
                  <a:pt x="1269396" y="1327"/>
                </a:lnTo>
                <a:lnTo>
                  <a:pt x="1330981" y="885"/>
                </a:lnTo>
                <a:lnTo>
                  <a:pt x="1391793" y="1295"/>
                </a:lnTo>
                <a:lnTo>
                  <a:pt x="1452090" y="2275"/>
                </a:lnTo>
                <a:lnTo>
                  <a:pt x="1512043" y="3633"/>
                </a:lnTo>
                <a:lnTo>
                  <a:pt x="1573884" y="4538"/>
                </a:lnTo>
                <a:lnTo>
                  <a:pt x="1636984" y="5143"/>
                </a:lnTo>
                <a:lnTo>
                  <a:pt x="1700922" y="5545"/>
                </a:lnTo>
                <a:lnTo>
                  <a:pt x="1764715" y="5814"/>
                </a:lnTo>
                <a:lnTo>
                  <a:pt x="1828410" y="5992"/>
                </a:lnTo>
                <a:lnTo>
                  <a:pt x="1892040" y="6111"/>
                </a:lnTo>
                <a:lnTo>
                  <a:pt x="1954921" y="6191"/>
                </a:lnTo>
                <a:lnTo>
                  <a:pt x="2017303" y="6244"/>
                </a:lnTo>
                <a:lnTo>
                  <a:pt x="2079351" y="6279"/>
                </a:lnTo>
                <a:lnTo>
                  <a:pt x="2144001" y="7008"/>
                </a:lnTo>
                <a:lnTo>
                  <a:pt x="2210384" y="8200"/>
                </a:lnTo>
                <a:lnTo>
                  <a:pt x="2277923" y="9700"/>
                </a:lnTo>
                <a:lnTo>
                  <a:pt x="2344115" y="10700"/>
                </a:lnTo>
                <a:lnTo>
                  <a:pt x="2409410" y="11367"/>
                </a:lnTo>
                <a:lnTo>
                  <a:pt x="2474107" y="11811"/>
                </a:lnTo>
                <a:lnTo>
                  <a:pt x="2541932" y="12813"/>
                </a:lnTo>
                <a:lnTo>
                  <a:pt x="2611843" y="14186"/>
                </a:lnTo>
                <a:lnTo>
                  <a:pt x="2683146" y="15807"/>
                </a:lnTo>
                <a:lnTo>
                  <a:pt x="2752553" y="16888"/>
                </a:lnTo>
                <a:lnTo>
                  <a:pt x="2820696" y="17609"/>
                </a:lnTo>
                <a:lnTo>
                  <a:pt x="2887997" y="18090"/>
                </a:lnTo>
                <a:lnTo>
                  <a:pt x="2957559" y="19115"/>
                </a:lnTo>
                <a:lnTo>
                  <a:pt x="3028628" y="20505"/>
                </a:lnTo>
                <a:lnTo>
                  <a:pt x="3100702" y="22136"/>
                </a:lnTo>
                <a:lnTo>
                  <a:pt x="3172035" y="23930"/>
                </a:lnTo>
                <a:lnTo>
                  <a:pt x="3242873" y="25831"/>
                </a:lnTo>
                <a:lnTo>
                  <a:pt x="3313382" y="27804"/>
                </a:lnTo>
                <a:lnTo>
                  <a:pt x="3382966" y="29119"/>
                </a:lnTo>
                <a:lnTo>
                  <a:pt x="3451933" y="29996"/>
                </a:lnTo>
                <a:lnTo>
                  <a:pt x="3520488" y="30581"/>
                </a:lnTo>
                <a:lnTo>
                  <a:pt x="3588770" y="31676"/>
                </a:lnTo>
                <a:lnTo>
                  <a:pt x="3656869" y="33112"/>
                </a:lnTo>
                <a:lnTo>
                  <a:pt x="3724846" y="34775"/>
                </a:lnTo>
                <a:lnTo>
                  <a:pt x="3792741" y="36588"/>
                </a:lnTo>
                <a:lnTo>
                  <a:pt x="3860582" y="38503"/>
                </a:lnTo>
                <a:lnTo>
                  <a:pt x="3928389" y="40486"/>
                </a:lnTo>
                <a:lnTo>
                  <a:pt x="3996876" y="41807"/>
                </a:lnTo>
                <a:lnTo>
                  <a:pt x="4065816" y="42688"/>
                </a:lnTo>
                <a:lnTo>
                  <a:pt x="4135061" y="43275"/>
                </a:lnTo>
                <a:lnTo>
                  <a:pt x="4202391" y="44372"/>
                </a:lnTo>
                <a:lnTo>
                  <a:pt x="4268444" y="45809"/>
                </a:lnTo>
                <a:lnTo>
                  <a:pt x="4333646" y="47473"/>
                </a:lnTo>
                <a:lnTo>
                  <a:pt x="4399691" y="48582"/>
                </a:lnTo>
                <a:lnTo>
                  <a:pt x="4466299" y="49321"/>
                </a:lnTo>
                <a:lnTo>
                  <a:pt x="4533283" y="49814"/>
                </a:lnTo>
                <a:lnTo>
                  <a:pt x="4598400" y="50142"/>
                </a:lnTo>
                <a:lnTo>
                  <a:pt x="4662272" y="50362"/>
                </a:lnTo>
                <a:lnTo>
                  <a:pt x="4725315" y="50508"/>
                </a:lnTo>
                <a:lnTo>
                  <a:pt x="4787098" y="51311"/>
                </a:lnTo>
                <a:lnTo>
                  <a:pt x="4848043" y="52551"/>
                </a:lnTo>
                <a:lnTo>
                  <a:pt x="4908428" y="54084"/>
                </a:lnTo>
                <a:lnTo>
                  <a:pt x="4967030" y="55106"/>
                </a:lnTo>
                <a:lnTo>
                  <a:pt x="5024441" y="55787"/>
                </a:lnTo>
                <a:lnTo>
                  <a:pt x="5081061" y="56242"/>
                </a:lnTo>
                <a:lnTo>
                  <a:pt x="5137152" y="55839"/>
                </a:lnTo>
                <a:lnTo>
                  <a:pt x="5192890" y="54865"/>
                </a:lnTo>
                <a:lnTo>
                  <a:pt x="5248393" y="53510"/>
                </a:lnTo>
                <a:lnTo>
                  <a:pt x="5300918" y="52606"/>
                </a:lnTo>
                <a:lnTo>
                  <a:pt x="5351456" y="52004"/>
                </a:lnTo>
                <a:lnTo>
                  <a:pt x="5400670" y="51603"/>
                </a:lnTo>
                <a:lnTo>
                  <a:pt x="5448297" y="50629"/>
                </a:lnTo>
                <a:lnTo>
                  <a:pt x="5494864" y="49275"/>
                </a:lnTo>
                <a:lnTo>
                  <a:pt x="5540726" y="47667"/>
                </a:lnTo>
                <a:lnTo>
                  <a:pt x="5584706" y="46595"/>
                </a:lnTo>
                <a:lnTo>
                  <a:pt x="5627432" y="45880"/>
                </a:lnTo>
                <a:lnTo>
                  <a:pt x="5669321" y="45403"/>
                </a:lnTo>
                <a:lnTo>
                  <a:pt x="5709241" y="44380"/>
                </a:lnTo>
                <a:lnTo>
                  <a:pt x="5747850" y="42992"/>
                </a:lnTo>
                <a:lnTo>
                  <a:pt x="5785583" y="41361"/>
                </a:lnTo>
                <a:lnTo>
                  <a:pt x="5821321" y="39569"/>
                </a:lnTo>
                <a:lnTo>
                  <a:pt x="5855731" y="37668"/>
                </a:lnTo>
                <a:lnTo>
                  <a:pt x="5889254" y="35695"/>
                </a:lnTo>
                <a:lnTo>
                  <a:pt x="5920775" y="32969"/>
                </a:lnTo>
                <a:lnTo>
                  <a:pt x="5950962" y="29740"/>
                </a:lnTo>
                <a:lnTo>
                  <a:pt x="5980257" y="26177"/>
                </a:lnTo>
                <a:lnTo>
                  <a:pt x="6008960" y="23096"/>
                </a:lnTo>
                <a:lnTo>
                  <a:pt x="6037268" y="20336"/>
                </a:lnTo>
                <a:lnTo>
                  <a:pt x="6065313" y="17791"/>
                </a:lnTo>
                <a:lnTo>
                  <a:pt x="6091769" y="14683"/>
                </a:lnTo>
                <a:lnTo>
                  <a:pt x="6117168" y="11199"/>
                </a:lnTo>
                <a:lnTo>
                  <a:pt x="6158325" y="4978"/>
                </a:lnTo>
                <a:lnTo>
                  <a:pt x="61912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431"/>
          <p:cNvGrpSpPr/>
          <p:nvPr/>
        </p:nvGrpSpPr>
        <p:grpSpPr>
          <a:xfrm>
            <a:off x="2308454" y="3642210"/>
            <a:ext cx="314097" cy="472591"/>
            <a:chOff x="2308454" y="3642210"/>
            <a:chExt cx="314097" cy="472591"/>
          </a:xfrm>
        </p:grpSpPr>
        <p:sp>
          <p:nvSpPr>
            <p:cNvPr id="60" name="SMARTInkShape-2189"/>
            <p:cNvSpPr/>
            <p:nvPr>
              <p:custDataLst>
                <p:tags r:id="rId161"/>
              </p:custDataLst>
            </p:nvPr>
          </p:nvSpPr>
          <p:spPr>
            <a:xfrm>
              <a:off x="2451107" y="3902883"/>
              <a:ext cx="171444" cy="211918"/>
            </a:xfrm>
            <a:custGeom>
              <a:avLst/>
              <a:gdLst/>
              <a:ahLst/>
              <a:cxnLst/>
              <a:rect l="0" t="0" r="0" b="0"/>
              <a:pathLst>
                <a:path w="171444" h="211918">
                  <a:moveTo>
                    <a:pt x="6343" y="72217"/>
                  </a:moveTo>
                  <a:lnTo>
                    <a:pt x="6343" y="72217"/>
                  </a:lnTo>
                  <a:lnTo>
                    <a:pt x="6343" y="118456"/>
                  </a:lnTo>
                  <a:lnTo>
                    <a:pt x="1317" y="157929"/>
                  </a:lnTo>
                  <a:lnTo>
                    <a:pt x="70" y="190311"/>
                  </a:lnTo>
                  <a:lnTo>
                    <a:pt x="0" y="148451"/>
                  </a:lnTo>
                  <a:lnTo>
                    <a:pt x="5064" y="107083"/>
                  </a:lnTo>
                  <a:lnTo>
                    <a:pt x="11549" y="59875"/>
                  </a:lnTo>
                  <a:lnTo>
                    <a:pt x="21431" y="12610"/>
                  </a:lnTo>
                  <a:lnTo>
                    <a:pt x="24163" y="7079"/>
                  </a:lnTo>
                  <a:lnTo>
                    <a:pt x="27395" y="3391"/>
                  </a:lnTo>
                  <a:lnTo>
                    <a:pt x="30961" y="933"/>
                  </a:lnTo>
                  <a:lnTo>
                    <a:pt x="34749" y="0"/>
                  </a:lnTo>
                  <a:lnTo>
                    <a:pt x="42722" y="845"/>
                  </a:lnTo>
                  <a:lnTo>
                    <a:pt x="50969" y="9217"/>
                  </a:lnTo>
                  <a:lnTo>
                    <a:pt x="78340" y="53196"/>
                  </a:lnTo>
                  <a:lnTo>
                    <a:pt x="92508" y="65483"/>
                  </a:lnTo>
                  <a:lnTo>
                    <a:pt x="96948" y="67022"/>
                  </a:lnTo>
                  <a:lnTo>
                    <a:pt x="105643" y="66851"/>
                  </a:lnTo>
                  <a:lnTo>
                    <a:pt x="114212" y="60660"/>
                  </a:lnTo>
                  <a:lnTo>
                    <a:pt x="143087" y="22050"/>
                  </a:lnTo>
                  <a:lnTo>
                    <a:pt x="145483" y="21133"/>
                  </a:lnTo>
                  <a:lnTo>
                    <a:pt x="147786" y="21228"/>
                  </a:lnTo>
                  <a:lnTo>
                    <a:pt x="149322" y="21996"/>
                  </a:lnTo>
                  <a:lnTo>
                    <a:pt x="150345" y="23215"/>
                  </a:lnTo>
                  <a:lnTo>
                    <a:pt x="155359" y="40352"/>
                  </a:lnTo>
                  <a:lnTo>
                    <a:pt x="158298" y="80991"/>
                  </a:lnTo>
                  <a:lnTo>
                    <a:pt x="163049" y="122369"/>
                  </a:lnTo>
                  <a:lnTo>
                    <a:pt x="164689" y="158820"/>
                  </a:lnTo>
                  <a:lnTo>
                    <a:pt x="171443" y="211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190"/>
            <p:cNvSpPr/>
            <p:nvPr>
              <p:custDataLst>
                <p:tags r:id="rId162"/>
              </p:custDataLst>
            </p:nvPr>
          </p:nvSpPr>
          <p:spPr>
            <a:xfrm>
              <a:off x="2315094" y="3771900"/>
              <a:ext cx="180457" cy="42162"/>
            </a:xfrm>
            <a:custGeom>
              <a:avLst/>
              <a:gdLst/>
              <a:ahLst/>
              <a:cxnLst/>
              <a:rect l="0" t="0" r="0" b="0"/>
              <a:pathLst>
                <a:path w="180457" h="42162">
                  <a:moveTo>
                    <a:pt x="40756" y="19050"/>
                  </a:moveTo>
                  <a:lnTo>
                    <a:pt x="40756" y="19050"/>
                  </a:lnTo>
                  <a:lnTo>
                    <a:pt x="0" y="42161"/>
                  </a:lnTo>
                  <a:lnTo>
                    <a:pt x="38237" y="30334"/>
                  </a:lnTo>
                  <a:lnTo>
                    <a:pt x="73641" y="18630"/>
                  </a:lnTo>
                  <a:lnTo>
                    <a:pt x="116788" y="5404"/>
                  </a:lnTo>
                  <a:lnTo>
                    <a:pt x="180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191"/>
            <p:cNvSpPr/>
            <p:nvPr>
              <p:custDataLst>
                <p:tags r:id="rId163"/>
              </p:custDataLst>
            </p:nvPr>
          </p:nvSpPr>
          <p:spPr>
            <a:xfrm>
              <a:off x="2337944" y="3642210"/>
              <a:ext cx="208407" cy="40791"/>
            </a:xfrm>
            <a:custGeom>
              <a:avLst/>
              <a:gdLst/>
              <a:ahLst/>
              <a:cxnLst/>
              <a:rect l="0" t="0" r="0" b="0"/>
              <a:pathLst>
                <a:path w="208407" h="40791">
                  <a:moveTo>
                    <a:pt x="11556" y="40790"/>
                  </a:moveTo>
                  <a:lnTo>
                    <a:pt x="11556" y="40790"/>
                  </a:lnTo>
                  <a:lnTo>
                    <a:pt x="2718" y="40790"/>
                  </a:lnTo>
                  <a:lnTo>
                    <a:pt x="1430" y="40084"/>
                  </a:lnTo>
                  <a:lnTo>
                    <a:pt x="572" y="38908"/>
                  </a:lnTo>
                  <a:lnTo>
                    <a:pt x="0" y="37419"/>
                  </a:lnTo>
                  <a:lnTo>
                    <a:pt x="1030" y="36426"/>
                  </a:lnTo>
                  <a:lnTo>
                    <a:pt x="45141" y="23583"/>
                  </a:lnTo>
                  <a:lnTo>
                    <a:pt x="84983" y="12670"/>
                  </a:lnTo>
                  <a:lnTo>
                    <a:pt x="125426" y="5255"/>
                  </a:lnTo>
                  <a:lnTo>
                    <a:pt x="165867" y="0"/>
                  </a:lnTo>
                  <a:lnTo>
                    <a:pt x="191098" y="2285"/>
                  </a:lnTo>
                  <a:lnTo>
                    <a:pt x="208406" y="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192"/>
            <p:cNvSpPr/>
            <p:nvPr>
              <p:custDataLst>
                <p:tags r:id="rId164"/>
              </p:custDataLst>
            </p:nvPr>
          </p:nvSpPr>
          <p:spPr>
            <a:xfrm>
              <a:off x="2308454" y="3651511"/>
              <a:ext cx="41047" cy="287999"/>
            </a:xfrm>
            <a:custGeom>
              <a:avLst/>
              <a:gdLst/>
              <a:ahLst/>
              <a:cxnLst/>
              <a:rect l="0" t="0" r="0" b="0"/>
              <a:pathLst>
                <a:path w="41047" h="287999">
                  <a:moveTo>
                    <a:pt x="41046" y="6089"/>
                  </a:moveTo>
                  <a:lnTo>
                    <a:pt x="41046" y="6089"/>
                  </a:lnTo>
                  <a:lnTo>
                    <a:pt x="41046" y="0"/>
                  </a:lnTo>
                  <a:lnTo>
                    <a:pt x="41046" y="41188"/>
                  </a:lnTo>
                  <a:lnTo>
                    <a:pt x="36682" y="84910"/>
                  </a:lnTo>
                  <a:lnTo>
                    <a:pt x="34579" y="123204"/>
                  </a:lnTo>
                  <a:lnTo>
                    <a:pt x="27905" y="164062"/>
                  </a:lnTo>
                  <a:lnTo>
                    <a:pt x="23163" y="205372"/>
                  </a:lnTo>
                  <a:lnTo>
                    <a:pt x="12793" y="244055"/>
                  </a:lnTo>
                  <a:lnTo>
                    <a:pt x="4382" y="286078"/>
                  </a:lnTo>
                  <a:lnTo>
                    <a:pt x="3198" y="287998"/>
                  </a:lnTo>
                  <a:lnTo>
                    <a:pt x="1703" y="287161"/>
                  </a:lnTo>
                  <a:lnTo>
                    <a:pt x="0" y="284487"/>
                  </a:lnTo>
                  <a:lnTo>
                    <a:pt x="2946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432"/>
          <p:cNvGrpSpPr/>
          <p:nvPr/>
        </p:nvGrpSpPr>
        <p:grpSpPr>
          <a:xfrm>
            <a:off x="2859509" y="3659627"/>
            <a:ext cx="419529" cy="309124"/>
            <a:chOff x="2859509" y="3659627"/>
            <a:chExt cx="419529" cy="309124"/>
          </a:xfrm>
        </p:grpSpPr>
        <p:sp>
          <p:nvSpPr>
            <p:cNvPr id="65" name="SMARTInkShape-2193"/>
            <p:cNvSpPr/>
            <p:nvPr>
              <p:custDataLst>
                <p:tags r:id="rId158"/>
              </p:custDataLst>
            </p:nvPr>
          </p:nvSpPr>
          <p:spPr>
            <a:xfrm>
              <a:off x="3213100" y="3671705"/>
              <a:ext cx="65938" cy="297046"/>
            </a:xfrm>
            <a:custGeom>
              <a:avLst/>
              <a:gdLst/>
              <a:ahLst/>
              <a:cxnLst/>
              <a:rect l="0" t="0" r="0" b="0"/>
              <a:pathLst>
                <a:path w="65938" h="297046">
                  <a:moveTo>
                    <a:pt x="12700" y="17645"/>
                  </a:moveTo>
                  <a:lnTo>
                    <a:pt x="12700" y="17645"/>
                  </a:lnTo>
                  <a:lnTo>
                    <a:pt x="24255" y="0"/>
                  </a:lnTo>
                  <a:lnTo>
                    <a:pt x="28655" y="2982"/>
                  </a:lnTo>
                  <a:lnTo>
                    <a:pt x="31803" y="5753"/>
                  </a:lnTo>
                  <a:lnTo>
                    <a:pt x="50653" y="45687"/>
                  </a:lnTo>
                  <a:lnTo>
                    <a:pt x="60085" y="86788"/>
                  </a:lnTo>
                  <a:lnTo>
                    <a:pt x="65937" y="128129"/>
                  </a:lnTo>
                  <a:lnTo>
                    <a:pt x="63830" y="162016"/>
                  </a:lnTo>
                  <a:lnTo>
                    <a:pt x="58032" y="203022"/>
                  </a:lnTo>
                  <a:lnTo>
                    <a:pt x="43788" y="241392"/>
                  </a:lnTo>
                  <a:lnTo>
                    <a:pt x="24015" y="279153"/>
                  </a:lnTo>
                  <a:lnTo>
                    <a:pt x="0" y="297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194"/>
            <p:cNvSpPr/>
            <p:nvPr>
              <p:custDataLst>
                <p:tags r:id="rId159"/>
              </p:custDataLst>
            </p:nvPr>
          </p:nvSpPr>
          <p:spPr>
            <a:xfrm>
              <a:off x="2964483" y="3780015"/>
              <a:ext cx="178768" cy="112536"/>
            </a:xfrm>
            <a:custGeom>
              <a:avLst/>
              <a:gdLst/>
              <a:ahLst/>
              <a:cxnLst/>
              <a:rect l="0" t="0" r="0" b="0"/>
              <a:pathLst>
                <a:path w="178768" h="112536">
                  <a:moveTo>
                    <a:pt x="7317" y="10935"/>
                  </a:moveTo>
                  <a:lnTo>
                    <a:pt x="7317" y="10935"/>
                  </a:lnTo>
                  <a:lnTo>
                    <a:pt x="575" y="4193"/>
                  </a:lnTo>
                  <a:lnTo>
                    <a:pt x="0" y="2207"/>
                  </a:lnTo>
                  <a:lnTo>
                    <a:pt x="1028" y="883"/>
                  </a:lnTo>
                  <a:lnTo>
                    <a:pt x="3124" y="0"/>
                  </a:lnTo>
                  <a:lnTo>
                    <a:pt x="4522" y="1529"/>
                  </a:lnTo>
                  <a:lnTo>
                    <a:pt x="6489" y="13792"/>
                  </a:lnTo>
                  <a:lnTo>
                    <a:pt x="10578" y="43061"/>
                  </a:lnTo>
                  <a:lnTo>
                    <a:pt x="23313" y="86418"/>
                  </a:lnTo>
                  <a:lnTo>
                    <a:pt x="25763" y="107376"/>
                  </a:lnTo>
                  <a:lnTo>
                    <a:pt x="25965" y="106979"/>
                  </a:lnTo>
                  <a:lnTo>
                    <a:pt x="31370" y="64949"/>
                  </a:lnTo>
                  <a:lnTo>
                    <a:pt x="33529" y="46936"/>
                  </a:lnTo>
                  <a:lnTo>
                    <a:pt x="39192" y="31874"/>
                  </a:lnTo>
                  <a:lnTo>
                    <a:pt x="48295" y="21887"/>
                  </a:lnTo>
                  <a:lnTo>
                    <a:pt x="53685" y="18236"/>
                  </a:lnTo>
                  <a:lnTo>
                    <a:pt x="65319" y="16061"/>
                  </a:lnTo>
                  <a:lnTo>
                    <a:pt x="76135" y="17447"/>
                  </a:lnTo>
                  <a:lnTo>
                    <a:pt x="83293" y="20415"/>
                  </a:lnTo>
                  <a:lnTo>
                    <a:pt x="85485" y="22899"/>
                  </a:lnTo>
                  <a:lnTo>
                    <a:pt x="87919" y="29423"/>
                  </a:lnTo>
                  <a:lnTo>
                    <a:pt x="89696" y="55501"/>
                  </a:lnTo>
                  <a:lnTo>
                    <a:pt x="90458" y="56873"/>
                  </a:lnTo>
                  <a:lnTo>
                    <a:pt x="91673" y="57083"/>
                  </a:lnTo>
                  <a:lnTo>
                    <a:pt x="93187" y="56517"/>
                  </a:lnTo>
                  <a:lnTo>
                    <a:pt x="119903" y="25561"/>
                  </a:lnTo>
                  <a:lnTo>
                    <a:pt x="123297" y="23507"/>
                  </a:lnTo>
                  <a:lnTo>
                    <a:pt x="126264" y="22845"/>
                  </a:lnTo>
                  <a:lnTo>
                    <a:pt x="128949" y="23108"/>
                  </a:lnTo>
                  <a:lnTo>
                    <a:pt x="139468" y="30221"/>
                  </a:lnTo>
                  <a:lnTo>
                    <a:pt x="160660" y="58943"/>
                  </a:lnTo>
                  <a:lnTo>
                    <a:pt x="175407" y="90748"/>
                  </a:lnTo>
                  <a:lnTo>
                    <a:pt x="178767" y="112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195"/>
            <p:cNvSpPr/>
            <p:nvPr>
              <p:custDataLst>
                <p:tags r:id="rId160"/>
              </p:custDataLst>
            </p:nvPr>
          </p:nvSpPr>
          <p:spPr>
            <a:xfrm>
              <a:off x="2859509" y="3659627"/>
              <a:ext cx="93242" cy="262057"/>
            </a:xfrm>
            <a:custGeom>
              <a:avLst/>
              <a:gdLst/>
              <a:ahLst/>
              <a:cxnLst/>
              <a:rect l="0" t="0" r="0" b="0"/>
              <a:pathLst>
                <a:path w="93242" h="262057">
                  <a:moveTo>
                    <a:pt x="93241" y="17023"/>
                  </a:moveTo>
                  <a:lnTo>
                    <a:pt x="93241" y="17023"/>
                  </a:lnTo>
                  <a:lnTo>
                    <a:pt x="77661" y="4813"/>
                  </a:lnTo>
                  <a:lnTo>
                    <a:pt x="67379" y="0"/>
                  </a:lnTo>
                  <a:lnTo>
                    <a:pt x="64006" y="736"/>
                  </a:lnTo>
                  <a:lnTo>
                    <a:pt x="56494" y="5316"/>
                  </a:lnTo>
                  <a:lnTo>
                    <a:pt x="50333" y="13936"/>
                  </a:lnTo>
                  <a:lnTo>
                    <a:pt x="31201" y="59111"/>
                  </a:lnTo>
                  <a:lnTo>
                    <a:pt x="14986" y="106709"/>
                  </a:lnTo>
                  <a:lnTo>
                    <a:pt x="4771" y="147105"/>
                  </a:lnTo>
                  <a:lnTo>
                    <a:pt x="0" y="183036"/>
                  </a:lnTo>
                  <a:lnTo>
                    <a:pt x="2349" y="222375"/>
                  </a:lnTo>
                  <a:lnTo>
                    <a:pt x="9100" y="246579"/>
                  </a:lnTo>
                  <a:lnTo>
                    <a:pt x="19156" y="259688"/>
                  </a:lnTo>
                  <a:lnTo>
                    <a:pt x="25507" y="262056"/>
                  </a:lnTo>
                  <a:lnTo>
                    <a:pt x="55141" y="258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433"/>
          <p:cNvGrpSpPr/>
          <p:nvPr/>
        </p:nvGrpSpPr>
        <p:grpSpPr>
          <a:xfrm>
            <a:off x="3656633" y="3772713"/>
            <a:ext cx="216868" cy="122347"/>
            <a:chOff x="3656633" y="3772713"/>
            <a:chExt cx="216868" cy="122347"/>
          </a:xfrm>
        </p:grpSpPr>
        <p:sp>
          <p:nvSpPr>
            <p:cNvPr id="69" name="SMARTInkShape-2196"/>
            <p:cNvSpPr/>
            <p:nvPr>
              <p:custDataLst>
                <p:tags r:id="rId156"/>
              </p:custDataLst>
            </p:nvPr>
          </p:nvSpPr>
          <p:spPr>
            <a:xfrm>
              <a:off x="3668003" y="3867150"/>
              <a:ext cx="205498" cy="27910"/>
            </a:xfrm>
            <a:custGeom>
              <a:avLst/>
              <a:gdLst/>
              <a:ahLst/>
              <a:cxnLst/>
              <a:rect l="0" t="0" r="0" b="0"/>
              <a:pathLst>
                <a:path w="205498" h="27910">
                  <a:moveTo>
                    <a:pt x="34047" y="0"/>
                  </a:moveTo>
                  <a:lnTo>
                    <a:pt x="34047" y="0"/>
                  </a:lnTo>
                  <a:lnTo>
                    <a:pt x="0" y="22490"/>
                  </a:lnTo>
                  <a:lnTo>
                    <a:pt x="60" y="24166"/>
                  </a:lnTo>
                  <a:lnTo>
                    <a:pt x="3890" y="27909"/>
                  </a:lnTo>
                  <a:lnTo>
                    <a:pt x="45702" y="26218"/>
                  </a:lnTo>
                  <a:lnTo>
                    <a:pt x="79363" y="23761"/>
                  </a:lnTo>
                  <a:lnTo>
                    <a:pt x="125085" y="20446"/>
                  </a:lnTo>
                  <a:lnTo>
                    <a:pt x="170877" y="15954"/>
                  </a:lnTo>
                  <a:lnTo>
                    <a:pt x="20549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197"/>
            <p:cNvSpPr/>
            <p:nvPr>
              <p:custDataLst>
                <p:tags r:id="rId157"/>
              </p:custDataLst>
            </p:nvPr>
          </p:nvSpPr>
          <p:spPr>
            <a:xfrm>
              <a:off x="3656633" y="3772713"/>
              <a:ext cx="178768" cy="17976"/>
            </a:xfrm>
            <a:custGeom>
              <a:avLst/>
              <a:gdLst/>
              <a:ahLst/>
              <a:cxnLst/>
              <a:rect l="0" t="0" r="0" b="0"/>
              <a:pathLst>
                <a:path w="178768" h="17976">
                  <a:moveTo>
                    <a:pt x="7317" y="11887"/>
                  </a:moveTo>
                  <a:lnTo>
                    <a:pt x="7317" y="11887"/>
                  </a:lnTo>
                  <a:lnTo>
                    <a:pt x="7317" y="17354"/>
                  </a:lnTo>
                  <a:lnTo>
                    <a:pt x="575" y="17975"/>
                  </a:lnTo>
                  <a:lnTo>
                    <a:pt x="0" y="17357"/>
                  </a:lnTo>
                  <a:lnTo>
                    <a:pt x="3124" y="14788"/>
                  </a:lnTo>
                  <a:lnTo>
                    <a:pt x="40206" y="3303"/>
                  </a:lnTo>
                  <a:lnTo>
                    <a:pt x="86538" y="0"/>
                  </a:lnTo>
                  <a:lnTo>
                    <a:pt x="131431" y="2665"/>
                  </a:lnTo>
                  <a:lnTo>
                    <a:pt x="178767" y="11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434"/>
          <p:cNvGrpSpPr/>
          <p:nvPr/>
        </p:nvGrpSpPr>
        <p:grpSpPr>
          <a:xfrm>
            <a:off x="4197388" y="3600819"/>
            <a:ext cx="780779" cy="404000"/>
            <a:chOff x="4197388" y="3600819"/>
            <a:chExt cx="780779" cy="404000"/>
          </a:xfrm>
        </p:grpSpPr>
        <p:sp>
          <p:nvSpPr>
            <p:cNvPr id="72" name="SMARTInkShape-2198"/>
            <p:cNvSpPr/>
            <p:nvPr>
              <p:custDataLst>
                <p:tags r:id="rId152"/>
              </p:custDataLst>
            </p:nvPr>
          </p:nvSpPr>
          <p:spPr>
            <a:xfrm>
              <a:off x="4807910" y="3724032"/>
              <a:ext cx="170257" cy="226815"/>
            </a:xfrm>
            <a:custGeom>
              <a:avLst/>
              <a:gdLst/>
              <a:ahLst/>
              <a:cxnLst/>
              <a:rect l="0" t="0" r="0" b="0"/>
              <a:pathLst>
                <a:path w="170257" h="226815">
                  <a:moveTo>
                    <a:pt x="11740" y="73268"/>
                  </a:moveTo>
                  <a:lnTo>
                    <a:pt x="11740" y="73268"/>
                  </a:lnTo>
                  <a:lnTo>
                    <a:pt x="6273" y="73268"/>
                  </a:lnTo>
                  <a:lnTo>
                    <a:pt x="2280" y="80010"/>
                  </a:lnTo>
                  <a:lnTo>
                    <a:pt x="0" y="94315"/>
                  </a:lnTo>
                  <a:lnTo>
                    <a:pt x="4299" y="133321"/>
                  </a:lnTo>
                  <a:lnTo>
                    <a:pt x="10061" y="178028"/>
                  </a:lnTo>
                  <a:lnTo>
                    <a:pt x="10813" y="220309"/>
                  </a:lnTo>
                  <a:lnTo>
                    <a:pt x="9711" y="224212"/>
                  </a:lnTo>
                  <a:lnTo>
                    <a:pt x="8270" y="226814"/>
                  </a:lnTo>
                  <a:lnTo>
                    <a:pt x="8016" y="225727"/>
                  </a:lnTo>
                  <a:lnTo>
                    <a:pt x="16389" y="180366"/>
                  </a:lnTo>
                  <a:lnTo>
                    <a:pt x="24522" y="143028"/>
                  </a:lnTo>
                  <a:lnTo>
                    <a:pt x="30814" y="103110"/>
                  </a:lnTo>
                  <a:lnTo>
                    <a:pt x="35890" y="55487"/>
                  </a:lnTo>
                  <a:lnTo>
                    <a:pt x="37030" y="8340"/>
                  </a:lnTo>
                  <a:lnTo>
                    <a:pt x="37772" y="4583"/>
                  </a:lnTo>
                  <a:lnTo>
                    <a:pt x="38972" y="2078"/>
                  </a:lnTo>
                  <a:lnTo>
                    <a:pt x="40478" y="408"/>
                  </a:lnTo>
                  <a:lnTo>
                    <a:pt x="41482" y="0"/>
                  </a:lnTo>
                  <a:lnTo>
                    <a:pt x="42151" y="434"/>
                  </a:lnTo>
                  <a:lnTo>
                    <a:pt x="50499" y="26962"/>
                  </a:lnTo>
                  <a:lnTo>
                    <a:pt x="62362" y="40693"/>
                  </a:lnTo>
                  <a:lnTo>
                    <a:pt x="81537" y="53582"/>
                  </a:lnTo>
                  <a:lnTo>
                    <a:pt x="88611" y="54499"/>
                  </a:lnTo>
                  <a:lnTo>
                    <a:pt x="103995" y="51756"/>
                  </a:lnTo>
                  <a:lnTo>
                    <a:pt x="121782" y="42278"/>
                  </a:lnTo>
                  <a:lnTo>
                    <a:pt x="153129" y="2161"/>
                  </a:lnTo>
                  <a:lnTo>
                    <a:pt x="154683" y="1169"/>
                  </a:lnTo>
                  <a:lnTo>
                    <a:pt x="155719" y="1213"/>
                  </a:lnTo>
                  <a:lnTo>
                    <a:pt x="156409" y="1948"/>
                  </a:lnTo>
                  <a:lnTo>
                    <a:pt x="167835" y="49478"/>
                  </a:lnTo>
                  <a:lnTo>
                    <a:pt x="169704" y="89581"/>
                  </a:lnTo>
                  <a:lnTo>
                    <a:pt x="170256" y="126863"/>
                  </a:lnTo>
                  <a:lnTo>
                    <a:pt x="169716" y="169190"/>
                  </a:lnTo>
                  <a:lnTo>
                    <a:pt x="164140" y="225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199"/>
            <p:cNvSpPr/>
            <p:nvPr>
              <p:custDataLst>
                <p:tags r:id="rId153"/>
              </p:custDataLst>
            </p:nvPr>
          </p:nvSpPr>
          <p:spPr>
            <a:xfrm>
              <a:off x="4655015" y="3668167"/>
              <a:ext cx="69124" cy="325984"/>
            </a:xfrm>
            <a:custGeom>
              <a:avLst/>
              <a:gdLst/>
              <a:ahLst/>
              <a:cxnLst/>
              <a:rect l="0" t="0" r="0" b="0"/>
              <a:pathLst>
                <a:path w="69124" h="325984">
                  <a:moveTo>
                    <a:pt x="63035" y="27533"/>
                  </a:moveTo>
                  <a:lnTo>
                    <a:pt x="63035" y="27533"/>
                  </a:lnTo>
                  <a:lnTo>
                    <a:pt x="67399" y="17394"/>
                  </a:lnTo>
                  <a:lnTo>
                    <a:pt x="69123" y="1051"/>
                  </a:lnTo>
                  <a:lnTo>
                    <a:pt x="67799" y="0"/>
                  </a:lnTo>
                  <a:lnTo>
                    <a:pt x="65505" y="6"/>
                  </a:lnTo>
                  <a:lnTo>
                    <a:pt x="62565" y="715"/>
                  </a:lnTo>
                  <a:lnTo>
                    <a:pt x="55535" y="7147"/>
                  </a:lnTo>
                  <a:lnTo>
                    <a:pt x="28040" y="45699"/>
                  </a:lnTo>
                  <a:lnTo>
                    <a:pt x="13710" y="88663"/>
                  </a:lnTo>
                  <a:lnTo>
                    <a:pt x="4833" y="135173"/>
                  </a:lnTo>
                  <a:lnTo>
                    <a:pt x="1104" y="171217"/>
                  </a:lnTo>
                  <a:lnTo>
                    <a:pt x="0" y="213255"/>
                  </a:lnTo>
                  <a:lnTo>
                    <a:pt x="5402" y="254797"/>
                  </a:lnTo>
                  <a:lnTo>
                    <a:pt x="21207" y="297810"/>
                  </a:lnTo>
                  <a:lnTo>
                    <a:pt x="26683" y="307201"/>
                  </a:lnTo>
                  <a:lnTo>
                    <a:pt x="33156" y="313462"/>
                  </a:lnTo>
                  <a:lnTo>
                    <a:pt x="63035" y="32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00"/>
            <p:cNvSpPr/>
            <p:nvPr>
              <p:custDataLst>
                <p:tags r:id="rId154"/>
              </p:custDataLst>
            </p:nvPr>
          </p:nvSpPr>
          <p:spPr>
            <a:xfrm>
              <a:off x="4304380" y="3784600"/>
              <a:ext cx="166021" cy="209526"/>
            </a:xfrm>
            <a:custGeom>
              <a:avLst/>
              <a:gdLst/>
              <a:ahLst/>
              <a:cxnLst/>
              <a:rect l="0" t="0" r="0" b="0"/>
              <a:pathLst>
                <a:path w="166021" h="209526">
                  <a:moveTo>
                    <a:pt x="26320" y="95250"/>
                  </a:moveTo>
                  <a:lnTo>
                    <a:pt x="26320" y="95250"/>
                  </a:lnTo>
                  <a:lnTo>
                    <a:pt x="22949" y="95250"/>
                  </a:lnTo>
                  <a:lnTo>
                    <a:pt x="2555" y="86412"/>
                  </a:lnTo>
                  <a:lnTo>
                    <a:pt x="599" y="83713"/>
                  </a:lnTo>
                  <a:lnTo>
                    <a:pt x="0" y="80503"/>
                  </a:lnTo>
                  <a:lnTo>
                    <a:pt x="306" y="76952"/>
                  </a:lnTo>
                  <a:lnTo>
                    <a:pt x="1922" y="73879"/>
                  </a:lnTo>
                  <a:lnTo>
                    <a:pt x="7480" y="68583"/>
                  </a:lnTo>
                  <a:lnTo>
                    <a:pt x="28656" y="65006"/>
                  </a:lnTo>
                  <a:lnTo>
                    <a:pt x="47349" y="69814"/>
                  </a:lnTo>
                  <a:lnTo>
                    <a:pt x="66004" y="79712"/>
                  </a:lnTo>
                  <a:lnTo>
                    <a:pt x="81352" y="93518"/>
                  </a:lnTo>
                  <a:lnTo>
                    <a:pt x="91466" y="114706"/>
                  </a:lnTo>
                  <a:lnTo>
                    <a:pt x="96901" y="139175"/>
                  </a:lnTo>
                  <a:lnTo>
                    <a:pt x="96965" y="161809"/>
                  </a:lnTo>
                  <a:lnTo>
                    <a:pt x="86293" y="194385"/>
                  </a:lnTo>
                  <a:lnTo>
                    <a:pt x="79315" y="206338"/>
                  </a:lnTo>
                  <a:lnTo>
                    <a:pt x="76467" y="209525"/>
                  </a:lnTo>
                  <a:lnTo>
                    <a:pt x="73862" y="207417"/>
                  </a:lnTo>
                  <a:lnTo>
                    <a:pt x="69087" y="193785"/>
                  </a:lnTo>
                  <a:lnTo>
                    <a:pt x="70411" y="148293"/>
                  </a:lnTo>
                  <a:lnTo>
                    <a:pt x="81230" y="108471"/>
                  </a:lnTo>
                  <a:lnTo>
                    <a:pt x="99269" y="70004"/>
                  </a:lnTo>
                  <a:lnTo>
                    <a:pt x="122488" y="37440"/>
                  </a:lnTo>
                  <a:lnTo>
                    <a:pt x="137500" y="23695"/>
                  </a:lnTo>
                  <a:lnTo>
                    <a:pt x="166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201"/>
            <p:cNvSpPr/>
            <p:nvPr>
              <p:custDataLst>
                <p:tags r:id="rId155"/>
              </p:custDataLst>
            </p:nvPr>
          </p:nvSpPr>
          <p:spPr>
            <a:xfrm>
              <a:off x="4197388" y="3600819"/>
              <a:ext cx="109453" cy="404000"/>
            </a:xfrm>
            <a:custGeom>
              <a:avLst/>
              <a:gdLst/>
              <a:ahLst/>
              <a:cxnLst/>
              <a:rect l="0" t="0" r="0" b="0"/>
              <a:pathLst>
                <a:path w="109453" h="404000">
                  <a:moveTo>
                    <a:pt x="12662" y="183781"/>
                  </a:moveTo>
                  <a:lnTo>
                    <a:pt x="12662" y="183781"/>
                  </a:lnTo>
                  <a:lnTo>
                    <a:pt x="12662" y="175610"/>
                  </a:lnTo>
                  <a:lnTo>
                    <a:pt x="13367" y="219300"/>
                  </a:lnTo>
                  <a:lnTo>
                    <a:pt x="17688" y="263313"/>
                  </a:lnTo>
                  <a:lnTo>
                    <a:pt x="18750" y="306344"/>
                  </a:lnTo>
                  <a:lnTo>
                    <a:pt x="15563" y="343098"/>
                  </a:lnTo>
                  <a:lnTo>
                    <a:pt x="12529" y="389915"/>
                  </a:lnTo>
                  <a:lnTo>
                    <a:pt x="9546" y="401926"/>
                  </a:lnTo>
                  <a:lnTo>
                    <a:pt x="8468" y="403999"/>
                  </a:lnTo>
                  <a:lnTo>
                    <a:pt x="7749" y="403971"/>
                  </a:lnTo>
                  <a:lnTo>
                    <a:pt x="2137" y="374193"/>
                  </a:lnTo>
                  <a:lnTo>
                    <a:pt x="392" y="330441"/>
                  </a:lnTo>
                  <a:lnTo>
                    <a:pt x="90" y="292617"/>
                  </a:lnTo>
                  <a:lnTo>
                    <a:pt x="0" y="251306"/>
                  </a:lnTo>
                  <a:lnTo>
                    <a:pt x="1855" y="209198"/>
                  </a:lnTo>
                  <a:lnTo>
                    <a:pt x="5036" y="175321"/>
                  </a:lnTo>
                  <a:lnTo>
                    <a:pt x="8802" y="141451"/>
                  </a:lnTo>
                  <a:lnTo>
                    <a:pt x="14889" y="104132"/>
                  </a:lnTo>
                  <a:lnTo>
                    <a:pt x="21161" y="68459"/>
                  </a:lnTo>
                  <a:lnTo>
                    <a:pt x="30860" y="27707"/>
                  </a:lnTo>
                  <a:lnTo>
                    <a:pt x="39299" y="4579"/>
                  </a:lnTo>
                  <a:lnTo>
                    <a:pt x="42414" y="1518"/>
                  </a:lnTo>
                  <a:lnTo>
                    <a:pt x="45902" y="183"/>
                  </a:lnTo>
                  <a:lnTo>
                    <a:pt x="49639" y="0"/>
                  </a:lnTo>
                  <a:lnTo>
                    <a:pt x="59435" y="5439"/>
                  </a:lnTo>
                  <a:lnTo>
                    <a:pt x="69433" y="14913"/>
                  </a:lnTo>
                  <a:lnTo>
                    <a:pt x="98644" y="61958"/>
                  </a:lnTo>
                  <a:lnTo>
                    <a:pt x="109452" y="98412"/>
                  </a:lnTo>
                  <a:lnTo>
                    <a:pt x="106095" y="137398"/>
                  </a:lnTo>
                  <a:lnTo>
                    <a:pt x="96163" y="170116"/>
                  </a:lnTo>
                  <a:lnTo>
                    <a:pt x="80818" y="186880"/>
                  </a:lnTo>
                  <a:lnTo>
                    <a:pt x="70799" y="194313"/>
                  </a:lnTo>
                  <a:lnTo>
                    <a:pt x="48378" y="200692"/>
                  </a:lnTo>
                  <a:lnTo>
                    <a:pt x="19481" y="200315"/>
                  </a:lnTo>
                  <a:lnTo>
                    <a:pt x="6312" y="196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435"/>
          <p:cNvGrpSpPr/>
          <p:nvPr/>
        </p:nvGrpSpPr>
        <p:grpSpPr>
          <a:xfrm>
            <a:off x="5295674" y="3637398"/>
            <a:ext cx="703206" cy="388503"/>
            <a:chOff x="5295674" y="3637398"/>
            <a:chExt cx="703206" cy="388503"/>
          </a:xfrm>
        </p:grpSpPr>
        <p:sp>
          <p:nvSpPr>
            <p:cNvPr id="77" name="SMARTInkShape-2202"/>
            <p:cNvSpPr/>
            <p:nvPr>
              <p:custDataLst>
                <p:tags r:id="rId148"/>
              </p:custDataLst>
            </p:nvPr>
          </p:nvSpPr>
          <p:spPr>
            <a:xfrm>
              <a:off x="5905500" y="3637398"/>
              <a:ext cx="93380" cy="388503"/>
            </a:xfrm>
            <a:custGeom>
              <a:avLst/>
              <a:gdLst/>
              <a:ahLst/>
              <a:cxnLst/>
              <a:rect l="0" t="0" r="0" b="0"/>
              <a:pathLst>
                <a:path w="93380" h="388503">
                  <a:moveTo>
                    <a:pt x="19050" y="45602"/>
                  </a:moveTo>
                  <a:lnTo>
                    <a:pt x="19050" y="45602"/>
                  </a:lnTo>
                  <a:lnTo>
                    <a:pt x="20461" y="28982"/>
                  </a:lnTo>
                  <a:lnTo>
                    <a:pt x="25792" y="12345"/>
                  </a:lnTo>
                  <a:lnTo>
                    <a:pt x="29189" y="6497"/>
                  </a:lnTo>
                  <a:lnTo>
                    <a:pt x="36726" y="0"/>
                  </a:lnTo>
                  <a:lnTo>
                    <a:pt x="40712" y="384"/>
                  </a:lnTo>
                  <a:lnTo>
                    <a:pt x="48904" y="6455"/>
                  </a:lnTo>
                  <a:lnTo>
                    <a:pt x="69319" y="31963"/>
                  </a:lnTo>
                  <a:lnTo>
                    <a:pt x="87410" y="78012"/>
                  </a:lnTo>
                  <a:lnTo>
                    <a:pt x="92926" y="119018"/>
                  </a:lnTo>
                  <a:lnTo>
                    <a:pt x="93379" y="165441"/>
                  </a:lnTo>
                  <a:lnTo>
                    <a:pt x="88304" y="196936"/>
                  </a:lnTo>
                  <a:lnTo>
                    <a:pt x="81345" y="232100"/>
                  </a:lnTo>
                  <a:lnTo>
                    <a:pt x="69492" y="278190"/>
                  </a:lnTo>
                  <a:lnTo>
                    <a:pt x="57044" y="315365"/>
                  </a:lnTo>
                  <a:lnTo>
                    <a:pt x="42537" y="350134"/>
                  </a:lnTo>
                  <a:lnTo>
                    <a:pt x="25414" y="377473"/>
                  </a:lnTo>
                  <a:lnTo>
                    <a:pt x="21175" y="381150"/>
                  </a:lnTo>
                  <a:lnTo>
                    <a:pt x="0" y="38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203"/>
            <p:cNvSpPr/>
            <p:nvPr>
              <p:custDataLst>
                <p:tags r:id="rId149"/>
              </p:custDataLst>
            </p:nvPr>
          </p:nvSpPr>
          <p:spPr>
            <a:xfrm>
              <a:off x="5684133" y="3792309"/>
              <a:ext cx="208668" cy="114470"/>
            </a:xfrm>
            <a:custGeom>
              <a:avLst/>
              <a:gdLst/>
              <a:ahLst/>
              <a:cxnLst/>
              <a:rect l="0" t="0" r="0" b="0"/>
              <a:pathLst>
                <a:path w="208668" h="114470">
                  <a:moveTo>
                    <a:pt x="5467" y="11341"/>
                  </a:moveTo>
                  <a:lnTo>
                    <a:pt x="5467" y="11341"/>
                  </a:lnTo>
                  <a:lnTo>
                    <a:pt x="0" y="5874"/>
                  </a:lnTo>
                  <a:lnTo>
                    <a:pt x="2749" y="8623"/>
                  </a:lnTo>
                  <a:lnTo>
                    <a:pt x="8600" y="47730"/>
                  </a:lnTo>
                  <a:lnTo>
                    <a:pt x="16419" y="93387"/>
                  </a:lnTo>
                  <a:lnTo>
                    <a:pt x="17821" y="114174"/>
                  </a:lnTo>
                  <a:lnTo>
                    <a:pt x="17936" y="114469"/>
                  </a:lnTo>
                  <a:lnTo>
                    <a:pt x="26942" y="73902"/>
                  </a:lnTo>
                  <a:lnTo>
                    <a:pt x="41929" y="30597"/>
                  </a:lnTo>
                  <a:lnTo>
                    <a:pt x="57663" y="6934"/>
                  </a:lnTo>
                  <a:lnTo>
                    <a:pt x="62136" y="2758"/>
                  </a:lnTo>
                  <a:lnTo>
                    <a:pt x="65825" y="680"/>
                  </a:lnTo>
                  <a:lnTo>
                    <a:pt x="68988" y="0"/>
                  </a:lnTo>
                  <a:lnTo>
                    <a:pt x="72509" y="2369"/>
                  </a:lnTo>
                  <a:lnTo>
                    <a:pt x="80184" y="12527"/>
                  </a:lnTo>
                  <a:lnTo>
                    <a:pt x="90833" y="40634"/>
                  </a:lnTo>
                  <a:lnTo>
                    <a:pt x="94229" y="66686"/>
                  </a:lnTo>
                  <a:lnTo>
                    <a:pt x="114758" y="30405"/>
                  </a:lnTo>
                  <a:lnTo>
                    <a:pt x="126947" y="26870"/>
                  </a:lnTo>
                  <a:lnTo>
                    <a:pt x="143420" y="26709"/>
                  </a:lnTo>
                  <a:lnTo>
                    <a:pt x="167854" y="34553"/>
                  </a:lnTo>
                  <a:lnTo>
                    <a:pt x="182061" y="41883"/>
                  </a:lnTo>
                  <a:lnTo>
                    <a:pt x="191668" y="53608"/>
                  </a:lnTo>
                  <a:lnTo>
                    <a:pt x="208667" y="93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204"/>
            <p:cNvSpPr/>
            <p:nvPr>
              <p:custDataLst>
                <p:tags r:id="rId150"/>
              </p:custDataLst>
            </p:nvPr>
          </p:nvSpPr>
          <p:spPr>
            <a:xfrm>
              <a:off x="5335218" y="3962400"/>
              <a:ext cx="176583" cy="30174"/>
            </a:xfrm>
            <a:custGeom>
              <a:avLst/>
              <a:gdLst/>
              <a:ahLst/>
              <a:cxnLst/>
              <a:rect l="0" t="0" r="0" b="0"/>
              <a:pathLst>
                <a:path w="176583" h="30174">
                  <a:moveTo>
                    <a:pt x="49582" y="0"/>
                  </a:moveTo>
                  <a:lnTo>
                    <a:pt x="49582" y="0"/>
                  </a:lnTo>
                  <a:lnTo>
                    <a:pt x="9771" y="15901"/>
                  </a:lnTo>
                  <a:lnTo>
                    <a:pt x="609" y="23765"/>
                  </a:lnTo>
                  <a:lnTo>
                    <a:pt x="0" y="26426"/>
                  </a:lnTo>
                  <a:lnTo>
                    <a:pt x="1711" y="28201"/>
                  </a:lnTo>
                  <a:lnTo>
                    <a:pt x="10667" y="30173"/>
                  </a:lnTo>
                  <a:lnTo>
                    <a:pt x="48924" y="29557"/>
                  </a:lnTo>
                  <a:lnTo>
                    <a:pt x="95539" y="24536"/>
                  </a:lnTo>
                  <a:lnTo>
                    <a:pt x="140034" y="11693"/>
                  </a:lnTo>
                  <a:lnTo>
                    <a:pt x="176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205"/>
            <p:cNvSpPr/>
            <p:nvPr>
              <p:custDataLst>
                <p:tags r:id="rId151"/>
              </p:custDataLst>
            </p:nvPr>
          </p:nvSpPr>
          <p:spPr>
            <a:xfrm>
              <a:off x="5295674" y="3740566"/>
              <a:ext cx="197077" cy="171035"/>
            </a:xfrm>
            <a:custGeom>
              <a:avLst/>
              <a:gdLst/>
              <a:ahLst/>
              <a:cxnLst/>
              <a:rect l="0" t="0" r="0" b="0"/>
              <a:pathLst>
                <a:path w="197077" h="171035">
                  <a:moveTo>
                    <a:pt x="120876" y="18634"/>
                  </a:moveTo>
                  <a:lnTo>
                    <a:pt x="120876" y="18634"/>
                  </a:lnTo>
                  <a:lnTo>
                    <a:pt x="136790" y="9200"/>
                  </a:lnTo>
                  <a:lnTo>
                    <a:pt x="167519" y="521"/>
                  </a:lnTo>
                  <a:lnTo>
                    <a:pt x="172886" y="0"/>
                  </a:lnTo>
                  <a:lnTo>
                    <a:pt x="173894" y="1273"/>
                  </a:lnTo>
                  <a:lnTo>
                    <a:pt x="173860" y="3532"/>
                  </a:lnTo>
                  <a:lnTo>
                    <a:pt x="173132" y="6449"/>
                  </a:lnTo>
                  <a:lnTo>
                    <a:pt x="165365" y="17297"/>
                  </a:lnTo>
                  <a:lnTo>
                    <a:pt x="124048" y="53369"/>
                  </a:lnTo>
                  <a:lnTo>
                    <a:pt x="85781" y="83141"/>
                  </a:lnTo>
                  <a:lnTo>
                    <a:pt x="44052" y="110802"/>
                  </a:lnTo>
                  <a:lnTo>
                    <a:pt x="3061" y="140242"/>
                  </a:lnTo>
                  <a:lnTo>
                    <a:pt x="0" y="144156"/>
                  </a:lnTo>
                  <a:lnTo>
                    <a:pt x="75" y="148176"/>
                  </a:lnTo>
                  <a:lnTo>
                    <a:pt x="5804" y="156407"/>
                  </a:lnTo>
                  <a:lnTo>
                    <a:pt x="17287" y="161005"/>
                  </a:lnTo>
                  <a:lnTo>
                    <a:pt x="57767" y="163957"/>
                  </a:lnTo>
                  <a:lnTo>
                    <a:pt x="98963" y="164469"/>
                  </a:lnTo>
                  <a:lnTo>
                    <a:pt x="139674" y="164642"/>
                  </a:lnTo>
                  <a:lnTo>
                    <a:pt x="197076" y="171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436"/>
          <p:cNvGrpSpPr/>
          <p:nvPr/>
        </p:nvGrpSpPr>
        <p:grpSpPr>
          <a:xfrm>
            <a:off x="6346821" y="3898900"/>
            <a:ext cx="200030" cy="100976"/>
            <a:chOff x="6346821" y="3898900"/>
            <a:chExt cx="200030" cy="100976"/>
          </a:xfrm>
        </p:grpSpPr>
        <p:sp>
          <p:nvSpPr>
            <p:cNvPr id="82" name="SMARTInkShape-2206"/>
            <p:cNvSpPr/>
            <p:nvPr>
              <p:custDataLst>
                <p:tags r:id="rId146"/>
              </p:custDataLst>
            </p:nvPr>
          </p:nvSpPr>
          <p:spPr>
            <a:xfrm>
              <a:off x="6346821" y="3968750"/>
              <a:ext cx="200030" cy="31126"/>
            </a:xfrm>
            <a:custGeom>
              <a:avLst/>
              <a:gdLst/>
              <a:ahLst/>
              <a:cxnLst/>
              <a:rect l="0" t="0" r="0" b="0"/>
              <a:pathLst>
                <a:path w="200030" h="31126">
                  <a:moveTo>
                    <a:pt x="28579" y="12700"/>
                  </a:moveTo>
                  <a:lnTo>
                    <a:pt x="28579" y="12700"/>
                  </a:lnTo>
                  <a:lnTo>
                    <a:pt x="21837" y="12700"/>
                  </a:lnTo>
                  <a:lnTo>
                    <a:pt x="7531" y="19442"/>
                  </a:lnTo>
                  <a:lnTo>
                    <a:pt x="1585" y="24633"/>
                  </a:lnTo>
                  <a:lnTo>
                    <a:pt x="0" y="27005"/>
                  </a:lnTo>
                  <a:lnTo>
                    <a:pt x="1765" y="28587"/>
                  </a:lnTo>
                  <a:lnTo>
                    <a:pt x="24876" y="31125"/>
                  </a:lnTo>
                  <a:lnTo>
                    <a:pt x="63360" y="28256"/>
                  </a:lnTo>
                  <a:lnTo>
                    <a:pt x="102698" y="22875"/>
                  </a:lnTo>
                  <a:lnTo>
                    <a:pt x="141371" y="14736"/>
                  </a:lnTo>
                  <a:lnTo>
                    <a:pt x="2000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07"/>
            <p:cNvSpPr/>
            <p:nvPr>
              <p:custDataLst>
                <p:tags r:id="rId147"/>
              </p:custDataLst>
            </p:nvPr>
          </p:nvSpPr>
          <p:spPr>
            <a:xfrm>
              <a:off x="6375662" y="3898900"/>
              <a:ext cx="133089" cy="12701"/>
            </a:xfrm>
            <a:custGeom>
              <a:avLst/>
              <a:gdLst/>
              <a:ahLst/>
              <a:cxnLst/>
              <a:rect l="0" t="0" r="0" b="0"/>
              <a:pathLst>
                <a:path w="133089" h="1270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38485" y="0"/>
                  </a:lnTo>
                  <a:lnTo>
                    <a:pt x="79306" y="705"/>
                  </a:lnTo>
                  <a:lnTo>
                    <a:pt x="13308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437"/>
          <p:cNvGrpSpPr/>
          <p:nvPr/>
        </p:nvGrpSpPr>
        <p:grpSpPr>
          <a:xfrm>
            <a:off x="6959600" y="3697569"/>
            <a:ext cx="260351" cy="328223"/>
            <a:chOff x="6959600" y="3697569"/>
            <a:chExt cx="260351" cy="328223"/>
          </a:xfrm>
        </p:grpSpPr>
        <p:sp>
          <p:nvSpPr>
            <p:cNvPr id="85" name="SMARTInkShape-2208"/>
            <p:cNvSpPr/>
            <p:nvPr>
              <p:custDataLst>
                <p:tags r:id="rId144"/>
              </p:custDataLst>
            </p:nvPr>
          </p:nvSpPr>
          <p:spPr>
            <a:xfrm>
              <a:off x="7071411" y="3829050"/>
              <a:ext cx="148540" cy="165637"/>
            </a:xfrm>
            <a:custGeom>
              <a:avLst/>
              <a:gdLst/>
              <a:ahLst/>
              <a:cxnLst/>
              <a:rect l="0" t="0" r="0" b="0"/>
              <a:pathLst>
                <a:path w="148540" h="165637">
                  <a:moveTo>
                    <a:pt x="8839" y="82550"/>
                  </a:moveTo>
                  <a:lnTo>
                    <a:pt x="8839" y="82550"/>
                  </a:lnTo>
                  <a:lnTo>
                    <a:pt x="0" y="73712"/>
                  </a:lnTo>
                  <a:lnTo>
                    <a:pt x="829" y="71013"/>
                  </a:lnTo>
                  <a:lnTo>
                    <a:pt x="7396" y="64252"/>
                  </a:lnTo>
                  <a:lnTo>
                    <a:pt x="15489" y="60307"/>
                  </a:lnTo>
                  <a:lnTo>
                    <a:pt x="19621" y="59254"/>
                  </a:lnTo>
                  <a:lnTo>
                    <a:pt x="35552" y="61144"/>
                  </a:lnTo>
                  <a:lnTo>
                    <a:pt x="53677" y="72915"/>
                  </a:lnTo>
                  <a:lnTo>
                    <a:pt x="65711" y="83066"/>
                  </a:lnTo>
                  <a:lnTo>
                    <a:pt x="77117" y="100655"/>
                  </a:lnTo>
                  <a:lnTo>
                    <a:pt x="82692" y="123741"/>
                  </a:lnTo>
                  <a:lnTo>
                    <a:pt x="73898" y="165636"/>
                  </a:lnTo>
                  <a:lnTo>
                    <a:pt x="71967" y="165457"/>
                  </a:lnTo>
                  <a:lnTo>
                    <a:pt x="66059" y="159614"/>
                  </a:lnTo>
                  <a:lnTo>
                    <a:pt x="64374" y="142435"/>
                  </a:lnTo>
                  <a:lnTo>
                    <a:pt x="69273" y="106879"/>
                  </a:lnTo>
                  <a:lnTo>
                    <a:pt x="77326" y="82779"/>
                  </a:lnTo>
                  <a:lnTo>
                    <a:pt x="107848" y="36006"/>
                  </a:lnTo>
                  <a:lnTo>
                    <a:pt x="148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209"/>
            <p:cNvSpPr/>
            <p:nvPr>
              <p:custDataLst>
                <p:tags r:id="rId145"/>
              </p:custDataLst>
            </p:nvPr>
          </p:nvSpPr>
          <p:spPr>
            <a:xfrm>
              <a:off x="6959600" y="3697569"/>
              <a:ext cx="117774" cy="328223"/>
            </a:xfrm>
            <a:custGeom>
              <a:avLst/>
              <a:gdLst/>
              <a:ahLst/>
              <a:cxnLst/>
              <a:rect l="0" t="0" r="0" b="0"/>
              <a:pathLst>
                <a:path w="117774" h="328223">
                  <a:moveTo>
                    <a:pt x="19050" y="74331"/>
                  </a:moveTo>
                  <a:lnTo>
                    <a:pt x="19050" y="74331"/>
                  </a:lnTo>
                  <a:lnTo>
                    <a:pt x="15679" y="74331"/>
                  </a:lnTo>
                  <a:lnTo>
                    <a:pt x="14686" y="75742"/>
                  </a:lnTo>
                  <a:lnTo>
                    <a:pt x="13288" y="85176"/>
                  </a:lnTo>
                  <a:lnTo>
                    <a:pt x="14286" y="104590"/>
                  </a:lnTo>
                  <a:lnTo>
                    <a:pt x="22185" y="143112"/>
                  </a:lnTo>
                  <a:lnTo>
                    <a:pt x="28602" y="182670"/>
                  </a:lnTo>
                  <a:lnTo>
                    <a:pt x="31523" y="223240"/>
                  </a:lnTo>
                  <a:lnTo>
                    <a:pt x="36592" y="267068"/>
                  </a:lnTo>
                  <a:lnTo>
                    <a:pt x="34431" y="312702"/>
                  </a:lnTo>
                  <a:lnTo>
                    <a:pt x="32545" y="328169"/>
                  </a:lnTo>
                  <a:lnTo>
                    <a:pt x="31573" y="328222"/>
                  </a:lnTo>
                  <a:lnTo>
                    <a:pt x="28614" y="322638"/>
                  </a:lnTo>
                  <a:lnTo>
                    <a:pt x="18916" y="278253"/>
                  </a:lnTo>
                  <a:lnTo>
                    <a:pt x="13928" y="233615"/>
                  </a:lnTo>
                  <a:lnTo>
                    <a:pt x="13064" y="192866"/>
                  </a:lnTo>
                  <a:lnTo>
                    <a:pt x="14743" y="161350"/>
                  </a:lnTo>
                  <a:lnTo>
                    <a:pt x="17773" y="119399"/>
                  </a:lnTo>
                  <a:lnTo>
                    <a:pt x="25539" y="73199"/>
                  </a:lnTo>
                  <a:lnTo>
                    <a:pt x="40022" y="35895"/>
                  </a:lnTo>
                  <a:lnTo>
                    <a:pt x="57719" y="8144"/>
                  </a:lnTo>
                  <a:lnTo>
                    <a:pt x="63879" y="3395"/>
                  </a:lnTo>
                  <a:lnTo>
                    <a:pt x="70103" y="935"/>
                  </a:lnTo>
                  <a:lnTo>
                    <a:pt x="76368" y="0"/>
                  </a:lnTo>
                  <a:lnTo>
                    <a:pt x="82662" y="2199"/>
                  </a:lnTo>
                  <a:lnTo>
                    <a:pt x="95300" y="12169"/>
                  </a:lnTo>
                  <a:lnTo>
                    <a:pt x="110944" y="37019"/>
                  </a:lnTo>
                  <a:lnTo>
                    <a:pt x="117773" y="63354"/>
                  </a:lnTo>
                  <a:lnTo>
                    <a:pt x="113055" y="95773"/>
                  </a:lnTo>
                  <a:lnTo>
                    <a:pt x="99350" y="122077"/>
                  </a:lnTo>
                  <a:lnTo>
                    <a:pt x="87900" y="132711"/>
                  </a:lnTo>
                  <a:lnTo>
                    <a:pt x="67671" y="142664"/>
                  </a:lnTo>
                  <a:lnTo>
                    <a:pt x="40041" y="148200"/>
                  </a:lnTo>
                  <a:lnTo>
                    <a:pt x="6263" y="150070"/>
                  </a:lnTo>
                  <a:lnTo>
                    <a:pt x="2764" y="151635"/>
                  </a:lnTo>
                  <a:lnTo>
                    <a:pt x="0" y="163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438"/>
          <p:cNvGrpSpPr/>
          <p:nvPr/>
        </p:nvGrpSpPr>
        <p:grpSpPr>
          <a:xfrm>
            <a:off x="7474125" y="3693340"/>
            <a:ext cx="1527775" cy="402411"/>
            <a:chOff x="7474125" y="3693340"/>
            <a:chExt cx="1527775" cy="402411"/>
          </a:xfrm>
        </p:grpSpPr>
        <p:sp>
          <p:nvSpPr>
            <p:cNvPr id="88" name="SMARTInkShape-2210"/>
            <p:cNvSpPr/>
            <p:nvPr>
              <p:custDataLst>
                <p:tags r:id="rId133"/>
              </p:custDataLst>
            </p:nvPr>
          </p:nvSpPr>
          <p:spPr>
            <a:xfrm>
              <a:off x="8382882" y="3800580"/>
              <a:ext cx="113419" cy="168171"/>
            </a:xfrm>
            <a:custGeom>
              <a:avLst/>
              <a:gdLst/>
              <a:ahLst/>
              <a:cxnLst/>
              <a:rect l="0" t="0" r="0" b="0"/>
              <a:pathLst>
                <a:path w="113419" h="168171">
                  <a:moveTo>
                    <a:pt x="5468" y="9420"/>
                  </a:moveTo>
                  <a:lnTo>
                    <a:pt x="5468" y="9420"/>
                  </a:lnTo>
                  <a:lnTo>
                    <a:pt x="5468" y="6049"/>
                  </a:lnTo>
                  <a:lnTo>
                    <a:pt x="3586" y="2512"/>
                  </a:lnTo>
                  <a:lnTo>
                    <a:pt x="2097" y="582"/>
                  </a:lnTo>
                  <a:lnTo>
                    <a:pt x="1104" y="0"/>
                  </a:lnTo>
                  <a:lnTo>
                    <a:pt x="441" y="318"/>
                  </a:lnTo>
                  <a:lnTo>
                    <a:pt x="0" y="1235"/>
                  </a:lnTo>
                  <a:lnTo>
                    <a:pt x="6121" y="12639"/>
                  </a:lnTo>
                  <a:lnTo>
                    <a:pt x="45165" y="57201"/>
                  </a:lnTo>
                  <a:lnTo>
                    <a:pt x="78481" y="99595"/>
                  </a:lnTo>
                  <a:lnTo>
                    <a:pt x="90053" y="118767"/>
                  </a:lnTo>
                  <a:lnTo>
                    <a:pt x="113418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11"/>
            <p:cNvSpPr/>
            <p:nvPr>
              <p:custDataLst>
                <p:tags r:id="rId134"/>
              </p:custDataLst>
            </p:nvPr>
          </p:nvSpPr>
          <p:spPr>
            <a:xfrm>
              <a:off x="8238383" y="3742777"/>
              <a:ext cx="105518" cy="265348"/>
            </a:xfrm>
            <a:custGeom>
              <a:avLst/>
              <a:gdLst/>
              <a:ahLst/>
              <a:cxnLst/>
              <a:rect l="0" t="0" r="0" b="0"/>
              <a:pathLst>
                <a:path w="105518" h="265348">
                  <a:moveTo>
                    <a:pt x="67417" y="35473"/>
                  </a:moveTo>
                  <a:lnTo>
                    <a:pt x="67417" y="35473"/>
                  </a:lnTo>
                  <a:lnTo>
                    <a:pt x="66711" y="15208"/>
                  </a:lnTo>
                  <a:lnTo>
                    <a:pt x="64046" y="6241"/>
                  </a:lnTo>
                  <a:lnTo>
                    <a:pt x="62348" y="3285"/>
                  </a:lnTo>
                  <a:lnTo>
                    <a:pt x="58578" y="0"/>
                  </a:lnTo>
                  <a:lnTo>
                    <a:pt x="55880" y="535"/>
                  </a:lnTo>
                  <a:lnTo>
                    <a:pt x="49119" y="4893"/>
                  </a:lnTo>
                  <a:lnTo>
                    <a:pt x="37379" y="22022"/>
                  </a:lnTo>
                  <a:lnTo>
                    <a:pt x="20770" y="63938"/>
                  </a:lnTo>
                  <a:lnTo>
                    <a:pt x="5782" y="111521"/>
                  </a:lnTo>
                  <a:lnTo>
                    <a:pt x="0" y="142672"/>
                  </a:lnTo>
                  <a:lnTo>
                    <a:pt x="2051" y="181301"/>
                  </a:lnTo>
                  <a:lnTo>
                    <a:pt x="12016" y="222166"/>
                  </a:lnTo>
                  <a:lnTo>
                    <a:pt x="25366" y="243895"/>
                  </a:lnTo>
                  <a:lnTo>
                    <a:pt x="39357" y="256997"/>
                  </a:lnTo>
                  <a:lnTo>
                    <a:pt x="55811" y="265347"/>
                  </a:lnTo>
                  <a:lnTo>
                    <a:pt x="105517" y="251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212"/>
            <p:cNvSpPr/>
            <p:nvPr>
              <p:custDataLst>
                <p:tags r:id="rId135"/>
              </p:custDataLst>
            </p:nvPr>
          </p:nvSpPr>
          <p:spPr>
            <a:xfrm>
              <a:off x="7969250" y="3863598"/>
              <a:ext cx="76201" cy="112192"/>
            </a:xfrm>
            <a:custGeom>
              <a:avLst/>
              <a:gdLst/>
              <a:ahLst/>
              <a:cxnLst/>
              <a:rect l="0" t="0" r="0" b="0"/>
              <a:pathLst>
                <a:path w="76201" h="112192">
                  <a:moveTo>
                    <a:pt x="0" y="28952"/>
                  </a:moveTo>
                  <a:lnTo>
                    <a:pt x="0" y="28952"/>
                  </a:lnTo>
                  <a:lnTo>
                    <a:pt x="0" y="7937"/>
                  </a:lnTo>
                  <a:lnTo>
                    <a:pt x="705" y="7181"/>
                  </a:lnTo>
                  <a:lnTo>
                    <a:pt x="1881" y="7382"/>
                  </a:lnTo>
                  <a:lnTo>
                    <a:pt x="3370" y="8222"/>
                  </a:lnTo>
                  <a:lnTo>
                    <a:pt x="27269" y="48432"/>
                  </a:lnTo>
                  <a:lnTo>
                    <a:pt x="30865" y="80229"/>
                  </a:lnTo>
                  <a:lnTo>
                    <a:pt x="27594" y="94310"/>
                  </a:lnTo>
                  <a:lnTo>
                    <a:pt x="20737" y="111477"/>
                  </a:lnTo>
                  <a:lnTo>
                    <a:pt x="19469" y="112191"/>
                  </a:lnTo>
                  <a:lnTo>
                    <a:pt x="17918" y="111256"/>
                  </a:lnTo>
                  <a:lnTo>
                    <a:pt x="16179" y="109221"/>
                  </a:lnTo>
                  <a:lnTo>
                    <a:pt x="13730" y="92873"/>
                  </a:lnTo>
                  <a:lnTo>
                    <a:pt x="19747" y="70156"/>
                  </a:lnTo>
                  <a:lnTo>
                    <a:pt x="43496" y="27540"/>
                  </a:lnTo>
                  <a:lnTo>
                    <a:pt x="67285" y="0"/>
                  </a:lnTo>
                  <a:lnTo>
                    <a:pt x="68140" y="478"/>
                  </a:lnTo>
                  <a:lnTo>
                    <a:pt x="69090" y="4773"/>
                  </a:lnTo>
                  <a:lnTo>
                    <a:pt x="52186" y="51178"/>
                  </a:lnTo>
                  <a:lnTo>
                    <a:pt x="53298" y="60232"/>
                  </a:lnTo>
                  <a:lnTo>
                    <a:pt x="54581" y="64622"/>
                  </a:lnTo>
                  <a:lnTo>
                    <a:pt x="76200" y="79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213"/>
            <p:cNvSpPr/>
            <p:nvPr>
              <p:custDataLst>
                <p:tags r:id="rId136"/>
              </p:custDataLst>
            </p:nvPr>
          </p:nvSpPr>
          <p:spPr>
            <a:xfrm>
              <a:off x="7852935" y="3894509"/>
              <a:ext cx="97266" cy="81006"/>
            </a:xfrm>
            <a:custGeom>
              <a:avLst/>
              <a:gdLst/>
              <a:ahLst/>
              <a:cxnLst/>
              <a:rect l="0" t="0" r="0" b="0"/>
              <a:pathLst>
                <a:path w="97266" h="81006">
                  <a:moveTo>
                    <a:pt x="40115" y="67891"/>
                  </a:moveTo>
                  <a:lnTo>
                    <a:pt x="40115" y="67891"/>
                  </a:lnTo>
                  <a:lnTo>
                    <a:pt x="50241" y="45523"/>
                  </a:lnTo>
                  <a:lnTo>
                    <a:pt x="52475" y="16654"/>
                  </a:lnTo>
                  <a:lnTo>
                    <a:pt x="50783" y="7960"/>
                  </a:lnTo>
                  <a:lnTo>
                    <a:pt x="49343" y="4653"/>
                  </a:lnTo>
                  <a:lnTo>
                    <a:pt x="46267" y="2449"/>
                  </a:lnTo>
                  <a:lnTo>
                    <a:pt x="37204" y="0"/>
                  </a:lnTo>
                  <a:lnTo>
                    <a:pt x="32530" y="758"/>
                  </a:lnTo>
                  <a:lnTo>
                    <a:pt x="23573" y="5363"/>
                  </a:lnTo>
                  <a:lnTo>
                    <a:pt x="10597" y="22632"/>
                  </a:lnTo>
                  <a:lnTo>
                    <a:pt x="1186" y="45622"/>
                  </a:lnTo>
                  <a:lnTo>
                    <a:pt x="0" y="58229"/>
                  </a:lnTo>
                  <a:lnTo>
                    <a:pt x="3299" y="73259"/>
                  </a:lnTo>
                  <a:lnTo>
                    <a:pt x="4988" y="77819"/>
                  </a:lnTo>
                  <a:lnTo>
                    <a:pt x="8231" y="80154"/>
                  </a:lnTo>
                  <a:lnTo>
                    <a:pt x="12508" y="81005"/>
                  </a:lnTo>
                  <a:lnTo>
                    <a:pt x="22201" y="80069"/>
                  </a:lnTo>
                  <a:lnTo>
                    <a:pt x="31212" y="77302"/>
                  </a:lnTo>
                  <a:lnTo>
                    <a:pt x="39920" y="69957"/>
                  </a:lnTo>
                  <a:lnTo>
                    <a:pt x="47790" y="61753"/>
                  </a:lnTo>
                  <a:lnTo>
                    <a:pt x="53638" y="58107"/>
                  </a:lnTo>
                  <a:lnTo>
                    <a:pt x="60898" y="56055"/>
                  </a:lnTo>
                  <a:lnTo>
                    <a:pt x="63142" y="56472"/>
                  </a:lnTo>
                  <a:lnTo>
                    <a:pt x="67519" y="58818"/>
                  </a:lnTo>
                  <a:lnTo>
                    <a:pt x="81146" y="69731"/>
                  </a:lnTo>
                  <a:lnTo>
                    <a:pt x="97265" y="74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214"/>
            <p:cNvSpPr/>
            <p:nvPr>
              <p:custDataLst>
                <p:tags r:id="rId137"/>
              </p:custDataLst>
            </p:nvPr>
          </p:nvSpPr>
          <p:spPr>
            <a:xfrm>
              <a:off x="7639932" y="3885859"/>
              <a:ext cx="170569" cy="124069"/>
            </a:xfrm>
            <a:custGeom>
              <a:avLst/>
              <a:gdLst/>
              <a:ahLst/>
              <a:cxnLst/>
              <a:rect l="0" t="0" r="0" b="0"/>
              <a:pathLst>
                <a:path w="170569" h="124069">
                  <a:moveTo>
                    <a:pt x="5468" y="38441"/>
                  </a:moveTo>
                  <a:lnTo>
                    <a:pt x="5468" y="38441"/>
                  </a:lnTo>
                  <a:lnTo>
                    <a:pt x="5468" y="34783"/>
                  </a:lnTo>
                  <a:lnTo>
                    <a:pt x="5468" y="80245"/>
                  </a:lnTo>
                  <a:lnTo>
                    <a:pt x="3586" y="110773"/>
                  </a:lnTo>
                  <a:lnTo>
                    <a:pt x="0" y="124068"/>
                  </a:lnTo>
                  <a:lnTo>
                    <a:pt x="12017" y="79828"/>
                  </a:lnTo>
                  <a:lnTo>
                    <a:pt x="21989" y="50233"/>
                  </a:lnTo>
                  <a:lnTo>
                    <a:pt x="36469" y="26648"/>
                  </a:lnTo>
                  <a:lnTo>
                    <a:pt x="40953" y="22113"/>
                  </a:lnTo>
                  <a:lnTo>
                    <a:pt x="44646" y="19794"/>
                  </a:lnTo>
                  <a:lnTo>
                    <a:pt x="47815" y="18954"/>
                  </a:lnTo>
                  <a:lnTo>
                    <a:pt x="50632" y="19100"/>
                  </a:lnTo>
                  <a:lnTo>
                    <a:pt x="57526" y="24906"/>
                  </a:lnTo>
                  <a:lnTo>
                    <a:pt x="63882" y="33837"/>
                  </a:lnTo>
                  <a:lnTo>
                    <a:pt x="67461" y="47503"/>
                  </a:lnTo>
                  <a:lnTo>
                    <a:pt x="68770" y="70156"/>
                  </a:lnTo>
                  <a:lnTo>
                    <a:pt x="69541" y="71579"/>
                  </a:lnTo>
                  <a:lnTo>
                    <a:pt x="70761" y="71822"/>
                  </a:lnTo>
                  <a:lnTo>
                    <a:pt x="72280" y="71278"/>
                  </a:lnTo>
                  <a:lnTo>
                    <a:pt x="87260" y="32836"/>
                  </a:lnTo>
                  <a:lnTo>
                    <a:pt x="102374" y="16633"/>
                  </a:lnTo>
                  <a:lnTo>
                    <a:pt x="120259" y="2894"/>
                  </a:lnTo>
                  <a:lnTo>
                    <a:pt x="125739" y="632"/>
                  </a:lnTo>
                  <a:lnTo>
                    <a:pt x="135592" y="0"/>
                  </a:lnTo>
                  <a:lnTo>
                    <a:pt x="139489" y="2936"/>
                  </a:lnTo>
                  <a:lnTo>
                    <a:pt x="145701" y="13724"/>
                  </a:lnTo>
                  <a:lnTo>
                    <a:pt x="157749" y="61314"/>
                  </a:lnTo>
                  <a:lnTo>
                    <a:pt x="170568" y="108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215"/>
            <p:cNvSpPr/>
            <p:nvPr>
              <p:custDataLst>
                <p:tags r:id="rId138"/>
              </p:custDataLst>
            </p:nvPr>
          </p:nvSpPr>
          <p:spPr>
            <a:xfrm>
              <a:off x="7474125" y="3693340"/>
              <a:ext cx="101426" cy="402411"/>
            </a:xfrm>
            <a:custGeom>
              <a:avLst/>
              <a:gdLst/>
              <a:ahLst/>
              <a:cxnLst/>
              <a:rect l="0" t="0" r="0" b="0"/>
              <a:pathLst>
                <a:path w="101426" h="402411">
                  <a:moveTo>
                    <a:pt x="101425" y="15060"/>
                  </a:moveTo>
                  <a:lnTo>
                    <a:pt x="101425" y="15060"/>
                  </a:lnTo>
                  <a:lnTo>
                    <a:pt x="98054" y="15060"/>
                  </a:lnTo>
                  <a:lnTo>
                    <a:pt x="97061" y="13649"/>
                  </a:lnTo>
                  <a:lnTo>
                    <a:pt x="95957" y="8318"/>
                  </a:lnTo>
                  <a:lnTo>
                    <a:pt x="93546" y="5626"/>
                  </a:lnTo>
                  <a:lnTo>
                    <a:pt x="85223" y="754"/>
                  </a:lnTo>
                  <a:lnTo>
                    <a:pt x="76350" y="0"/>
                  </a:lnTo>
                  <a:lnTo>
                    <a:pt x="72007" y="787"/>
                  </a:lnTo>
                  <a:lnTo>
                    <a:pt x="61539" y="11068"/>
                  </a:lnTo>
                  <a:lnTo>
                    <a:pt x="37572" y="53155"/>
                  </a:lnTo>
                  <a:lnTo>
                    <a:pt x="18770" y="98001"/>
                  </a:lnTo>
                  <a:lnTo>
                    <a:pt x="6535" y="136923"/>
                  </a:lnTo>
                  <a:lnTo>
                    <a:pt x="2807" y="169175"/>
                  </a:lnTo>
                  <a:lnTo>
                    <a:pt x="1151" y="207028"/>
                  </a:lnTo>
                  <a:lnTo>
                    <a:pt x="414" y="247369"/>
                  </a:lnTo>
                  <a:lnTo>
                    <a:pt x="0" y="289522"/>
                  </a:lnTo>
                  <a:lnTo>
                    <a:pt x="9989" y="329999"/>
                  </a:lnTo>
                  <a:lnTo>
                    <a:pt x="26354" y="363159"/>
                  </a:lnTo>
                  <a:lnTo>
                    <a:pt x="51351" y="387488"/>
                  </a:lnTo>
                  <a:lnTo>
                    <a:pt x="95075" y="402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216"/>
            <p:cNvSpPr/>
            <p:nvPr>
              <p:custDataLst>
                <p:tags r:id="rId139"/>
              </p:custDataLst>
            </p:nvPr>
          </p:nvSpPr>
          <p:spPr>
            <a:xfrm>
              <a:off x="8902700" y="3741915"/>
              <a:ext cx="99200" cy="315736"/>
            </a:xfrm>
            <a:custGeom>
              <a:avLst/>
              <a:gdLst/>
              <a:ahLst/>
              <a:cxnLst/>
              <a:rect l="0" t="0" r="0" b="0"/>
              <a:pathLst>
                <a:path w="99200" h="315736">
                  <a:moveTo>
                    <a:pt x="50800" y="10935"/>
                  </a:moveTo>
                  <a:lnTo>
                    <a:pt x="50800" y="10935"/>
                  </a:lnTo>
                  <a:lnTo>
                    <a:pt x="50800" y="0"/>
                  </a:lnTo>
                  <a:lnTo>
                    <a:pt x="66380" y="26179"/>
                  </a:lnTo>
                  <a:lnTo>
                    <a:pt x="84399" y="70548"/>
                  </a:lnTo>
                  <a:lnTo>
                    <a:pt x="95876" y="108953"/>
                  </a:lnTo>
                  <a:lnTo>
                    <a:pt x="99199" y="138520"/>
                  </a:lnTo>
                  <a:lnTo>
                    <a:pt x="96027" y="177933"/>
                  </a:lnTo>
                  <a:lnTo>
                    <a:pt x="84872" y="219527"/>
                  </a:lnTo>
                  <a:lnTo>
                    <a:pt x="66775" y="258301"/>
                  </a:lnTo>
                  <a:lnTo>
                    <a:pt x="43538" y="290956"/>
                  </a:lnTo>
                  <a:lnTo>
                    <a:pt x="24424" y="308393"/>
                  </a:lnTo>
                  <a:lnTo>
                    <a:pt x="16500" y="312472"/>
                  </a:lnTo>
                  <a:lnTo>
                    <a:pt x="0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17"/>
            <p:cNvSpPr/>
            <p:nvPr>
              <p:custDataLst>
                <p:tags r:id="rId140"/>
              </p:custDataLst>
            </p:nvPr>
          </p:nvSpPr>
          <p:spPr>
            <a:xfrm>
              <a:off x="8802004" y="3795756"/>
              <a:ext cx="77785" cy="242845"/>
            </a:xfrm>
            <a:custGeom>
              <a:avLst/>
              <a:gdLst/>
              <a:ahLst/>
              <a:cxnLst/>
              <a:rect l="0" t="0" r="0" b="0"/>
              <a:pathLst>
                <a:path w="77785" h="242845">
                  <a:moveTo>
                    <a:pt x="68946" y="33294"/>
                  </a:moveTo>
                  <a:lnTo>
                    <a:pt x="68946" y="33294"/>
                  </a:lnTo>
                  <a:lnTo>
                    <a:pt x="77784" y="12246"/>
                  </a:lnTo>
                  <a:lnTo>
                    <a:pt x="77661" y="7973"/>
                  </a:lnTo>
                  <a:lnTo>
                    <a:pt x="76167" y="4419"/>
                  </a:lnTo>
                  <a:lnTo>
                    <a:pt x="73760" y="1344"/>
                  </a:lnTo>
                  <a:lnTo>
                    <a:pt x="70744" y="0"/>
                  </a:lnTo>
                  <a:lnTo>
                    <a:pt x="63631" y="387"/>
                  </a:lnTo>
                  <a:lnTo>
                    <a:pt x="51692" y="4572"/>
                  </a:lnTo>
                  <a:lnTo>
                    <a:pt x="39218" y="17023"/>
                  </a:lnTo>
                  <a:lnTo>
                    <a:pt x="20016" y="58294"/>
                  </a:lnTo>
                  <a:lnTo>
                    <a:pt x="8514" y="102386"/>
                  </a:lnTo>
                  <a:lnTo>
                    <a:pt x="4170" y="144935"/>
                  </a:lnTo>
                  <a:lnTo>
                    <a:pt x="98" y="184306"/>
                  </a:lnTo>
                  <a:lnTo>
                    <a:pt x="0" y="215210"/>
                  </a:lnTo>
                  <a:lnTo>
                    <a:pt x="5446" y="242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18"/>
            <p:cNvSpPr/>
            <p:nvPr>
              <p:custDataLst>
                <p:tags r:id="rId141"/>
              </p:custDataLst>
            </p:nvPr>
          </p:nvSpPr>
          <p:spPr>
            <a:xfrm>
              <a:off x="8699500" y="3766433"/>
              <a:ext cx="107951" cy="138818"/>
            </a:xfrm>
            <a:custGeom>
              <a:avLst/>
              <a:gdLst/>
              <a:ahLst/>
              <a:cxnLst/>
              <a:rect l="0" t="0" r="0" b="0"/>
              <a:pathLst>
                <a:path w="107951" h="1388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19772" y="3272"/>
                  </a:lnTo>
                  <a:lnTo>
                    <a:pt x="28544" y="10841"/>
                  </a:lnTo>
                  <a:lnTo>
                    <a:pt x="58706" y="43127"/>
                  </a:lnTo>
                  <a:lnTo>
                    <a:pt x="76089" y="82207"/>
                  </a:lnTo>
                  <a:lnTo>
                    <a:pt x="10795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19"/>
            <p:cNvSpPr/>
            <p:nvPr>
              <p:custDataLst>
                <p:tags r:id="rId142"/>
              </p:custDataLst>
            </p:nvPr>
          </p:nvSpPr>
          <p:spPr>
            <a:xfrm>
              <a:off x="8388350" y="3800279"/>
              <a:ext cx="139701" cy="193872"/>
            </a:xfrm>
            <a:custGeom>
              <a:avLst/>
              <a:gdLst/>
              <a:ahLst/>
              <a:cxnLst/>
              <a:rect l="0" t="0" r="0" b="0"/>
              <a:pathLst>
                <a:path w="139701" h="193872">
                  <a:moveTo>
                    <a:pt x="139700" y="3371"/>
                  </a:moveTo>
                  <a:lnTo>
                    <a:pt x="139700" y="3371"/>
                  </a:lnTo>
                  <a:lnTo>
                    <a:pt x="132958" y="0"/>
                  </a:lnTo>
                  <a:lnTo>
                    <a:pt x="125885" y="227"/>
                  </a:lnTo>
                  <a:lnTo>
                    <a:pt x="106476" y="6121"/>
                  </a:lnTo>
                  <a:lnTo>
                    <a:pt x="102028" y="9437"/>
                  </a:lnTo>
                  <a:lnTo>
                    <a:pt x="74937" y="52142"/>
                  </a:lnTo>
                  <a:lnTo>
                    <a:pt x="52431" y="92706"/>
                  </a:lnTo>
                  <a:lnTo>
                    <a:pt x="28687" y="138850"/>
                  </a:lnTo>
                  <a:lnTo>
                    <a:pt x="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220"/>
            <p:cNvSpPr/>
            <p:nvPr>
              <p:custDataLst>
                <p:tags r:id="rId143"/>
              </p:custDataLst>
            </p:nvPr>
          </p:nvSpPr>
          <p:spPr>
            <a:xfrm>
              <a:off x="8534400" y="394335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34729" y="1220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439"/>
          <p:cNvGrpSpPr/>
          <p:nvPr/>
        </p:nvGrpSpPr>
        <p:grpSpPr>
          <a:xfrm>
            <a:off x="9317855" y="3709283"/>
            <a:ext cx="774235" cy="405518"/>
            <a:chOff x="9317855" y="3709283"/>
            <a:chExt cx="774235" cy="405518"/>
          </a:xfrm>
        </p:grpSpPr>
        <p:sp>
          <p:nvSpPr>
            <p:cNvPr id="100" name="SMARTInkShape-2221"/>
            <p:cNvSpPr/>
            <p:nvPr>
              <p:custDataLst>
                <p:tags r:id="rId129"/>
              </p:custDataLst>
            </p:nvPr>
          </p:nvSpPr>
          <p:spPr>
            <a:xfrm>
              <a:off x="9994900" y="3709283"/>
              <a:ext cx="97190" cy="405518"/>
            </a:xfrm>
            <a:custGeom>
              <a:avLst/>
              <a:gdLst/>
              <a:ahLst/>
              <a:cxnLst/>
              <a:rect l="0" t="0" r="0" b="0"/>
              <a:pathLst>
                <a:path w="97190" h="405518">
                  <a:moveTo>
                    <a:pt x="25400" y="5467"/>
                  </a:moveTo>
                  <a:lnTo>
                    <a:pt x="25400" y="5467"/>
                  </a:lnTo>
                  <a:lnTo>
                    <a:pt x="25400" y="2096"/>
                  </a:lnTo>
                  <a:lnTo>
                    <a:pt x="26812" y="1103"/>
                  </a:lnTo>
                  <a:lnTo>
                    <a:pt x="32142" y="0"/>
                  </a:lnTo>
                  <a:lnTo>
                    <a:pt x="41097" y="5154"/>
                  </a:lnTo>
                  <a:lnTo>
                    <a:pt x="54275" y="18074"/>
                  </a:lnTo>
                  <a:lnTo>
                    <a:pt x="71791" y="51937"/>
                  </a:lnTo>
                  <a:lnTo>
                    <a:pt x="86104" y="95358"/>
                  </a:lnTo>
                  <a:lnTo>
                    <a:pt x="95910" y="133858"/>
                  </a:lnTo>
                  <a:lnTo>
                    <a:pt x="97189" y="166011"/>
                  </a:lnTo>
                  <a:lnTo>
                    <a:pt x="94700" y="200292"/>
                  </a:lnTo>
                  <a:lnTo>
                    <a:pt x="83955" y="242247"/>
                  </a:lnTo>
                  <a:lnTo>
                    <a:pt x="70945" y="275802"/>
                  </a:lnTo>
                  <a:lnTo>
                    <a:pt x="55755" y="308119"/>
                  </a:lnTo>
                  <a:lnTo>
                    <a:pt x="33218" y="350318"/>
                  </a:lnTo>
                  <a:lnTo>
                    <a:pt x="0" y="40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222"/>
            <p:cNvSpPr/>
            <p:nvPr>
              <p:custDataLst>
                <p:tags r:id="rId130"/>
              </p:custDataLst>
            </p:nvPr>
          </p:nvSpPr>
          <p:spPr>
            <a:xfrm>
              <a:off x="9728200" y="3843155"/>
              <a:ext cx="215901" cy="143337"/>
            </a:xfrm>
            <a:custGeom>
              <a:avLst/>
              <a:gdLst/>
              <a:ahLst/>
              <a:cxnLst/>
              <a:rect l="0" t="0" r="0" b="0"/>
              <a:pathLst>
                <a:path w="215901" h="143337">
                  <a:moveTo>
                    <a:pt x="0" y="17645"/>
                  </a:moveTo>
                  <a:lnTo>
                    <a:pt x="0" y="17645"/>
                  </a:lnTo>
                  <a:lnTo>
                    <a:pt x="8838" y="3339"/>
                  </a:lnTo>
                  <a:lnTo>
                    <a:pt x="12865" y="703"/>
                  </a:lnTo>
                  <a:lnTo>
                    <a:pt x="14926" y="0"/>
                  </a:lnTo>
                  <a:lnTo>
                    <a:pt x="17712" y="1649"/>
                  </a:lnTo>
                  <a:lnTo>
                    <a:pt x="24570" y="9125"/>
                  </a:lnTo>
                  <a:lnTo>
                    <a:pt x="28559" y="23266"/>
                  </a:lnTo>
                  <a:lnTo>
                    <a:pt x="31119" y="64460"/>
                  </a:lnTo>
                  <a:lnTo>
                    <a:pt x="29786" y="103921"/>
                  </a:lnTo>
                  <a:lnTo>
                    <a:pt x="21613" y="140641"/>
                  </a:lnTo>
                  <a:lnTo>
                    <a:pt x="20758" y="142681"/>
                  </a:lnTo>
                  <a:lnTo>
                    <a:pt x="20189" y="143336"/>
                  </a:lnTo>
                  <a:lnTo>
                    <a:pt x="31359" y="104531"/>
                  </a:lnTo>
                  <a:lnTo>
                    <a:pt x="47613" y="60416"/>
                  </a:lnTo>
                  <a:lnTo>
                    <a:pt x="63731" y="31886"/>
                  </a:lnTo>
                  <a:lnTo>
                    <a:pt x="73246" y="23974"/>
                  </a:lnTo>
                  <a:lnTo>
                    <a:pt x="77053" y="22570"/>
                  </a:lnTo>
                  <a:lnTo>
                    <a:pt x="80295" y="22339"/>
                  </a:lnTo>
                  <a:lnTo>
                    <a:pt x="83164" y="22891"/>
                  </a:lnTo>
                  <a:lnTo>
                    <a:pt x="88232" y="32912"/>
                  </a:lnTo>
                  <a:lnTo>
                    <a:pt x="99661" y="77607"/>
                  </a:lnTo>
                  <a:lnTo>
                    <a:pt x="101444" y="86628"/>
                  </a:lnTo>
                  <a:lnTo>
                    <a:pt x="102907" y="89034"/>
                  </a:lnTo>
                  <a:lnTo>
                    <a:pt x="104588" y="90637"/>
                  </a:lnTo>
                  <a:lnTo>
                    <a:pt x="106414" y="90296"/>
                  </a:lnTo>
                  <a:lnTo>
                    <a:pt x="110325" y="86153"/>
                  </a:lnTo>
                  <a:lnTo>
                    <a:pt x="127591" y="47267"/>
                  </a:lnTo>
                  <a:lnTo>
                    <a:pt x="135729" y="30105"/>
                  </a:lnTo>
                  <a:lnTo>
                    <a:pt x="144049" y="20125"/>
                  </a:lnTo>
                  <a:lnTo>
                    <a:pt x="149655" y="18593"/>
                  </a:lnTo>
                  <a:lnTo>
                    <a:pt x="163410" y="20653"/>
                  </a:lnTo>
                  <a:lnTo>
                    <a:pt x="173286" y="26273"/>
                  </a:lnTo>
                  <a:lnTo>
                    <a:pt x="180732" y="34885"/>
                  </a:lnTo>
                  <a:lnTo>
                    <a:pt x="201190" y="78180"/>
                  </a:lnTo>
                  <a:lnTo>
                    <a:pt x="215900" y="131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223"/>
            <p:cNvSpPr/>
            <p:nvPr>
              <p:custDataLst>
                <p:tags r:id="rId131"/>
              </p:custDataLst>
            </p:nvPr>
          </p:nvSpPr>
          <p:spPr>
            <a:xfrm>
              <a:off x="9331496" y="4051300"/>
              <a:ext cx="199855" cy="36756"/>
            </a:xfrm>
            <a:custGeom>
              <a:avLst/>
              <a:gdLst/>
              <a:ahLst/>
              <a:cxnLst/>
              <a:rect l="0" t="0" r="0" b="0"/>
              <a:pathLst>
                <a:path w="199855" h="36756">
                  <a:moveTo>
                    <a:pt x="41104" y="0"/>
                  </a:moveTo>
                  <a:lnTo>
                    <a:pt x="41104" y="0"/>
                  </a:lnTo>
                  <a:lnTo>
                    <a:pt x="3654" y="17677"/>
                  </a:lnTo>
                  <a:lnTo>
                    <a:pt x="615" y="20956"/>
                  </a:lnTo>
                  <a:lnTo>
                    <a:pt x="0" y="23849"/>
                  </a:lnTo>
                  <a:lnTo>
                    <a:pt x="1002" y="26482"/>
                  </a:lnTo>
                  <a:lnTo>
                    <a:pt x="26007" y="33560"/>
                  </a:lnTo>
                  <a:lnTo>
                    <a:pt x="64696" y="36755"/>
                  </a:lnTo>
                  <a:lnTo>
                    <a:pt x="110810" y="34330"/>
                  </a:lnTo>
                  <a:lnTo>
                    <a:pt x="153729" y="26484"/>
                  </a:lnTo>
                  <a:lnTo>
                    <a:pt x="19985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24"/>
            <p:cNvSpPr/>
            <p:nvPr>
              <p:custDataLst>
                <p:tags r:id="rId132"/>
              </p:custDataLst>
            </p:nvPr>
          </p:nvSpPr>
          <p:spPr>
            <a:xfrm>
              <a:off x="9317855" y="3818377"/>
              <a:ext cx="194446" cy="188474"/>
            </a:xfrm>
            <a:custGeom>
              <a:avLst/>
              <a:gdLst/>
              <a:ahLst/>
              <a:cxnLst/>
              <a:rect l="0" t="0" r="0" b="0"/>
              <a:pathLst>
                <a:path w="194446" h="188474">
                  <a:moveTo>
                    <a:pt x="156345" y="17023"/>
                  </a:moveTo>
                  <a:lnTo>
                    <a:pt x="156345" y="17023"/>
                  </a:lnTo>
                  <a:lnTo>
                    <a:pt x="156345" y="13652"/>
                  </a:lnTo>
                  <a:lnTo>
                    <a:pt x="167280" y="0"/>
                  </a:lnTo>
                  <a:lnTo>
                    <a:pt x="167162" y="735"/>
                  </a:lnTo>
                  <a:lnTo>
                    <a:pt x="165150" y="5315"/>
                  </a:lnTo>
                  <a:lnTo>
                    <a:pt x="129654" y="40089"/>
                  </a:lnTo>
                  <a:lnTo>
                    <a:pt x="85691" y="71725"/>
                  </a:lnTo>
                  <a:lnTo>
                    <a:pt x="38376" y="102230"/>
                  </a:lnTo>
                  <a:lnTo>
                    <a:pt x="6179" y="126647"/>
                  </a:lnTo>
                  <a:lnTo>
                    <a:pt x="1201" y="132439"/>
                  </a:lnTo>
                  <a:lnTo>
                    <a:pt x="0" y="138417"/>
                  </a:lnTo>
                  <a:lnTo>
                    <a:pt x="1314" y="144519"/>
                  </a:lnTo>
                  <a:lnTo>
                    <a:pt x="4308" y="150704"/>
                  </a:lnTo>
                  <a:lnTo>
                    <a:pt x="17042" y="159457"/>
                  </a:lnTo>
                  <a:lnTo>
                    <a:pt x="57332" y="170825"/>
                  </a:lnTo>
                  <a:lnTo>
                    <a:pt x="98033" y="179160"/>
                  </a:lnTo>
                  <a:lnTo>
                    <a:pt x="136637" y="181245"/>
                  </a:lnTo>
                  <a:lnTo>
                    <a:pt x="194445" y="188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440"/>
          <p:cNvGrpSpPr/>
          <p:nvPr/>
        </p:nvGrpSpPr>
        <p:grpSpPr>
          <a:xfrm>
            <a:off x="6400800" y="4718050"/>
            <a:ext cx="203201" cy="114679"/>
            <a:chOff x="6400800" y="4718050"/>
            <a:chExt cx="203201" cy="114679"/>
          </a:xfrm>
        </p:grpSpPr>
        <p:sp>
          <p:nvSpPr>
            <p:cNvPr id="105" name="SMARTInkShape-2225"/>
            <p:cNvSpPr/>
            <p:nvPr>
              <p:custDataLst>
                <p:tags r:id="rId127"/>
              </p:custDataLst>
            </p:nvPr>
          </p:nvSpPr>
          <p:spPr>
            <a:xfrm>
              <a:off x="6470649" y="4813300"/>
              <a:ext cx="133352" cy="19429"/>
            </a:xfrm>
            <a:custGeom>
              <a:avLst/>
              <a:gdLst/>
              <a:ahLst/>
              <a:cxnLst/>
              <a:rect l="0" t="0" r="0" b="0"/>
              <a:pathLst>
                <a:path w="133352" h="19429">
                  <a:moveTo>
                    <a:pt x="1" y="6350"/>
                  </a:moveTo>
                  <a:lnTo>
                    <a:pt x="1" y="6350"/>
                  </a:lnTo>
                  <a:lnTo>
                    <a:pt x="0" y="18559"/>
                  </a:lnTo>
                  <a:lnTo>
                    <a:pt x="706" y="19428"/>
                  </a:lnTo>
                  <a:lnTo>
                    <a:pt x="1883" y="18597"/>
                  </a:lnTo>
                  <a:lnTo>
                    <a:pt x="3372" y="16631"/>
                  </a:lnTo>
                  <a:lnTo>
                    <a:pt x="22323" y="13865"/>
                  </a:lnTo>
                  <a:lnTo>
                    <a:pt x="67415" y="12853"/>
                  </a:lnTo>
                  <a:lnTo>
                    <a:pt x="13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226"/>
            <p:cNvSpPr/>
            <p:nvPr>
              <p:custDataLst>
                <p:tags r:id="rId128"/>
              </p:custDataLst>
            </p:nvPr>
          </p:nvSpPr>
          <p:spPr>
            <a:xfrm>
              <a:off x="6400800" y="471805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43308" y="6316"/>
                  </a:lnTo>
                  <a:lnTo>
                    <a:pt x="79625" y="4458"/>
                  </a:lnTo>
                  <a:lnTo>
                    <a:pt x="119783" y="1321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441"/>
          <p:cNvGrpSpPr/>
          <p:nvPr/>
        </p:nvGrpSpPr>
        <p:grpSpPr>
          <a:xfrm>
            <a:off x="7073900" y="4609788"/>
            <a:ext cx="1338120" cy="342069"/>
            <a:chOff x="7073900" y="4609788"/>
            <a:chExt cx="1338120" cy="342069"/>
          </a:xfrm>
        </p:grpSpPr>
        <p:sp>
          <p:nvSpPr>
            <p:cNvPr id="108" name="SMARTInkShape-2227"/>
            <p:cNvSpPr/>
            <p:nvPr>
              <p:custDataLst>
                <p:tags r:id="rId119"/>
              </p:custDataLst>
            </p:nvPr>
          </p:nvSpPr>
          <p:spPr>
            <a:xfrm>
              <a:off x="8248650" y="4811214"/>
              <a:ext cx="163370" cy="85051"/>
            </a:xfrm>
            <a:custGeom>
              <a:avLst/>
              <a:gdLst/>
              <a:ahLst/>
              <a:cxnLst/>
              <a:rect l="0" t="0" r="0" b="0"/>
              <a:pathLst>
                <a:path w="163370" h="85051">
                  <a:moveTo>
                    <a:pt x="0" y="21136"/>
                  </a:moveTo>
                  <a:lnTo>
                    <a:pt x="0" y="21136"/>
                  </a:lnTo>
                  <a:lnTo>
                    <a:pt x="0" y="3492"/>
                  </a:lnTo>
                  <a:lnTo>
                    <a:pt x="5025" y="45762"/>
                  </a:lnTo>
                  <a:lnTo>
                    <a:pt x="4076" y="65357"/>
                  </a:lnTo>
                  <a:lnTo>
                    <a:pt x="805" y="84199"/>
                  </a:lnTo>
                  <a:lnTo>
                    <a:pt x="1242" y="85050"/>
                  </a:lnTo>
                  <a:lnTo>
                    <a:pt x="2239" y="84206"/>
                  </a:lnTo>
                  <a:lnTo>
                    <a:pt x="7014" y="74396"/>
                  </a:lnTo>
                  <a:lnTo>
                    <a:pt x="30818" y="32226"/>
                  </a:lnTo>
                  <a:lnTo>
                    <a:pt x="48316" y="3780"/>
                  </a:lnTo>
                  <a:lnTo>
                    <a:pt x="51260" y="1098"/>
                  </a:lnTo>
                  <a:lnTo>
                    <a:pt x="53929" y="17"/>
                  </a:lnTo>
                  <a:lnTo>
                    <a:pt x="56413" y="0"/>
                  </a:lnTo>
                  <a:lnTo>
                    <a:pt x="58775" y="696"/>
                  </a:lnTo>
                  <a:lnTo>
                    <a:pt x="63282" y="5231"/>
                  </a:lnTo>
                  <a:lnTo>
                    <a:pt x="66930" y="11950"/>
                  </a:lnTo>
                  <a:lnTo>
                    <a:pt x="75905" y="45548"/>
                  </a:lnTo>
                  <a:lnTo>
                    <a:pt x="97861" y="13286"/>
                  </a:lnTo>
                  <a:lnTo>
                    <a:pt x="115074" y="2034"/>
                  </a:lnTo>
                  <a:lnTo>
                    <a:pt x="127343" y="416"/>
                  </a:lnTo>
                  <a:lnTo>
                    <a:pt x="144270" y="3472"/>
                  </a:lnTo>
                  <a:lnTo>
                    <a:pt x="149096" y="5127"/>
                  </a:lnTo>
                  <a:lnTo>
                    <a:pt x="156342" y="10728"/>
                  </a:lnTo>
                  <a:lnTo>
                    <a:pt x="159261" y="14197"/>
                  </a:lnTo>
                  <a:lnTo>
                    <a:pt x="162504" y="25578"/>
                  </a:lnTo>
                  <a:lnTo>
                    <a:pt x="163369" y="32564"/>
                  </a:lnTo>
                  <a:lnTo>
                    <a:pt x="160568" y="44089"/>
                  </a:lnTo>
                  <a:lnTo>
                    <a:pt x="154821" y="56630"/>
                  </a:lnTo>
                  <a:lnTo>
                    <a:pt x="152400" y="65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228"/>
            <p:cNvSpPr/>
            <p:nvPr>
              <p:custDataLst>
                <p:tags r:id="rId120"/>
              </p:custDataLst>
            </p:nvPr>
          </p:nvSpPr>
          <p:spPr>
            <a:xfrm>
              <a:off x="8009115" y="4927600"/>
              <a:ext cx="118886" cy="24257"/>
            </a:xfrm>
            <a:custGeom>
              <a:avLst/>
              <a:gdLst/>
              <a:ahLst/>
              <a:cxnLst/>
              <a:rect l="0" t="0" r="0" b="0"/>
              <a:pathLst>
                <a:path w="118886" h="24257">
                  <a:moveTo>
                    <a:pt x="10935" y="12700"/>
                  </a:moveTo>
                  <a:lnTo>
                    <a:pt x="10935" y="12700"/>
                  </a:lnTo>
                  <a:lnTo>
                    <a:pt x="4193" y="16071"/>
                  </a:lnTo>
                  <a:lnTo>
                    <a:pt x="2208" y="17769"/>
                  </a:lnTo>
                  <a:lnTo>
                    <a:pt x="0" y="21539"/>
                  </a:lnTo>
                  <a:lnTo>
                    <a:pt x="822" y="22826"/>
                  </a:lnTo>
                  <a:lnTo>
                    <a:pt x="5500" y="24256"/>
                  </a:lnTo>
                  <a:lnTo>
                    <a:pt x="44756" y="18342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229"/>
            <p:cNvSpPr/>
            <p:nvPr>
              <p:custDataLst>
                <p:tags r:id="rId121"/>
              </p:custDataLst>
            </p:nvPr>
          </p:nvSpPr>
          <p:spPr>
            <a:xfrm>
              <a:off x="8009209" y="4758842"/>
              <a:ext cx="120220" cy="125787"/>
            </a:xfrm>
            <a:custGeom>
              <a:avLst/>
              <a:gdLst/>
              <a:ahLst/>
              <a:cxnLst/>
              <a:rect l="0" t="0" r="0" b="0"/>
              <a:pathLst>
                <a:path w="120220" h="125787">
                  <a:moveTo>
                    <a:pt x="106091" y="3658"/>
                  </a:moveTo>
                  <a:lnTo>
                    <a:pt x="106091" y="3658"/>
                  </a:lnTo>
                  <a:lnTo>
                    <a:pt x="109461" y="287"/>
                  </a:lnTo>
                  <a:lnTo>
                    <a:pt x="111865" y="0"/>
                  </a:lnTo>
                  <a:lnTo>
                    <a:pt x="118300" y="1562"/>
                  </a:lnTo>
                  <a:lnTo>
                    <a:pt x="119875" y="2260"/>
                  </a:lnTo>
                  <a:lnTo>
                    <a:pt x="120219" y="2726"/>
                  </a:lnTo>
                  <a:lnTo>
                    <a:pt x="74667" y="41318"/>
                  </a:lnTo>
                  <a:lnTo>
                    <a:pt x="34563" y="72468"/>
                  </a:lnTo>
                  <a:lnTo>
                    <a:pt x="21162" y="85900"/>
                  </a:lnTo>
                  <a:lnTo>
                    <a:pt x="11194" y="95243"/>
                  </a:lnTo>
                  <a:lnTo>
                    <a:pt x="2323" y="110992"/>
                  </a:lnTo>
                  <a:lnTo>
                    <a:pt x="0" y="117920"/>
                  </a:lnTo>
                  <a:lnTo>
                    <a:pt x="2908" y="120754"/>
                  </a:lnTo>
                  <a:lnTo>
                    <a:pt x="15547" y="125786"/>
                  </a:lnTo>
                  <a:lnTo>
                    <a:pt x="61921" y="124990"/>
                  </a:lnTo>
                  <a:lnTo>
                    <a:pt x="99741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230"/>
            <p:cNvSpPr/>
            <p:nvPr>
              <p:custDataLst>
                <p:tags r:id="rId122"/>
              </p:custDataLst>
            </p:nvPr>
          </p:nvSpPr>
          <p:spPr>
            <a:xfrm>
              <a:off x="7689850" y="4757033"/>
              <a:ext cx="146051" cy="164218"/>
            </a:xfrm>
            <a:custGeom>
              <a:avLst/>
              <a:gdLst/>
              <a:ahLst/>
              <a:cxnLst/>
              <a:rect l="0" t="0" r="0" b="0"/>
              <a:pathLst>
                <a:path w="146051" h="164218">
                  <a:moveTo>
                    <a:pt x="146050" y="5467"/>
                  </a:moveTo>
                  <a:lnTo>
                    <a:pt x="146050" y="5467"/>
                  </a:lnTo>
                  <a:lnTo>
                    <a:pt x="142679" y="2096"/>
                  </a:lnTo>
                  <a:lnTo>
                    <a:pt x="130470" y="0"/>
                  </a:lnTo>
                  <a:lnTo>
                    <a:pt x="119369" y="3272"/>
                  </a:lnTo>
                  <a:lnTo>
                    <a:pt x="101221" y="14929"/>
                  </a:lnTo>
                  <a:lnTo>
                    <a:pt x="89436" y="26606"/>
                  </a:lnTo>
                  <a:lnTo>
                    <a:pt x="57252" y="72158"/>
                  </a:lnTo>
                  <a:lnTo>
                    <a:pt x="29122" y="112510"/>
                  </a:lnTo>
                  <a:lnTo>
                    <a:pt x="4263" y="147704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231"/>
            <p:cNvSpPr/>
            <p:nvPr>
              <p:custDataLst>
                <p:tags r:id="rId123"/>
              </p:custDataLst>
            </p:nvPr>
          </p:nvSpPr>
          <p:spPr>
            <a:xfrm>
              <a:off x="7664450" y="4743450"/>
              <a:ext cx="120651" cy="158751"/>
            </a:xfrm>
            <a:custGeom>
              <a:avLst/>
              <a:gdLst/>
              <a:ahLst/>
              <a:cxnLst/>
              <a:rect l="0" t="0" r="0" b="0"/>
              <a:pathLst>
                <a:path w="120651" h="158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901" y="10139"/>
                  </a:lnTo>
                  <a:lnTo>
                    <a:pt x="39497" y="36595"/>
                  </a:lnTo>
                  <a:lnTo>
                    <a:pt x="45776" y="48249"/>
                  </a:lnTo>
                  <a:lnTo>
                    <a:pt x="66053" y="87545"/>
                  </a:lnTo>
                  <a:lnTo>
                    <a:pt x="92409" y="130574"/>
                  </a:lnTo>
                  <a:lnTo>
                    <a:pt x="102454" y="146227"/>
                  </a:lnTo>
                  <a:lnTo>
                    <a:pt x="1206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232"/>
            <p:cNvSpPr/>
            <p:nvPr>
              <p:custDataLst>
                <p:tags r:id="rId124"/>
              </p:custDataLst>
            </p:nvPr>
          </p:nvSpPr>
          <p:spPr>
            <a:xfrm>
              <a:off x="7424881" y="4650689"/>
              <a:ext cx="112570" cy="289612"/>
            </a:xfrm>
            <a:custGeom>
              <a:avLst/>
              <a:gdLst/>
              <a:ahLst/>
              <a:cxnLst/>
              <a:rect l="0" t="0" r="0" b="0"/>
              <a:pathLst>
                <a:path w="112570" h="289612">
                  <a:moveTo>
                    <a:pt x="112569" y="48311"/>
                  </a:moveTo>
                  <a:lnTo>
                    <a:pt x="112569" y="48311"/>
                  </a:lnTo>
                  <a:lnTo>
                    <a:pt x="108205" y="38172"/>
                  </a:lnTo>
                  <a:lnTo>
                    <a:pt x="103109" y="18457"/>
                  </a:lnTo>
                  <a:lnTo>
                    <a:pt x="94087" y="5912"/>
                  </a:lnTo>
                  <a:lnTo>
                    <a:pt x="88362" y="1244"/>
                  </a:lnTo>
                  <a:lnTo>
                    <a:pt x="85847" y="0"/>
                  </a:lnTo>
                  <a:lnTo>
                    <a:pt x="65453" y="8361"/>
                  </a:lnTo>
                  <a:lnTo>
                    <a:pt x="52588" y="22325"/>
                  </a:lnTo>
                  <a:lnTo>
                    <a:pt x="26088" y="66774"/>
                  </a:lnTo>
                  <a:lnTo>
                    <a:pt x="12078" y="95174"/>
                  </a:lnTo>
                  <a:lnTo>
                    <a:pt x="3459" y="137220"/>
                  </a:lnTo>
                  <a:lnTo>
                    <a:pt x="0" y="181428"/>
                  </a:lnTo>
                  <a:lnTo>
                    <a:pt x="5053" y="222827"/>
                  </a:lnTo>
                  <a:lnTo>
                    <a:pt x="24171" y="270320"/>
                  </a:lnTo>
                  <a:lnTo>
                    <a:pt x="61769" y="289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233"/>
            <p:cNvSpPr/>
            <p:nvPr>
              <p:custDataLst>
                <p:tags r:id="rId125"/>
              </p:custDataLst>
            </p:nvPr>
          </p:nvSpPr>
          <p:spPr>
            <a:xfrm>
              <a:off x="7201782" y="4743450"/>
              <a:ext cx="157869" cy="164515"/>
            </a:xfrm>
            <a:custGeom>
              <a:avLst/>
              <a:gdLst/>
              <a:ahLst/>
              <a:cxnLst/>
              <a:rect l="0" t="0" r="0" b="0"/>
              <a:pathLst>
                <a:path w="157869" h="164515">
                  <a:moveTo>
                    <a:pt x="5468" y="88900"/>
                  </a:moveTo>
                  <a:lnTo>
                    <a:pt x="5468" y="88900"/>
                  </a:lnTo>
                  <a:lnTo>
                    <a:pt x="441" y="76966"/>
                  </a:lnTo>
                  <a:lnTo>
                    <a:pt x="0" y="74594"/>
                  </a:lnTo>
                  <a:lnTo>
                    <a:pt x="1822" y="71602"/>
                  </a:lnTo>
                  <a:lnTo>
                    <a:pt x="9492" y="64514"/>
                  </a:lnTo>
                  <a:lnTo>
                    <a:pt x="18075" y="60423"/>
                  </a:lnTo>
                  <a:lnTo>
                    <a:pt x="38454" y="57796"/>
                  </a:lnTo>
                  <a:lnTo>
                    <a:pt x="60005" y="64083"/>
                  </a:lnTo>
                  <a:lnTo>
                    <a:pt x="72275" y="74813"/>
                  </a:lnTo>
                  <a:lnTo>
                    <a:pt x="81727" y="89695"/>
                  </a:lnTo>
                  <a:lnTo>
                    <a:pt x="88280" y="108068"/>
                  </a:lnTo>
                  <a:lnTo>
                    <a:pt x="89193" y="138245"/>
                  </a:lnTo>
                  <a:lnTo>
                    <a:pt x="84777" y="153400"/>
                  </a:lnTo>
                  <a:lnTo>
                    <a:pt x="81624" y="159416"/>
                  </a:lnTo>
                  <a:lnTo>
                    <a:pt x="77405" y="162723"/>
                  </a:lnTo>
                  <a:lnTo>
                    <a:pt x="72476" y="164220"/>
                  </a:lnTo>
                  <a:lnTo>
                    <a:pt x="67073" y="164514"/>
                  </a:lnTo>
                  <a:lnTo>
                    <a:pt x="62765" y="162592"/>
                  </a:lnTo>
                  <a:lnTo>
                    <a:pt x="56098" y="154813"/>
                  </a:lnTo>
                  <a:lnTo>
                    <a:pt x="55119" y="125049"/>
                  </a:lnTo>
                  <a:lnTo>
                    <a:pt x="66041" y="91693"/>
                  </a:lnTo>
                  <a:lnTo>
                    <a:pt x="92937" y="48859"/>
                  </a:lnTo>
                  <a:lnTo>
                    <a:pt x="117760" y="25016"/>
                  </a:lnTo>
                  <a:lnTo>
                    <a:pt x="157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234"/>
            <p:cNvSpPr/>
            <p:nvPr>
              <p:custDataLst>
                <p:tags r:id="rId126"/>
              </p:custDataLst>
            </p:nvPr>
          </p:nvSpPr>
          <p:spPr>
            <a:xfrm>
              <a:off x="7073900" y="4609788"/>
              <a:ext cx="106677" cy="325007"/>
            </a:xfrm>
            <a:custGeom>
              <a:avLst/>
              <a:gdLst/>
              <a:ahLst/>
              <a:cxnLst/>
              <a:rect l="0" t="0" r="0" b="0"/>
              <a:pathLst>
                <a:path w="106677" h="325007">
                  <a:moveTo>
                    <a:pt x="0" y="114612"/>
                  </a:moveTo>
                  <a:lnTo>
                    <a:pt x="0" y="114612"/>
                  </a:lnTo>
                  <a:lnTo>
                    <a:pt x="0" y="109145"/>
                  </a:lnTo>
                  <a:lnTo>
                    <a:pt x="3370" y="111894"/>
                  </a:lnTo>
                  <a:lnTo>
                    <a:pt x="5026" y="117167"/>
                  </a:lnTo>
                  <a:lnTo>
                    <a:pt x="11245" y="160757"/>
                  </a:lnTo>
                  <a:lnTo>
                    <a:pt x="17299" y="204553"/>
                  </a:lnTo>
                  <a:lnTo>
                    <a:pt x="15333" y="247697"/>
                  </a:lnTo>
                  <a:lnTo>
                    <a:pt x="13219" y="292935"/>
                  </a:lnTo>
                  <a:lnTo>
                    <a:pt x="12769" y="325006"/>
                  </a:lnTo>
                  <a:lnTo>
                    <a:pt x="5800" y="286461"/>
                  </a:lnTo>
                  <a:lnTo>
                    <a:pt x="1718" y="244317"/>
                  </a:lnTo>
                  <a:lnTo>
                    <a:pt x="509" y="201726"/>
                  </a:lnTo>
                  <a:lnTo>
                    <a:pt x="150" y="161120"/>
                  </a:lnTo>
                  <a:lnTo>
                    <a:pt x="45" y="120866"/>
                  </a:lnTo>
                  <a:lnTo>
                    <a:pt x="3777" y="87302"/>
                  </a:lnTo>
                  <a:lnTo>
                    <a:pt x="11937" y="50546"/>
                  </a:lnTo>
                  <a:lnTo>
                    <a:pt x="20706" y="20370"/>
                  </a:lnTo>
                  <a:lnTo>
                    <a:pt x="28958" y="8521"/>
                  </a:lnTo>
                  <a:lnTo>
                    <a:pt x="39681" y="903"/>
                  </a:lnTo>
                  <a:lnTo>
                    <a:pt x="46210" y="0"/>
                  </a:lnTo>
                  <a:lnTo>
                    <a:pt x="60989" y="2761"/>
                  </a:lnTo>
                  <a:lnTo>
                    <a:pt x="81805" y="15619"/>
                  </a:lnTo>
                  <a:lnTo>
                    <a:pt x="101379" y="42947"/>
                  </a:lnTo>
                  <a:lnTo>
                    <a:pt x="106676" y="67709"/>
                  </a:lnTo>
                  <a:lnTo>
                    <a:pt x="105267" y="91649"/>
                  </a:lnTo>
                  <a:lnTo>
                    <a:pt x="97586" y="106993"/>
                  </a:lnTo>
                  <a:lnTo>
                    <a:pt x="74619" y="126936"/>
                  </a:lnTo>
                  <a:lnTo>
                    <a:pt x="57388" y="134200"/>
                  </a:lnTo>
                  <a:lnTo>
                    <a:pt x="41028" y="136723"/>
                  </a:lnTo>
                  <a:lnTo>
                    <a:pt x="12700" y="133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442"/>
          <p:cNvGrpSpPr/>
          <p:nvPr/>
        </p:nvGrpSpPr>
        <p:grpSpPr>
          <a:xfrm>
            <a:off x="8572500" y="4692650"/>
            <a:ext cx="437007" cy="323851"/>
            <a:chOff x="8572500" y="4692650"/>
            <a:chExt cx="437007" cy="323851"/>
          </a:xfrm>
        </p:grpSpPr>
        <p:sp>
          <p:nvSpPr>
            <p:cNvPr id="117" name="SMARTInkShape-2235"/>
            <p:cNvSpPr/>
            <p:nvPr>
              <p:custDataLst>
                <p:tags r:id="rId116"/>
              </p:custDataLst>
            </p:nvPr>
          </p:nvSpPr>
          <p:spPr>
            <a:xfrm>
              <a:off x="8928222" y="4724923"/>
              <a:ext cx="81285" cy="278878"/>
            </a:xfrm>
            <a:custGeom>
              <a:avLst/>
              <a:gdLst/>
              <a:ahLst/>
              <a:cxnLst/>
              <a:rect l="0" t="0" r="0" b="0"/>
              <a:pathLst>
                <a:path w="81285" h="278878">
                  <a:moveTo>
                    <a:pt x="69728" y="12177"/>
                  </a:moveTo>
                  <a:lnTo>
                    <a:pt x="69728" y="12177"/>
                  </a:lnTo>
                  <a:lnTo>
                    <a:pt x="73098" y="5435"/>
                  </a:lnTo>
                  <a:lnTo>
                    <a:pt x="74797" y="3449"/>
                  </a:lnTo>
                  <a:lnTo>
                    <a:pt x="81284" y="0"/>
                  </a:lnTo>
                  <a:lnTo>
                    <a:pt x="78718" y="3003"/>
                  </a:lnTo>
                  <a:lnTo>
                    <a:pt x="60729" y="18007"/>
                  </a:lnTo>
                  <a:lnTo>
                    <a:pt x="22143" y="60850"/>
                  </a:lnTo>
                  <a:lnTo>
                    <a:pt x="4579" y="106358"/>
                  </a:lnTo>
                  <a:lnTo>
                    <a:pt x="807" y="146413"/>
                  </a:lnTo>
                  <a:lnTo>
                    <a:pt x="0" y="191653"/>
                  </a:lnTo>
                  <a:lnTo>
                    <a:pt x="4265" y="233896"/>
                  </a:lnTo>
                  <a:lnTo>
                    <a:pt x="6228" y="278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236"/>
            <p:cNvSpPr/>
            <p:nvPr>
              <p:custDataLst>
                <p:tags r:id="rId117"/>
              </p:custDataLst>
            </p:nvPr>
          </p:nvSpPr>
          <p:spPr>
            <a:xfrm>
              <a:off x="8832849" y="4692650"/>
              <a:ext cx="114302" cy="152401"/>
            </a:xfrm>
            <a:custGeom>
              <a:avLst/>
              <a:gdLst/>
              <a:ahLst/>
              <a:cxnLst/>
              <a:rect l="0" t="0" r="0" b="0"/>
              <a:pathLst>
                <a:path w="114302" h="1524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3371" y="12209"/>
                  </a:lnTo>
                  <a:lnTo>
                    <a:pt x="38670" y="56212"/>
                  </a:lnTo>
                  <a:lnTo>
                    <a:pt x="66817" y="97209"/>
                  </a:lnTo>
                  <a:lnTo>
                    <a:pt x="86941" y="136003"/>
                  </a:lnTo>
                  <a:lnTo>
                    <a:pt x="91827" y="141468"/>
                  </a:lnTo>
                  <a:lnTo>
                    <a:pt x="11430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237"/>
            <p:cNvSpPr/>
            <p:nvPr>
              <p:custDataLst>
                <p:tags r:id="rId118"/>
              </p:custDataLst>
            </p:nvPr>
          </p:nvSpPr>
          <p:spPr>
            <a:xfrm>
              <a:off x="8572500" y="4914900"/>
              <a:ext cx="44451" cy="101601"/>
            </a:xfrm>
            <a:custGeom>
              <a:avLst/>
              <a:gdLst/>
              <a:ahLst/>
              <a:cxnLst/>
              <a:rect l="0" t="0" r="0" b="0"/>
              <a:pathLst>
                <a:path w="44451" h="101601">
                  <a:moveTo>
                    <a:pt x="44450" y="0"/>
                  </a:moveTo>
                  <a:lnTo>
                    <a:pt x="44450" y="0"/>
                  </a:lnTo>
                  <a:lnTo>
                    <a:pt x="44450" y="42247"/>
                  </a:lnTo>
                  <a:lnTo>
                    <a:pt x="34337" y="6958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443"/>
          <p:cNvGrpSpPr/>
          <p:nvPr/>
        </p:nvGrpSpPr>
        <p:grpSpPr>
          <a:xfrm>
            <a:off x="9230469" y="4716274"/>
            <a:ext cx="697106" cy="325627"/>
            <a:chOff x="9230469" y="4716274"/>
            <a:chExt cx="697106" cy="325627"/>
          </a:xfrm>
        </p:grpSpPr>
        <p:sp>
          <p:nvSpPr>
            <p:cNvPr id="121" name="SMARTInkShape-2238"/>
            <p:cNvSpPr/>
            <p:nvPr>
              <p:custDataLst>
                <p:tags r:id="rId112"/>
              </p:custDataLst>
            </p:nvPr>
          </p:nvSpPr>
          <p:spPr>
            <a:xfrm>
              <a:off x="9855200" y="4716274"/>
              <a:ext cx="72375" cy="325627"/>
            </a:xfrm>
            <a:custGeom>
              <a:avLst/>
              <a:gdLst/>
              <a:ahLst/>
              <a:cxnLst/>
              <a:rect l="0" t="0" r="0" b="0"/>
              <a:pathLst>
                <a:path w="72375" h="325627">
                  <a:moveTo>
                    <a:pt x="0" y="14476"/>
                  </a:moveTo>
                  <a:lnTo>
                    <a:pt x="0" y="14476"/>
                  </a:lnTo>
                  <a:lnTo>
                    <a:pt x="3370" y="7734"/>
                  </a:lnTo>
                  <a:lnTo>
                    <a:pt x="8789" y="2542"/>
                  </a:lnTo>
                  <a:lnTo>
                    <a:pt x="12209" y="170"/>
                  </a:lnTo>
                  <a:lnTo>
                    <a:pt x="15901" y="0"/>
                  </a:lnTo>
                  <a:lnTo>
                    <a:pt x="23764" y="3574"/>
                  </a:lnTo>
                  <a:lnTo>
                    <a:pt x="39497" y="27003"/>
                  </a:lnTo>
                  <a:lnTo>
                    <a:pt x="54193" y="64127"/>
                  </a:lnTo>
                  <a:lnTo>
                    <a:pt x="66732" y="103462"/>
                  </a:lnTo>
                  <a:lnTo>
                    <a:pt x="72374" y="142599"/>
                  </a:lnTo>
                  <a:lnTo>
                    <a:pt x="70207" y="186102"/>
                  </a:lnTo>
                  <a:lnTo>
                    <a:pt x="63151" y="229078"/>
                  </a:lnTo>
                  <a:lnTo>
                    <a:pt x="56996" y="254494"/>
                  </a:lnTo>
                  <a:lnTo>
                    <a:pt x="38368" y="286519"/>
                  </a:lnTo>
                  <a:lnTo>
                    <a:pt x="0" y="325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239"/>
            <p:cNvSpPr/>
            <p:nvPr>
              <p:custDataLst>
                <p:tags r:id="rId113"/>
              </p:custDataLst>
            </p:nvPr>
          </p:nvSpPr>
          <p:spPr>
            <a:xfrm>
              <a:off x="9582150" y="4823488"/>
              <a:ext cx="213604" cy="111103"/>
            </a:xfrm>
            <a:custGeom>
              <a:avLst/>
              <a:gdLst/>
              <a:ahLst/>
              <a:cxnLst/>
              <a:rect l="0" t="0" r="0" b="0"/>
              <a:pathLst>
                <a:path w="213604" h="111103">
                  <a:moveTo>
                    <a:pt x="0" y="21562"/>
                  </a:moveTo>
                  <a:lnTo>
                    <a:pt x="0" y="21562"/>
                  </a:lnTo>
                  <a:lnTo>
                    <a:pt x="3370" y="18191"/>
                  </a:lnTo>
                  <a:lnTo>
                    <a:pt x="5025" y="14654"/>
                  </a:lnTo>
                  <a:lnTo>
                    <a:pt x="5467" y="12723"/>
                  </a:lnTo>
                  <a:lnTo>
                    <a:pt x="5762" y="12142"/>
                  </a:lnTo>
                  <a:lnTo>
                    <a:pt x="5958" y="12460"/>
                  </a:lnTo>
                  <a:lnTo>
                    <a:pt x="6341" y="57830"/>
                  </a:lnTo>
                  <a:lnTo>
                    <a:pt x="11374" y="103890"/>
                  </a:lnTo>
                  <a:lnTo>
                    <a:pt x="12307" y="111102"/>
                  </a:lnTo>
                  <a:lnTo>
                    <a:pt x="12438" y="110889"/>
                  </a:lnTo>
                  <a:lnTo>
                    <a:pt x="16048" y="66308"/>
                  </a:lnTo>
                  <a:lnTo>
                    <a:pt x="32255" y="23188"/>
                  </a:lnTo>
                  <a:lnTo>
                    <a:pt x="38560" y="9114"/>
                  </a:lnTo>
                  <a:lnTo>
                    <a:pt x="43345" y="4796"/>
                  </a:lnTo>
                  <a:lnTo>
                    <a:pt x="56189" y="0"/>
                  </a:lnTo>
                  <a:lnTo>
                    <a:pt x="62153" y="132"/>
                  </a:lnTo>
                  <a:lnTo>
                    <a:pt x="72544" y="4041"/>
                  </a:lnTo>
                  <a:lnTo>
                    <a:pt x="75879" y="7765"/>
                  </a:lnTo>
                  <a:lnTo>
                    <a:pt x="90692" y="49801"/>
                  </a:lnTo>
                  <a:lnTo>
                    <a:pt x="94650" y="77857"/>
                  </a:lnTo>
                  <a:lnTo>
                    <a:pt x="94849" y="78142"/>
                  </a:lnTo>
                  <a:lnTo>
                    <a:pt x="98568" y="57914"/>
                  </a:lnTo>
                  <a:lnTo>
                    <a:pt x="120042" y="24537"/>
                  </a:lnTo>
                  <a:lnTo>
                    <a:pt x="124478" y="19312"/>
                  </a:lnTo>
                  <a:lnTo>
                    <a:pt x="138814" y="11625"/>
                  </a:lnTo>
                  <a:lnTo>
                    <a:pt x="170021" y="4312"/>
                  </a:lnTo>
                  <a:lnTo>
                    <a:pt x="185396" y="10837"/>
                  </a:lnTo>
                  <a:lnTo>
                    <a:pt x="199520" y="22440"/>
                  </a:lnTo>
                  <a:lnTo>
                    <a:pt x="208150" y="34652"/>
                  </a:lnTo>
                  <a:lnTo>
                    <a:pt x="213603" y="60170"/>
                  </a:lnTo>
                  <a:lnTo>
                    <a:pt x="209550" y="104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240"/>
            <p:cNvSpPr/>
            <p:nvPr>
              <p:custDataLst>
                <p:tags r:id="rId114"/>
              </p:custDataLst>
            </p:nvPr>
          </p:nvSpPr>
          <p:spPr>
            <a:xfrm>
              <a:off x="9237822" y="4991100"/>
              <a:ext cx="115729" cy="23916"/>
            </a:xfrm>
            <a:custGeom>
              <a:avLst/>
              <a:gdLst/>
              <a:ahLst/>
              <a:cxnLst/>
              <a:rect l="0" t="0" r="0" b="0"/>
              <a:pathLst>
                <a:path w="115729" h="23916">
                  <a:moveTo>
                    <a:pt x="26828" y="0"/>
                  </a:moveTo>
                  <a:lnTo>
                    <a:pt x="26828" y="0"/>
                  </a:lnTo>
                  <a:lnTo>
                    <a:pt x="16689" y="706"/>
                  </a:lnTo>
                  <a:lnTo>
                    <a:pt x="5870" y="5069"/>
                  </a:lnTo>
                  <a:lnTo>
                    <a:pt x="344" y="8838"/>
                  </a:lnTo>
                  <a:lnTo>
                    <a:pt x="0" y="10831"/>
                  </a:lnTo>
                  <a:lnTo>
                    <a:pt x="1182" y="12865"/>
                  </a:lnTo>
                  <a:lnTo>
                    <a:pt x="3381" y="14927"/>
                  </a:lnTo>
                  <a:lnTo>
                    <a:pt x="9586" y="17218"/>
                  </a:lnTo>
                  <a:lnTo>
                    <a:pt x="55940" y="23915"/>
                  </a:lnTo>
                  <a:lnTo>
                    <a:pt x="11572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241"/>
            <p:cNvSpPr/>
            <p:nvPr>
              <p:custDataLst>
                <p:tags r:id="rId115"/>
              </p:custDataLst>
            </p:nvPr>
          </p:nvSpPr>
          <p:spPr>
            <a:xfrm>
              <a:off x="9230469" y="4806950"/>
              <a:ext cx="123082" cy="158751"/>
            </a:xfrm>
            <a:custGeom>
              <a:avLst/>
              <a:gdLst/>
              <a:ahLst/>
              <a:cxnLst/>
              <a:rect l="0" t="0" r="0" b="0"/>
              <a:pathLst>
                <a:path w="123082" h="158751">
                  <a:moveTo>
                    <a:pt x="116731" y="0"/>
                  </a:moveTo>
                  <a:lnTo>
                    <a:pt x="116731" y="0"/>
                  </a:lnTo>
                  <a:lnTo>
                    <a:pt x="122198" y="0"/>
                  </a:lnTo>
                  <a:lnTo>
                    <a:pt x="119449" y="0"/>
                  </a:lnTo>
                  <a:lnTo>
                    <a:pt x="116057" y="1881"/>
                  </a:lnTo>
                  <a:lnTo>
                    <a:pt x="70935" y="33613"/>
                  </a:lnTo>
                  <a:lnTo>
                    <a:pt x="29605" y="65748"/>
                  </a:lnTo>
                  <a:lnTo>
                    <a:pt x="9307" y="86587"/>
                  </a:lnTo>
                  <a:lnTo>
                    <a:pt x="1960" y="100572"/>
                  </a:lnTo>
                  <a:lnTo>
                    <a:pt x="0" y="107264"/>
                  </a:lnTo>
                  <a:lnTo>
                    <a:pt x="105" y="112432"/>
                  </a:lnTo>
                  <a:lnTo>
                    <a:pt x="1585" y="116582"/>
                  </a:lnTo>
                  <a:lnTo>
                    <a:pt x="3984" y="120055"/>
                  </a:lnTo>
                  <a:lnTo>
                    <a:pt x="27585" y="131684"/>
                  </a:lnTo>
                  <a:lnTo>
                    <a:pt x="67712" y="138822"/>
                  </a:lnTo>
                  <a:lnTo>
                    <a:pt x="108804" y="148329"/>
                  </a:lnTo>
                  <a:lnTo>
                    <a:pt x="12308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444"/>
          <p:cNvGrpSpPr/>
          <p:nvPr/>
        </p:nvGrpSpPr>
        <p:grpSpPr>
          <a:xfrm>
            <a:off x="6462695" y="5430133"/>
            <a:ext cx="1747856" cy="265295"/>
            <a:chOff x="6462695" y="5430133"/>
            <a:chExt cx="1747856" cy="265295"/>
          </a:xfrm>
        </p:grpSpPr>
        <p:sp>
          <p:nvSpPr>
            <p:cNvPr id="126" name="SMARTInkShape-2242"/>
            <p:cNvSpPr/>
            <p:nvPr>
              <p:custDataLst>
                <p:tags r:id="rId100"/>
              </p:custDataLst>
            </p:nvPr>
          </p:nvSpPr>
          <p:spPr>
            <a:xfrm>
              <a:off x="7590096" y="5502079"/>
              <a:ext cx="118805" cy="109975"/>
            </a:xfrm>
            <a:custGeom>
              <a:avLst/>
              <a:gdLst/>
              <a:ahLst/>
              <a:cxnLst/>
              <a:rect l="0" t="0" r="0" b="0"/>
              <a:pathLst>
                <a:path w="118805" h="109975">
                  <a:moveTo>
                    <a:pt x="87054" y="3371"/>
                  </a:moveTo>
                  <a:lnTo>
                    <a:pt x="87054" y="3371"/>
                  </a:lnTo>
                  <a:lnTo>
                    <a:pt x="90424" y="3371"/>
                  </a:lnTo>
                  <a:lnTo>
                    <a:pt x="93961" y="1490"/>
                  </a:lnTo>
                  <a:lnTo>
                    <a:pt x="95893" y="0"/>
                  </a:lnTo>
                  <a:lnTo>
                    <a:pt x="95768" y="418"/>
                  </a:lnTo>
                  <a:lnTo>
                    <a:pt x="76455" y="18857"/>
                  </a:lnTo>
                  <a:lnTo>
                    <a:pt x="30419" y="54176"/>
                  </a:lnTo>
                  <a:lnTo>
                    <a:pt x="4384" y="79736"/>
                  </a:lnTo>
                  <a:lnTo>
                    <a:pt x="922" y="86936"/>
                  </a:lnTo>
                  <a:lnTo>
                    <a:pt x="0" y="90831"/>
                  </a:lnTo>
                  <a:lnTo>
                    <a:pt x="796" y="94133"/>
                  </a:lnTo>
                  <a:lnTo>
                    <a:pt x="5443" y="99684"/>
                  </a:lnTo>
                  <a:lnTo>
                    <a:pt x="19364" y="106775"/>
                  </a:lnTo>
                  <a:lnTo>
                    <a:pt x="36894" y="109974"/>
                  </a:lnTo>
                  <a:lnTo>
                    <a:pt x="75578" y="106691"/>
                  </a:lnTo>
                  <a:lnTo>
                    <a:pt x="118804" y="10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243"/>
            <p:cNvSpPr/>
            <p:nvPr>
              <p:custDataLst>
                <p:tags r:id="rId101"/>
              </p:custDataLst>
            </p:nvPr>
          </p:nvSpPr>
          <p:spPr>
            <a:xfrm>
              <a:off x="7370285" y="5506671"/>
              <a:ext cx="198916" cy="142367"/>
            </a:xfrm>
            <a:custGeom>
              <a:avLst/>
              <a:gdLst/>
              <a:ahLst/>
              <a:cxnLst/>
              <a:rect l="0" t="0" r="0" b="0"/>
              <a:pathLst>
                <a:path w="198916" h="142367">
                  <a:moveTo>
                    <a:pt x="198915" y="17829"/>
                  </a:moveTo>
                  <a:lnTo>
                    <a:pt x="198915" y="17829"/>
                  </a:lnTo>
                  <a:lnTo>
                    <a:pt x="198915" y="8990"/>
                  </a:lnTo>
                  <a:lnTo>
                    <a:pt x="189507" y="4964"/>
                  </a:lnTo>
                  <a:lnTo>
                    <a:pt x="151351" y="0"/>
                  </a:lnTo>
                  <a:lnTo>
                    <a:pt x="138971" y="1203"/>
                  </a:lnTo>
                  <a:lnTo>
                    <a:pt x="124279" y="7724"/>
                  </a:lnTo>
                  <a:lnTo>
                    <a:pt x="85040" y="53173"/>
                  </a:lnTo>
                  <a:lnTo>
                    <a:pt x="44225" y="99328"/>
                  </a:lnTo>
                  <a:lnTo>
                    <a:pt x="3825" y="140874"/>
                  </a:lnTo>
                  <a:lnTo>
                    <a:pt x="1121" y="142192"/>
                  </a:lnTo>
                  <a:lnTo>
                    <a:pt x="25" y="142366"/>
                  </a:lnTo>
                  <a:lnTo>
                    <a:pt x="0" y="141775"/>
                  </a:lnTo>
                  <a:lnTo>
                    <a:pt x="688" y="140677"/>
                  </a:lnTo>
                  <a:lnTo>
                    <a:pt x="2065" y="132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244"/>
            <p:cNvSpPr/>
            <p:nvPr>
              <p:custDataLst>
                <p:tags r:id="rId102"/>
              </p:custDataLst>
            </p:nvPr>
          </p:nvSpPr>
          <p:spPr>
            <a:xfrm>
              <a:off x="7353300" y="5499983"/>
              <a:ext cx="114301" cy="138818"/>
            </a:xfrm>
            <a:custGeom>
              <a:avLst/>
              <a:gdLst/>
              <a:ahLst/>
              <a:cxnLst/>
              <a:rect l="0" t="0" r="0" b="0"/>
              <a:pathLst>
                <a:path w="114301" h="138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49"/>
                  </a:lnTo>
                  <a:lnTo>
                    <a:pt x="24798" y="27713"/>
                  </a:lnTo>
                  <a:lnTo>
                    <a:pt x="50146" y="70224"/>
                  </a:lnTo>
                  <a:lnTo>
                    <a:pt x="81102" y="115293"/>
                  </a:lnTo>
                  <a:lnTo>
                    <a:pt x="96310" y="131219"/>
                  </a:lnTo>
                  <a:lnTo>
                    <a:pt x="11430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245"/>
            <p:cNvSpPr/>
            <p:nvPr>
              <p:custDataLst>
                <p:tags r:id="rId103"/>
              </p:custDataLst>
            </p:nvPr>
          </p:nvSpPr>
          <p:spPr>
            <a:xfrm>
              <a:off x="7207917" y="5457016"/>
              <a:ext cx="69184" cy="218010"/>
            </a:xfrm>
            <a:custGeom>
              <a:avLst/>
              <a:gdLst/>
              <a:ahLst/>
              <a:cxnLst/>
              <a:rect l="0" t="0" r="0" b="0"/>
              <a:pathLst>
                <a:path w="69184" h="218010">
                  <a:moveTo>
                    <a:pt x="69183" y="29384"/>
                  </a:moveTo>
                  <a:lnTo>
                    <a:pt x="69183" y="29384"/>
                  </a:lnTo>
                  <a:lnTo>
                    <a:pt x="69183" y="5618"/>
                  </a:lnTo>
                  <a:lnTo>
                    <a:pt x="68477" y="2957"/>
                  </a:lnTo>
                  <a:lnTo>
                    <a:pt x="67302" y="1183"/>
                  </a:lnTo>
                  <a:lnTo>
                    <a:pt x="65812" y="0"/>
                  </a:lnTo>
                  <a:lnTo>
                    <a:pt x="58512" y="2448"/>
                  </a:lnTo>
                  <a:lnTo>
                    <a:pt x="53603" y="5077"/>
                  </a:lnTo>
                  <a:lnTo>
                    <a:pt x="39950" y="22260"/>
                  </a:lnTo>
                  <a:lnTo>
                    <a:pt x="20317" y="69760"/>
                  </a:lnTo>
                  <a:lnTo>
                    <a:pt x="6927" y="108542"/>
                  </a:lnTo>
                  <a:lnTo>
                    <a:pt x="833" y="147535"/>
                  </a:lnTo>
                  <a:lnTo>
                    <a:pt x="0" y="167738"/>
                  </a:lnTo>
                  <a:lnTo>
                    <a:pt x="5273" y="186595"/>
                  </a:lnTo>
                  <a:lnTo>
                    <a:pt x="22535" y="214954"/>
                  </a:lnTo>
                  <a:lnTo>
                    <a:pt x="28206" y="218009"/>
                  </a:lnTo>
                  <a:lnTo>
                    <a:pt x="69183" y="213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246"/>
            <p:cNvSpPr/>
            <p:nvPr>
              <p:custDataLst>
                <p:tags r:id="rId104"/>
              </p:custDataLst>
            </p:nvPr>
          </p:nvSpPr>
          <p:spPr>
            <a:xfrm>
              <a:off x="7042412" y="5549900"/>
              <a:ext cx="107689" cy="120226"/>
            </a:xfrm>
            <a:custGeom>
              <a:avLst/>
              <a:gdLst/>
              <a:ahLst/>
              <a:cxnLst/>
              <a:rect l="0" t="0" r="0" b="0"/>
              <a:pathLst>
                <a:path w="107689" h="120226">
                  <a:moveTo>
                    <a:pt x="6088" y="38100"/>
                  </a:moveTo>
                  <a:lnTo>
                    <a:pt x="6088" y="38100"/>
                  </a:lnTo>
                  <a:lnTo>
                    <a:pt x="0" y="32012"/>
                  </a:lnTo>
                  <a:lnTo>
                    <a:pt x="3186" y="31827"/>
                  </a:lnTo>
                  <a:lnTo>
                    <a:pt x="11970" y="35144"/>
                  </a:lnTo>
                  <a:lnTo>
                    <a:pt x="26880" y="50708"/>
                  </a:lnTo>
                  <a:lnTo>
                    <a:pt x="37962" y="69822"/>
                  </a:lnTo>
                  <a:lnTo>
                    <a:pt x="42342" y="95634"/>
                  </a:lnTo>
                  <a:lnTo>
                    <a:pt x="39605" y="109766"/>
                  </a:lnTo>
                  <a:lnTo>
                    <a:pt x="36899" y="115511"/>
                  </a:lnTo>
                  <a:lnTo>
                    <a:pt x="34390" y="118635"/>
                  </a:lnTo>
                  <a:lnTo>
                    <a:pt x="32011" y="120012"/>
                  </a:lnTo>
                  <a:lnTo>
                    <a:pt x="29719" y="120225"/>
                  </a:lnTo>
                  <a:lnTo>
                    <a:pt x="27487" y="118250"/>
                  </a:lnTo>
                  <a:lnTo>
                    <a:pt x="23124" y="110411"/>
                  </a:lnTo>
                  <a:lnTo>
                    <a:pt x="22596" y="97990"/>
                  </a:lnTo>
                  <a:lnTo>
                    <a:pt x="28148" y="75131"/>
                  </a:lnTo>
                  <a:lnTo>
                    <a:pt x="36354" y="58792"/>
                  </a:lnTo>
                  <a:lnTo>
                    <a:pt x="56840" y="35137"/>
                  </a:lnTo>
                  <a:lnTo>
                    <a:pt x="107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247"/>
            <p:cNvSpPr/>
            <p:nvPr>
              <p:custDataLst>
                <p:tags r:id="rId105"/>
              </p:custDataLst>
            </p:nvPr>
          </p:nvSpPr>
          <p:spPr>
            <a:xfrm>
              <a:off x="6934200" y="5441526"/>
              <a:ext cx="89042" cy="241448"/>
            </a:xfrm>
            <a:custGeom>
              <a:avLst/>
              <a:gdLst/>
              <a:ahLst/>
              <a:cxnLst/>
              <a:rect l="0" t="0" r="0" b="0"/>
              <a:pathLst>
                <a:path w="89042" h="241448">
                  <a:moveTo>
                    <a:pt x="0" y="82974"/>
                  </a:moveTo>
                  <a:lnTo>
                    <a:pt x="0" y="82974"/>
                  </a:lnTo>
                  <a:lnTo>
                    <a:pt x="0" y="77507"/>
                  </a:lnTo>
                  <a:lnTo>
                    <a:pt x="6741" y="76885"/>
                  </a:lnTo>
                  <a:lnTo>
                    <a:pt x="8727" y="79621"/>
                  </a:lnTo>
                  <a:lnTo>
                    <a:pt x="15548" y="118742"/>
                  </a:lnTo>
                  <a:lnTo>
                    <a:pt x="13994" y="162659"/>
                  </a:lnTo>
                  <a:lnTo>
                    <a:pt x="11075" y="209905"/>
                  </a:lnTo>
                  <a:lnTo>
                    <a:pt x="6765" y="241309"/>
                  </a:lnTo>
                  <a:lnTo>
                    <a:pt x="6626" y="241447"/>
                  </a:lnTo>
                  <a:lnTo>
                    <a:pt x="1360" y="200243"/>
                  </a:lnTo>
                  <a:lnTo>
                    <a:pt x="268" y="158898"/>
                  </a:lnTo>
                  <a:lnTo>
                    <a:pt x="79" y="118719"/>
                  </a:lnTo>
                  <a:lnTo>
                    <a:pt x="23" y="77807"/>
                  </a:lnTo>
                  <a:lnTo>
                    <a:pt x="6748" y="38875"/>
                  </a:lnTo>
                  <a:lnTo>
                    <a:pt x="14308" y="17383"/>
                  </a:lnTo>
                  <a:lnTo>
                    <a:pt x="24468" y="7725"/>
                  </a:lnTo>
                  <a:lnTo>
                    <a:pt x="31128" y="3175"/>
                  </a:lnTo>
                  <a:lnTo>
                    <a:pt x="44173" y="0"/>
                  </a:lnTo>
                  <a:lnTo>
                    <a:pt x="50616" y="141"/>
                  </a:lnTo>
                  <a:lnTo>
                    <a:pt x="63417" y="5943"/>
                  </a:lnTo>
                  <a:lnTo>
                    <a:pt x="69795" y="10453"/>
                  </a:lnTo>
                  <a:lnTo>
                    <a:pt x="85513" y="37027"/>
                  </a:lnTo>
                  <a:lnTo>
                    <a:pt x="89041" y="54087"/>
                  </a:lnTo>
                  <a:lnTo>
                    <a:pt x="88994" y="61599"/>
                  </a:lnTo>
                  <a:lnTo>
                    <a:pt x="83297" y="77472"/>
                  </a:lnTo>
                  <a:lnTo>
                    <a:pt x="73709" y="92523"/>
                  </a:lnTo>
                  <a:lnTo>
                    <a:pt x="62393" y="103916"/>
                  </a:lnTo>
                  <a:lnTo>
                    <a:pt x="50308" y="109920"/>
                  </a:lnTo>
                  <a:lnTo>
                    <a:pt x="38587" y="111883"/>
                  </a:lnTo>
                  <a:lnTo>
                    <a:pt x="28674" y="110404"/>
                  </a:lnTo>
                  <a:lnTo>
                    <a:pt x="26171" y="109022"/>
                  </a:lnTo>
                  <a:lnTo>
                    <a:pt x="25400" y="102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248"/>
            <p:cNvSpPr/>
            <p:nvPr>
              <p:custDataLst>
                <p:tags r:id="rId106"/>
              </p:custDataLst>
            </p:nvPr>
          </p:nvSpPr>
          <p:spPr>
            <a:xfrm>
              <a:off x="6467279" y="5505450"/>
              <a:ext cx="193872" cy="17757"/>
            </a:xfrm>
            <a:custGeom>
              <a:avLst/>
              <a:gdLst/>
              <a:ahLst/>
              <a:cxnLst/>
              <a:rect l="0" t="0" r="0" b="0"/>
              <a:pathLst>
                <a:path w="193872" h="17757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646" y="12700"/>
                  </a:lnTo>
                  <a:lnTo>
                    <a:pt x="9347" y="14582"/>
                  </a:lnTo>
                  <a:lnTo>
                    <a:pt x="11588" y="16071"/>
                  </a:lnTo>
                  <a:lnTo>
                    <a:pt x="44897" y="17756"/>
                  </a:lnTo>
                  <a:lnTo>
                    <a:pt x="88060" y="13908"/>
                  </a:lnTo>
                  <a:lnTo>
                    <a:pt x="128418" y="11176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249"/>
            <p:cNvSpPr/>
            <p:nvPr>
              <p:custDataLst>
                <p:tags r:id="rId107"/>
              </p:custDataLst>
            </p:nvPr>
          </p:nvSpPr>
          <p:spPr>
            <a:xfrm>
              <a:off x="6462695" y="5651500"/>
              <a:ext cx="147656" cy="24878"/>
            </a:xfrm>
            <a:custGeom>
              <a:avLst/>
              <a:gdLst/>
              <a:ahLst/>
              <a:cxnLst/>
              <a:rect l="0" t="0" r="0" b="0"/>
              <a:pathLst>
                <a:path w="147656" h="24878">
                  <a:moveTo>
                    <a:pt x="14305" y="12700"/>
                  </a:moveTo>
                  <a:lnTo>
                    <a:pt x="14305" y="12700"/>
                  </a:lnTo>
                  <a:lnTo>
                    <a:pt x="4871" y="21428"/>
                  </a:lnTo>
                  <a:lnTo>
                    <a:pt x="0" y="23634"/>
                  </a:lnTo>
                  <a:lnTo>
                    <a:pt x="535" y="24223"/>
                  </a:lnTo>
                  <a:lnTo>
                    <a:pt x="6774" y="24877"/>
                  </a:lnTo>
                  <a:lnTo>
                    <a:pt x="52877" y="18424"/>
                  </a:lnTo>
                  <a:lnTo>
                    <a:pt x="88057" y="10633"/>
                  </a:lnTo>
                  <a:lnTo>
                    <a:pt x="1476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50"/>
            <p:cNvSpPr/>
            <p:nvPr>
              <p:custDataLst>
                <p:tags r:id="rId108"/>
              </p:custDataLst>
            </p:nvPr>
          </p:nvSpPr>
          <p:spPr>
            <a:xfrm>
              <a:off x="8197850" y="5638800"/>
              <a:ext cx="12701" cy="10009"/>
            </a:xfrm>
            <a:custGeom>
              <a:avLst/>
              <a:gdLst/>
              <a:ahLst/>
              <a:cxnLst/>
              <a:rect l="0" t="0" r="0" b="0"/>
              <a:pathLst>
                <a:path w="12701" h="10009">
                  <a:moveTo>
                    <a:pt x="12700" y="6350"/>
                  </a:moveTo>
                  <a:lnTo>
                    <a:pt x="12700" y="6350"/>
                  </a:lnTo>
                  <a:lnTo>
                    <a:pt x="12700" y="9721"/>
                  </a:lnTo>
                  <a:lnTo>
                    <a:pt x="11288" y="10008"/>
                  </a:lnTo>
                  <a:lnTo>
                    <a:pt x="5958" y="8446"/>
                  </a:lnTo>
                  <a:lnTo>
                    <a:pt x="3973" y="70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251"/>
            <p:cNvSpPr/>
            <p:nvPr>
              <p:custDataLst>
                <p:tags r:id="rId109"/>
              </p:custDataLst>
            </p:nvPr>
          </p:nvSpPr>
          <p:spPr>
            <a:xfrm>
              <a:off x="8058150" y="5430133"/>
              <a:ext cx="77849" cy="240418"/>
            </a:xfrm>
            <a:custGeom>
              <a:avLst/>
              <a:gdLst/>
              <a:ahLst/>
              <a:cxnLst/>
              <a:rect l="0" t="0" r="0" b="0"/>
              <a:pathLst>
                <a:path w="77849" h="2404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8788" y="441"/>
                  </a:lnTo>
                  <a:lnTo>
                    <a:pt x="12209" y="0"/>
                  </a:lnTo>
                  <a:lnTo>
                    <a:pt x="21654" y="5153"/>
                  </a:lnTo>
                  <a:lnTo>
                    <a:pt x="44964" y="29080"/>
                  </a:lnTo>
                  <a:lnTo>
                    <a:pt x="64176" y="69006"/>
                  </a:lnTo>
                  <a:lnTo>
                    <a:pt x="77848" y="116349"/>
                  </a:lnTo>
                  <a:lnTo>
                    <a:pt x="76551" y="151704"/>
                  </a:lnTo>
                  <a:lnTo>
                    <a:pt x="70033" y="183087"/>
                  </a:lnTo>
                  <a:lnTo>
                    <a:pt x="51464" y="211846"/>
                  </a:lnTo>
                  <a:lnTo>
                    <a:pt x="30626" y="231324"/>
                  </a:lnTo>
                  <a:lnTo>
                    <a:pt x="1270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252"/>
            <p:cNvSpPr/>
            <p:nvPr>
              <p:custDataLst>
                <p:tags r:id="rId110"/>
              </p:custDataLst>
            </p:nvPr>
          </p:nvSpPr>
          <p:spPr>
            <a:xfrm>
              <a:off x="7842249" y="5529244"/>
              <a:ext cx="158752" cy="103207"/>
            </a:xfrm>
            <a:custGeom>
              <a:avLst/>
              <a:gdLst/>
              <a:ahLst/>
              <a:cxnLst/>
              <a:rect l="0" t="0" r="0" b="0"/>
              <a:pathLst>
                <a:path w="158752" h="103207">
                  <a:moveTo>
                    <a:pt x="1" y="14306"/>
                  </a:moveTo>
                  <a:lnTo>
                    <a:pt x="1" y="14306"/>
                  </a:lnTo>
                  <a:lnTo>
                    <a:pt x="0" y="0"/>
                  </a:lnTo>
                  <a:lnTo>
                    <a:pt x="706" y="536"/>
                  </a:lnTo>
                  <a:lnTo>
                    <a:pt x="3371" y="6774"/>
                  </a:lnTo>
                  <a:lnTo>
                    <a:pt x="6177" y="53532"/>
                  </a:lnTo>
                  <a:lnTo>
                    <a:pt x="4435" y="84038"/>
                  </a:lnTo>
                  <a:lnTo>
                    <a:pt x="877" y="94324"/>
                  </a:lnTo>
                  <a:lnTo>
                    <a:pt x="3632" y="89364"/>
                  </a:lnTo>
                  <a:lnTo>
                    <a:pt x="16664" y="50304"/>
                  </a:lnTo>
                  <a:lnTo>
                    <a:pt x="35513" y="19770"/>
                  </a:lnTo>
                  <a:lnTo>
                    <a:pt x="48545" y="8085"/>
                  </a:lnTo>
                  <a:lnTo>
                    <a:pt x="52119" y="8042"/>
                  </a:lnTo>
                  <a:lnTo>
                    <a:pt x="55207" y="10130"/>
                  </a:lnTo>
                  <a:lnTo>
                    <a:pt x="57972" y="13639"/>
                  </a:lnTo>
                  <a:lnTo>
                    <a:pt x="61043" y="23182"/>
                  </a:lnTo>
                  <a:lnTo>
                    <a:pt x="68824" y="58512"/>
                  </a:lnTo>
                  <a:lnTo>
                    <a:pt x="69872" y="60710"/>
                  </a:lnTo>
                  <a:lnTo>
                    <a:pt x="71276" y="62175"/>
                  </a:lnTo>
                  <a:lnTo>
                    <a:pt x="72917" y="63152"/>
                  </a:lnTo>
                  <a:lnTo>
                    <a:pt x="74718" y="62392"/>
                  </a:lnTo>
                  <a:lnTo>
                    <a:pt x="80621" y="54581"/>
                  </a:lnTo>
                  <a:lnTo>
                    <a:pt x="87544" y="44035"/>
                  </a:lnTo>
                  <a:lnTo>
                    <a:pt x="106213" y="31531"/>
                  </a:lnTo>
                  <a:lnTo>
                    <a:pt x="110320" y="30728"/>
                  </a:lnTo>
                  <a:lnTo>
                    <a:pt x="118646" y="31718"/>
                  </a:lnTo>
                  <a:lnTo>
                    <a:pt x="134639" y="42983"/>
                  </a:lnTo>
                  <a:lnTo>
                    <a:pt x="142860" y="55743"/>
                  </a:lnTo>
                  <a:lnTo>
                    <a:pt x="156588" y="84658"/>
                  </a:lnTo>
                  <a:lnTo>
                    <a:pt x="158751" y="103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53"/>
            <p:cNvSpPr/>
            <p:nvPr>
              <p:custDataLst>
                <p:tags r:id="rId111"/>
              </p:custDataLst>
            </p:nvPr>
          </p:nvSpPr>
          <p:spPr>
            <a:xfrm>
              <a:off x="7611830" y="5664200"/>
              <a:ext cx="116121" cy="31228"/>
            </a:xfrm>
            <a:custGeom>
              <a:avLst/>
              <a:gdLst/>
              <a:ahLst/>
              <a:cxnLst/>
              <a:rect l="0" t="0" r="0" b="0"/>
              <a:pathLst>
                <a:path w="116121" h="31228">
                  <a:moveTo>
                    <a:pt x="8170" y="19050"/>
                  </a:moveTo>
                  <a:lnTo>
                    <a:pt x="8170" y="19050"/>
                  </a:lnTo>
                  <a:lnTo>
                    <a:pt x="147" y="27778"/>
                  </a:lnTo>
                  <a:lnTo>
                    <a:pt x="0" y="29101"/>
                  </a:lnTo>
                  <a:lnTo>
                    <a:pt x="606" y="29984"/>
                  </a:lnTo>
                  <a:lnTo>
                    <a:pt x="3163" y="30966"/>
                  </a:lnTo>
                  <a:lnTo>
                    <a:pt x="4831" y="31227"/>
                  </a:lnTo>
                  <a:lnTo>
                    <a:pt x="47913" y="22892"/>
                  </a:lnTo>
                  <a:lnTo>
                    <a:pt x="116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445"/>
          <p:cNvGrpSpPr/>
          <p:nvPr/>
        </p:nvGrpSpPr>
        <p:grpSpPr>
          <a:xfrm>
            <a:off x="8464550" y="5446222"/>
            <a:ext cx="1199080" cy="306879"/>
            <a:chOff x="8464550" y="5446222"/>
            <a:chExt cx="1199080" cy="306879"/>
          </a:xfrm>
        </p:grpSpPr>
        <p:sp>
          <p:nvSpPr>
            <p:cNvPr id="139" name="SMARTInkShape-2254"/>
            <p:cNvSpPr/>
            <p:nvPr>
              <p:custDataLst>
                <p:tags r:id="rId91"/>
              </p:custDataLst>
            </p:nvPr>
          </p:nvSpPr>
          <p:spPr>
            <a:xfrm>
              <a:off x="9132561" y="5549984"/>
              <a:ext cx="132090" cy="120567"/>
            </a:xfrm>
            <a:custGeom>
              <a:avLst/>
              <a:gdLst/>
              <a:ahLst/>
              <a:cxnLst/>
              <a:rect l="0" t="0" r="0" b="0"/>
              <a:pathLst>
                <a:path w="132090" h="120567">
                  <a:moveTo>
                    <a:pt x="49539" y="12616"/>
                  </a:moveTo>
                  <a:lnTo>
                    <a:pt x="49539" y="12616"/>
                  </a:lnTo>
                  <a:lnTo>
                    <a:pt x="52909" y="9245"/>
                  </a:lnTo>
                  <a:lnTo>
                    <a:pt x="56446" y="7590"/>
                  </a:lnTo>
                  <a:lnTo>
                    <a:pt x="102863" y="42"/>
                  </a:lnTo>
                  <a:lnTo>
                    <a:pt x="104138" y="0"/>
                  </a:lnTo>
                  <a:lnTo>
                    <a:pt x="103578" y="1383"/>
                  </a:lnTo>
                  <a:lnTo>
                    <a:pt x="95340" y="10072"/>
                  </a:lnTo>
                  <a:lnTo>
                    <a:pt x="48003" y="42659"/>
                  </a:lnTo>
                  <a:lnTo>
                    <a:pt x="6698" y="70517"/>
                  </a:lnTo>
                  <a:lnTo>
                    <a:pt x="2634" y="75911"/>
                  </a:lnTo>
                  <a:lnTo>
                    <a:pt x="630" y="80918"/>
                  </a:lnTo>
                  <a:lnTo>
                    <a:pt x="0" y="85667"/>
                  </a:lnTo>
                  <a:lnTo>
                    <a:pt x="991" y="89539"/>
                  </a:lnTo>
                  <a:lnTo>
                    <a:pt x="5854" y="95723"/>
                  </a:lnTo>
                  <a:lnTo>
                    <a:pt x="50267" y="107660"/>
                  </a:lnTo>
                  <a:lnTo>
                    <a:pt x="95387" y="116291"/>
                  </a:lnTo>
                  <a:lnTo>
                    <a:pt x="132089" y="120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255"/>
            <p:cNvSpPr/>
            <p:nvPr>
              <p:custDataLst>
                <p:tags r:id="rId92"/>
              </p:custDataLst>
            </p:nvPr>
          </p:nvSpPr>
          <p:spPr>
            <a:xfrm>
              <a:off x="9150510" y="5702300"/>
              <a:ext cx="107791" cy="18168"/>
            </a:xfrm>
            <a:custGeom>
              <a:avLst/>
              <a:gdLst/>
              <a:ahLst/>
              <a:cxnLst/>
              <a:rect l="0" t="0" r="0" b="0"/>
              <a:pathLst>
                <a:path w="107791" h="18168">
                  <a:moveTo>
                    <a:pt x="25240" y="12700"/>
                  </a:moveTo>
                  <a:lnTo>
                    <a:pt x="25240" y="12700"/>
                  </a:lnTo>
                  <a:lnTo>
                    <a:pt x="0" y="18167"/>
                  </a:lnTo>
                  <a:lnTo>
                    <a:pt x="652" y="17756"/>
                  </a:lnTo>
                  <a:lnTo>
                    <a:pt x="20095" y="13907"/>
                  </a:lnTo>
                  <a:lnTo>
                    <a:pt x="58012" y="9568"/>
                  </a:lnTo>
                  <a:lnTo>
                    <a:pt x="107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256"/>
            <p:cNvSpPr/>
            <p:nvPr>
              <p:custDataLst>
                <p:tags r:id="rId93"/>
              </p:custDataLst>
            </p:nvPr>
          </p:nvSpPr>
          <p:spPr>
            <a:xfrm>
              <a:off x="9378950" y="5546242"/>
              <a:ext cx="156395" cy="143359"/>
            </a:xfrm>
            <a:custGeom>
              <a:avLst/>
              <a:gdLst/>
              <a:ahLst/>
              <a:cxnLst/>
              <a:rect l="0" t="0" r="0" b="0"/>
              <a:pathLst>
                <a:path w="156395" h="1433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5462"/>
                  </a:lnTo>
                  <a:lnTo>
                    <a:pt x="0" y="90264"/>
                  </a:lnTo>
                  <a:lnTo>
                    <a:pt x="0" y="100206"/>
                  </a:lnTo>
                  <a:lnTo>
                    <a:pt x="0" y="99773"/>
                  </a:lnTo>
                  <a:lnTo>
                    <a:pt x="26732" y="57737"/>
                  </a:lnTo>
                  <a:lnTo>
                    <a:pt x="49181" y="33469"/>
                  </a:lnTo>
                  <a:lnTo>
                    <a:pt x="53954" y="29882"/>
                  </a:lnTo>
                  <a:lnTo>
                    <a:pt x="57841" y="28196"/>
                  </a:lnTo>
                  <a:lnTo>
                    <a:pt x="61139" y="27778"/>
                  </a:lnTo>
                  <a:lnTo>
                    <a:pt x="64043" y="28204"/>
                  </a:lnTo>
                  <a:lnTo>
                    <a:pt x="74871" y="35547"/>
                  </a:lnTo>
                  <a:lnTo>
                    <a:pt x="79137" y="42760"/>
                  </a:lnTo>
                  <a:lnTo>
                    <a:pt x="82806" y="57281"/>
                  </a:lnTo>
                  <a:lnTo>
                    <a:pt x="84132" y="58457"/>
                  </a:lnTo>
                  <a:lnTo>
                    <a:pt x="85721" y="59241"/>
                  </a:lnTo>
                  <a:lnTo>
                    <a:pt x="87487" y="58352"/>
                  </a:lnTo>
                  <a:lnTo>
                    <a:pt x="91329" y="53601"/>
                  </a:lnTo>
                  <a:lnTo>
                    <a:pt x="103744" y="25446"/>
                  </a:lnTo>
                  <a:lnTo>
                    <a:pt x="106557" y="22417"/>
                  </a:lnTo>
                  <a:lnTo>
                    <a:pt x="113445" y="19051"/>
                  </a:lnTo>
                  <a:lnTo>
                    <a:pt x="116552" y="18858"/>
                  </a:lnTo>
                  <a:lnTo>
                    <a:pt x="121886" y="20527"/>
                  </a:lnTo>
                  <a:lnTo>
                    <a:pt x="135597" y="32175"/>
                  </a:lnTo>
                  <a:lnTo>
                    <a:pt x="146324" y="52403"/>
                  </a:lnTo>
                  <a:lnTo>
                    <a:pt x="155563" y="80863"/>
                  </a:lnTo>
                  <a:lnTo>
                    <a:pt x="156394" y="108221"/>
                  </a:lnTo>
                  <a:lnTo>
                    <a:pt x="146050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257"/>
            <p:cNvSpPr/>
            <p:nvPr>
              <p:custDataLst>
                <p:tags r:id="rId94"/>
              </p:custDataLst>
            </p:nvPr>
          </p:nvSpPr>
          <p:spPr>
            <a:xfrm>
              <a:off x="9556750" y="5498456"/>
              <a:ext cx="106880" cy="254645"/>
            </a:xfrm>
            <a:custGeom>
              <a:avLst/>
              <a:gdLst/>
              <a:ahLst/>
              <a:cxnLst/>
              <a:rect l="0" t="0" r="0" b="0"/>
              <a:pathLst>
                <a:path w="106880" h="254645">
                  <a:moveTo>
                    <a:pt x="63500" y="26044"/>
                  </a:moveTo>
                  <a:lnTo>
                    <a:pt x="63500" y="26044"/>
                  </a:lnTo>
                  <a:lnTo>
                    <a:pt x="81176" y="2900"/>
                  </a:lnTo>
                  <a:lnTo>
                    <a:pt x="85162" y="737"/>
                  </a:lnTo>
                  <a:lnTo>
                    <a:pt x="89231" y="0"/>
                  </a:lnTo>
                  <a:lnTo>
                    <a:pt x="93354" y="215"/>
                  </a:lnTo>
                  <a:lnTo>
                    <a:pt x="96807" y="2475"/>
                  </a:lnTo>
                  <a:lnTo>
                    <a:pt x="102527" y="10630"/>
                  </a:lnTo>
                  <a:lnTo>
                    <a:pt x="106879" y="48321"/>
                  </a:lnTo>
                  <a:lnTo>
                    <a:pt x="106221" y="84150"/>
                  </a:lnTo>
                  <a:lnTo>
                    <a:pt x="94072" y="128538"/>
                  </a:lnTo>
                  <a:lnTo>
                    <a:pt x="74713" y="168429"/>
                  </a:lnTo>
                  <a:lnTo>
                    <a:pt x="47399" y="210756"/>
                  </a:lnTo>
                  <a:lnTo>
                    <a:pt x="0" y="25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258"/>
            <p:cNvSpPr/>
            <p:nvPr>
              <p:custDataLst>
                <p:tags r:id="rId95"/>
              </p:custDataLst>
            </p:nvPr>
          </p:nvSpPr>
          <p:spPr>
            <a:xfrm>
              <a:off x="8960044" y="5502140"/>
              <a:ext cx="69657" cy="174761"/>
            </a:xfrm>
            <a:custGeom>
              <a:avLst/>
              <a:gdLst/>
              <a:ahLst/>
              <a:cxnLst/>
              <a:rect l="0" t="0" r="0" b="0"/>
              <a:pathLst>
                <a:path w="69657" h="174761">
                  <a:moveTo>
                    <a:pt x="69656" y="16010"/>
                  </a:moveTo>
                  <a:lnTo>
                    <a:pt x="69656" y="16010"/>
                  </a:lnTo>
                  <a:lnTo>
                    <a:pt x="69656" y="5075"/>
                  </a:lnTo>
                  <a:lnTo>
                    <a:pt x="59543" y="462"/>
                  </a:lnTo>
                  <a:lnTo>
                    <a:pt x="55859" y="0"/>
                  </a:lnTo>
                  <a:lnTo>
                    <a:pt x="49883" y="1368"/>
                  </a:lnTo>
                  <a:lnTo>
                    <a:pt x="42553" y="6106"/>
                  </a:lnTo>
                  <a:lnTo>
                    <a:pt x="33049" y="20508"/>
                  </a:lnTo>
                  <a:lnTo>
                    <a:pt x="14512" y="62322"/>
                  </a:lnTo>
                  <a:lnTo>
                    <a:pt x="2021" y="108578"/>
                  </a:lnTo>
                  <a:lnTo>
                    <a:pt x="0" y="154592"/>
                  </a:lnTo>
                  <a:lnTo>
                    <a:pt x="1774" y="164150"/>
                  </a:lnTo>
                  <a:lnTo>
                    <a:pt x="6156" y="174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259"/>
            <p:cNvSpPr/>
            <p:nvPr>
              <p:custDataLst>
                <p:tags r:id="rId96"/>
              </p:custDataLst>
            </p:nvPr>
          </p:nvSpPr>
          <p:spPr>
            <a:xfrm>
              <a:off x="8902700" y="5473700"/>
              <a:ext cx="50801" cy="114301"/>
            </a:xfrm>
            <a:custGeom>
              <a:avLst/>
              <a:gdLst/>
              <a:ahLst/>
              <a:cxnLst/>
              <a:rect l="0" t="0" r="0" b="0"/>
              <a:pathLst>
                <a:path w="50801" h="1143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7712" y="50206"/>
                  </a:lnTo>
                  <a:lnTo>
                    <a:pt x="35401" y="95178"/>
                  </a:lnTo>
                  <a:lnTo>
                    <a:pt x="508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260"/>
            <p:cNvSpPr/>
            <p:nvPr>
              <p:custDataLst>
                <p:tags r:id="rId97"/>
              </p:custDataLst>
            </p:nvPr>
          </p:nvSpPr>
          <p:spPr>
            <a:xfrm>
              <a:off x="8718938" y="5476143"/>
              <a:ext cx="69463" cy="214527"/>
            </a:xfrm>
            <a:custGeom>
              <a:avLst/>
              <a:gdLst/>
              <a:ahLst/>
              <a:cxnLst/>
              <a:rect l="0" t="0" r="0" b="0"/>
              <a:pathLst>
                <a:path w="69463" h="214527">
                  <a:moveTo>
                    <a:pt x="69462" y="35657"/>
                  </a:moveTo>
                  <a:lnTo>
                    <a:pt x="69462" y="35657"/>
                  </a:lnTo>
                  <a:lnTo>
                    <a:pt x="68756" y="25518"/>
                  </a:lnTo>
                  <a:lnTo>
                    <a:pt x="63994" y="5804"/>
                  </a:lnTo>
                  <a:lnTo>
                    <a:pt x="62289" y="3054"/>
                  </a:lnTo>
                  <a:lnTo>
                    <a:pt x="59740" y="1222"/>
                  </a:lnTo>
                  <a:lnTo>
                    <a:pt x="56631" y="0"/>
                  </a:lnTo>
                  <a:lnTo>
                    <a:pt x="53147" y="1302"/>
                  </a:lnTo>
                  <a:lnTo>
                    <a:pt x="35535" y="20482"/>
                  </a:lnTo>
                  <a:lnTo>
                    <a:pt x="18623" y="47868"/>
                  </a:lnTo>
                  <a:lnTo>
                    <a:pt x="8489" y="89575"/>
                  </a:lnTo>
                  <a:lnTo>
                    <a:pt x="1574" y="137115"/>
                  </a:lnTo>
                  <a:lnTo>
                    <a:pt x="0" y="174466"/>
                  </a:lnTo>
                  <a:lnTo>
                    <a:pt x="5429" y="193071"/>
                  </a:lnTo>
                  <a:lnTo>
                    <a:pt x="9839" y="201983"/>
                  </a:lnTo>
                  <a:lnTo>
                    <a:pt x="15602" y="207924"/>
                  </a:lnTo>
                  <a:lnTo>
                    <a:pt x="29532" y="214526"/>
                  </a:lnTo>
                  <a:lnTo>
                    <a:pt x="63112" y="207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261"/>
            <p:cNvSpPr/>
            <p:nvPr>
              <p:custDataLst>
                <p:tags r:id="rId98"/>
              </p:custDataLst>
            </p:nvPr>
          </p:nvSpPr>
          <p:spPr>
            <a:xfrm>
              <a:off x="8553450" y="5556250"/>
              <a:ext cx="95251" cy="146799"/>
            </a:xfrm>
            <a:custGeom>
              <a:avLst/>
              <a:gdLst/>
              <a:ahLst/>
              <a:cxnLst/>
              <a:rect l="0" t="0" r="0" b="0"/>
              <a:pathLst>
                <a:path w="95251" h="146799">
                  <a:moveTo>
                    <a:pt x="0" y="38100"/>
                  </a:moveTo>
                  <a:lnTo>
                    <a:pt x="0" y="38100"/>
                  </a:lnTo>
                  <a:lnTo>
                    <a:pt x="8839" y="38100"/>
                  </a:lnTo>
                  <a:lnTo>
                    <a:pt x="10831" y="39511"/>
                  </a:lnTo>
                  <a:lnTo>
                    <a:pt x="21199" y="55776"/>
                  </a:lnTo>
                  <a:lnTo>
                    <a:pt x="31754" y="88850"/>
                  </a:lnTo>
                  <a:lnTo>
                    <a:pt x="36846" y="127852"/>
                  </a:lnTo>
                  <a:lnTo>
                    <a:pt x="35661" y="139844"/>
                  </a:lnTo>
                  <a:lnTo>
                    <a:pt x="34357" y="144029"/>
                  </a:lnTo>
                  <a:lnTo>
                    <a:pt x="32782" y="146114"/>
                  </a:lnTo>
                  <a:lnTo>
                    <a:pt x="31027" y="146798"/>
                  </a:lnTo>
                  <a:lnTo>
                    <a:pt x="29151" y="146549"/>
                  </a:lnTo>
                  <a:lnTo>
                    <a:pt x="27901" y="144266"/>
                  </a:lnTo>
                  <a:lnTo>
                    <a:pt x="26511" y="136084"/>
                  </a:lnTo>
                  <a:lnTo>
                    <a:pt x="35758" y="94719"/>
                  </a:lnTo>
                  <a:lnTo>
                    <a:pt x="51911" y="47168"/>
                  </a:lnTo>
                  <a:lnTo>
                    <a:pt x="62340" y="2620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262"/>
            <p:cNvSpPr/>
            <p:nvPr>
              <p:custDataLst>
                <p:tags r:id="rId99"/>
              </p:custDataLst>
            </p:nvPr>
          </p:nvSpPr>
          <p:spPr>
            <a:xfrm>
              <a:off x="8464550" y="5446222"/>
              <a:ext cx="67177" cy="252266"/>
            </a:xfrm>
            <a:custGeom>
              <a:avLst/>
              <a:gdLst/>
              <a:ahLst/>
              <a:cxnLst/>
              <a:rect l="0" t="0" r="0" b="0"/>
              <a:pathLst>
                <a:path w="67177" h="252266">
                  <a:moveTo>
                    <a:pt x="0" y="90978"/>
                  </a:moveTo>
                  <a:lnTo>
                    <a:pt x="0" y="90978"/>
                  </a:lnTo>
                  <a:lnTo>
                    <a:pt x="3370" y="87607"/>
                  </a:lnTo>
                  <a:lnTo>
                    <a:pt x="5026" y="84071"/>
                  </a:lnTo>
                  <a:lnTo>
                    <a:pt x="5467" y="82139"/>
                  </a:lnTo>
                  <a:lnTo>
                    <a:pt x="6468" y="80852"/>
                  </a:lnTo>
                  <a:lnTo>
                    <a:pt x="9459" y="79422"/>
                  </a:lnTo>
                  <a:lnTo>
                    <a:pt x="10539" y="81863"/>
                  </a:lnTo>
                  <a:lnTo>
                    <a:pt x="15787" y="127216"/>
                  </a:lnTo>
                  <a:lnTo>
                    <a:pt x="18083" y="163255"/>
                  </a:lnTo>
                  <a:lnTo>
                    <a:pt x="18859" y="209285"/>
                  </a:lnTo>
                  <a:lnTo>
                    <a:pt x="17130" y="236774"/>
                  </a:lnTo>
                  <a:lnTo>
                    <a:pt x="13574" y="252265"/>
                  </a:lnTo>
                  <a:lnTo>
                    <a:pt x="12578" y="251419"/>
                  </a:lnTo>
                  <a:lnTo>
                    <a:pt x="9589" y="244835"/>
                  </a:lnTo>
                  <a:lnTo>
                    <a:pt x="6776" y="197874"/>
                  </a:lnTo>
                  <a:lnTo>
                    <a:pt x="6476" y="159810"/>
                  </a:lnTo>
                  <a:lnTo>
                    <a:pt x="6386" y="123132"/>
                  </a:lnTo>
                  <a:lnTo>
                    <a:pt x="8242" y="84043"/>
                  </a:lnTo>
                  <a:lnTo>
                    <a:pt x="11819" y="42179"/>
                  </a:lnTo>
                  <a:lnTo>
                    <a:pt x="17953" y="22958"/>
                  </a:lnTo>
                  <a:lnTo>
                    <a:pt x="27029" y="7830"/>
                  </a:lnTo>
                  <a:lnTo>
                    <a:pt x="35767" y="1106"/>
                  </a:lnTo>
                  <a:lnTo>
                    <a:pt x="46235" y="0"/>
                  </a:lnTo>
                  <a:lnTo>
                    <a:pt x="51991" y="692"/>
                  </a:lnTo>
                  <a:lnTo>
                    <a:pt x="56532" y="2566"/>
                  </a:lnTo>
                  <a:lnTo>
                    <a:pt x="63460" y="8409"/>
                  </a:lnTo>
                  <a:lnTo>
                    <a:pt x="67011" y="21355"/>
                  </a:lnTo>
                  <a:lnTo>
                    <a:pt x="67176" y="38162"/>
                  </a:lnTo>
                  <a:lnTo>
                    <a:pt x="62547" y="55039"/>
                  </a:lnTo>
                  <a:lnTo>
                    <a:pt x="53904" y="68184"/>
                  </a:lnTo>
                  <a:lnTo>
                    <a:pt x="34480" y="84751"/>
                  </a:lnTo>
                  <a:lnTo>
                    <a:pt x="24719" y="89132"/>
                  </a:lnTo>
                  <a:lnTo>
                    <a:pt x="22830" y="91159"/>
                  </a:lnTo>
                  <a:lnTo>
                    <a:pt x="19050" y="103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446"/>
          <p:cNvGrpSpPr/>
          <p:nvPr/>
        </p:nvGrpSpPr>
        <p:grpSpPr>
          <a:xfrm>
            <a:off x="9912428" y="5464280"/>
            <a:ext cx="2123814" cy="404270"/>
            <a:chOff x="9912428" y="5464280"/>
            <a:chExt cx="2123814" cy="404270"/>
          </a:xfrm>
        </p:grpSpPr>
        <p:sp>
          <p:nvSpPr>
            <p:cNvPr id="149" name="SMARTInkShape-2263"/>
            <p:cNvSpPr/>
            <p:nvPr>
              <p:custDataLst>
                <p:tags r:id="rId72"/>
              </p:custDataLst>
            </p:nvPr>
          </p:nvSpPr>
          <p:spPr>
            <a:xfrm>
              <a:off x="11918950" y="5545315"/>
              <a:ext cx="117292" cy="296686"/>
            </a:xfrm>
            <a:custGeom>
              <a:avLst/>
              <a:gdLst/>
              <a:ahLst/>
              <a:cxnLst/>
              <a:rect l="0" t="0" r="0" b="0"/>
              <a:pathLst>
                <a:path w="117292" h="296686">
                  <a:moveTo>
                    <a:pt x="76200" y="10935"/>
                  </a:moveTo>
                  <a:lnTo>
                    <a:pt x="76200" y="10935"/>
                  </a:lnTo>
                  <a:lnTo>
                    <a:pt x="82941" y="4193"/>
                  </a:lnTo>
                  <a:lnTo>
                    <a:pt x="90015" y="884"/>
                  </a:lnTo>
                  <a:lnTo>
                    <a:pt x="93877" y="0"/>
                  </a:lnTo>
                  <a:lnTo>
                    <a:pt x="98568" y="2234"/>
                  </a:lnTo>
                  <a:lnTo>
                    <a:pt x="109423" y="12242"/>
                  </a:lnTo>
                  <a:lnTo>
                    <a:pt x="115660" y="27979"/>
                  </a:lnTo>
                  <a:lnTo>
                    <a:pt x="117291" y="58553"/>
                  </a:lnTo>
                  <a:lnTo>
                    <a:pt x="111519" y="100069"/>
                  </a:lnTo>
                  <a:lnTo>
                    <a:pt x="102266" y="136907"/>
                  </a:lnTo>
                  <a:lnTo>
                    <a:pt x="87216" y="182473"/>
                  </a:lnTo>
                  <a:lnTo>
                    <a:pt x="65979" y="224980"/>
                  </a:lnTo>
                  <a:lnTo>
                    <a:pt x="37885" y="262060"/>
                  </a:lnTo>
                  <a:lnTo>
                    <a:pt x="0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264"/>
            <p:cNvSpPr/>
            <p:nvPr>
              <p:custDataLst>
                <p:tags r:id="rId73"/>
              </p:custDataLst>
            </p:nvPr>
          </p:nvSpPr>
          <p:spPr>
            <a:xfrm>
              <a:off x="11773808" y="5641779"/>
              <a:ext cx="132443" cy="71074"/>
            </a:xfrm>
            <a:custGeom>
              <a:avLst/>
              <a:gdLst/>
              <a:ahLst/>
              <a:cxnLst/>
              <a:rect l="0" t="0" r="0" b="0"/>
              <a:pathLst>
                <a:path w="132443" h="71074">
                  <a:moveTo>
                    <a:pt x="18142" y="3371"/>
                  </a:moveTo>
                  <a:lnTo>
                    <a:pt x="18142" y="3371"/>
                  </a:lnTo>
                  <a:lnTo>
                    <a:pt x="14772" y="0"/>
                  </a:lnTo>
                  <a:lnTo>
                    <a:pt x="13778" y="418"/>
                  </a:lnTo>
                  <a:lnTo>
                    <a:pt x="6882" y="27894"/>
                  </a:lnTo>
                  <a:lnTo>
                    <a:pt x="3686" y="62265"/>
                  </a:lnTo>
                  <a:lnTo>
                    <a:pt x="0" y="71057"/>
                  </a:lnTo>
                  <a:lnTo>
                    <a:pt x="404" y="71073"/>
                  </a:lnTo>
                  <a:lnTo>
                    <a:pt x="2733" y="69209"/>
                  </a:lnTo>
                  <a:lnTo>
                    <a:pt x="21891" y="28047"/>
                  </a:lnTo>
                  <a:lnTo>
                    <a:pt x="37597" y="7468"/>
                  </a:lnTo>
                  <a:lnTo>
                    <a:pt x="47015" y="1664"/>
                  </a:lnTo>
                  <a:lnTo>
                    <a:pt x="50796" y="822"/>
                  </a:lnTo>
                  <a:lnTo>
                    <a:pt x="54022" y="966"/>
                  </a:lnTo>
                  <a:lnTo>
                    <a:pt x="56878" y="1768"/>
                  </a:lnTo>
                  <a:lnTo>
                    <a:pt x="58781" y="4419"/>
                  </a:lnTo>
                  <a:lnTo>
                    <a:pt x="61463" y="17557"/>
                  </a:lnTo>
                  <a:lnTo>
                    <a:pt x="61552" y="30701"/>
                  </a:lnTo>
                  <a:lnTo>
                    <a:pt x="56488" y="47071"/>
                  </a:lnTo>
                  <a:lnTo>
                    <a:pt x="62066" y="33170"/>
                  </a:lnTo>
                  <a:lnTo>
                    <a:pt x="73570" y="19648"/>
                  </a:lnTo>
                  <a:lnTo>
                    <a:pt x="92813" y="4666"/>
                  </a:lnTo>
                  <a:lnTo>
                    <a:pt x="103305" y="419"/>
                  </a:lnTo>
                  <a:lnTo>
                    <a:pt x="112671" y="413"/>
                  </a:lnTo>
                  <a:lnTo>
                    <a:pt x="117146" y="1399"/>
                  </a:lnTo>
                  <a:lnTo>
                    <a:pt x="120833" y="4879"/>
                  </a:lnTo>
                  <a:lnTo>
                    <a:pt x="126810" y="16271"/>
                  </a:lnTo>
                  <a:lnTo>
                    <a:pt x="131330" y="37146"/>
                  </a:lnTo>
                  <a:lnTo>
                    <a:pt x="132442" y="6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265"/>
            <p:cNvSpPr/>
            <p:nvPr>
              <p:custDataLst>
                <p:tags r:id="rId74"/>
              </p:custDataLst>
            </p:nvPr>
          </p:nvSpPr>
          <p:spPr>
            <a:xfrm>
              <a:off x="11667549" y="5531733"/>
              <a:ext cx="79952" cy="215018"/>
            </a:xfrm>
            <a:custGeom>
              <a:avLst/>
              <a:gdLst/>
              <a:ahLst/>
              <a:cxnLst/>
              <a:rect l="0" t="0" r="0" b="0"/>
              <a:pathLst>
                <a:path w="79952" h="215018">
                  <a:moveTo>
                    <a:pt x="79951" y="5467"/>
                  </a:moveTo>
                  <a:lnTo>
                    <a:pt x="79951" y="5467"/>
                  </a:lnTo>
                  <a:lnTo>
                    <a:pt x="68018" y="441"/>
                  </a:lnTo>
                  <a:lnTo>
                    <a:pt x="65644" y="0"/>
                  </a:lnTo>
                  <a:lnTo>
                    <a:pt x="59248" y="7035"/>
                  </a:lnTo>
                  <a:lnTo>
                    <a:pt x="40269" y="44660"/>
                  </a:lnTo>
                  <a:lnTo>
                    <a:pt x="22333" y="81991"/>
                  </a:lnTo>
                  <a:lnTo>
                    <a:pt x="3790" y="126050"/>
                  </a:lnTo>
                  <a:lnTo>
                    <a:pt x="0" y="150322"/>
                  </a:lnTo>
                  <a:lnTo>
                    <a:pt x="6562" y="185330"/>
                  </a:lnTo>
                  <a:lnTo>
                    <a:pt x="9857" y="195226"/>
                  </a:lnTo>
                  <a:lnTo>
                    <a:pt x="14173" y="201823"/>
                  </a:lnTo>
                  <a:lnTo>
                    <a:pt x="35501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266"/>
            <p:cNvSpPr/>
            <p:nvPr>
              <p:custDataLst>
                <p:tags r:id="rId75"/>
              </p:custDataLst>
            </p:nvPr>
          </p:nvSpPr>
          <p:spPr>
            <a:xfrm>
              <a:off x="11490375" y="5716221"/>
              <a:ext cx="72092" cy="152329"/>
            </a:xfrm>
            <a:custGeom>
              <a:avLst/>
              <a:gdLst/>
              <a:ahLst/>
              <a:cxnLst/>
              <a:rect l="0" t="0" r="0" b="0"/>
              <a:pathLst>
                <a:path w="72092" h="152329">
                  <a:moveTo>
                    <a:pt x="66625" y="17829"/>
                  </a:moveTo>
                  <a:lnTo>
                    <a:pt x="66625" y="17829"/>
                  </a:lnTo>
                  <a:lnTo>
                    <a:pt x="66625" y="14458"/>
                  </a:lnTo>
                  <a:lnTo>
                    <a:pt x="68506" y="10921"/>
                  </a:lnTo>
                  <a:lnTo>
                    <a:pt x="70989" y="6997"/>
                  </a:lnTo>
                  <a:lnTo>
                    <a:pt x="72091" y="2902"/>
                  </a:lnTo>
                  <a:lnTo>
                    <a:pt x="71682" y="1528"/>
                  </a:lnTo>
                  <a:lnTo>
                    <a:pt x="70701" y="611"/>
                  </a:lnTo>
                  <a:lnTo>
                    <a:pt x="69343" y="0"/>
                  </a:lnTo>
                  <a:lnTo>
                    <a:pt x="67731" y="299"/>
                  </a:lnTo>
                  <a:lnTo>
                    <a:pt x="51283" y="11096"/>
                  </a:lnTo>
                  <a:lnTo>
                    <a:pt x="16818" y="55230"/>
                  </a:lnTo>
                  <a:lnTo>
                    <a:pt x="9210" y="68318"/>
                  </a:lnTo>
                  <a:lnTo>
                    <a:pt x="0" y="106701"/>
                  </a:lnTo>
                  <a:lnTo>
                    <a:pt x="5945" y="138475"/>
                  </a:lnTo>
                  <a:lnTo>
                    <a:pt x="11800" y="150786"/>
                  </a:lnTo>
                  <a:lnTo>
                    <a:pt x="13142" y="152328"/>
                  </a:lnTo>
                  <a:lnTo>
                    <a:pt x="15825" y="151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267"/>
            <p:cNvSpPr/>
            <p:nvPr>
              <p:custDataLst>
                <p:tags r:id="rId76"/>
              </p:custDataLst>
            </p:nvPr>
          </p:nvSpPr>
          <p:spPr>
            <a:xfrm>
              <a:off x="11430000" y="5705540"/>
              <a:ext cx="69851" cy="79311"/>
            </a:xfrm>
            <a:custGeom>
              <a:avLst/>
              <a:gdLst/>
              <a:ahLst/>
              <a:cxnLst/>
              <a:rect l="0" t="0" r="0" b="0"/>
              <a:pathLst>
                <a:path w="69851" h="79311">
                  <a:moveTo>
                    <a:pt x="0" y="9460"/>
                  </a:moveTo>
                  <a:lnTo>
                    <a:pt x="0" y="9460"/>
                  </a:lnTo>
                  <a:lnTo>
                    <a:pt x="0" y="0"/>
                  </a:lnTo>
                  <a:lnTo>
                    <a:pt x="1412" y="331"/>
                  </a:lnTo>
                  <a:lnTo>
                    <a:pt x="21048" y="18092"/>
                  </a:lnTo>
                  <a:lnTo>
                    <a:pt x="52081" y="62641"/>
                  </a:lnTo>
                  <a:lnTo>
                    <a:pt x="69850" y="79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268"/>
            <p:cNvSpPr/>
            <p:nvPr>
              <p:custDataLst>
                <p:tags r:id="rId77"/>
              </p:custDataLst>
            </p:nvPr>
          </p:nvSpPr>
          <p:spPr>
            <a:xfrm>
              <a:off x="11326433" y="5594350"/>
              <a:ext cx="135318" cy="18068"/>
            </a:xfrm>
            <a:custGeom>
              <a:avLst/>
              <a:gdLst/>
              <a:ahLst/>
              <a:cxnLst/>
              <a:rect l="0" t="0" r="0" b="0"/>
              <a:pathLst>
                <a:path w="135318" h="18068">
                  <a:moveTo>
                    <a:pt x="21017" y="0"/>
                  </a:moveTo>
                  <a:lnTo>
                    <a:pt x="21017" y="0"/>
                  </a:lnTo>
                  <a:lnTo>
                    <a:pt x="1244" y="14305"/>
                  </a:lnTo>
                  <a:lnTo>
                    <a:pt x="74" y="15887"/>
                  </a:lnTo>
                  <a:lnTo>
                    <a:pt x="0" y="16941"/>
                  </a:lnTo>
                  <a:lnTo>
                    <a:pt x="655" y="17644"/>
                  </a:lnTo>
                  <a:lnTo>
                    <a:pt x="26349" y="18067"/>
                  </a:lnTo>
                  <a:lnTo>
                    <a:pt x="63097" y="12087"/>
                  </a:lnTo>
                  <a:lnTo>
                    <a:pt x="13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269"/>
            <p:cNvSpPr/>
            <p:nvPr>
              <p:custDataLst>
                <p:tags r:id="rId78"/>
              </p:custDataLst>
            </p:nvPr>
          </p:nvSpPr>
          <p:spPr>
            <a:xfrm>
              <a:off x="11323193" y="5473700"/>
              <a:ext cx="170308" cy="107951"/>
            </a:xfrm>
            <a:custGeom>
              <a:avLst/>
              <a:gdLst/>
              <a:ahLst/>
              <a:cxnLst/>
              <a:rect l="0" t="0" r="0" b="0"/>
              <a:pathLst>
                <a:path w="170308" h="107951">
                  <a:moveTo>
                    <a:pt x="11557" y="107950"/>
                  </a:moveTo>
                  <a:lnTo>
                    <a:pt x="11557" y="107950"/>
                  </a:lnTo>
                  <a:lnTo>
                    <a:pt x="1430" y="81924"/>
                  </a:lnTo>
                  <a:lnTo>
                    <a:pt x="0" y="72629"/>
                  </a:lnTo>
                  <a:lnTo>
                    <a:pt x="2567" y="56092"/>
                  </a:lnTo>
                  <a:lnTo>
                    <a:pt x="9678" y="45861"/>
                  </a:lnTo>
                  <a:lnTo>
                    <a:pt x="21305" y="36611"/>
                  </a:lnTo>
                  <a:lnTo>
                    <a:pt x="65457" y="15002"/>
                  </a:lnTo>
                  <a:lnTo>
                    <a:pt x="110556" y="1500"/>
                  </a:lnTo>
                  <a:lnTo>
                    <a:pt x="1703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270"/>
            <p:cNvSpPr/>
            <p:nvPr>
              <p:custDataLst>
                <p:tags r:id="rId79"/>
              </p:custDataLst>
            </p:nvPr>
          </p:nvSpPr>
          <p:spPr>
            <a:xfrm>
              <a:off x="11322050" y="5519033"/>
              <a:ext cx="38101" cy="216164"/>
            </a:xfrm>
            <a:custGeom>
              <a:avLst/>
              <a:gdLst/>
              <a:ahLst/>
              <a:cxnLst/>
              <a:rect l="0" t="0" r="0" b="0"/>
              <a:pathLst>
                <a:path w="38101" h="216164">
                  <a:moveTo>
                    <a:pt x="38100" y="5467"/>
                  </a:moveTo>
                  <a:lnTo>
                    <a:pt x="38100" y="5467"/>
                  </a:lnTo>
                  <a:lnTo>
                    <a:pt x="38099" y="0"/>
                  </a:lnTo>
                  <a:lnTo>
                    <a:pt x="34729" y="6120"/>
                  </a:lnTo>
                  <a:lnTo>
                    <a:pt x="30260" y="46223"/>
                  </a:lnTo>
                  <a:lnTo>
                    <a:pt x="24958" y="86922"/>
                  </a:lnTo>
                  <a:lnTo>
                    <a:pt x="18918" y="125792"/>
                  </a:lnTo>
                  <a:lnTo>
                    <a:pt x="10557" y="166740"/>
                  </a:lnTo>
                  <a:lnTo>
                    <a:pt x="1877" y="211247"/>
                  </a:lnTo>
                  <a:lnTo>
                    <a:pt x="834" y="216163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271"/>
            <p:cNvSpPr/>
            <p:nvPr>
              <p:custDataLst>
                <p:tags r:id="rId80"/>
              </p:custDataLst>
            </p:nvPr>
          </p:nvSpPr>
          <p:spPr>
            <a:xfrm>
              <a:off x="11106150" y="5715000"/>
              <a:ext cx="5468" cy="17024"/>
            </a:xfrm>
            <a:custGeom>
              <a:avLst/>
              <a:gdLst/>
              <a:ahLst/>
              <a:cxnLst/>
              <a:rect l="0" t="0" r="0" b="0"/>
              <a:pathLst>
                <a:path w="5468" h="17024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8"/>
                  </a:lnTo>
                  <a:lnTo>
                    <a:pt x="5467" y="12209"/>
                  </a:lnTo>
                  <a:lnTo>
                    <a:pt x="5056" y="14490"/>
                  </a:lnTo>
                  <a:lnTo>
                    <a:pt x="4076" y="16010"/>
                  </a:lnTo>
                  <a:lnTo>
                    <a:pt x="2717" y="17023"/>
                  </a:lnTo>
                  <a:lnTo>
                    <a:pt x="1812" y="1699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272"/>
            <p:cNvSpPr/>
            <p:nvPr>
              <p:custDataLst>
                <p:tags r:id="rId81"/>
              </p:custDataLst>
            </p:nvPr>
          </p:nvSpPr>
          <p:spPr>
            <a:xfrm>
              <a:off x="10960100" y="5495729"/>
              <a:ext cx="54889" cy="231972"/>
            </a:xfrm>
            <a:custGeom>
              <a:avLst/>
              <a:gdLst/>
              <a:ahLst/>
              <a:cxnLst/>
              <a:rect l="0" t="0" r="0" b="0"/>
              <a:pathLst>
                <a:path w="54889" h="231972">
                  <a:moveTo>
                    <a:pt x="19050" y="3371"/>
                  </a:moveTo>
                  <a:lnTo>
                    <a:pt x="19050" y="3371"/>
                  </a:lnTo>
                  <a:lnTo>
                    <a:pt x="22420" y="3371"/>
                  </a:lnTo>
                  <a:lnTo>
                    <a:pt x="23413" y="2666"/>
                  </a:lnTo>
                  <a:lnTo>
                    <a:pt x="24076" y="1489"/>
                  </a:lnTo>
                  <a:lnTo>
                    <a:pt x="24518" y="0"/>
                  </a:lnTo>
                  <a:lnTo>
                    <a:pt x="25518" y="418"/>
                  </a:lnTo>
                  <a:lnTo>
                    <a:pt x="34160" y="14959"/>
                  </a:lnTo>
                  <a:lnTo>
                    <a:pt x="49515" y="55976"/>
                  </a:lnTo>
                  <a:lnTo>
                    <a:pt x="54888" y="90218"/>
                  </a:lnTo>
                  <a:lnTo>
                    <a:pt x="54598" y="127881"/>
                  </a:lnTo>
                  <a:lnTo>
                    <a:pt x="46282" y="163265"/>
                  </a:lnTo>
                  <a:lnTo>
                    <a:pt x="30411" y="194916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273"/>
            <p:cNvSpPr/>
            <p:nvPr>
              <p:custDataLst>
                <p:tags r:id="rId82"/>
              </p:custDataLst>
            </p:nvPr>
          </p:nvSpPr>
          <p:spPr>
            <a:xfrm>
              <a:off x="10776833" y="5615762"/>
              <a:ext cx="131963" cy="86539"/>
            </a:xfrm>
            <a:custGeom>
              <a:avLst/>
              <a:gdLst/>
              <a:ahLst/>
              <a:cxnLst/>
              <a:rect l="0" t="0" r="0" b="0"/>
              <a:pathLst>
                <a:path w="131963" h="86539">
                  <a:moveTo>
                    <a:pt x="5467" y="16688"/>
                  </a:moveTo>
                  <a:lnTo>
                    <a:pt x="5467" y="16688"/>
                  </a:lnTo>
                  <a:lnTo>
                    <a:pt x="5467" y="11221"/>
                  </a:lnTo>
                  <a:lnTo>
                    <a:pt x="4761" y="56416"/>
                  </a:lnTo>
                  <a:lnTo>
                    <a:pt x="0" y="74636"/>
                  </a:lnTo>
                  <a:lnTo>
                    <a:pt x="410" y="75076"/>
                  </a:lnTo>
                  <a:lnTo>
                    <a:pt x="2749" y="71801"/>
                  </a:lnTo>
                  <a:lnTo>
                    <a:pt x="21209" y="28780"/>
                  </a:lnTo>
                  <a:lnTo>
                    <a:pt x="33257" y="8119"/>
                  </a:lnTo>
                  <a:lnTo>
                    <a:pt x="41572" y="2296"/>
                  </a:lnTo>
                  <a:lnTo>
                    <a:pt x="45765" y="1449"/>
                  </a:lnTo>
                  <a:lnTo>
                    <a:pt x="54186" y="2389"/>
                  </a:lnTo>
                  <a:lnTo>
                    <a:pt x="56996" y="5744"/>
                  </a:lnTo>
                  <a:lnTo>
                    <a:pt x="61506" y="25763"/>
                  </a:lnTo>
                  <a:lnTo>
                    <a:pt x="62552" y="46088"/>
                  </a:lnTo>
                  <a:lnTo>
                    <a:pt x="63310" y="37834"/>
                  </a:lnTo>
                  <a:lnTo>
                    <a:pt x="65982" y="30555"/>
                  </a:lnTo>
                  <a:lnTo>
                    <a:pt x="86381" y="6021"/>
                  </a:lnTo>
                  <a:lnTo>
                    <a:pt x="96461" y="1364"/>
                  </a:lnTo>
                  <a:lnTo>
                    <a:pt x="107293" y="0"/>
                  </a:lnTo>
                  <a:lnTo>
                    <a:pt x="116810" y="1745"/>
                  </a:lnTo>
                  <a:lnTo>
                    <a:pt x="120618" y="5315"/>
                  </a:lnTo>
                  <a:lnTo>
                    <a:pt x="126730" y="16807"/>
                  </a:lnTo>
                  <a:lnTo>
                    <a:pt x="131711" y="46573"/>
                  </a:lnTo>
                  <a:lnTo>
                    <a:pt x="131962" y="51427"/>
                  </a:lnTo>
                  <a:lnTo>
                    <a:pt x="119767" y="86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274"/>
            <p:cNvSpPr/>
            <p:nvPr>
              <p:custDataLst>
                <p:tags r:id="rId83"/>
              </p:custDataLst>
            </p:nvPr>
          </p:nvSpPr>
          <p:spPr>
            <a:xfrm>
              <a:off x="9912428" y="5600967"/>
              <a:ext cx="152323" cy="12434"/>
            </a:xfrm>
            <a:custGeom>
              <a:avLst/>
              <a:gdLst/>
              <a:ahLst/>
              <a:cxnLst/>
              <a:rect l="0" t="0" r="0" b="0"/>
              <a:pathLst>
                <a:path w="152323" h="12434">
                  <a:moveTo>
                    <a:pt x="6272" y="12433"/>
                  </a:moveTo>
                  <a:lnTo>
                    <a:pt x="6272" y="12433"/>
                  </a:lnTo>
                  <a:lnTo>
                    <a:pt x="804" y="6966"/>
                  </a:lnTo>
                  <a:lnTo>
                    <a:pt x="510" y="7377"/>
                  </a:lnTo>
                  <a:lnTo>
                    <a:pt x="0" y="11628"/>
                  </a:lnTo>
                  <a:lnTo>
                    <a:pt x="6686" y="12194"/>
                  </a:lnTo>
                  <a:lnTo>
                    <a:pt x="50543" y="6657"/>
                  </a:lnTo>
                  <a:lnTo>
                    <a:pt x="93197" y="2787"/>
                  </a:lnTo>
                  <a:lnTo>
                    <a:pt x="137291" y="0"/>
                  </a:lnTo>
                  <a:lnTo>
                    <a:pt x="152322" y="6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275"/>
            <p:cNvSpPr/>
            <p:nvPr>
              <p:custDataLst>
                <p:tags r:id="rId84"/>
              </p:custDataLst>
            </p:nvPr>
          </p:nvSpPr>
          <p:spPr>
            <a:xfrm>
              <a:off x="9916733" y="5670550"/>
              <a:ext cx="160718" cy="25093"/>
            </a:xfrm>
            <a:custGeom>
              <a:avLst/>
              <a:gdLst/>
              <a:ahLst/>
              <a:cxnLst/>
              <a:rect l="0" t="0" r="0" b="0"/>
              <a:pathLst>
                <a:path w="160718" h="25093">
                  <a:moveTo>
                    <a:pt x="21017" y="6350"/>
                  </a:moveTo>
                  <a:lnTo>
                    <a:pt x="21017" y="6350"/>
                  </a:lnTo>
                  <a:lnTo>
                    <a:pt x="4058" y="16402"/>
                  </a:lnTo>
                  <a:lnTo>
                    <a:pt x="1244" y="17284"/>
                  </a:lnTo>
                  <a:lnTo>
                    <a:pt x="74" y="18579"/>
                  </a:lnTo>
                  <a:lnTo>
                    <a:pt x="0" y="20147"/>
                  </a:lnTo>
                  <a:lnTo>
                    <a:pt x="655" y="21898"/>
                  </a:lnTo>
                  <a:lnTo>
                    <a:pt x="3209" y="23066"/>
                  </a:lnTo>
                  <a:lnTo>
                    <a:pt x="38479" y="25092"/>
                  </a:lnTo>
                  <a:lnTo>
                    <a:pt x="77436" y="19564"/>
                  </a:lnTo>
                  <a:lnTo>
                    <a:pt x="16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276"/>
            <p:cNvSpPr/>
            <p:nvPr>
              <p:custDataLst>
                <p:tags r:id="rId85"/>
              </p:custDataLst>
            </p:nvPr>
          </p:nvSpPr>
          <p:spPr>
            <a:xfrm>
              <a:off x="10325394" y="5464280"/>
              <a:ext cx="31448" cy="277165"/>
            </a:xfrm>
            <a:custGeom>
              <a:avLst/>
              <a:gdLst/>
              <a:ahLst/>
              <a:cxnLst/>
              <a:rect l="0" t="0" r="0" b="0"/>
              <a:pathLst>
                <a:path w="31448" h="277165">
                  <a:moveTo>
                    <a:pt x="25106" y="9420"/>
                  </a:moveTo>
                  <a:lnTo>
                    <a:pt x="25106" y="9420"/>
                  </a:lnTo>
                  <a:lnTo>
                    <a:pt x="28476" y="6049"/>
                  </a:lnTo>
                  <a:lnTo>
                    <a:pt x="30132" y="2512"/>
                  </a:lnTo>
                  <a:lnTo>
                    <a:pt x="30574" y="582"/>
                  </a:lnTo>
                  <a:lnTo>
                    <a:pt x="30868" y="0"/>
                  </a:lnTo>
                  <a:lnTo>
                    <a:pt x="31065" y="318"/>
                  </a:lnTo>
                  <a:lnTo>
                    <a:pt x="31447" y="45043"/>
                  </a:lnTo>
                  <a:lnTo>
                    <a:pt x="29572" y="86768"/>
                  </a:lnTo>
                  <a:lnTo>
                    <a:pt x="24547" y="124765"/>
                  </a:lnTo>
                  <a:lnTo>
                    <a:pt x="18591" y="159542"/>
                  </a:lnTo>
                  <a:lnTo>
                    <a:pt x="12357" y="199245"/>
                  </a:lnTo>
                  <a:lnTo>
                    <a:pt x="6180" y="244464"/>
                  </a:lnTo>
                  <a:lnTo>
                    <a:pt x="148" y="277164"/>
                  </a:lnTo>
                  <a:lnTo>
                    <a:pt x="0" y="276816"/>
                  </a:lnTo>
                  <a:lnTo>
                    <a:pt x="6056" y="24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277"/>
            <p:cNvSpPr/>
            <p:nvPr>
              <p:custDataLst>
                <p:tags r:id="rId86"/>
              </p:custDataLst>
            </p:nvPr>
          </p:nvSpPr>
          <p:spPr>
            <a:xfrm>
              <a:off x="10328017" y="5467350"/>
              <a:ext cx="181234" cy="57151"/>
            </a:xfrm>
            <a:custGeom>
              <a:avLst/>
              <a:gdLst/>
              <a:ahLst/>
              <a:cxnLst/>
              <a:rect l="0" t="0" r="0" b="0"/>
              <a:pathLst>
                <a:path w="181234" h="57151">
                  <a:moveTo>
                    <a:pt x="16133" y="57150"/>
                  </a:moveTo>
                  <a:lnTo>
                    <a:pt x="16133" y="57150"/>
                  </a:lnTo>
                  <a:lnTo>
                    <a:pt x="12762" y="53779"/>
                  </a:lnTo>
                  <a:lnTo>
                    <a:pt x="9226" y="52124"/>
                  </a:lnTo>
                  <a:lnTo>
                    <a:pt x="7295" y="51683"/>
                  </a:lnTo>
                  <a:lnTo>
                    <a:pt x="6006" y="50683"/>
                  </a:lnTo>
                  <a:lnTo>
                    <a:pt x="4576" y="47690"/>
                  </a:lnTo>
                  <a:lnTo>
                    <a:pt x="3490" y="46610"/>
                  </a:lnTo>
                  <a:lnTo>
                    <a:pt x="400" y="45410"/>
                  </a:lnTo>
                  <a:lnTo>
                    <a:pt x="0" y="44385"/>
                  </a:lnTo>
                  <a:lnTo>
                    <a:pt x="439" y="42995"/>
                  </a:lnTo>
                  <a:lnTo>
                    <a:pt x="1437" y="41364"/>
                  </a:lnTo>
                  <a:lnTo>
                    <a:pt x="9583" y="35696"/>
                  </a:lnTo>
                  <a:lnTo>
                    <a:pt x="44164" y="22218"/>
                  </a:lnTo>
                  <a:lnTo>
                    <a:pt x="86722" y="14398"/>
                  </a:lnTo>
                  <a:lnTo>
                    <a:pt x="130085" y="4178"/>
                  </a:lnTo>
                  <a:lnTo>
                    <a:pt x="1812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278"/>
            <p:cNvSpPr/>
            <p:nvPr>
              <p:custDataLst>
                <p:tags r:id="rId87"/>
              </p:custDataLst>
            </p:nvPr>
          </p:nvSpPr>
          <p:spPr>
            <a:xfrm>
              <a:off x="10331711" y="5626100"/>
              <a:ext cx="133090" cy="22709"/>
            </a:xfrm>
            <a:custGeom>
              <a:avLst/>
              <a:gdLst/>
              <a:ahLst/>
              <a:cxnLst/>
              <a:rect l="0" t="0" r="0" b="0"/>
              <a:pathLst>
                <a:path w="133090" h="22709">
                  <a:moveTo>
                    <a:pt x="6089" y="19050"/>
                  </a:moveTo>
                  <a:lnTo>
                    <a:pt x="6089" y="19050"/>
                  </a:lnTo>
                  <a:lnTo>
                    <a:pt x="2719" y="19050"/>
                  </a:lnTo>
                  <a:lnTo>
                    <a:pt x="1726" y="19755"/>
                  </a:lnTo>
                  <a:lnTo>
                    <a:pt x="1063" y="20931"/>
                  </a:lnTo>
                  <a:lnTo>
                    <a:pt x="621" y="22421"/>
                  </a:lnTo>
                  <a:lnTo>
                    <a:pt x="327" y="22708"/>
                  </a:lnTo>
                  <a:lnTo>
                    <a:pt x="130" y="22195"/>
                  </a:lnTo>
                  <a:lnTo>
                    <a:pt x="0" y="21146"/>
                  </a:lnTo>
                  <a:lnTo>
                    <a:pt x="1324" y="20447"/>
                  </a:lnTo>
                  <a:lnTo>
                    <a:pt x="40282" y="13398"/>
                  </a:lnTo>
                  <a:lnTo>
                    <a:pt x="81230" y="3065"/>
                  </a:lnTo>
                  <a:lnTo>
                    <a:pt x="133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279"/>
            <p:cNvSpPr/>
            <p:nvPr>
              <p:custDataLst>
                <p:tags r:id="rId88"/>
              </p:custDataLst>
            </p:nvPr>
          </p:nvSpPr>
          <p:spPr>
            <a:xfrm>
              <a:off x="10439661" y="5753362"/>
              <a:ext cx="82290" cy="99117"/>
            </a:xfrm>
            <a:custGeom>
              <a:avLst/>
              <a:gdLst/>
              <a:ahLst/>
              <a:cxnLst/>
              <a:rect l="0" t="0" r="0" b="0"/>
              <a:pathLst>
                <a:path w="82290" h="99117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3188" y="3187"/>
                  </a:lnTo>
                  <a:lnTo>
                    <a:pt x="6680" y="4798"/>
                  </a:lnTo>
                  <a:lnTo>
                    <a:pt x="8600" y="5228"/>
                  </a:lnTo>
                  <a:lnTo>
                    <a:pt x="38241" y="42895"/>
                  </a:lnTo>
                  <a:lnTo>
                    <a:pt x="72632" y="89826"/>
                  </a:lnTo>
                  <a:lnTo>
                    <a:pt x="80381" y="99064"/>
                  </a:lnTo>
                  <a:lnTo>
                    <a:pt x="81018" y="99116"/>
                  </a:lnTo>
                  <a:lnTo>
                    <a:pt x="82289" y="94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280"/>
            <p:cNvSpPr/>
            <p:nvPr>
              <p:custDataLst>
                <p:tags r:id="rId89"/>
              </p:custDataLst>
            </p:nvPr>
          </p:nvSpPr>
          <p:spPr>
            <a:xfrm>
              <a:off x="10433050" y="5762142"/>
              <a:ext cx="114301" cy="105259"/>
            </a:xfrm>
            <a:custGeom>
              <a:avLst/>
              <a:gdLst/>
              <a:ahLst/>
              <a:cxnLst/>
              <a:rect l="0" t="0" r="0" b="0"/>
              <a:pathLst>
                <a:path w="114301" h="105259">
                  <a:moveTo>
                    <a:pt x="114300" y="3658"/>
                  </a:moveTo>
                  <a:lnTo>
                    <a:pt x="114300" y="3658"/>
                  </a:lnTo>
                  <a:lnTo>
                    <a:pt x="110930" y="287"/>
                  </a:lnTo>
                  <a:lnTo>
                    <a:pt x="108525" y="0"/>
                  </a:lnTo>
                  <a:lnTo>
                    <a:pt x="93906" y="3037"/>
                  </a:lnTo>
                  <a:lnTo>
                    <a:pt x="71023" y="23108"/>
                  </a:lnTo>
                  <a:lnTo>
                    <a:pt x="31898" y="70152"/>
                  </a:lnTo>
                  <a:lnTo>
                    <a:pt x="7415" y="100565"/>
                  </a:lnTo>
                  <a:lnTo>
                    <a:pt x="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281"/>
            <p:cNvSpPr/>
            <p:nvPr>
              <p:custDataLst>
                <p:tags r:id="rId90"/>
              </p:custDataLst>
            </p:nvPr>
          </p:nvSpPr>
          <p:spPr>
            <a:xfrm>
              <a:off x="10687536" y="5513566"/>
              <a:ext cx="69365" cy="214135"/>
            </a:xfrm>
            <a:custGeom>
              <a:avLst/>
              <a:gdLst/>
              <a:ahLst/>
              <a:cxnLst/>
              <a:rect l="0" t="0" r="0" b="0"/>
              <a:pathLst>
                <a:path w="69365" h="214135">
                  <a:moveTo>
                    <a:pt x="69364" y="10934"/>
                  </a:moveTo>
                  <a:lnTo>
                    <a:pt x="69364" y="10934"/>
                  </a:lnTo>
                  <a:lnTo>
                    <a:pt x="65994" y="4192"/>
                  </a:lnTo>
                  <a:lnTo>
                    <a:pt x="64295" y="2206"/>
                  </a:lnTo>
                  <a:lnTo>
                    <a:pt x="60525" y="0"/>
                  </a:lnTo>
                  <a:lnTo>
                    <a:pt x="58532" y="116"/>
                  </a:lnTo>
                  <a:lnTo>
                    <a:pt x="54437" y="2128"/>
                  </a:lnTo>
                  <a:lnTo>
                    <a:pt x="32017" y="31890"/>
                  </a:lnTo>
                  <a:lnTo>
                    <a:pt x="18787" y="63474"/>
                  </a:lnTo>
                  <a:lnTo>
                    <a:pt x="7811" y="104818"/>
                  </a:lnTo>
                  <a:lnTo>
                    <a:pt x="1153" y="146601"/>
                  </a:lnTo>
                  <a:lnTo>
                    <a:pt x="0" y="175231"/>
                  </a:lnTo>
                  <a:lnTo>
                    <a:pt x="5374" y="191906"/>
                  </a:lnTo>
                  <a:lnTo>
                    <a:pt x="13407" y="204254"/>
                  </a:lnTo>
                  <a:lnTo>
                    <a:pt x="24914" y="214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447"/>
          <p:cNvGrpSpPr/>
          <p:nvPr/>
        </p:nvGrpSpPr>
        <p:grpSpPr>
          <a:xfrm>
            <a:off x="2250879" y="5593008"/>
            <a:ext cx="517722" cy="896719"/>
            <a:chOff x="2250879" y="5593008"/>
            <a:chExt cx="517722" cy="896719"/>
          </a:xfrm>
        </p:grpSpPr>
        <p:sp>
          <p:nvSpPr>
            <p:cNvPr id="169" name="SMARTInkShape-2282"/>
            <p:cNvSpPr/>
            <p:nvPr>
              <p:custDataLst>
                <p:tags r:id="rId65"/>
              </p:custDataLst>
            </p:nvPr>
          </p:nvSpPr>
          <p:spPr>
            <a:xfrm>
              <a:off x="2476500" y="6331854"/>
              <a:ext cx="160158" cy="116974"/>
            </a:xfrm>
            <a:custGeom>
              <a:avLst/>
              <a:gdLst/>
              <a:ahLst/>
              <a:cxnLst/>
              <a:rect l="0" t="0" r="0" b="0"/>
              <a:pathLst>
                <a:path w="160158" h="116974">
                  <a:moveTo>
                    <a:pt x="0" y="24496"/>
                  </a:moveTo>
                  <a:lnTo>
                    <a:pt x="0" y="24496"/>
                  </a:lnTo>
                  <a:lnTo>
                    <a:pt x="0" y="16326"/>
                  </a:lnTo>
                  <a:lnTo>
                    <a:pt x="1881" y="43735"/>
                  </a:lnTo>
                  <a:lnTo>
                    <a:pt x="5958" y="89833"/>
                  </a:lnTo>
                  <a:lnTo>
                    <a:pt x="6327" y="116973"/>
                  </a:lnTo>
                  <a:lnTo>
                    <a:pt x="17885" y="76259"/>
                  </a:lnTo>
                  <a:lnTo>
                    <a:pt x="39758" y="34928"/>
                  </a:lnTo>
                  <a:lnTo>
                    <a:pt x="50899" y="19747"/>
                  </a:lnTo>
                  <a:lnTo>
                    <a:pt x="53688" y="18508"/>
                  </a:lnTo>
                  <a:lnTo>
                    <a:pt x="56254" y="19093"/>
                  </a:lnTo>
                  <a:lnTo>
                    <a:pt x="58669" y="20894"/>
                  </a:lnTo>
                  <a:lnTo>
                    <a:pt x="65440" y="33542"/>
                  </a:lnTo>
                  <a:lnTo>
                    <a:pt x="68979" y="47345"/>
                  </a:lnTo>
                  <a:lnTo>
                    <a:pt x="69463" y="54877"/>
                  </a:lnTo>
                  <a:lnTo>
                    <a:pt x="70297" y="56744"/>
                  </a:lnTo>
                  <a:lnTo>
                    <a:pt x="71560" y="57284"/>
                  </a:lnTo>
                  <a:lnTo>
                    <a:pt x="73106" y="56938"/>
                  </a:lnTo>
                  <a:lnTo>
                    <a:pt x="82025" y="46338"/>
                  </a:lnTo>
                  <a:lnTo>
                    <a:pt x="105973" y="9387"/>
                  </a:lnTo>
                  <a:lnTo>
                    <a:pt x="116243" y="3670"/>
                  </a:lnTo>
                  <a:lnTo>
                    <a:pt x="140084" y="0"/>
                  </a:lnTo>
                  <a:lnTo>
                    <a:pt x="144895" y="1815"/>
                  </a:lnTo>
                  <a:lnTo>
                    <a:pt x="152122" y="9477"/>
                  </a:lnTo>
                  <a:lnTo>
                    <a:pt x="160157" y="29062"/>
                  </a:lnTo>
                  <a:lnTo>
                    <a:pt x="158750" y="87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283"/>
            <p:cNvSpPr/>
            <p:nvPr>
              <p:custDataLst>
                <p:tags r:id="rId66"/>
              </p:custDataLst>
            </p:nvPr>
          </p:nvSpPr>
          <p:spPr>
            <a:xfrm>
              <a:off x="2262182" y="6231760"/>
              <a:ext cx="138119" cy="257967"/>
            </a:xfrm>
            <a:custGeom>
              <a:avLst/>
              <a:gdLst/>
              <a:ahLst/>
              <a:cxnLst/>
              <a:rect l="0" t="0" r="0" b="0"/>
              <a:pathLst>
                <a:path w="138119" h="257967">
                  <a:moveTo>
                    <a:pt x="87318" y="149990"/>
                  </a:moveTo>
                  <a:lnTo>
                    <a:pt x="87318" y="149990"/>
                  </a:lnTo>
                  <a:lnTo>
                    <a:pt x="92785" y="149990"/>
                  </a:lnTo>
                  <a:lnTo>
                    <a:pt x="79696" y="141261"/>
                  </a:lnTo>
                  <a:lnTo>
                    <a:pt x="73817" y="139055"/>
                  </a:lnTo>
                  <a:lnTo>
                    <a:pt x="53057" y="141184"/>
                  </a:lnTo>
                  <a:lnTo>
                    <a:pt x="36343" y="151955"/>
                  </a:lnTo>
                  <a:lnTo>
                    <a:pt x="12730" y="177503"/>
                  </a:lnTo>
                  <a:lnTo>
                    <a:pt x="3756" y="195066"/>
                  </a:lnTo>
                  <a:lnTo>
                    <a:pt x="0" y="217047"/>
                  </a:lnTo>
                  <a:lnTo>
                    <a:pt x="2257" y="238063"/>
                  </a:lnTo>
                  <a:lnTo>
                    <a:pt x="7415" y="249341"/>
                  </a:lnTo>
                  <a:lnTo>
                    <a:pt x="10766" y="254323"/>
                  </a:lnTo>
                  <a:lnTo>
                    <a:pt x="18644" y="256940"/>
                  </a:lnTo>
                  <a:lnTo>
                    <a:pt x="42450" y="257966"/>
                  </a:lnTo>
                  <a:lnTo>
                    <a:pt x="54584" y="253018"/>
                  </a:lnTo>
                  <a:lnTo>
                    <a:pt x="77473" y="234350"/>
                  </a:lnTo>
                  <a:lnTo>
                    <a:pt x="103451" y="189332"/>
                  </a:lnTo>
                  <a:lnTo>
                    <a:pt x="117812" y="149260"/>
                  </a:lnTo>
                  <a:lnTo>
                    <a:pt x="123164" y="104932"/>
                  </a:lnTo>
                  <a:lnTo>
                    <a:pt x="124267" y="58958"/>
                  </a:lnTo>
                  <a:lnTo>
                    <a:pt x="116541" y="18518"/>
                  </a:lnTo>
                  <a:lnTo>
                    <a:pt x="110184" y="4069"/>
                  </a:lnTo>
                  <a:lnTo>
                    <a:pt x="107501" y="1204"/>
                  </a:lnTo>
                  <a:lnTo>
                    <a:pt x="105006" y="0"/>
                  </a:lnTo>
                  <a:lnTo>
                    <a:pt x="102638" y="1313"/>
                  </a:lnTo>
                  <a:lnTo>
                    <a:pt x="98125" y="8416"/>
                  </a:lnTo>
                  <a:lnTo>
                    <a:pt x="94989" y="41171"/>
                  </a:lnTo>
                  <a:lnTo>
                    <a:pt x="100801" y="79881"/>
                  </a:lnTo>
                  <a:lnTo>
                    <a:pt x="111460" y="118164"/>
                  </a:lnTo>
                  <a:lnTo>
                    <a:pt x="138118" y="181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284"/>
            <p:cNvSpPr/>
            <p:nvPr>
              <p:custDataLst>
                <p:tags r:id="rId67"/>
              </p:custDataLst>
            </p:nvPr>
          </p:nvSpPr>
          <p:spPr>
            <a:xfrm>
              <a:off x="2250879" y="6096000"/>
              <a:ext cx="435172" cy="41552"/>
            </a:xfrm>
            <a:custGeom>
              <a:avLst/>
              <a:gdLst/>
              <a:ahLst/>
              <a:cxnLst/>
              <a:rect l="0" t="0" r="0" b="0"/>
              <a:pathLst>
                <a:path w="435172" h="41552">
                  <a:moveTo>
                    <a:pt x="3371" y="19050"/>
                  </a:moveTo>
                  <a:lnTo>
                    <a:pt x="3371" y="19050"/>
                  </a:lnTo>
                  <a:lnTo>
                    <a:pt x="0" y="25792"/>
                  </a:lnTo>
                  <a:lnTo>
                    <a:pt x="418" y="29189"/>
                  </a:lnTo>
                  <a:lnTo>
                    <a:pt x="4646" y="36726"/>
                  </a:lnTo>
                  <a:lnTo>
                    <a:pt x="18754" y="41017"/>
                  </a:lnTo>
                  <a:lnTo>
                    <a:pt x="54260" y="41551"/>
                  </a:lnTo>
                  <a:lnTo>
                    <a:pt x="86666" y="38928"/>
                  </a:lnTo>
                  <a:lnTo>
                    <a:pt x="126939" y="35411"/>
                  </a:lnTo>
                  <a:lnTo>
                    <a:pt x="163183" y="29614"/>
                  </a:lnTo>
                  <a:lnTo>
                    <a:pt x="195754" y="23039"/>
                  </a:lnTo>
                  <a:lnTo>
                    <a:pt x="241152" y="15371"/>
                  </a:lnTo>
                  <a:lnTo>
                    <a:pt x="281728" y="8630"/>
                  </a:lnTo>
                  <a:lnTo>
                    <a:pt x="323384" y="2870"/>
                  </a:lnTo>
                  <a:lnTo>
                    <a:pt x="359618" y="1276"/>
                  </a:lnTo>
                  <a:lnTo>
                    <a:pt x="435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285"/>
            <p:cNvSpPr/>
            <p:nvPr>
              <p:custDataLst>
                <p:tags r:id="rId68"/>
              </p:custDataLst>
            </p:nvPr>
          </p:nvSpPr>
          <p:spPr>
            <a:xfrm>
              <a:off x="2584450" y="5759450"/>
              <a:ext cx="184151" cy="33179"/>
            </a:xfrm>
            <a:custGeom>
              <a:avLst/>
              <a:gdLst/>
              <a:ahLst/>
              <a:cxnLst/>
              <a:rect l="0" t="0" r="0" b="0"/>
              <a:pathLst>
                <a:path w="184151" h="33179">
                  <a:moveTo>
                    <a:pt x="0" y="19050"/>
                  </a:moveTo>
                  <a:lnTo>
                    <a:pt x="0" y="19050"/>
                  </a:lnTo>
                  <a:lnTo>
                    <a:pt x="0" y="31259"/>
                  </a:lnTo>
                  <a:lnTo>
                    <a:pt x="1411" y="32834"/>
                  </a:lnTo>
                  <a:lnTo>
                    <a:pt x="3763" y="33178"/>
                  </a:lnTo>
                  <a:lnTo>
                    <a:pt x="47010" y="26164"/>
                  </a:lnTo>
                  <a:lnTo>
                    <a:pt x="88169" y="16610"/>
                  </a:lnTo>
                  <a:lnTo>
                    <a:pt x="128822" y="970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286"/>
            <p:cNvSpPr/>
            <p:nvPr>
              <p:custDataLst>
                <p:tags r:id="rId69"/>
              </p:custDataLst>
            </p:nvPr>
          </p:nvSpPr>
          <p:spPr>
            <a:xfrm>
              <a:off x="2565661" y="5638800"/>
              <a:ext cx="145790" cy="63501"/>
            </a:xfrm>
            <a:custGeom>
              <a:avLst/>
              <a:gdLst/>
              <a:ahLst/>
              <a:cxnLst/>
              <a:rect l="0" t="0" r="0" b="0"/>
              <a:pathLst>
                <a:path w="145790" h="63501">
                  <a:moveTo>
                    <a:pt x="6089" y="63500"/>
                  </a:moveTo>
                  <a:lnTo>
                    <a:pt x="6089" y="63500"/>
                  </a:lnTo>
                  <a:lnTo>
                    <a:pt x="622" y="58033"/>
                  </a:lnTo>
                  <a:lnTo>
                    <a:pt x="0" y="50669"/>
                  </a:lnTo>
                  <a:lnTo>
                    <a:pt x="7381" y="41570"/>
                  </a:lnTo>
                  <a:lnTo>
                    <a:pt x="35115" y="21852"/>
                  </a:lnTo>
                  <a:lnTo>
                    <a:pt x="81568" y="9438"/>
                  </a:lnTo>
                  <a:lnTo>
                    <a:pt x="145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287"/>
            <p:cNvSpPr/>
            <p:nvPr>
              <p:custDataLst>
                <p:tags r:id="rId70"/>
              </p:custDataLst>
            </p:nvPr>
          </p:nvSpPr>
          <p:spPr>
            <a:xfrm>
              <a:off x="2559050" y="5672217"/>
              <a:ext cx="12601" cy="233284"/>
            </a:xfrm>
            <a:custGeom>
              <a:avLst/>
              <a:gdLst/>
              <a:ahLst/>
              <a:cxnLst/>
              <a:rect l="0" t="0" r="0" b="0"/>
              <a:pathLst>
                <a:path w="12601" h="233284">
                  <a:moveTo>
                    <a:pt x="0" y="23733"/>
                  </a:moveTo>
                  <a:lnTo>
                    <a:pt x="0" y="23733"/>
                  </a:lnTo>
                  <a:lnTo>
                    <a:pt x="0" y="0"/>
                  </a:lnTo>
                  <a:lnTo>
                    <a:pt x="3371" y="5569"/>
                  </a:lnTo>
                  <a:lnTo>
                    <a:pt x="8838" y="22898"/>
                  </a:lnTo>
                  <a:lnTo>
                    <a:pt x="11556" y="59391"/>
                  </a:lnTo>
                  <a:lnTo>
                    <a:pt x="12361" y="99210"/>
                  </a:lnTo>
                  <a:lnTo>
                    <a:pt x="12600" y="141190"/>
                  </a:lnTo>
                  <a:lnTo>
                    <a:pt x="9299" y="188279"/>
                  </a:lnTo>
                  <a:lnTo>
                    <a:pt x="6350" y="233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288"/>
            <p:cNvSpPr/>
            <p:nvPr>
              <p:custDataLst>
                <p:tags r:id="rId71"/>
              </p:custDataLst>
            </p:nvPr>
          </p:nvSpPr>
          <p:spPr>
            <a:xfrm>
              <a:off x="2251958" y="5593008"/>
              <a:ext cx="154693" cy="335226"/>
            </a:xfrm>
            <a:custGeom>
              <a:avLst/>
              <a:gdLst/>
              <a:ahLst/>
              <a:cxnLst/>
              <a:rect l="0" t="0" r="0" b="0"/>
              <a:pathLst>
                <a:path w="154693" h="335226">
                  <a:moveTo>
                    <a:pt x="97542" y="248992"/>
                  </a:moveTo>
                  <a:lnTo>
                    <a:pt x="97542" y="248992"/>
                  </a:lnTo>
                  <a:lnTo>
                    <a:pt x="96836" y="204160"/>
                  </a:lnTo>
                  <a:lnTo>
                    <a:pt x="94171" y="197787"/>
                  </a:lnTo>
                  <a:lnTo>
                    <a:pt x="88753" y="192603"/>
                  </a:lnTo>
                  <a:lnTo>
                    <a:pt x="85333" y="190232"/>
                  </a:lnTo>
                  <a:lnTo>
                    <a:pt x="72125" y="189480"/>
                  </a:lnTo>
                  <a:lnTo>
                    <a:pt x="52381" y="193024"/>
                  </a:lnTo>
                  <a:lnTo>
                    <a:pt x="48385" y="194747"/>
                  </a:lnTo>
                  <a:lnTo>
                    <a:pt x="32647" y="210655"/>
                  </a:lnTo>
                  <a:lnTo>
                    <a:pt x="10483" y="244267"/>
                  </a:lnTo>
                  <a:lnTo>
                    <a:pt x="0" y="281488"/>
                  </a:lnTo>
                  <a:lnTo>
                    <a:pt x="3886" y="311223"/>
                  </a:lnTo>
                  <a:lnTo>
                    <a:pt x="10291" y="324394"/>
                  </a:lnTo>
                  <a:lnTo>
                    <a:pt x="13975" y="328893"/>
                  </a:lnTo>
                  <a:lnTo>
                    <a:pt x="25594" y="333893"/>
                  </a:lnTo>
                  <a:lnTo>
                    <a:pt x="32643" y="335225"/>
                  </a:lnTo>
                  <a:lnTo>
                    <a:pt x="40165" y="333292"/>
                  </a:lnTo>
                  <a:lnTo>
                    <a:pt x="62119" y="318499"/>
                  </a:lnTo>
                  <a:lnTo>
                    <a:pt x="75444" y="301729"/>
                  </a:lnTo>
                  <a:lnTo>
                    <a:pt x="98194" y="257684"/>
                  </a:lnTo>
                  <a:lnTo>
                    <a:pt x="116329" y="211746"/>
                  </a:lnTo>
                  <a:lnTo>
                    <a:pt x="124353" y="170772"/>
                  </a:lnTo>
                  <a:lnTo>
                    <a:pt x="131200" y="129624"/>
                  </a:lnTo>
                  <a:lnTo>
                    <a:pt x="134326" y="90622"/>
                  </a:lnTo>
                  <a:lnTo>
                    <a:pt x="133587" y="45633"/>
                  </a:lnTo>
                  <a:lnTo>
                    <a:pt x="123398" y="11894"/>
                  </a:lnTo>
                  <a:lnTo>
                    <a:pt x="119013" y="6260"/>
                  </a:lnTo>
                  <a:lnTo>
                    <a:pt x="108496" y="0"/>
                  </a:lnTo>
                  <a:lnTo>
                    <a:pt x="104139" y="447"/>
                  </a:lnTo>
                  <a:lnTo>
                    <a:pt x="100529" y="2862"/>
                  </a:lnTo>
                  <a:lnTo>
                    <a:pt x="97417" y="6589"/>
                  </a:lnTo>
                  <a:lnTo>
                    <a:pt x="86294" y="38802"/>
                  </a:lnTo>
                  <a:lnTo>
                    <a:pt x="84175" y="84094"/>
                  </a:lnTo>
                  <a:lnTo>
                    <a:pt x="88015" y="129892"/>
                  </a:lnTo>
                  <a:lnTo>
                    <a:pt x="97045" y="177226"/>
                  </a:lnTo>
                  <a:lnTo>
                    <a:pt x="111271" y="220515"/>
                  </a:lnTo>
                  <a:lnTo>
                    <a:pt x="124736" y="260780"/>
                  </a:lnTo>
                  <a:lnTo>
                    <a:pt x="137663" y="295994"/>
                  </a:lnTo>
                  <a:lnTo>
                    <a:pt x="154692" y="318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448"/>
          <p:cNvGrpSpPr/>
          <p:nvPr/>
        </p:nvGrpSpPr>
        <p:grpSpPr>
          <a:xfrm>
            <a:off x="3025292" y="6019800"/>
            <a:ext cx="194159" cy="119662"/>
            <a:chOff x="3025292" y="6019800"/>
            <a:chExt cx="194159" cy="119662"/>
          </a:xfrm>
        </p:grpSpPr>
        <p:sp>
          <p:nvSpPr>
            <p:cNvPr id="177" name="SMARTInkShape-2289"/>
            <p:cNvSpPr/>
            <p:nvPr>
              <p:custDataLst>
                <p:tags r:id="rId63"/>
              </p:custDataLst>
            </p:nvPr>
          </p:nvSpPr>
          <p:spPr>
            <a:xfrm>
              <a:off x="3051792" y="6115050"/>
              <a:ext cx="167659" cy="24412"/>
            </a:xfrm>
            <a:custGeom>
              <a:avLst/>
              <a:gdLst/>
              <a:ahLst/>
              <a:cxnLst/>
              <a:rect l="0" t="0" r="0" b="0"/>
              <a:pathLst>
                <a:path w="167659" h="24412">
                  <a:moveTo>
                    <a:pt x="27958" y="0"/>
                  </a:moveTo>
                  <a:lnTo>
                    <a:pt x="27958" y="0"/>
                  </a:lnTo>
                  <a:lnTo>
                    <a:pt x="20772" y="5775"/>
                  </a:lnTo>
                  <a:lnTo>
                    <a:pt x="4740" y="15195"/>
                  </a:lnTo>
                  <a:lnTo>
                    <a:pt x="0" y="20394"/>
                  </a:lnTo>
                  <a:lnTo>
                    <a:pt x="147" y="22062"/>
                  </a:lnTo>
                  <a:lnTo>
                    <a:pt x="1657" y="23175"/>
                  </a:lnTo>
                  <a:lnTo>
                    <a:pt x="9213" y="24411"/>
                  </a:lnTo>
                  <a:lnTo>
                    <a:pt x="46572" y="23323"/>
                  </a:lnTo>
                  <a:lnTo>
                    <a:pt x="87609" y="16523"/>
                  </a:lnTo>
                  <a:lnTo>
                    <a:pt x="167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290"/>
            <p:cNvSpPr/>
            <p:nvPr>
              <p:custDataLst>
                <p:tags r:id="rId64"/>
              </p:custDataLst>
            </p:nvPr>
          </p:nvSpPr>
          <p:spPr>
            <a:xfrm>
              <a:off x="3025292" y="6019800"/>
              <a:ext cx="130659" cy="19051"/>
            </a:xfrm>
            <a:custGeom>
              <a:avLst/>
              <a:gdLst/>
              <a:ahLst/>
              <a:cxnLst/>
              <a:rect l="0" t="0" r="0" b="0"/>
              <a:pathLst>
                <a:path w="130659" h="190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2" y="5467"/>
                  </a:lnTo>
                  <a:lnTo>
                    <a:pt x="9779" y="6088"/>
                  </a:lnTo>
                  <a:lnTo>
                    <a:pt x="45621" y="1290"/>
                  </a:lnTo>
                  <a:lnTo>
                    <a:pt x="85471" y="4145"/>
                  </a:lnTo>
                  <a:lnTo>
                    <a:pt x="13065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449"/>
          <p:cNvGrpSpPr/>
          <p:nvPr/>
        </p:nvGrpSpPr>
        <p:grpSpPr>
          <a:xfrm>
            <a:off x="3543393" y="5743001"/>
            <a:ext cx="2806275" cy="752757"/>
            <a:chOff x="3543393" y="5743001"/>
            <a:chExt cx="2806275" cy="752757"/>
          </a:xfrm>
        </p:grpSpPr>
        <p:sp>
          <p:nvSpPr>
            <p:cNvPr id="180" name="SMARTInkShape-2291"/>
            <p:cNvSpPr/>
            <p:nvPr>
              <p:custDataLst>
                <p:tags r:id="rId40"/>
              </p:custDataLst>
            </p:nvPr>
          </p:nvSpPr>
          <p:spPr>
            <a:xfrm>
              <a:off x="3752850" y="6329438"/>
              <a:ext cx="166485" cy="106699"/>
            </a:xfrm>
            <a:custGeom>
              <a:avLst/>
              <a:gdLst/>
              <a:ahLst/>
              <a:cxnLst/>
              <a:rect l="0" t="0" r="0" b="0"/>
              <a:pathLst>
                <a:path w="166485" h="106699">
                  <a:moveTo>
                    <a:pt x="0" y="26912"/>
                  </a:moveTo>
                  <a:lnTo>
                    <a:pt x="0" y="26912"/>
                  </a:lnTo>
                  <a:lnTo>
                    <a:pt x="0" y="21445"/>
                  </a:lnTo>
                  <a:lnTo>
                    <a:pt x="3371" y="24194"/>
                  </a:lnTo>
                  <a:lnTo>
                    <a:pt x="5026" y="27586"/>
                  </a:lnTo>
                  <a:lnTo>
                    <a:pt x="13141" y="72327"/>
                  </a:lnTo>
                  <a:lnTo>
                    <a:pt x="17883" y="103774"/>
                  </a:lnTo>
                  <a:lnTo>
                    <a:pt x="17566" y="106375"/>
                  </a:lnTo>
                  <a:lnTo>
                    <a:pt x="16650" y="106698"/>
                  </a:lnTo>
                  <a:lnTo>
                    <a:pt x="15333" y="105503"/>
                  </a:lnTo>
                  <a:lnTo>
                    <a:pt x="15161" y="103295"/>
                  </a:lnTo>
                  <a:lnTo>
                    <a:pt x="25096" y="62018"/>
                  </a:lnTo>
                  <a:lnTo>
                    <a:pt x="43762" y="26033"/>
                  </a:lnTo>
                  <a:lnTo>
                    <a:pt x="48225" y="19976"/>
                  </a:lnTo>
                  <a:lnTo>
                    <a:pt x="52611" y="16644"/>
                  </a:lnTo>
                  <a:lnTo>
                    <a:pt x="56947" y="15128"/>
                  </a:lnTo>
                  <a:lnTo>
                    <a:pt x="61247" y="14822"/>
                  </a:lnTo>
                  <a:lnTo>
                    <a:pt x="64115" y="15325"/>
                  </a:lnTo>
                  <a:lnTo>
                    <a:pt x="66027" y="16365"/>
                  </a:lnTo>
                  <a:lnTo>
                    <a:pt x="67301" y="17764"/>
                  </a:lnTo>
                  <a:lnTo>
                    <a:pt x="72466" y="29846"/>
                  </a:lnTo>
                  <a:lnTo>
                    <a:pt x="72659" y="40916"/>
                  </a:lnTo>
                  <a:lnTo>
                    <a:pt x="70405" y="58528"/>
                  </a:lnTo>
                  <a:lnTo>
                    <a:pt x="70925" y="59984"/>
                  </a:lnTo>
                  <a:lnTo>
                    <a:pt x="71978" y="60249"/>
                  </a:lnTo>
                  <a:lnTo>
                    <a:pt x="73385" y="59720"/>
                  </a:lnTo>
                  <a:lnTo>
                    <a:pt x="109351" y="13909"/>
                  </a:lnTo>
                  <a:lnTo>
                    <a:pt x="127415" y="1814"/>
                  </a:lnTo>
                  <a:lnTo>
                    <a:pt x="139884" y="0"/>
                  </a:lnTo>
                  <a:lnTo>
                    <a:pt x="146173" y="504"/>
                  </a:lnTo>
                  <a:lnTo>
                    <a:pt x="151071" y="2957"/>
                  </a:lnTo>
                  <a:lnTo>
                    <a:pt x="158394" y="11327"/>
                  </a:lnTo>
                  <a:lnTo>
                    <a:pt x="166484" y="27939"/>
                  </a:lnTo>
                  <a:lnTo>
                    <a:pt x="165100" y="65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292"/>
            <p:cNvSpPr/>
            <p:nvPr>
              <p:custDataLst>
                <p:tags r:id="rId41"/>
              </p:custDataLst>
            </p:nvPr>
          </p:nvSpPr>
          <p:spPr>
            <a:xfrm>
              <a:off x="3559720" y="6192948"/>
              <a:ext cx="135981" cy="302810"/>
            </a:xfrm>
            <a:custGeom>
              <a:avLst/>
              <a:gdLst/>
              <a:ahLst/>
              <a:cxnLst/>
              <a:rect l="0" t="0" r="0" b="0"/>
              <a:pathLst>
                <a:path w="135981" h="302810">
                  <a:moveTo>
                    <a:pt x="91530" y="176102"/>
                  </a:moveTo>
                  <a:lnTo>
                    <a:pt x="91530" y="176102"/>
                  </a:lnTo>
                  <a:lnTo>
                    <a:pt x="52217" y="166642"/>
                  </a:lnTo>
                  <a:lnTo>
                    <a:pt x="45566" y="168385"/>
                  </a:lnTo>
                  <a:lnTo>
                    <a:pt x="24838" y="182909"/>
                  </a:lnTo>
                  <a:lnTo>
                    <a:pt x="16498" y="192298"/>
                  </a:lnTo>
                  <a:lnTo>
                    <a:pt x="5396" y="233054"/>
                  </a:lnTo>
                  <a:lnTo>
                    <a:pt x="0" y="260162"/>
                  </a:lnTo>
                  <a:lnTo>
                    <a:pt x="2144" y="290739"/>
                  </a:lnTo>
                  <a:lnTo>
                    <a:pt x="5128" y="295566"/>
                  </a:lnTo>
                  <a:lnTo>
                    <a:pt x="15970" y="302809"/>
                  </a:lnTo>
                  <a:lnTo>
                    <a:pt x="23518" y="301497"/>
                  </a:lnTo>
                  <a:lnTo>
                    <a:pt x="41311" y="290630"/>
                  </a:lnTo>
                  <a:lnTo>
                    <a:pt x="67792" y="247822"/>
                  </a:lnTo>
                  <a:lnTo>
                    <a:pt x="86770" y="203938"/>
                  </a:lnTo>
                  <a:lnTo>
                    <a:pt x="97959" y="160753"/>
                  </a:lnTo>
                  <a:lnTo>
                    <a:pt x="105206" y="127653"/>
                  </a:lnTo>
                  <a:lnTo>
                    <a:pt x="111719" y="93185"/>
                  </a:lnTo>
                  <a:lnTo>
                    <a:pt x="114681" y="46720"/>
                  </a:lnTo>
                  <a:lnTo>
                    <a:pt x="111403" y="10061"/>
                  </a:lnTo>
                  <a:lnTo>
                    <a:pt x="107889" y="0"/>
                  </a:lnTo>
                  <a:lnTo>
                    <a:pt x="105258" y="139"/>
                  </a:lnTo>
                  <a:lnTo>
                    <a:pt x="98572" y="7820"/>
                  </a:lnTo>
                  <a:lnTo>
                    <a:pt x="90246" y="31383"/>
                  </a:lnTo>
                  <a:lnTo>
                    <a:pt x="90544" y="75314"/>
                  </a:lnTo>
                  <a:lnTo>
                    <a:pt x="95098" y="120576"/>
                  </a:lnTo>
                  <a:lnTo>
                    <a:pt x="109168" y="159960"/>
                  </a:lnTo>
                  <a:lnTo>
                    <a:pt x="135980" y="214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293"/>
            <p:cNvSpPr/>
            <p:nvPr>
              <p:custDataLst>
                <p:tags r:id="rId42"/>
              </p:custDataLst>
            </p:nvPr>
          </p:nvSpPr>
          <p:spPr>
            <a:xfrm>
              <a:off x="3543393" y="6089650"/>
              <a:ext cx="304708" cy="36434"/>
            </a:xfrm>
            <a:custGeom>
              <a:avLst/>
              <a:gdLst/>
              <a:ahLst/>
              <a:cxnLst/>
              <a:rect l="0" t="0" r="0" b="0"/>
              <a:pathLst>
                <a:path w="304708" h="36434">
                  <a:moveTo>
                    <a:pt x="38007" y="12700"/>
                  </a:moveTo>
                  <a:lnTo>
                    <a:pt x="38007" y="12700"/>
                  </a:lnTo>
                  <a:lnTo>
                    <a:pt x="1177" y="34349"/>
                  </a:lnTo>
                  <a:lnTo>
                    <a:pt x="48" y="35599"/>
                  </a:lnTo>
                  <a:lnTo>
                    <a:pt x="0" y="36433"/>
                  </a:lnTo>
                  <a:lnTo>
                    <a:pt x="36118" y="28337"/>
                  </a:lnTo>
                  <a:lnTo>
                    <a:pt x="82916" y="20704"/>
                  </a:lnTo>
                  <a:lnTo>
                    <a:pt x="123348" y="13669"/>
                  </a:lnTo>
                  <a:lnTo>
                    <a:pt x="169519" y="8519"/>
                  </a:lnTo>
                  <a:lnTo>
                    <a:pt x="203466" y="5433"/>
                  </a:lnTo>
                  <a:lnTo>
                    <a:pt x="249074" y="1610"/>
                  </a:lnTo>
                  <a:lnTo>
                    <a:pt x="3047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294"/>
            <p:cNvSpPr/>
            <p:nvPr>
              <p:custDataLst>
                <p:tags r:id="rId43"/>
              </p:custDataLst>
            </p:nvPr>
          </p:nvSpPr>
          <p:spPr>
            <a:xfrm>
              <a:off x="3558662" y="5743001"/>
              <a:ext cx="162439" cy="317937"/>
            </a:xfrm>
            <a:custGeom>
              <a:avLst/>
              <a:gdLst/>
              <a:ahLst/>
              <a:cxnLst/>
              <a:rect l="0" t="0" r="0" b="0"/>
              <a:pathLst>
                <a:path w="162439" h="317937">
                  <a:moveTo>
                    <a:pt x="92588" y="206949"/>
                  </a:moveTo>
                  <a:lnTo>
                    <a:pt x="92588" y="206949"/>
                  </a:lnTo>
                  <a:lnTo>
                    <a:pt x="89217" y="206949"/>
                  </a:lnTo>
                  <a:lnTo>
                    <a:pt x="56462" y="174378"/>
                  </a:lnTo>
                  <a:lnTo>
                    <a:pt x="50865" y="173946"/>
                  </a:lnTo>
                  <a:lnTo>
                    <a:pt x="37120" y="177229"/>
                  </a:lnTo>
                  <a:lnTo>
                    <a:pt x="25367" y="185273"/>
                  </a:lnTo>
                  <a:lnTo>
                    <a:pt x="20258" y="190382"/>
                  </a:lnTo>
                  <a:lnTo>
                    <a:pt x="6324" y="221169"/>
                  </a:lnTo>
                  <a:lnTo>
                    <a:pt x="0" y="264941"/>
                  </a:lnTo>
                  <a:lnTo>
                    <a:pt x="2284" y="287756"/>
                  </a:lnTo>
                  <a:lnTo>
                    <a:pt x="4869" y="296804"/>
                  </a:lnTo>
                  <a:lnTo>
                    <a:pt x="17148" y="310619"/>
                  </a:lnTo>
                  <a:lnTo>
                    <a:pt x="25361" y="316280"/>
                  </a:lnTo>
                  <a:lnTo>
                    <a:pt x="32954" y="317936"/>
                  </a:lnTo>
                  <a:lnTo>
                    <a:pt x="40132" y="316923"/>
                  </a:lnTo>
                  <a:lnTo>
                    <a:pt x="47034" y="314132"/>
                  </a:lnTo>
                  <a:lnTo>
                    <a:pt x="66861" y="296720"/>
                  </a:lnTo>
                  <a:lnTo>
                    <a:pt x="91112" y="256823"/>
                  </a:lnTo>
                  <a:lnTo>
                    <a:pt x="101480" y="224863"/>
                  </a:lnTo>
                  <a:lnTo>
                    <a:pt x="106653" y="191392"/>
                  </a:lnTo>
                  <a:lnTo>
                    <a:pt x="109422" y="152997"/>
                  </a:lnTo>
                  <a:lnTo>
                    <a:pt x="110653" y="115943"/>
                  </a:lnTo>
                  <a:lnTo>
                    <a:pt x="111346" y="73837"/>
                  </a:lnTo>
                  <a:lnTo>
                    <a:pt x="111552" y="34236"/>
                  </a:lnTo>
                  <a:lnTo>
                    <a:pt x="109739" y="6427"/>
                  </a:lnTo>
                  <a:lnTo>
                    <a:pt x="108256" y="1301"/>
                  </a:lnTo>
                  <a:lnTo>
                    <a:pt x="106561" y="0"/>
                  </a:lnTo>
                  <a:lnTo>
                    <a:pt x="104725" y="1250"/>
                  </a:lnTo>
                  <a:lnTo>
                    <a:pt x="102796" y="4199"/>
                  </a:lnTo>
                  <a:lnTo>
                    <a:pt x="99700" y="40056"/>
                  </a:lnTo>
                  <a:lnTo>
                    <a:pt x="99164" y="77693"/>
                  </a:lnTo>
                  <a:lnTo>
                    <a:pt x="100864" y="124293"/>
                  </a:lnTo>
                  <a:lnTo>
                    <a:pt x="105859" y="163173"/>
                  </a:lnTo>
                  <a:lnTo>
                    <a:pt x="117357" y="208187"/>
                  </a:lnTo>
                  <a:lnTo>
                    <a:pt x="132382" y="244396"/>
                  </a:lnTo>
                  <a:lnTo>
                    <a:pt x="162438" y="295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295"/>
            <p:cNvSpPr/>
            <p:nvPr>
              <p:custDataLst>
                <p:tags r:id="rId44"/>
              </p:custDataLst>
            </p:nvPr>
          </p:nvSpPr>
          <p:spPr>
            <a:xfrm>
              <a:off x="5969880" y="6040721"/>
              <a:ext cx="124783" cy="74330"/>
            </a:xfrm>
            <a:custGeom>
              <a:avLst/>
              <a:gdLst/>
              <a:ahLst/>
              <a:cxnLst/>
              <a:rect l="0" t="0" r="0" b="0"/>
              <a:pathLst>
                <a:path w="124783" h="74330">
                  <a:moveTo>
                    <a:pt x="5470" y="10829"/>
                  </a:moveTo>
                  <a:lnTo>
                    <a:pt x="5470" y="10829"/>
                  </a:lnTo>
                  <a:lnTo>
                    <a:pt x="5469" y="7458"/>
                  </a:lnTo>
                  <a:lnTo>
                    <a:pt x="4765" y="6465"/>
                  </a:lnTo>
                  <a:lnTo>
                    <a:pt x="3588" y="5803"/>
                  </a:lnTo>
                  <a:lnTo>
                    <a:pt x="2099" y="5362"/>
                  </a:lnTo>
                  <a:lnTo>
                    <a:pt x="1106" y="6478"/>
                  </a:lnTo>
                  <a:lnTo>
                    <a:pt x="3" y="11482"/>
                  </a:lnTo>
                  <a:lnTo>
                    <a:pt x="0" y="31263"/>
                  </a:lnTo>
                  <a:lnTo>
                    <a:pt x="5215" y="70620"/>
                  </a:lnTo>
                  <a:lnTo>
                    <a:pt x="6005" y="71151"/>
                  </a:lnTo>
                  <a:lnTo>
                    <a:pt x="7238" y="70799"/>
                  </a:lnTo>
                  <a:lnTo>
                    <a:pt x="8766" y="69859"/>
                  </a:lnTo>
                  <a:lnTo>
                    <a:pt x="20389" y="41629"/>
                  </a:lnTo>
                  <a:lnTo>
                    <a:pt x="30883" y="14467"/>
                  </a:lnTo>
                  <a:lnTo>
                    <a:pt x="32995" y="11138"/>
                  </a:lnTo>
                  <a:lnTo>
                    <a:pt x="35110" y="9624"/>
                  </a:lnTo>
                  <a:lnTo>
                    <a:pt x="37223" y="9320"/>
                  </a:lnTo>
                  <a:lnTo>
                    <a:pt x="39339" y="9823"/>
                  </a:lnTo>
                  <a:lnTo>
                    <a:pt x="49059" y="17273"/>
                  </a:lnTo>
                  <a:lnTo>
                    <a:pt x="53066" y="24511"/>
                  </a:lnTo>
                  <a:lnTo>
                    <a:pt x="57871" y="47133"/>
                  </a:lnTo>
                  <a:lnTo>
                    <a:pt x="59453" y="49849"/>
                  </a:lnTo>
                  <a:lnTo>
                    <a:pt x="60509" y="50953"/>
                  </a:lnTo>
                  <a:lnTo>
                    <a:pt x="61212" y="50984"/>
                  </a:lnTo>
                  <a:lnTo>
                    <a:pt x="73396" y="26641"/>
                  </a:lnTo>
                  <a:lnTo>
                    <a:pt x="80316" y="11281"/>
                  </a:lnTo>
                  <a:lnTo>
                    <a:pt x="87183" y="4444"/>
                  </a:lnTo>
                  <a:lnTo>
                    <a:pt x="93057" y="936"/>
                  </a:lnTo>
                  <a:lnTo>
                    <a:pt x="95612" y="0"/>
                  </a:lnTo>
                  <a:lnTo>
                    <a:pt x="102213" y="842"/>
                  </a:lnTo>
                  <a:lnTo>
                    <a:pt x="105948" y="2054"/>
                  </a:lnTo>
                  <a:lnTo>
                    <a:pt x="111981" y="9046"/>
                  </a:lnTo>
                  <a:lnTo>
                    <a:pt x="121603" y="30781"/>
                  </a:lnTo>
                  <a:lnTo>
                    <a:pt x="124782" y="49196"/>
                  </a:lnTo>
                  <a:lnTo>
                    <a:pt x="119770" y="74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296"/>
            <p:cNvSpPr/>
            <p:nvPr>
              <p:custDataLst>
                <p:tags r:id="rId45"/>
              </p:custDataLst>
            </p:nvPr>
          </p:nvSpPr>
          <p:spPr>
            <a:xfrm>
              <a:off x="6140450" y="5892800"/>
              <a:ext cx="49655" cy="330201"/>
            </a:xfrm>
            <a:custGeom>
              <a:avLst/>
              <a:gdLst/>
              <a:ahLst/>
              <a:cxnLst/>
              <a:rect l="0" t="0" r="0" b="0"/>
              <a:pathLst>
                <a:path w="49655" h="330201">
                  <a:moveTo>
                    <a:pt x="0" y="0"/>
                  </a:moveTo>
                  <a:lnTo>
                    <a:pt x="0" y="0"/>
                  </a:lnTo>
                  <a:lnTo>
                    <a:pt x="19773" y="44240"/>
                  </a:lnTo>
                  <a:lnTo>
                    <a:pt x="35947" y="90021"/>
                  </a:lnTo>
                  <a:lnTo>
                    <a:pt x="45772" y="127724"/>
                  </a:lnTo>
                  <a:lnTo>
                    <a:pt x="49310" y="170174"/>
                  </a:lnTo>
                  <a:lnTo>
                    <a:pt x="49654" y="211210"/>
                  </a:lnTo>
                  <a:lnTo>
                    <a:pt x="41924" y="251114"/>
                  </a:lnTo>
                  <a:lnTo>
                    <a:pt x="28020" y="296398"/>
                  </a:lnTo>
                  <a:lnTo>
                    <a:pt x="1270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297"/>
            <p:cNvSpPr/>
            <p:nvPr>
              <p:custDataLst>
                <p:tags r:id="rId46"/>
              </p:custDataLst>
            </p:nvPr>
          </p:nvSpPr>
          <p:spPr>
            <a:xfrm>
              <a:off x="6254750" y="5886450"/>
              <a:ext cx="94918" cy="381001"/>
            </a:xfrm>
            <a:custGeom>
              <a:avLst/>
              <a:gdLst/>
              <a:ahLst/>
              <a:cxnLst/>
              <a:rect l="0" t="0" r="0" b="0"/>
              <a:pathLst>
                <a:path w="94918" h="38100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21669" y="13484"/>
                  </a:lnTo>
                  <a:lnTo>
                    <a:pt x="53025" y="60250"/>
                  </a:lnTo>
                  <a:lnTo>
                    <a:pt x="71215" y="94287"/>
                  </a:lnTo>
                  <a:lnTo>
                    <a:pt x="84836" y="132359"/>
                  </a:lnTo>
                  <a:lnTo>
                    <a:pt x="93444" y="163954"/>
                  </a:lnTo>
                  <a:lnTo>
                    <a:pt x="94917" y="199162"/>
                  </a:lnTo>
                  <a:lnTo>
                    <a:pt x="91780" y="241201"/>
                  </a:lnTo>
                  <a:lnTo>
                    <a:pt x="83011" y="282741"/>
                  </a:lnTo>
                  <a:lnTo>
                    <a:pt x="61632" y="322864"/>
                  </a:lnTo>
                  <a:lnTo>
                    <a:pt x="635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298"/>
            <p:cNvSpPr/>
            <p:nvPr>
              <p:custDataLst>
                <p:tags r:id="rId47"/>
              </p:custDataLst>
            </p:nvPr>
          </p:nvSpPr>
          <p:spPr>
            <a:xfrm>
              <a:off x="4135088" y="5781780"/>
              <a:ext cx="119413" cy="447571"/>
            </a:xfrm>
            <a:custGeom>
              <a:avLst/>
              <a:gdLst/>
              <a:ahLst/>
              <a:cxnLst/>
              <a:rect l="0" t="0" r="0" b="0"/>
              <a:pathLst>
                <a:path w="119413" h="447571">
                  <a:moveTo>
                    <a:pt x="100362" y="9420"/>
                  </a:moveTo>
                  <a:lnTo>
                    <a:pt x="100362" y="9420"/>
                  </a:lnTo>
                  <a:lnTo>
                    <a:pt x="91524" y="581"/>
                  </a:lnTo>
                  <a:lnTo>
                    <a:pt x="88120" y="0"/>
                  </a:lnTo>
                  <a:lnTo>
                    <a:pt x="78693" y="1235"/>
                  </a:lnTo>
                  <a:lnTo>
                    <a:pt x="68228" y="5897"/>
                  </a:lnTo>
                  <a:lnTo>
                    <a:pt x="53916" y="25231"/>
                  </a:lnTo>
                  <a:lnTo>
                    <a:pt x="34482" y="69849"/>
                  </a:lnTo>
                  <a:lnTo>
                    <a:pt x="17812" y="116774"/>
                  </a:lnTo>
                  <a:lnTo>
                    <a:pt x="8169" y="154734"/>
                  </a:lnTo>
                  <a:lnTo>
                    <a:pt x="1549" y="202289"/>
                  </a:lnTo>
                  <a:lnTo>
                    <a:pt x="0" y="237427"/>
                  </a:lnTo>
                  <a:lnTo>
                    <a:pt x="724" y="275856"/>
                  </a:lnTo>
                  <a:lnTo>
                    <a:pt x="5749" y="314103"/>
                  </a:lnTo>
                  <a:lnTo>
                    <a:pt x="16511" y="354481"/>
                  </a:lnTo>
                  <a:lnTo>
                    <a:pt x="41518" y="401430"/>
                  </a:lnTo>
                  <a:lnTo>
                    <a:pt x="52102" y="418597"/>
                  </a:lnTo>
                  <a:lnTo>
                    <a:pt x="119412" y="447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299"/>
            <p:cNvSpPr/>
            <p:nvPr>
              <p:custDataLst>
                <p:tags r:id="rId48"/>
              </p:custDataLst>
            </p:nvPr>
          </p:nvSpPr>
          <p:spPr>
            <a:xfrm>
              <a:off x="4394200" y="5919344"/>
              <a:ext cx="19019" cy="214757"/>
            </a:xfrm>
            <a:custGeom>
              <a:avLst/>
              <a:gdLst/>
              <a:ahLst/>
              <a:cxnLst/>
              <a:rect l="0" t="0" r="0" b="0"/>
              <a:pathLst>
                <a:path w="19019" h="2147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5069" y="9926"/>
                  </a:lnTo>
                  <a:lnTo>
                    <a:pt x="14927" y="54432"/>
                  </a:lnTo>
                  <a:lnTo>
                    <a:pt x="17828" y="93640"/>
                  </a:lnTo>
                  <a:lnTo>
                    <a:pt x="18889" y="140585"/>
                  </a:lnTo>
                  <a:lnTo>
                    <a:pt x="19018" y="184660"/>
                  </a:lnTo>
                  <a:lnTo>
                    <a:pt x="18338" y="208079"/>
                  </a:lnTo>
                  <a:lnTo>
                    <a:pt x="12700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300"/>
            <p:cNvSpPr/>
            <p:nvPr>
              <p:custDataLst>
                <p:tags r:id="rId49"/>
              </p:custDataLst>
            </p:nvPr>
          </p:nvSpPr>
          <p:spPr>
            <a:xfrm>
              <a:off x="4402274" y="5886450"/>
              <a:ext cx="157027" cy="63501"/>
            </a:xfrm>
            <a:custGeom>
              <a:avLst/>
              <a:gdLst/>
              <a:ahLst/>
              <a:cxnLst/>
              <a:rect l="0" t="0" r="0" b="0"/>
              <a:pathLst>
                <a:path w="157027" h="63501">
                  <a:moveTo>
                    <a:pt x="10976" y="63500"/>
                  </a:moveTo>
                  <a:lnTo>
                    <a:pt x="10976" y="63500"/>
                  </a:lnTo>
                  <a:lnTo>
                    <a:pt x="863" y="56758"/>
                  </a:lnTo>
                  <a:lnTo>
                    <a:pt x="0" y="54066"/>
                  </a:lnTo>
                  <a:lnTo>
                    <a:pt x="1542" y="51567"/>
                  </a:lnTo>
                  <a:lnTo>
                    <a:pt x="49148" y="23819"/>
                  </a:lnTo>
                  <a:lnTo>
                    <a:pt x="72616" y="15995"/>
                  </a:lnTo>
                  <a:lnTo>
                    <a:pt x="116964" y="8281"/>
                  </a:lnTo>
                  <a:lnTo>
                    <a:pt x="157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301"/>
            <p:cNvSpPr/>
            <p:nvPr>
              <p:custDataLst>
                <p:tags r:id="rId50"/>
              </p:custDataLst>
            </p:nvPr>
          </p:nvSpPr>
          <p:spPr>
            <a:xfrm>
              <a:off x="4410761" y="5988050"/>
              <a:ext cx="123140" cy="15614"/>
            </a:xfrm>
            <a:custGeom>
              <a:avLst/>
              <a:gdLst/>
              <a:ahLst/>
              <a:cxnLst/>
              <a:rect l="0" t="0" r="0" b="0"/>
              <a:pathLst>
                <a:path w="123140" h="15614">
                  <a:moveTo>
                    <a:pt x="8839" y="0"/>
                  </a:moveTo>
                  <a:lnTo>
                    <a:pt x="8839" y="0"/>
                  </a:lnTo>
                  <a:lnTo>
                    <a:pt x="5468" y="6742"/>
                  </a:lnTo>
                  <a:lnTo>
                    <a:pt x="3770" y="8729"/>
                  </a:lnTo>
                  <a:lnTo>
                    <a:pt x="0" y="10935"/>
                  </a:lnTo>
                  <a:lnTo>
                    <a:pt x="830" y="12228"/>
                  </a:lnTo>
                  <a:lnTo>
                    <a:pt x="7396" y="15548"/>
                  </a:lnTo>
                  <a:lnTo>
                    <a:pt x="17370" y="15613"/>
                  </a:lnTo>
                  <a:lnTo>
                    <a:pt x="57874" y="9904"/>
                  </a:lnTo>
                  <a:lnTo>
                    <a:pt x="123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302"/>
            <p:cNvSpPr/>
            <p:nvPr>
              <p:custDataLst>
                <p:tags r:id="rId51"/>
              </p:custDataLst>
            </p:nvPr>
          </p:nvSpPr>
          <p:spPr>
            <a:xfrm>
              <a:off x="4552950" y="6134100"/>
              <a:ext cx="88901" cy="82551"/>
            </a:xfrm>
            <a:custGeom>
              <a:avLst/>
              <a:gdLst/>
              <a:ahLst/>
              <a:cxnLst/>
              <a:rect l="0" t="0" r="0" b="0"/>
              <a:pathLst>
                <a:path w="88901" h="82551">
                  <a:moveTo>
                    <a:pt x="0" y="0"/>
                  </a:moveTo>
                  <a:lnTo>
                    <a:pt x="0" y="0"/>
                  </a:lnTo>
                  <a:lnTo>
                    <a:pt x="13815" y="11933"/>
                  </a:lnTo>
                  <a:lnTo>
                    <a:pt x="43447" y="34027"/>
                  </a:lnTo>
                  <a:lnTo>
                    <a:pt x="889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303"/>
            <p:cNvSpPr/>
            <p:nvPr>
              <p:custDataLst>
                <p:tags r:id="rId52"/>
              </p:custDataLst>
            </p:nvPr>
          </p:nvSpPr>
          <p:spPr>
            <a:xfrm>
              <a:off x="4572000" y="613410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0" y="0"/>
                  </a:moveTo>
                  <a:lnTo>
                    <a:pt x="95250" y="0"/>
                  </a:lnTo>
                  <a:lnTo>
                    <a:pt x="80944" y="0"/>
                  </a:lnTo>
                  <a:lnTo>
                    <a:pt x="67493" y="10113"/>
                  </a:lnTo>
                  <a:lnTo>
                    <a:pt x="31543" y="5571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304"/>
            <p:cNvSpPr/>
            <p:nvPr>
              <p:custDataLst>
                <p:tags r:id="rId53"/>
              </p:custDataLst>
            </p:nvPr>
          </p:nvSpPr>
          <p:spPr>
            <a:xfrm>
              <a:off x="4796551" y="5920891"/>
              <a:ext cx="42150" cy="213210"/>
            </a:xfrm>
            <a:custGeom>
              <a:avLst/>
              <a:gdLst/>
              <a:ahLst/>
              <a:cxnLst/>
              <a:rect l="0" t="0" r="0" b="0"/>
              <a:pathLst>
                <a:path w="42150" h="213210">
                  <a:moveTo>
                    <a:pt x="42149" y="3659"/>
                  </a:moveTo>
                  <a:lnTo>
                    <a:pt x="42149" y="3659"/>
                  </a:lnTo>
                  <a:lnTo>
                    <a:pt x="35407" y="288"/>
                  </a:lnTo>
                  <a:lnTo>
                    <a:pt x="32715" y="0"/>
                  </a:lnTo>
                  <a:lnTo>
                    <a:pt x="27843" y="1563"/>
                  </a:lnTo>
                  <a:lnTo>
                    <a:pt x="17763" y="16522"/>
                  </a:lnTo>
                  <a:lnTo>
                    <a:pt x="6784" y="57000"/>
                  </a:lnTo>
                  <a:lnTo>
                    <a:pt x="704" y="94723"/>
                  </a:lnTo>
                  <a:lnTo>
                    <a:pt x="0" y="140316"/>
                  </a:lnTo>
                  <a:lnTo>
                    <a:pt x="8807" y="181890"/>
                  </a:lnTo>
                  <a:lnTo>
                    <a:pt x="42149" y="21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305"/>
            <p:cNvSpPr/>
            <p:nvPr>
              <p:custDataLst>
                <p:tags r:id="rId54"/>
              </p:custDataLst>
            </p:nvPr>
          </p:nvSpPr>
          <p:spPr>
            <a:xfrm>
              <a:off x="4890383" y="6012714"/>
              <a:ext cx="145168" cy="70587"/>
            </a:xfrm>
            <a:custGeom>
              <a:avLst/>
              <a:gdLst/>
              <a:ahLst/>
              <a:cxnLst/>
              <a:rect l="0" t="0" r="0" b="0"/>
              <a:pathLst>
                <a:path w="145168" h="70587">
                  <a:moveTo>
                    <a:pt x="5467" y="7086"/>
                  </a:moveTo>
                  <a:lnTo>
                    <a:pt x="5467" y="7086"/>
                  </a:lnTo>
                  <a:lnTo>
                    <a:pt x="2096" y="7086"/>
                  </a:lnTo>
                  <a:lnTo>
                    <a:pt x="1103" y="7791"/>
                  </a:lnTo>
                  <a:lnTo>
                    <a:pt x="441" y="8967"/>
                  </a:lnTo>
                  <a:lnTo>
                    <a:pt x="0" y="10457"/>
                  </a:lnTo>
                  <a:lnTo>
                    <a:pt x="6013" y="56818"/>
                  </a:lnTo>
                  <a:lnTo>
                    <a:pt x="10913" y="68633"/>
                  </a:lnTo>
                  <a:lnTo>
                    <a:pt x="11214" y="68579"/>
                  </a:lnTo>
                  <a:lnTo>
                    <a:pt x="23338" y="23861"/>
                  </a:lnTo>
                  <a:lnTo>
                    <a:pt x="30108" y="11955"/>
                  </a:lnTo>
                  <a:lnTo>
                    <a:pt x="41852" y="689"/>
                  </a:lnTo>
                  <a:lnTo>
                    <a:pt x="45952" y="0"/>
                  </a:lnTo>
                  <a:lnTo>
                    <a:pt x="50096" y="950"/>
                  </a:lnTo>
                  <a:lnTo>
                    <a:pt x="57052" y="5064"/>
                  </a:lnTo>
                  <a:lnTo>
                    <a:pt x="60144" y="9246"/>
                  </a:lnTo>
                  <a:lnTo>
                    <a:pt x="62574" y="47486"/>
                  </a:lnTo>
                  <a:lnTo>
                    <a:pt x="65982" y="35515"/>
                  </a:lnTo>
                  <a:lnTo>
                    <a:pt x="74825" y="22173"/>
                  </a:lnTo>
                  <a:lnTo>
                    <a:pt x="86382" y="12653"/>
                  </a:lnTo>
                  <a:lnTo>
                    <a:pt x="94581" y="9560"/>
                  </a:lnTo>
                  <a:lnTo>
                    <a:pt x="98743" y="8735"/>
                  </a:lnTo>
                  <a:lnTo>
                    <a:pt x="102928" y="10302"/>
                  </a:lnTo>
                  <a:lnTo>
                    <a:pt x="111342" y="17687"/>
                  </a:lnTo>
                  <a:lnTo>
                    <a:pt x="145167" y="70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306"/>
            <p:cNvSpPr/>
            <p:nvPr>
              <p:custDataLst>
                <p:tags r:id="rId55"/>
              </p:custDataLst>
            </p:nvPr>
          </p:nvSpPr>
          <p:spPr>
            <a:xfrm>
              <a:off x="5086350" y="5918199"/>
              <a:ext cx="48895" cy="196852"/>
            </a:xfrm>
            <a:custGeom>
              <a:avLst/>
              <a:gdLst/>
              <a:ahLst/>
              <a:cxnLst/>
              <a:rect l="0" t="0" r="0" b="0"/>
              <a:pathLst>
                <a:path w="48895" h="196852">
                  <a:moveTo>
                    <a:pt x="0" y="1"/>
                  </a:moveTo>
                  <a:lnTo>
                    <a:pt x="0" y="1"/>
                  </a:lnTo>
                  <a:lnTo>
                    <a:pt x="5467" y="0"/>
                  </a:lnTo>
                  <a:lnTo>
                    <a:pt x="16201" y="6743"/>
                  </a:lnTo>
                  <a:lnTo>
                    <a:pt x="32788" y="27790"/>
                  </a:lnTo>
                  <a:lnTo>
                    <a:pt x="44365" y="56369"/>
                  </a:lnTo>
                  <a:lnTo>
                    <a:pt x="48894" y="97293"/>
                  </a:lnTo>
                  <a:lnTo>
                    <a:pt x="46864" y="135054"/>
                  </a:lnTo>
                  <a:lnTo>
                    <a:pt x="25400" y="196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307"/>
            <p:cNvSpPr/>
            <p:nvPr>
              <p:custDataLst>
                <p:tags r:id="rId56"/>
              </p:custDataLst>
            </p:nvPr>
          </p:nvSpPr>
          <p:spPr>
            <a:xfrm>
              <a:off x="5245100" y="60388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4" y="6907"/>
                  </a:lnTo>
                  <a:lnTo>
                    <a:pt x="7233" y="883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308"/>
            <p:cNvSpPr/>
            <p:nvPr>
              <p:custDataLst>
                <p:tags r:id="rId57"/>
              </p:custDataLst>
            </p:nvPr>
          </p:nvSpPr>
          <p:spPr>
            <a:xfrm>
              <a:off x="5480050" y="5938133"/>
              <a:ext cx="6351" cy="195968"/>
            </a:xfrm>
            <a:custGeom>
              <a:avLst/>
              <a:gdLst/>
              <a:ahLst/>
              <a:cxnLst/>
              <a:rect l="0" t="0" r="0" b="0"/>
              <a:pathLst>
                <a:path w="6351" h="19596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6350" y="39193"/>
                  </a:lnTo>
                  <a:lnTo>
                    <a:pt x="6350" y="75903"/>
                  </a:lnTo>
                  <a:lnTo>
                    <a:pt x="6350" y="123411"/>
                  </a:lnTo>
                  <a:lnTo>
                    <a:pt x="6350" y="164392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309"/>
            <p:cNvSpPr/>
            <p:nvPr>
              <p:custDataLst>
                <p:tags r:id="rId58"/>
              </p:custDataLst>
            </p:nvPr>
          </p:nvSpPr>
          <p:spPr>
            <a:xfrm>
              <a:off x="5461261" y="5886450"/>
              <a:ext cx="158490" cy="114301"/>
            </a:xfrm>
            <a:custGeom>
              <a:avLst/>
              <a:gdLst/>
              <a:ahLst/>
              <a:cxnLst/>
              <a:rect l="0" t="0" r="0" b="0"/>
              <a:pathLst>
                <a:path w="158490" h="114301">
                  <a:moveTo>
                    <a:pt x="6089" y="114300"/>
                  </a:moveTo>
                  <a:lnTo>
                    <a:pt x="6089" y="114300"/>
                  </a:lnTo>
                  <a:lnTo>
                    <a:pt x="2718" y="107558"/>
                  </a:lnTo>
                  <a:lnTo>
                    <a:pt x="0" y="73511"/>
                  </a:lnTo>
                  <a:lnTo>
                    <a:pt x="2030" y="68763"/>
                  </a:lnTo>
                  <a:lnTo>
                    <a:pt x="9929" y="59724"/>
                  </a:lnTo>
                  <a:lnTo>
                    <a:pt x="52159" y="33134"/>
                  </a:lnTo>
                  <a:lnTo>
                    <a:pt x="94941" y="15836"/>
                  </a:lnTo>
                  <a:lnTo>
                    <a:pt x="140852" y="4367"/>
                  </a:lnTo>
                  <a:lnTo>
                    <a:pt x="158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310"/>
            <p:cNvSpPr/>
            <p:nvPr>
              <p:custDataLst>
                <p:tags r:id="rId59"/>
              </p:custDataLst>
            </p:nvPr>
          </p:nvSpPr>
          <p:spPr>
            <a:xfrm>
              <a:off x="5490974" y="6000750"/>
              <a:ext cx="84327" cy="21532"/>
            </a:xfrm>
            <a:custGeom>
              <a:avLst/>
              <a:gdLst/>
              <a:ahLst/>
              <a:cxnLst/>
              <a:rect l="0" t="0" r="0" b="0"/>
              <a:pathLst>
                <a:path w="84327" h="21532">
                  <a:moveTo>
                    <a:pt x="14476" y="6350"/>
                  </a:moveTo>
                  <a:lnTo>
                    <a:pt x="14476" y="6350"/>
                  </a:lnTo>
                  <a:lnTo>
                    <a:pt x="170" y="20655"/>
                  </a:lnTo>
                  <a:lnTo>
                    <a:pt x="0" y="21531"/>
                  </a:lnTo>
                  <a:lnTo>
                    <a:pt x="1298" y="21411"/>
                  </a:lnTo>
                  <a:lnTo>
                    <a:pt x="46451" y="10350"/>
                  </a:lnTo>
                  <a:lnTo>
                    <a:pt x="84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311"/>
            <p:cNvSpPr/>
            <p:nvPr>
              <p:custDataLst>
                <p:tags r:id="rId60"/>
              </p:custDataLst>
            </p:nvPr>
          </p:nvSpPr>
          <p:spPr>
            <a:xfrm>
              <a:off x="5562862" y="6084444"/>
              <a:ext cx="63239" cy="68707"/>
            </a:xfrm>
            <a:custGeom>
              <a:avLst/>
              <a:gdLst/>
              <a:ahLst/>
              <a:cxnLst/>
              <a:rect l="0" t="0" r="0" b="0"/>
              <a:pathLst>
                <a:path w="63239" h="68707">
                  <a:moveTo>
                    <a:pt x="6088" y="11556"/>
                  </a:moveTo>
                  <a:lnTo>
                    <a:pt x="6088" y="11556"/>
                  </a:lnTo>
                  <a:lnTo>
                    <a:pt x="2717" y="8185"/>
                  </a:lnTo>
                  <a:lnTo>
                    <a:pt x="1062" y="4649"/>
                  </a:lnTo>
                  <a:lnTo>
                    <a:pt x="0" y="0"/>
                  </a:lnTo>
                  <a:lnTo>
                    <a:pt x="1736" y="1246"/>
                  </a:lnTo>
                  <a:lnTo>
                    <a:pt x="42689" y="34595"/>
                  </a:lnTo>
                  <a:lnTo>
                    <a:pt x="63238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312"/>
            <p:cNvSpPr/>
            <p:nvPr>
              <p:custDataLst>
                <p:tags r:id="rId61"/>
              </p:custDataLst>
            </p:nvPr>
          </p:nvSpPr>
          <p:spPr>
            <a:xfrm>
              <a:off x="5634050" y="6097143"/>
              <a:ext cx="68251" cy="151258"/>
            </a:xfrm>
            <a:custGeom>
              <a:avLst/>
              <a:gdLst/>
              <a:ahLst/>
              <a:cxnLst/>
              <a:rect l="0" t="0" r="0" b="0"/>
              <a:pathLst>
                <a:path w="68251" h="151258">
                  <a:moveTo>
                    <a:pt x="68250" y="11557"/>
                  </a:moveTo>
                  <a:lnTo>
                    <a:pt x="68250" y="11557"/>
                  </a:lnTo>
                  <a:lnTo>
                    <a:pt x="68250" y="8186"/>
                  </a:lnTo>
                  <a:lnTo>
                    <a:pt x="66368" y="4650"/>
                  </a:lnTo>
                  <a:lnTo>
                    <a:pt x="64879" y="2718"/>
                  </a:lnTo>
                  <a:lnTo>
                    <a:pt x="61342" y="573"/>
                  </a:lnTo>
                  <a:lnTo>
                    <a:pt x="59412" y="0"/>
                  </a:lnTo>
                  <a:lnTo>
                    <a:pt x="53503" y="1246"/>
                  </a:lnTo>
                  <a:lnTo>
                    <a:pt x="38212" y="7795"/>
                  </a:lnTo>
                  <a:lnTo>
                    <a:pt x="31852" y="13648"/>
                  </a:lnTo>
                  <a:lnTo>
                    <a:pt x="5186" y="52525"/>
                  </a:lnTo>
                  <a:lnTo>
                    <a:pt x="411" y="67675"/>
                  </a:lnTo>
                  <a:lnTo>
                    <a:pt x="0" y="76715"/>
                  </a:lnTo>
                  <a:lnTo>
                    <a:pt x="13361" y="119860"/>
                  </a:lnTo>
                  <a:lnTo>
                    <a:pt x="23800" y="151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313"/>
            <p:cNvSpPr/>
            <p:nvPr>
              <p:custDataLst>
                <p:tags r:id="rId62"/>
              </p:custDataLst>
            </p:nvPr>
          </p:nvSpPr>
          <p:spPr>
            <a:xfrm>
              <a:off x="5862580" y="5947468"/>
              <a:ext cx="42921" cy="192983"/>
            </a:xfrm>
            <a:custGeom>
              <a:avLst/>
              <a:gdLst/>
              <a:ahLst/>
              <a:cxnLst/>
              <a:rect l="0" t="0" r="0" b="0"/>
              <a:pathLst>
                <a:path w="42921" h="192983">
                  <a:moveTo>
                    <a:pt x="36570" y="15182"/>
                  </a:moveTo>
                  <a:lnTo>
                    <a:pt x="36570" y="15182"/>
                  </a:lnTo>
                  <a:lnTo>
                    <a:pt x="36569" y="877"/>
                  </a:lnTo>
                  <a:lnTo>
                    <a:pt x="35159" y="0"/>
                  </a:lnTo>
                  <a:lnTo>
                    <a:pt x="29828" y="908"/>
                  </a:lnTo>
                  <a:lnTo>
                    <a:pt x="24637" y="5545"/>
                  </a:lnTo>
                  <a:lnTo>
                    <a:pt x="12184" y="26762"/>
                  </a:lnTo>
                  <a:lnTo>
                    <a:pt x="3631" y="63455"/>
                  </a:lnTo>
                  <a:lnTo>
                    <a:pt x="0" y="103333"/>
                  </a:lnTo>
                  <a:lnTo>
                    <a:pt x="2294" y="145331"/>
                  </a:lnTo>
                  <a:lnTo>
                    <a:pt x="9342" y="164983"/>
                  </a:lnTo>
                  <a:lnTo>
                    <a:pt x="19530" y="177716"/>
                  </a:lnTo>
                  <a:lnTo>
                    <a:pt x="42920" y="19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450"/>
          <p:cNvGrpSpPr/>
          <p:nvPr/>
        </p:nvGrpSpPr>
        <p:grpSpPr>
          <a:xfrm>
            <a:off x="6615664" y="6108875"/>
            <a:ext cx="210587" cy="112671"/>
            <a:chOff x="6615664" y="6108875"/>
            <a:chExt cx="210587" cy="112671"/>
          </a:xfrm>
        </p:grpSpPr>
        <p:sp>
          <p:nvSpPr>
            <p:cNvPr id="204" name="SMARTInkShape-2314"/>
            <p:cNvSpPr/>
            <p:nvPr>
              <p:custDataLst>
                <p:tags r:id="rId38"/>
              </p:custDataLst>
            </p:nvPr>
          </p:nvSpPr>
          <p:spPr>
            <a:xfrm>
              <a:off x="6615664" y="6108875"/>
              <a:ext cx="191537" cy="6176"/>
            </a:xfrm>
            <a:custGeom>
              <a:avLst/>
              <a:gdLst/>
              <a:ahLst/>
              <a:cxnLst/>
              <a:rect l="0" t="0" r="0" b="0"/>
              <a:pathLst>
                <a:path w="191537" h="6176">
                  <a:moveTo>
                    <a:pt x="20086" y="6175"/>
                  </a:moveTo>
                  <a:lnTo>
                    <a:pt x="20086" y="6175"/>
                  </a:lnTo>
                  <a:lnTo>
                    <a:pt x="0" y="6175"/>
                  </a:lnTo>
                  <a:lnTo>
                    <a:pt x="45039" y="1811"/>
                  </a:lnTo>
                  <a:lnTo>
                    <a:pt x="83846" y="413"/>
                  </a:lnTo>
                  <a:lnTo>
                    <a:pt x="123095" y="0"/>
                  </a:lnTo>
                  <a:lnTo>
                    <a:pt x="166017" y="3219"/>
                  </a:lnTo>
                  <a:lnTo>
                    <a:pt x="191536" y="6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315"/>
            <p:cNvSpPr/>
            <p:nvPr>
              <p:custDataLst>
                <p:tags r:id="rId39"/>
              </p:custDataLst>
            </p:nvPr>
          </p:nvSpPr>
          <p:spPr>
            <a:xfrm>
              <a:off x="6657859" y="6184900"/>
              <a:ext cx="168392" cy="36646"/>
            </a:xfrm>
            <a:custGeom>
              <a:avLst/>
              <a:gdLst/>
              <a:ahLst/>
              <a:cxnLst/>
              <a:rect l="0" t="0" r="0" b="0"/>
              <a:pathLst>
                <a:path w="168392" h="36646">
                  <a:moveTo>
                    <a:pt x="22341" y="0"/>
                  </a:moveTo>
                  <a:lnTo>
                    <a:pt x="22341" y="0"/>
                  </a:lnTo>
                  <a:lnTo>
                    <a:pt x="2237" y="21985"/>
                  </a:lnTo>
                  <a:lnTo>
                    <a:pt x="472" y="25240"/>
                  </a:lnTo>
                  <a:lnTo>
                    <a:pt x="0" y="28115"/>
                  </a:lnTo>
                  <a:lnTo>
                    <a:pt x="391" y="30738"/>
                  </a:lnTo>
                  <a:lnTo>
                    <a:pt x="1358" y="33191"/>
                  </a:lnTo>
                  <a:lnTo>
                    <a:pt x="26314" y="36645"/>
                  </a:lnTo>
                  <a:lnTo>
                    <a:pt x="71809" y="33448"/>
                  </a:lnTo>
                  <a:lnTo>
                    <a:pt x="16839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451"/>
          <p:cNvGrpSpPr/>
          <p:nvPr/>
        </p:nvGrpSpPr>
        <p:grpSpPr>
          <a:xfrm>
            <a:off x="7143750" y="5991715"/>
            <a:ext cx="1529336" cy="447186"/>
            <a:chOff x="7143750" y="5991715"/>
            <a:chExt cx="1529336" cy="447186"/>
          </a:xfrm>
        </p:grpSpPr>
        <p:sp>
          <p:nvSpPr>
            <p:cNvPr id="207" name="SMARTInkShape-2316"/>
            <p:cNvSpPr/>
            <p:nvPr>
              <p:custDataLst>
                <p:tags r:id="rId22"/>
              </p:custDataLst>
            </p:nvPr>
          </p:nvSpPr>
          <p:spPr>
            <a:xfrm>
              <a:off x="8636000" y="6102350"/>
              <a:ext cx="37086" cy="222251"/>
            </a:xfrm>
            <a:custGeom>
              <a:avLst/>
              <a:gdLst/>
              <a:ahLst/>
              <a:cxnLst/>
              <a:rect l="0" t="0" r="0" b="0"/>
              <a:pathLst>
                <a:path w="37086" h="2222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3948" y="38724"/>
                  </a:lnTo>
                  <a:lnTo>
                    <a:pt x="32810" y="75287"/>
                  </a:lnTo>
                  <a:lnTo>
                    <a:pt x="36532" y="114030"/>
                  </a:lnTo>
                  <a:lnTo>
                    <a:pt x="37085" y="149133"/>
                  </a:lnTo>
                  <a:lnTo>
                    <a:pt x="25850" y="18845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317"/>
            <p:cNvSpPr/>
            <p:nvPr>
              <p:custDataLst>
                <p:tags r:id="rId23"/>
              </p:custDataLst>
            </p:nvPr>
          </p:nvSpPr>
          <p:spPr>
            <a:xfrm>
              <a:off x="8452112" y="6191512"/>
              <a:ext cx="120389" cy="73122"/>
            </a:xfrm>
            <a:custGeom>
              <a:avLst/>
              <a:gdLst/>
              <a:ahLst/>
              <a:cxnLst/>
              <a:rect l="0" t="0" r="0" b="0"/>
              <a:pathLst>
                <a:path w="120389" h="73122">
                  <a:moveTo>
                    <a:pt x="6088" y="6088"/>
                  </a:moveTo>
                  <a:lnTo>
                    <a:pt x="6088" y="6088"/>
                  </a:lnTo>
                  <a:lnTo>
                    <a:pt x="0" y="0"/>
                  </a:lnTo>
                  <a:lnTo>
                    <a:pt x="3186" y="6558"/>
                  </a:lnTo>
                  <a:lnTo>
                    <a:pt x="10282" y="54006"/>
                  </a:lnTo>
                  <a:lnTo>
                    <a:pt x="12248" y="73121"/>
                  </a:lnTo>
                  <a:lnTo>
                    <a:pt x="13088" y="69537"/>
                  </a:lnTo>
                  <a:lnTo>
                    <a:pt x="27362" y="25482"/>
                  </a:lnTo>
                  <a:lnTo>
                    <a:pt x="37007" y="9561"/>
                  </a:lnTo>
                  <a:lnTo>
                    <a:pt x="40106" y="6992"/>
                  </a:lnTo>
                  <a:lnTo>
                    <a:pt x="42878" y="5985"/>
                  </a:lnTo>
                  <a:lnTo>
                    <a:pt x="45431" y="6019"/>
                  </a:lnTo>
                  <a:lnTo>
                    <a:pt x="47133" y="6747"/>
                  </a:lnTo>
                  <a:lnTo>
                    <a:pt x="48268" y="7939"/>
                  </a:lnTo>
                  <a:lnTo>
                    <a:pt x="53460" y="25033"/>
                  </a:lnTo>
                  <a:lnTo>
                    <a:pt x="56587" y="45551"/>
                  </a:lnTo>
                  <a:lnTo>
                    <a:pt x="57393" y="45803"/>
                  </a:lnTo>
                  <a:lnTo>
                    <a:pt x="60171" y="42318"/>
                  </a:lnTo>
                  <a:lnTo>
                    <a:pt x="61875" y="37948"/>
                  </a:lnTo>
                  <a:lnTo>
                    <a:pt x="66340" y="22651"/>
                  </a:lnTo>
                  <a:lnTo>
                    <a:pt x="75367" y="8722"/>
                  </a:lnTo>
                  <a:lnTo>
                    <a:pt x="82975" y="3731"/>
                  </a:lnTo>
                  <a:lnTo>
                    <a:pt x="86979" y="2400"/>
                  </a:lnTo>
                  <a:lnTo>
                    <a:pt x="95191" y="2803"/>
                  </a:lnTo>
                  <a:lnTo>
                    <a:pt x="99356" y="3898"/>
                  </a:lnTo>
                  <a:lnTo>
                    <a:pt x="105866" y="8878"/>
                  </a:lnTo>
                  <a:lnTo>
                    <a:pt x="108590" y="12182"/>
                  </a:lnTo>
                  <a:lnTo>
                    <a:pt x="115795" y="30314"/>
                  </a:lnTo>
                  <a:lnTo>
                    <a:pt x="120388" y="69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318"/>
            <p:cNvSpPr/>
            <p:nvPr>
              <p:custDataLst>
                <p:tags r:id="rId24"/>
              </p:custDataLst>
            </p:nvPr>
          </p:nvSpPr>
          <p:spPr>
            <a:xfrm>
              <a:off x="8372710" y="6083740"/>
              <a:ext cx="72791" cy="209111"/>
            </a:xfrm>
            <a:custGeom>
              <a:avLst/>
              <a:gdLst/>
              <a:ahLst/>
              <a:cxnLst/>
              <a:rect l="0" t="0" r="0" b="0"/>
              <a:pathLst>
                <a:path w="72791" h="209111">
                  <a:moveTo>
                    <a:pt x="72790" y="24960"/>
                  </a:moveTo>
                  <a:lnTo>
                    <a:pt x="72790" y="24960"/>
                  </a:lnTo>
                  <a:lnTo>
                    <a:pt x="72790" y="21589"/>
                  </a:lnTo>
                  <a:lnTo>
                    <a:pt x="67322" y="4566"/>
                  </a:lnTo>
                  <a:lnTo>
                    <a:pt x="66322" y="2897"/>
                  </a:lnTo>
                  <a:lnTo>
                    <a:pt x="64950" y="1784"/>
                  </a:lnTo>
                  <a:lnTo>
                    <a:pt x="61545" y="548"/>
                  </a:lnTo>
                  <a:lnTo>
                    <a:pt x="57680" y="0"/>
                  </a:lnTo>
                  <a:lnTo>
                    <a:pt x="44794" y="13174"/>
                  </a:lnTo>
                  <a:lnTo>
                    <a:pt x="15804" y="52537"/>
                  </a:lnTo>
                  <a:lnTo>
                    <a:pt x="6212" y="91399"/>
                  </a:lnTo>
                  <a:lnTo>
                    <a:pt x="0" y="138863"/>
                  </a:lnTo>
                  <a:lnTo>
                    <a:pt x="971" y="164934"/>
                  </a:lnTo>
                  <a:lnTo>
                    <a:pt x="9099" y="188260"/>
                  </a:lnTo>
                  <a:lnTo>
                    <a:pt x="21990" y="209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319"/>
            <p:cNvSpPr/>
            <p:nvPr>
              <p:custDataLst>
                <p:tags r:id="rId25"/>
              </p:custDataLst>
            </p:nvPr>
          </p:nvSpPr>
          <p:spPr>
            <a:xfrm>
              <a:off x="8204200" y="6286839"/>
              <a:ext cx="79571" cy="152062"/>
            </a:xfrm>
            <a:custGeom>
              <a:avLst/>
              <a:gdLst/>
              <a:ahLst/>
              <a:cxnLst/>
              <a:rect l="0" t="0" r="0" b="0"/>
              <a:pathLst>
                <a:path w="79571" h="152062">
                  <a:moveTo>
                    <a:pt x="76200" y="12361"/>
                  </a:moveTo>
                  <a:lnTo>
                    <a:pt x="76200" y="12361"/>
                  </a:lnTo>
                  <a:lnTo>
                    <a:pt x="76199" y="8990"/>
                  </a:lnTo>
                  <a:lnTo>
                    <a:pt x="78081" y="5454"/>
                  </a:lnTo>
                  <a:lnTo>
                    <a:pt x="79570" y="3522"/>
                  </a:lnTo>
                  <a:lnTo>
                    <a:pt x="79153" y="2235"/>
                  </a:lnTo>
                  <a:lnTo>
                    <a:pt x="77463" y="1377"/>
                  </a:lnTo>
                  <a:lnTo>
                    <a:pt x="67983" y="0"/>
                  </a:lnTo>
                  <a:lnTo>
                    <a:pt x="40750" y="13997"/>
                  </a:lnTo>
                  <a:lnTo>
                    <a:pt x="23388" y="28625"/>
                  </a:lnTo>
                  <a:lnTo>
                    <a:pt x="5501" y="53909"/>
                  </a:lnTo>
                  <a:lnTo>
                    <a:pt x="1629" y="67162"/>
                  </a:lnTo>
                  <a:lnTo>
                    <a:pt x="43" y="110133"/>
                  </a:lnTo>
                  <a:lnTo>
                    <a:pt x="0" y="152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320"/>
            <p:cNvSpPr/>
            <p:nvPr>
              <p:custDataLst>
                <p:tags r:id="rId26"/>
              </p:custDataLst>
            </p:nvPr>
          </p:nvSpPr>
          <p:spPr>
            <a:xfrm>
              <a:off x="8153661" y="6274683"/>
              <a:ext cx="69590" cy="81668"/>
            </a:xfrm>
            <a:custGeom>
              <a:avLst/>
              <a:gdLst/>
              <a:ahLst/>
              <a:cxnLst/>
              <a:rect l="0" t="0" r="0" b="0"/>
              <a:pathLst>
                <a:path w="69590" h="81668">
                  <a:moveTo>
                    <a:pt x="6089" y="5467"/>
                  </a:moveTo>
                  <a:lnTo>
                    <a:pt x="6089" y="5467"/>
                  </a:lnTo>
                  <a:lnTo>
                    <a:pt x="621" y="0"/>
                  </a:lnTo>
                  <a:lnTo>
                    <a:pt x="327" y="411"/>
                  </a:lnTo>
                  <a:lnTo>
                    <a:pt x="0" y="2749"/>
                  </a:lnTo>
                  <a:lnTo>
                    <a:pt x="29600" y="50177"/>
                  </a:lnTo>
                  <a:lnTo>
                    <a:pt x="42140" y="69044"/>
                  </a:lnTo>
                  <a:lnTo>
                    <a:pt x="47056" y="73251"/>
                  </a:lnTo>
                  <a:lnTo>
                    <a:pt x="69589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321"/>
            <p:cNvSpPr/>
            <p:nvPr>
              <p:custDataLst>
                <p:tags r:id="rId27"/>
              </p:custDataLst>
            </p:nvPr>
          </p:nvSpPr>
          <p:spPr>
            <a:xfrm>
              <a:off x="8020050" y="616585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5644" y="31193"/>
                  </a:lnTo>
                  <a:lnTo>
                    <a:pt x="46120" y="19001"/>
                  </a:lnTo>
                  <a:lnTo>
                    <a:pt x="84927" y="1268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322"/>
            <p:cNvSpPr/>
            <p:nvPr>
              <p:custDataLst>
                <p:tags r:id="rId28"/>
              </p:custDataLst>
            </p:nvPr>
          </p:nvSpPr>
          <p:spPr>
            <a:xfrm>
              <a:off x="8064500" y="5991715"/>
              <a:ext cx="76201" cy="326536"/>
            </a:xfrm>
            <a:custGeom>
              <a:avLst/>
              <a:gdLst/>
              <a:ahLst/>
              <a:cxnLst/>
              <a:rect l="0" t="0" r="0" b="0"/>
              <a:pathLst>
                <a:path w="76201" h="326536">
                  <a:moveTo>
                    <a:pt x="76200" y="53485"/>
                  </a:moveTo>
                  <a:lnTo>
                    <a:pt x="76200" y="53485"/>
                  </a:lnTo>
                  <a:lnTo>
                    <a:pt x="76200" y="8704"/>
                  </a:lnTo>
                  <a:lnTo>
                    <a:pt x="76200" y="0"/>
                  </a:lnTo>
                  <a:lnTo>
                    <a:pt x="74083" y="189"/>
                  </a:lnTo>
                  <a:lnTo>
                    <a:pt x="66087" y="4163"/>
                  </a:lnTo>
                  <a:lnTo>
                    <a:pt x="59240" y="12514"/>
                  </a:lnTo>
                  <a:lnTo>
                    <a:pt x="38113" y="56451"/>
                  </a:lnTo>
                  <a:lnTo>
                    <a:pt x="29480" y="93170"/>
                  </a:lnTo>
                  <a:lnTo>
                    <a:pt x="25903" y="134310"/>
                  </a:lnTo>
                  <a:lnTo>
                    <a:pt x="21394" y="172213"/>
                  </a:lnTo>
                  <a:lnTo>
                    <a:pt x="19513" y="214782"/>
                  </a:lnTo>
                  <a:lnTo>
                    <a:pt x="14041" y="262272"/>
                  </a:lnTo>
                  <a:lnTo>
                    <a:pt x="7502" y="308805"/>
                  </a:lnTo>
                  <a:lnTo>
                    <a:pt x="0" y="32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323"/>
            <p:cNvSpPr/>
            <p:nvPr>
              <p:custDataLst>
                <p:tags r:id="rId29"/>
              </p:custDataLst>
            </p:nvPr>
          </p:nvSpPr>
          <p:spPr>
            <a:xfrm>
              <a:off x="7143750" y="6052956"/>
              <a:ext cx="31334" cy="227195"/>
            </a:xfrm>
            <a:custGeom>
              <a:avLst/>
              <a:gdLst/>
              <a:ahLst/>
              <a:cxnLst/>
              <a:rect l="0" t="0" r="0" b="0"/>
              <a:pathLst>
                <a:path w="31334" h="227195">
                  <a:moveTo>
                    <a:pt x="12700" y="17644"/>
                  </a:moveTo>
                  <a:lnTo>
                    <a:pt x="12700" y="17644"/>
                  </a:lnTo>
                  <a:lnTo>
                    <a:pt x="12699" y="10902"/>
                  </a:lnTo>
                  <a:lnTo>
                    <a:pt x="14111" y="8210"/>
                  </a:lnTo>
                  <a:lnTo>
                    <a:pt x="19441" y="3339"/>
                  </a:lnTo>
                  <a:lnTo>
                    <a:pt x="24633" y="703"/>
                  </a:lnTo>
                  <a:lnTo>
                    <a:pt x="27005" y="0"/>
                  </a:lnTo>
                  <a:lnTo>
                    <a:pt x="28587" y="2353"/>
                  </a:lnTo>
                  <a:lnTo>
                    <a:pt x="31333" y="37441"/>
                  </a:lnTo>
                  <a:lnTo>
                    <a:pt x="26598" y="80429"/>
                  </a:lnTo>
                  <a:lnTo>
                    <a:pt x="18869" y="117143"/>
                  </a:lnTo>
                  <a:lnTo>
                    <a:pt x="10547" y="157792"/>
                  </a:lnTo>
                  <a:lnTo>
                    <a:pt x="2815" y="198067"/>
                  </a:lnTo>
                  <a:lnTo>
                    <a:pt x="0" y="2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324"/>
            <p:cNvSpPr/>
            <p:nvPr>
              <p:custDataLst>
                <p:tags r:id="rId30"/>
              </p:custDataLst>
            </p:nvPr>
          </p:nvSpPr>
          <p:spPr>
            <a:xfrm>
              <a:off x="7158215" y="6044845"/>
              <a:ext cx="169686" cy="70206"/>
            </a:xfrm>
            <a:custGeom>
              <a:avLst/>
              <a:gdLst/>
              <a:ahLst/>
              <a:cxnLst/>
              <a:rect l="0" t="0" r="0" b="0"/>
              <a:pathLst>
                <a:path w="169686" h="70206">
                  <a:moveTo>
                    <a:pt x="10935" y="70205"/>
                  </a:moveTo>
                  <a:lnTo>
                    <a:pt x="10935" y="70205"/>
                  </a:lnTo>
                  <a:lnTo>
                    <a:pt x="10935" y="66834"/>
                  </a:lnTo>
                  <a:lnTo>
                    <a:pt x="7172" y="63298"/>
                  </a:lnTo>
                  <a:lnTo>
                    <a:pt x="2207" y="59373"/>
                  </a:lnTo>
                  <a:lnTo>
                    <a:pt x="0" y="55278"/>
                  </a:lnTo>
                  <a:lnTo>
                    <a:pt x="822" y="53198"/>
                  </a:lnTo>
                  <a:lnTo>
                    <a:pt x="19438" y="39308"/>
                  </a:lnTo>
                  <a:lnTo>
                    <a:pt x="51838" y="24799"/>
                  </a:lnTo>
                  <a:lnTo>
                    <a:pt x="93410" y="13373"/>
                  </a:lnTo>
                  <a:lnTo>
                    <a:pt x="140716" y="0"/>
                  </a:lnTo>
                  <a:lnTo>
                    <a:pt x="169685" y="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325"/>
            <p:cNvSpPr/>
            <p:nvPr>
              <p:custDataLst>
                <p:tags r:id="rId31"/>
              </p:custDataLst>
            </p:nvPr>
          </p:nvSpPr>
          <p:spPr>
            <a:xfrm>
              <a:off x="7176383" y="6146800"/>
              <a:ext cx="113418" cy="28471"/>
            </a:xfrm>
            <a:custGeom>
              <a:avLst/>
              <a:gdLst/>
              <a:ahLst/>
              <a:cxnLst/>
              <a:rect l="0" t="0" r="0" b="0"/>
              <a:pathLst>
                <a:path w="113418" h="28471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441" y="25957"/>
                  </a:lnTo>
                  <a:lnTo>
                    <a:pt x="0" y="27889"/>
                  </a:lnTo>
                  <a:lnTo>
                    <a:pt x="1116" y="28470"/>
                  </a:lnTo>
                  <a:lnTo>
                    <a:pt x="6120" y="27235"/>
                  </a:lnTo>
                  <a:lnTo>
                    <a:pt x="52718" y="14676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326"/>
            <p:cNvSpPr/>
            <p:nvPr>
              <p:custDataLst>
                <p:tags r:id="rId32"/>
              </p:custDataLst>
            </p:nvPr>
          </p:nvSpPr>
          <p:spPr>
            <a:xfrm>
              <a:off x="7284332" y="6216650"/>
              <a:ext cx="68969" cy="63501"/>
            </a:xfrm>
            <a:custGeom>
              <a:avLst/>
              <a:gdLst/>
              <a:ahLst/>
              <a:cxnLst/>
              <a:rect l="0" t="0" r="0" b="0"/>
              <a:pathLst>
                <a:path w="68969" h="635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2" y="1881"/>
                  </a:lnTo>
                  <a:lnTo>
                    <a:pt x="0" y="3371"/>
                  </a:lnTo>
                  <a:lnTo>
                    <a:pt x="412" y="5069"/>
                  </a:lnTo>
                  <a:lnTo>
                    <a:pt x="5067" y="11536"/>
                  </a:lnTo>
                  <a:lnTo>
                    <a:pt x="18925" y="24124"/>
                  </a:lnTo>
                  <a:lnTo>
                    <a:pt x="6896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327"/>
            <p:cNvSpPr/>
            <p:nvPr>
              <p:custDataLst>
                <p:tags r:id="rId33"/>
              </p:custDataLst>
            </p:nvPr>
          </p:nvSpPr>
          <p:spPr>
            <a:xfrm>
              <a:off x="7283450" y="6229350"/>
              <a:ext cx="101601" cy="63501"/>
            </a:xfrm>
            <a:custGeom>
              <a:avLst/>
              <a:gdLst/>
              <a:ahLst/>
              <a:cxnLst/>
              <a:rect l="0" t="0" r="0" b="0"/>
              <a:pathLst>
                <a:path w="101601" h="63501">
                  <a:moveTo>
                    <a:pt x="101600" y="0"/>
                  </a:moveTo>
                  <a:lnTo>
                    <a:pt x="101600" y="0"/>
                  </a:lnTo>
                  <a:lnTo>
                    <a:pt x="95119" y="705"/>
                  </a:lnTo>
                  <a:lnTo>
                    <a:pt x="74919" y="8789"/>
                  </a:lnTo>
                  <a:lnTo>
                    <a:pt x="64342" y="15901"/>
                  </a:lnTo>
                  <a:lnTo>
                    <a:pt x="32508" y="4397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328"/>
            <p:cNvSpPr/>
            <p:nvPr>
              <p:custDataLst>
                <p:tags r:id="rId34"/>
              </p:custDataLst>
            </p:nvPr>
          </p:nvSpPr>
          <p:spPr>
            <a:xfrm>
              <a:off x="7482122" y="6070862"/>
              <a:ext cx="55329" cy="183889"/>
            </a:xfrm>
            <a:custGeom>
              <a:avLst/>
              <a:gdLst/>
              <a:ahLst/>
              <a:cxnLst/>
              <a:rect l="0" t="0" r="0" b="0"/>
              <a:pathLst>
                <a:path w="55329" h="183889">
                  <a:moveTo>
                    <a:pt x="55328" y="6088"/>
                  </a:moveTo>
                  <a:lnTo>
                    <a:pt x="55328" y="6088"/>
                  </a:lnTo>
                  <a:lnTo>
                    <a:pt x="55327" y="2717"/>
                  </a:lnTo>
                  <a:lnTo>
                    <a:pt x="54623" y="1724"/>
                  </a:lnTo>
                  <a:lnTo>
                    <a:pt x="53446" y="1062"/>
                  </a:lnTo>
                  <a:lnTo>
                    <a:pt x="46489" y="0"/>
                  </a:lnTo>
                  <a:lnTo>
                    <a:pt x="40581" y="3617"/>
                  </a:lnTo>
                  <a:lnTo>
                    <a:pt x="32546" y="12046"/>
                  </a:lnTo>
                  <a:lnTo>
                    <a:pt x="16827" y="38741"/>
                  </a:lnTo>
                  <a:lnTo>
                    <a:pt x="4330" y="79341"/>
                  </a:lnTo>
                  <a:lnTo>
                    <a:pt x="0" y="116065"/>
                  </a:lnTo>
                  <a:lnTo>
                    <a:pt x="129" y="154071"/>
                  </a:lnTo>
                  <a:lnTo>
                    <a:pt x="10878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329"/>
            <p:cNvSpPr/>
            <p:nvPr>
              <p:custDataLst>
                <p:tags r:id="rId35"/>
              </p:custDataLst>
            </p:nvPr>
          </p:nvSpPr>
          <p:spPr>
            <a:xfrm>
              <a:off x="7575549" y="6149668"/>
              <a:ext cx="127002" cy="70369"/>
            </a:xfrm>
            <a:custGeom>
              <a:avLst/>
              <a:gdLst/>
              <a:ahLst/>
              <a:cxnLst/>
              <a:rect l="0" t="0" r="0" b="0"/>
              <a:pathLst>
                <a:path w="127002" h="70369">
                  <a:moveTo>
                    <a:pt x="1" y="9832"/>
                  </a:moveTo>
                  <a:lnTo>
                    <a:pt x="1" y="9832"/>
                  </a:lnTo>
                  <a:lnTo>
                    <a:pt x="0" y="4365"/>
                  </a:lnTo>
                  <a:lnTo>
                    <a:pt x="0" y="46979"/>
                  </a:lnTo>
                  <a:lnTo>
                    <a:pt x="0" y="70368"/>
                  </a:lnTo>
                  <a:lnTo>
                    <a:pt x="1882" y="47193"/>
                  </a:lnTo>
                  <a:lnTo>
                    <a:pt x="8790" y="28663"/>
                  </a:lnTo>
                  <a:lnTo>
                    <a:pt x="16607" y="16790"/>
                  </a:lnTo>
                  <a:lnTo>
                    <a:pt x="31498" y="3583"/>
                  </a:lnTo>
                  <a:lnTo>
                    <a:pt x="38223" y="0"/>
                  </a:lnTo>
                  <a:lnTo>
                    <a:pt x="41005" y="454"/>
                  </a:lnTo>
                  <a:lnTo>
                    <a:pt x="43565" y="2169"/>
                  </a:lnTo>
                  <a:lnTo>
                    <a:pt x="52743" y="15060"/>
                  </a:lnTo>
                  <a:lnTo>
                    <a:pt x="56280" y="34853"/>
                  </a:lnTo>
                  <a:lnTo>
                    <a:pt x="57036" y="46070"/>
                  </a:lnTo>
                  <a:lnTo>
                    <a:pt x="58982" y="43342"/>
                  </a:lnTo>
                  <a:lnTo>
                    <a:pt x="77542" y="15934"/>
                  </a:lnTo>
                  <a:lnTo>
                    <a:pt x="84088" y="12544"/>
                  </a:lnTo>
                  <a:lnTo>
                    <a:pt x="87809" y="11640"/>
                  </a:lnTo>
                  <a:lnTo>
                    <a:pt x="90995" y="12448"/>
                  </a:lnTo>
                  <a:lnTo>
                    <a:pt x="96417" y="17109"/>
                  </a:lnTo>
                  <a:lnTo>
                    <a:pt x="127001" y="66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330"/>
            <p:cNvSpPr/>
            <p:nvPr>
              <p:custDataLst>
                <p:tags r:id="rId36"/>
              </p:custDataLst>
            </p:nvPr>
          </p:nvSpPr>
          <p:spPr>
            <a:xfrm>
              <a:off x="7746999" y="6051812"/>
              <a:ext cx="53725" cy="209289"/>
            </a:xfrm>
            <a:custGeom>
              <a:avLst/>
              <a:gdLst/>
              <a:ahLst/>
              <a:cxnLst/>
              <a:rect l="0" t="0" r="0" b="0"/>
              <a:pathLst>
                <a:path w="53725" h="209289">
                  <a:moveTo>
                    <a:pt x="1" y="6088"/>
                  </a:moveTo>
                  <a:lnTo>
                    <a:pt x="1" y="6088"/>
                  </a:lnTo>
                  <a:lnTo>
                    <a:pt x="0" y="621"/>
                  </a:lnTo>
                  <a:lnTo>
                    <a:pt x="706" y="326"/>
                  </a:lnTo>
                  <a:lnTo>
                    <a:pt x="3371" y="0"/>
                  </a:lnTo>
                  <a:lnTo>
                    <a:pt x="15581" y="9928"/>
                  </a:lnTo>
                  <a:lnTo>
                    <a:pt x="34305" y="34363"/>
                  </a:lnTo>
                  <a:lnTo>
                    <a:pt x="49441" y="65266"/>
                  </a:lnTo>
                  <a:lnTo>
                    <a:pt x="53724" y="86482"/>
                  </a:lnTo>
                  <a:lnTo>
                    <a:pt x="49394" y="125002"/>
                  </a:lnTo>
                  <a:lnTo>
                    <a:pt x="35803" y="167695"/>
                  </a:lnTo>
                  <a:lnTo>
                    <a:pt x="12701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331"/>
            <p:cNvSpPr/>
            <p:nvPr>
              <p:custDataLst>
                <p:tags r:id="rId37"/>
              </p:custDataLst>
            </p:nvPr>
          </p:nvSpPr>
          <p:spPr>
            <a:xfrm>
              <a:off x="7886700" y="6210300"/>
              <a:ext cx="6351" cy="15183"/>
            </a:xfrm>
            <a:custGeom>
              <a:avLst/>
              <a:gdLst/>
              <a:ahLst/>
              <a:cxnLst/>
              <a:rect l="0" t="0" r="0" b="0"/>
              <a:pathLst>
                <a:path w="6351" h="15183">
                  <a:moveTo>
                    <a:pt x="6350" y="0"/>
                  </a:moveTo>
                  <a:lnTo>
                    <a:pt x="6350" y="0"/>
                  </a:lnTo>
                  <a:lnTo>
                    <a:pt x="6350" y="6742"/>
                  </a:lnTo>
                  <a:lnTo>
                    <a:pt x="4468" y="11933"/>
                  </a:lnTo>
                  <a:lnTo>
                    <a:pt x="2979" y="14305"/>
                  </a:lnTo>
                  <a:lnTo>
                    <a:pt x="1986" y="15182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452"/>
          <p:cNvGrpSpPr/>
          <p:nvPr/>
        </p:nvGrpSpPr>
        <p:grpSpPr>
          <a:xfrm>
            <a:off x="8902700" y="6089834"/>
            <a:ext cx="1960703" cy="469717"/>
            <a:chOff x="8902700" y="6089834"/>
            <a:chExt cx="1960703" cy="469717"/>
          </a:xfrm>
        </p:grpSpPr>
        <p:sp>
          <p:nvSpPr>
            <p:cNvPr id="224" name="SMARTInkShape-2332"/>
            <p:cNvSpPr/>
            <p:nvPr>
              <p:custDataLst>
                <p:tags r:id="rId3"/>
              </p:custDataLst>
            </p:nvPr>
          </p:nvSpPr>
          <p:spPr>
            <a:xfrm>
              <a:off x="10807700" y="6190062"/>
              <a:ext cx="55703" cy="210739"/>
            </a:xfrm>
            <a:custGeom>
              <a:avLst/>
              <a:gdLst/>
              <a:ahLst/>
              <a:cxnLst/>
              <a:rect l="0" t="0" r="0" b="0"/>
              <a:pathLst>
                <a:path w="55703" h="210739">
                  <a:moveTo>
                    <a:pt x="0" y="20238"/>
                  </a:moveTo>
                  <a:lnTo>
                    <a:pt x="0" y="20238"/>
                  </a:lnTo>
                  <a:lnTo>
                    <a:pt x="5468" y="464"/>
                  </a:lnTo>
                  <a:lnTo>
                    <a:pt x="7878" y="0"/>
                  </a:lnTo>
                  <a:lnTo>
                    <a:pt x="16202" y="3246"/>
                  </a:lnTo>
                  <a:lnTo>
                    <a:pt x="32787" y="19750"/>
                  </a:lnTo>
                  <a:lnTo>
                    <a:pt x="44366" y="45885"/>
                  </a:lnTo>
                  <a:lnTo>
                    <a:pt x="52263" y="82713"/>
                  </a:lnTo>
                  <a:lnTo>
                    <a:pt x="55702" y="124906"/>
                  </a:lnTo>
                  <a:lnTo>
                    <a:pt x="49979" y="165315"/>
                  </a:lnTo>
                  <a:lnTo>
                    <a:pt x="31750" y="21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333"/>
            <p:cNvSpPr/>
            <p:nvPr>
              <p:custDataLst>
                <p:tags r:id="rId4"/>
              </p:custDataLst>
            </p:nvPr>
          </p:nvSpPr>
          <p:spPr>
            <a:xfrm>
              <a:off x="10614065" y="6274683"/>
              <a:ext cx="136486" cy="126118"/>
            </a:xfrm>
            <a:custGeom>
              <a:avLst/>
              <a:gdLst/>
              <a:ahLst/>
              <a:cxnLst/>
              <a:rect l="0" t="0" r="0" b="0"/>
              <a:pathLst>
                <a:path w="136486" h="126118">
                  <a:moveTo>
                    <a:pt x="9485" y="5467"/>
                  </a:moveTo>
                  <a:lnTo>
                    <a:pt x="9485" y="5467"/>
                  </a:lnTo>
                  <a:lnTo>
                    <a:pt x="9485" y="0"/>
                  </a:lnTo>
                  <a:lnTo>
                    <a:pt x="4459" y="18074"/>
                  </a:lnTo>
                  <a:lnTo>
                    <a:pt x="3213" y="63375"/>
                  </a:lnTo>
                  <a:lnTo>
                    <a:pt x="0" y="93074"/>
                  </a:lnTo>
                  <a:lnTo>
                    <a:pt x="1743" y="99436"/>
                  </a:lnTo>
                  <a:lnTo>
                    <a:pt x="2206" y="99159"/>
                  </a:lnTo>
                  <a:lnTo>
                    <a:pt x="15289" y="61391"/>
                  </a:lnTo>
                  <a:lnTo>
                    <a:pt x="35092" y="27073"/>
                  </a:lnTo>
                  <a:lnTo>
                    <a:pt x="39255" y="21988"/>
                  </a:lnTo>
                  <a:lnTo>
                    <a:pt x="42738" y="20009"/>
                  </a:lnTo>
                  <a:lnTo>
                    <a:pt x="45764" y="20100"/>
                  </a:lnTo>
                  <a:lnTo>
                    <a:pt x="48489" y="21573"/>
                  </a:lnTo>
                  <a:lnTo>
                    <a:pt x="50303" y="23965"/>
                  </a:lnTo>
                  <a:lnTo>
                    <a:pt x="52859" y="33370"/>
                  </a:lnTo>
                  <a:lnTo>
                    <a:pt x="53892" y="62901"/>
                  </a:lnTo>
                  <a:lnTo>
                    <a:pt x="54612" y="64218"/>
                  </a:lnTo>
                  <a:lnTo>
                    <a:pt x="55796" y="64389"/>
                  </a:lnTo>
                  <a:lnTo>
                    <a:pt x="57293" y="63799"/>
                  </a:lnTo>
                  <a:lnTo>
                    <a:pt x="76716" y="41730"/>
                  </a:lnTo>
                  <a:lnTo>
                    <a:pt x="95360" y="33222"/>
                  </a:lnTo>
                  <a:lnTo>
                    <a:pt x="98484" y="32437"/>
                  </a:lnTo>
                  <a:lnTo>
                    <a:pt x="107601" y="37209"/>
                  </a:lnTo>
                  <a:lnTo>
                    <a:pt x="112995" y="41445"/>
                  </a:lnTo>
                  <a:lnTo>
                    <a:pt x="120870" y="53677"/>
                  </a:lnTo>
                  <a:lnTo>
                    <a:pt x="131675" y="81156"/>
                  </a:lnTo>
                  <a:lnTo>
                    <a:pt x="136485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334"/>
            <p:cNvSpPr/>
            <p:nvPr>
              <p:custDataLst>
                <p:tags r:id="rId5"/>
              </p:custDataLst>
            </p:nvPr>
          </p:nvSpPr>
          <p:spPr>
            <a:xfrm>
              <a:off x="10287000" y="6367230"/>
              <a:ext cx="57151" cy="84371"/>
            </a:xfrm>
            <a:custGeom>
              <a:avLst/>
              <a:gdLst/>
              <a:ahLst/>
              <a:cxnLst/>
              <a:rect l="0" t="0" r="0" b="0"/>
              <a:pathLst>
                <a:path w="57151" h="84371">
                  <a:moveTo>
                    <a:pt x="0" y="8170"/>
                  </a:moveTo>
                  <a:lnTo>
                    <a:pt x="0" y="8170"/>
                  </a:lnTo>
                  <a:lnTo>
                    <a:pt x="0" y="0"/>
                  </a:lnTo>
                  <a:lnTo>
                    <a:pt x="0" y="4832"/>
                  </a:lnTo>
                  <a:lnTo>
                    <a:pt x="1412" y="6650"/>
                  </a:lnTo>
                  <a:lnTo>
                    <a:pt x="10139" y="14696"/>
                  </a:lnTo>
                  <a:lnTo>
                    <a:pt x="36931" y="61915"/>
                  </a:lnTo>
                  <a:lnTo>
                    <a:pt x="57150" y="8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335"/>
            <p:cNvSpPr/>
            <p:nvPr>
              <p:custDataLst>
                <p:tags r:id="rId6"/>
              </p:custDataLst>
            </p:nvPr>
          </p:nvSpPr>
          <p:spPr>
            <a:xfrm>
              <a:off x="10331450" y="6382244"/>
              <a:ext cx="69851" cy="177307"/>
            </a:xfrm>
            <a:custGeom>
              <a:avLst/>
              <a:gdLst/>
              <a:ahLst/>
              <a:cxnLst/>
              <a:rect l="0" t="0" r="0" b="0"/>
              <a:pathLst>
                <a:path w="69851" h="177307">
                  <a:moveTo>
                    <a:pt x="69850" y="24906"/>
                  </a:moveTo>
                  <a:lnTo>
                    <a:pt x="69850" y="24906"/>
                  </a:lnTo>
                  <a:lnTo>
                    <a:pt x="69144" y="11108"/>
                  </a:lnTo>
                  <a:lnTo>
                    <a:pt x="64383" y="1173"/>
                  </a:lnTo>
                  <a:lnTo>
                    <a:pt x="60128" y="247"/>
                  </a:lnTo>
                  <a:lnTo>
                    <a:pt x="57019" y="0"/>
                  </a:lnTo>
                  <a:lnTo>
                    <a:pt x="54240" y="1247"/>
                  </a:lnTo>
                  <a:lnTo>
                    <a:pt x="46252" y="10448"/>
                  </a:lnTo>
                  <a:lnTo>
                    <a:pt x="18093" y="53464"/>
                  </a:lnTo>
                  <a:lnTo>
                    <a:pt x="4003" y="99353"/>
                  </a:lnTo>
                  <a:lnTo>
                    <a:pt x="527" y="139532"/>
                  </a:lnTo>
                  <a:lnTo>
                    <a:pt x="0" y="17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336"/>
            <p:cNvSpPr/>
            <p:nvPr>
              <p:custDataLst>
                <p:tags r:id="rId7"/>
              </p:custDataLst>
            </p:nvPr>
          </p:nvSpPr>
          <p:spPr>
            <a:xfrm>
              <a:off x="10510910" y="6220208"/>
              <a:ext cx="52800" cy="218693"/>
            </a:xfrm>
            <a:custGeom>
              <a:avLst/>
              <a:gdLst/>
              <a:ahLst/>
              <a:cxnLst/>
              <a:rect l="0" t="0" r="0" b="0"/>
              <a:pathLst>
                <a:path w="52800" h="218693">
                  <a:moveTo>
                    <a:pt x="49140" y="28192"/>
                  </a:moveTo>
                  <a:lnTo>
                    <a:pt x="49140" y="28192"/>
                  </a:lnTo>
                  <a:lnTo>
                    <a:pt x="49139" y="13887"/>
                  </a:lnTo>
                  <a:lnTo>
                    <a:pt x="51021" y="9370"/>
                  </a:lnTo>
                  <a:lnTo>
                    <a:pt x="52510" y="7177"/>
                  </a:lnTo>
                  <a:lnTo>
                    <a:pt x="52799" y="5010"/>
                  </a:lnTo>
                  <a:lnTo>
                    <a:pt x="51236" y="719"/>
                  </a:lnTo>
                  <a:lnTo>
                    <a:pt x="49831" y="0"/>
                  </a:lnTo>
                  <a:lnTo>
                    <a:pt x="48190" y="224"/>
                  </a:lnTo>
                  <a:lnTo>
                    <a:pt x="46390" y="1080"/>
                  </a:lnTo>
                  <a:lnTo>
                    <a:pt x="27568" y="38986"/>
                  </a:lnTo>
                  <a:lnTo>
                    <a:pt x="17680" y="64034"/>
                  </a:lnTo>
                  <a:lnTo>
                    <a:pt x="10934" y="96333"/>
                  </a:lnTo>
                  <a:lnTo>
                    <a:pt x="3169" y="140104"/>
                  </a:lnTo>
                  <a:lnTo>
                    <a:pt x="0" y="176907"/>
                  </a:lnTo>
                  <a:lnTo>
                    <a:pt x="2135" y="188596"/>
                  </a:lnTo>
                  <a:lnTo>
                    <a:pt x="14046" y="209853"/>
                  </a:lnTo>
                  <a:lnTo>
                    <a:pt x="19395" y="214210"/>
                  </a:lnTo>
                  <a:lnTo>
                    <a:pt x="42790" y="218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337"/>
            <p:cNvSpPr/>
            <p:nvPr>
              <p:custDataLst>
                <p:tags r:id="rId8"/>
              </p:custDataLst>
            </p:nvPr>
          </p:nvSpPr>
          <p:spPr>
            <a:xfrm>
              <a:off x="10197708" y="6273800"/>
              <a:ext cx="127393" cy="34821"/>
            </a:xfrm>
            <a:custGeom>
              <a:avLst/>
              <a:gdLst/>
              <a:ahLst/>
              <a:cxnLst/>
              <a:rect l="0" t="0" r="0" b="0"/>
              <a:pathLst>
                <a:path w="127393" h="34821">
                  <a:moveTo>
                    <a:pt x="6742" y="25400"/>
                  </a:moveTo>
                  <a:lnTo>
                    <a:pt x="6742" y="25400"/>
                  </a:lnTo>
                  <a:lnTo>
                    <a:pt x="6742" y="34820"/>
                  </a:lnTo>
                  <a:lnTo>
                    <a:pt x="6742" y="33585"/>
                  </a:lnTo>
                  <a:lnTo>
                    <a:pt x="0" y="28923"/>
                  </a:lnTo>
                  <a:lnTo>
                    <a:pt x="1542" y="26338"/>
                  </a:lnTo>
                  <a:lnTo>
                    <a:pt x="12663" y="19702"/>
                  </a:lnTo>
                  <a:lnTo>
                    <a:pt x="49957" y="9013"/>
                  </a:lnTo>
                  <a:lnTo>
                    <a:pt x="87201" y="2984"/>
                  </a:lnTo>
                  <a:lnTo>
                    <a:pt x="1273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338"/>
            <p:cNvSpPr/>
            <p:nvPr>
              <p:custDataLst>
                <p:tags r:id="rId9"/>
              </p:custDataLst>
            </p:nvPr>
          </p:nvSpPr>
          <p:spPr>
            <a:xfrm>
              <a:off x="10192630" y="6142831"/>
              <a:ext cx="157871" cy="111920"/>
            </a:xfrm>
            <a:custGeom>
              <a:avLst/>
              <a:gdLst/>
              <a:ahLst/>
              <a:cxnLst/>
              <a:rect l="0" t="0" r="0" b="0"/>
              <a:pathLst>
                <a:path w="157871" h="111920">
                  <a:moveTo>
                    <a:pt x="5470" y="111919"/>
                  </a:moveTo>
                  <a:lnTo>
                    <a:pt x="5470" y="111919"/>
                  </a:lnTo>
                  <a:lnTo>
                    <a:pt x="4765" y="105439"/>
                  </a:lnTo>
                  <a:lnTo>
                    <a:pt x="2" y="75944"/>
                  </a:lnTo>
                  <a:lnTo>
                    <a:pt x="0" y="53909"/>
                  </a:lnTo>
                  <a:lnTo>
                    <a:pt x="2569" y="44744"/>
                  </a:lnTo>
                  <a:lnTo>
                    <a:pt x="13587" y="35966"/>
                  </a:lnTo>
                  <a:lnTo>
                    <a:pt x="55798" y="14585"/>
                  </a:lnTo>
                  <a:lnTo>
                    <a:pt x="96236" y="1389"/>
                  </a:lnTo>
                  <a:lnTo>
                    <a:pt x="112132" y="0"/>
                  </a:lnTo>
                  <a:lnTo>
                    <a:pt x="157870" y="10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339"/>
            <p:cNvSpPr/>
            <p:nvPr>
              <p:custDataLst>
                <p:tags r:id="rId10"/>
              </p:custDataLst>
            </p:nvPr>
          </p:nvSpPr>
          <p:spPr>
            <a:xfrm>
              <a:off x="10191750" y="6184899"/>
              <a:ext cx="31751" cy="241302"/>
            </a:xfrm>
            <a:custGeom>
              <a:avLst/>
              <a:gdLst/>
              <a:ahLst/>
              <a:cxnLst/>
              <a:rect l="0" t="0" r="0" b="0"/>
              <a:pathLst>
                <a:path w="31751" h="241302">
                  <a:moveTo>
                    <a:pt x="31750" y="1"/>
                  </a:moveTo>
                  <a:lnTo>
                    <a:pt x="31750" y="1"/>
                  </a:lnTo>
                  <a:lnTo>
                    <a:pt x="28380" y="0"/>
                  </a:lnTo>
                  <a:lnTo>
                    <a:pt x="27387" y="1412"/>
                  </a:lnTo>
                  <a:lnTo>
                    <a:pt x="26282" y="6743"/>
                  </a:lnTo>
                  <a:lnTo>
                    <a:pt x="24869" y="46304"/>
                  </a:lnTo>
                  <a:lnTo>
                    <a:pt x="22290" y="91854"/>
                  </a:lnTo>
                  <a:lnTo>
                    <a:pt x="21415" y="138559"/>
                  </a:lnTo>
                  <a:lnTo>
                    <a:pt x="13009" y="184205"/>
                  </a:lnTo>
                  <a:lnTo>
                    <a:pt x="0" y="241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340"/>
            <p:cNvSpPr/>
            <p:nvPr>
              <p:custDataLst>
                <p:tags r:id="rId11"/>
              </p:custDataLst>
            </p:nvPr>
          </p:nvSpPr>
          <p:spPr>
            <a:xfrm>
              <a:off x="10013950" y="6369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12699" y="3371"/>
                  </a:lnTo>
                  <a:lnTo>
                    <a:pt x="11995" y="4364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341"/>
            <p:cNvSpPr/>
            <p:nvPr>
              <p:custDataLst>
                <p:tags r:id="rId12"/>
              </p:custDataLst>
            </p:nvPr>
          </p:nvSpPr>
          <p:spPr>
            <a:xfrm>
              <a:off x="9855200" y="6140450"/>
              <a:ext cx="33694" cy="222251"/>
            </a:xfrm>
            <a:custGeom>
              <a:avLst/>
              <a:gdLst/>
              <a:ahLst/>
              <a:cxnLst/>
              <a:rect l="0" t="0" r="0" b="0"/>
              <a:pathLst>
                <a:path w="33694" h="2222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705"/>
                  </a:lnTo>
                  <a:lnTo>
                    <a:pt x="24518" y="30443"/>
                  </a:lnTo>
                  <a:lnTo>
                    <a:pt x="33693" y="75472"/>
                  </a:lnTo>
                  <a:lnTo>
                    <a:pt x="33423" y="120826"/>
                  </a:lnTo>
                  <a:lnTo>
                    <a:pt x="25600" y="167852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342"/>
            <p:cNvSpPr/>
            <p:nvPr>
              <p:custDataLst>
                <p:tags r:id="rId13"/>
              </p:custDataLst>
            </p:nvPr>
          </p:nvSpPr>
          <p:spPr>
            <a:xfrm>
              <a:off x="9654866" y="6255894"/>
              <a:ext cx="146765" cy="75057"/>
            </a:xfrm>
            <a:custGeom>
              <a:avLst/>
              <a:gdLst/>
              <a:ahLst/>
              <a:cxnLst/>
              <a:rect l="0" t="0" r="0" b="0"/>
              <a:pathLst>
                <a:path w="146765" h="75057">
                  <a:moveTo>
                    <a:pt x="9834" y="11556"/>
                  </a:moveTo>
                  <a:lnTo>
                    <a:pt x="9834" y="11556"/>
                  </a:lnTo>
                  <a:lnTo>
                    <a:pt x="9834" y="0"/>
                  </a:lnTo>
                  <a:lnTo>
                    <a:pt x="7953" y="46843"/>
                  </a:lnTo>
                  <a:lnTo>
                    <a:pt x="4366" y="62663"/>
                  </a:lnTo>
                  <a:lnTo>
                    <a:pt x="3366" y="63971"/>
                  </a:lnTo>
                  <a:lnTo>
                    <a:pt x="1994" y="64138"/>
                  </a:lnTo>
                  <a:lnTo>
                    <a:pt x="374" y="63544"/>
                  </a:lnTo>
                  <a:lnTo>
                    <a:pt x="0" y="61737"/>
                  </a:lnTo>
                  <a:lnTo>
                    <a:pt x="1465" y="55966"/>
                  </a:lnTo>
                  <a:lnTo>
                    <a:pt x="20983" y="23695"/>
                  </a:lnTo>
                  <a:lnTo>
                    <a:pt x="36655" y="8411"/>
                  </a:lnTo>
                  <a:lnTo>
                    <a:pt x="41826" y="5932"/>
                  </a:lnTo>
                  <a:lnTo>
                    <a:pt x="57878" y="5161"/>
                  </a:lnTo>
                  <a:lnTo>
                    <a:pt x="61290" y="10831"/>
                  </a:lnTo>
                  <a:lnTo>
                    <a:pt x="63187" y="15306"/>
                  </a:lnTo>
                  <a:lnTo>
                    <a:pt x="63416" y="24041"/>
                  </a:lnTo>
                  <a:lnTo>
                    <a:pt x="60294" y="40325"/>
                  </a:lnTo>
                  <a:lnTo>
                    <a:pt x="55215" y="48287"/>
                  </a:lnTo>
                  <a:lnTo>
                    <a:pt x="65077" y="31898"/>
                  </a:lnTo>
                  <a:lnTo>
                    <a:pt x="79119" y="15703"/>
                  </a:lnTo>
                  <a:lnTo>
                    <a:pt x="96505" y="3908"/>
                  </a:lnTo>
                  <a:lnTo>
                    <a:pt x="100776" y="2929"/>
                  </a:lnTo>
                  <a:lnTo>
                    <a:pt x="109285" y="3724"/>
                  </a:lnTo>
                  <a:lnTo>
                    <a:pt x="125379" y="11508"/>
                  </a:lnTo>
                  <a:lnTo>
                    <a:pt x="140181" y="29494"/>
                  </a:lnTo>
                  <a:lnTo>
                    <a:pt x="146764" y="45956"/>
                  </a:lnTo>
                  <a:lnTo>
                    <a:pt x="143184" y="7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343"/>
            <p:cNvSpPr/>
            <p:nvPr>
              <p:custDataLst>
                <p:tags r:id="rId14"/>
              </p:custDataLst>
            </p:nvPr>
          </p:nvSpPr>
          <p:spPr>
            <a:xfrm>
              <a:off x="9570797" y="6140973"/>
              <a:ext cx="73971" cy="221728"/>
            </a:xfrm>
            <a:custGeom>
              <a:avLst/>
              <a:gdLst/>
              <a:ahLst/>
              <a:cxnLst/>
              <a:rect l="0" t="0" r="0" b="0"/>
              <a:pathLst>
                <a:path w="73971" h="221728">
                  <a:moveTo>
                    <a:pt x="68503" y="12177"/>
                  </a:moveTo>
                  <a:lnTo>
                    <a:pt x="68503" y="12177"/>
                  </a:lnTo>
                  <a:lnTo>
                    <a:pt x="73970" y="1242"/>
                  </a:lnTo>
                  <a:lnTo>
                    <a:pt x="73559" y="654"/>
                  </a:lnTo>
                  <a:lnTo>
                    <a:pt x="71220" y="0"/>
                  </a:lnTo>
                  <a:lnTo>
                    <a:pt x="67829" y="1591"/>
                  </a:lnTo>
                  <a:lnTo>
                    <a:pt x="65936" y="3004"/>
                  </a:lnTo>
                  <a:lnTo>
                    <a:pt x="41437" y="44303"/>
                  </a:lnTo>
                  <a:lnTo>
                    <a:pt x="23066" y="86885"/>
                  </a:lnTo>
                  <a:lnTo>
                    <a:pt x="10296" y="133786"/>
                  </a:lnTo>
                  <a:lnTo>
                    <a:pt x="675" y="174467"/>
                  </a:lnTo>
                  <a:lnTo>
                    <a:pt x="0" y="183871"/>
                  </a:lnTo>
                  <a:lnTo>
                    <a:pt x="4896" y="199963"/>
                  </a:lnTo>
                  <a:lnTo>
                    <a:pt x="12716" y="212055"/>
                  </a:lnTo>
                  <a:lnTo>
                    <a:pt x="24053" y="22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344"/>
            <p:cNvSpPr/>
            <p:nvPr>
              <p:custDataLst>
                <p:tags r:id="rId15"/>
              </p:custDataLst>
            </p:nvPr>
          </p:nvSpPr>
          <p:spPr>
            <a:xfrm>
              <a:off x="9378950" y="6340580"/>
              <a:ext cx="114301" cy="104671"/>
            </a:xfrm>
            <a:custGeom>
              <a:avLst/>
              <a:gdLst/>
              <a:ahLst/>
              <a:cxnLst/>
              <a:rect l="0" t="0" r="0" b="0"/>
              <a:pathLst>
                <a:path w="114301" h="104671">
                  <a:moveTo>
                    <a:pt x="114300" y="9420"/>
                  </a:moveTo>
                  <a:lnTo>
                    <a:pt x="114300" y="9420"/>
                  </a:lnTo>
                  <a:lnTo>
                    <a:pt x="97707" y="0"/>
                  </a:lnTo>
                  <a:lnTo>
                    <a:pt x="95477" y="318"/>
                  </a:lnTo>
                  <a:lnTo>
                    <a:pt x="90412" y="3258"/>
                  </a:lnTo>
                  <a:lnTo>
                    <a:pt x="78921" y="14963"/>
                  </a:lnTo>
                  <a:lnTo>
                    <a:pt x="53693" y="59391"/>
                  </a:lnTo>
                  <a:lnTo>
                    <a:pt x="44795" y="72316"/>
                  </a:lnTo>
                  <a:lnTo>
                    <a:pt x="24106" y="91360"/>
                  </a:lnTo>
                  <a:lnTo>
                    <a:pt x="0" y="104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345"/>
            <p:cNvSpPr/>
            <p:nvPr>
              <p:custDataLst>
                <p:tags r:id="rId16"/>
              </p:custDataLst>
            </p:nvPr>
          </p:nvSpPr>
          <p:spPr>
            <a:xfrm>
              <a:off x="9379832" y="6338706"/>
              <a:ext cx="68969" cy="87495"/>
            </a:xfrm>
            <a:custGeom>
              <a:avLst/>
              <a:gdLst/>
              <a:ahLst/>
              <a:cxnLst/>
              <a:rect l="0" t="0" r="0" b="0"/>
              <a:pathLst>
                <a:path w="68969" h="87495">
                  <a:moveTo>
                    <a:pt x="5468" y="17644"/>
                  </a:moveTo>
                  <a:lnTo>
                    <a:pt x="5468" y="17644"/>
                  </a:lnTo>
                  <a:lnTo>
                    <a:pt x="5467" y="10902"/>
                  </a:lnTo>
                  <a:lnTo>
                    <a:pt x="3587" y="5711"/>
                  </a:lnTo>
                  <a:lnTo>
                    <a:pt x="0" y="0"/>
                  </a:lnTo>
                  <a:lnTo>
                    <a:pt x="6121" y="5752"/>
                  </a:lnTo>
                  <a:lnTo>
                    <a:pt x="34545" y="46964"/>
                  </a:lnTo>
                  <a:lnTo>
                    <a:pt x="54356" y="77314"/>
                  </a:lnTo>
                  <a:lnTo>
                    <a:pt x="68968" y="8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346"/>
            <p:cNvSpPr/>
            <p:nvPr>
              <p:custDataLst>
                <p:tags r:id="rId17"/>
              </p:custDataLst>
            </p:nvPr>
          </p:nvSpPr>
          <p:spPr>
            <a:xfrm>
              <a:off x="9300268" y="6248400"/>
              <a:ext cx="135833" cy="25401"/>
            </a:xfrm>
            <a:custGeom>
              <a:avLst/>
              <a:gdLst/>
              <a:ahLst/>
              <a:cxnLst/>
              <a:rect l="0" t="0" r="0" b="0"/>
              <a:pathLst>
                <a:path w="135833" h="25401">
                  <a:moveTo>
                    <a:pt x="15182" y="25400"/>
                  </a:moveTo>
                  <a:lnTo>
                    <a:pt x="15182" y="25400"/>
                  </a:lnTo>
                  <a:lnTo>
                    <a:pt x="0" y="25400"/>
                  </a:lnTo>
                  <a:lnTo>
                    <a:pt x="908" y="25400"/>
                  </a:lnTo>
                  <a:lnTo>
                    <a:pt x="41966" y="12535"/>
                  </a:lnTo>
                  <a:lnTo>
                    <a:pt x="81464" y="4200"/>
                  </a:lnTo>
                  <a:lnTo>
                    <a:pt x="1358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347"/>
            <p:cNvSpPr/>
            <p:nvPr>
              <p:custDataLst>
                <p:tags r:id="rId18"/>
              </p:custDataLst>
            </p:nvPr>
          </p:nvSpPr>
          <p:spPr>
            <a:xfrm>
              <a:off x="9347199" y="6089834"/>
              <a:ext cx="54286" cy="278287"/>
            </a:xfrm>
            <a:custGeom>
              <a:avLst/>
              <a:gdLst/>
              <a:ahLst/>
              <a:cxnLst/>
              <a:rect l="0" t="0" r="0" b="0"/>
              <a:pathLst>
                <a:path w="54286" h="278287">
                  <a:moveTo>
                    <a:pt x="44451" y="25216"/>
                  </a:moveTo>
                  <a:lnTo>
                    <a:pt x="44451" y="25216"/>
                  </a:lnTo>
                  <a:lnTo>
                    <a:pt x="47821" y="21845"/>
                  </a:lnTo>
                  <a:lnTo>
                    <a:pt x="49476" y="18309"/>
                  </a:lnTo>
                  <a:lnTo>
                    <a:pt x="54285" y="4551"/>
                  </a:lnTo>
                  <a:lnTo>
                    <a:pt x="53829" y="2972"/>
                  </a:lnTo>
                  <a:lnTo>
                    <a:pt x="52819" y="1920"/>
                  </a:lnTo>
                  <a:lnTo>
                    <a:pt x="49817" y="751"/>
                  </a:lnTo>
                  <a:lnTo>
                    <a:pt x="42140" y="0"/>
                  </a:lnTo>
                  <a:lnTo>
                    <a:pt x="32556" y="3242"/>
                  </a:lnTo>
                  <a:lnTo>
                    <a:pt x="26699" y="8629"/>
                  </a:lnTo>
                  <a:lnTo>
                    <a:pt x="7788" y="38690"/>
                  </a:lnTo>
                  <a:lnTo>
                    <a:pt x="3463" y="52372"/>
                  </a:lnTo>
                  <a:lnTo>
                    <a:pt x="456" y="96717"/>
                  </a:lnTo>
                  <a:lnTo>
                    <a:pt x="91" y="141096"/>
                  </a:lnTo>
                  <a:lnTo>
                    <a:pt x="19" y="184985"/>
                  </a:lnTo>
                  <a:lnTo>
                    <a:pt x="4" y="224775"/>
                  </a:lnTo>
                  <a:lnTo>
                    <a:pt x="0" y="272150"/>
                  </a:lnTo>
                  <a:lnTo>
                    <a:pt x="0" y="278286"/>
                  </a:lnTo>
                  <a:lnTo>
                    <a:pt x="1" y="266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348"/>
            <p:cNvSpPr/>
            <p:nvPr>
              <p:custDataLst>
                <p:tags r:id="rId19"/>
              </p:custDataLst>
            </p:nvPr>
          </p:nvSpPr>
          <p:spPr>
            <a:xfrm>
              <a:off x="9347200" y="614045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5"/>
                  </a:lnTo>
                  <a:lnTo>
                    <a:pt x="7673" y="1881"/>
                  </a:lnTo>
                  <a:lnTo>
                    <a:pt x="6610" y="8839"/>
                  </a:lnTo>
                  <a:lnTo>
                    <a:pt x="11840" y="52360"/>
                  </a:lnTo>
                  <a:lnTo>
                    <a:pt x="12529" y="98249"/>
                  </a:lnTo>
                  <a:lnTo>
                    <a:pt x="11943" y="136982"/>
                  </a:lnTo>
                  <a:lnTo>
                    <a:pt x="7664" y="176428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349"/>
            <p:cNvSpPr/>
            <p:nvPr>
              <p:custDataLst>
                <p:tags r:id="rId20"/>
              </p:custDataLst>
            </p:nvPr>
          </p:nvSpPr>
          <p:spPr>
            <a:xfrm>
              <a:off x="8991600" y="6160383"/>
              <a:ext cx="25401" cy="151518"/>
            </a:xfrm>
            <a:custGeom>
              <a:avLst/>
              <a:gdLst/>
              <a:ahLst/>
              <a:cxnLst/>
              <a:rect l="0" t="0" r="0" b="0"/>
              <a:pathLst>
                <a:path w="25401" h="151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49"/>
                  </a:lnTo>
                  <a:lnTo>
                    <a:pt x="5025" y="8023"/>
                  </a:lnTo>
                  <a:lnTo>
                    <a:pt x="6233" y="55577"/>
                  </a:lnTo>
                  <a:lnTo>
                    <a:pt x="6328" y="100188"/>
                  </a:lnTo>
                  <a:lnTo>
                    <a:pt x="9714" y="120708"/>
                  </a:lnTo>
                  <a:lnTo>
                    <a:pt x="2540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350"/>
            <p:cNvSpPr/>
            <p:nvPr>
              <p:custDataLst>
                <p:tags r:id="rId21"/>
              </p:custDataLst>
            </p:nvPr>
          </p:nvSpPr>
          <p:spPr>
            <a:xfrm>
              <a:off x="8902700" y="62166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5467" y="10935"/>
                  </a:lnTo>
                  <a:lnTo>
                    <a:pt x="26956" y="12467"/>
                  </a:lnTo>
                  <a:lnTo>
                    <a:pt x="67962" y="9283"/>
                  </a:lnTo>
                  <a:lnTo>
                    <a:pt x="107390" y="7219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019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MARTInkShape-Group453"/>
          <p:cNvGrpSpPr/>
          <p:nvPr/>
        </p:nvGrpSpPr>
        <p:grpSpPr>
          <a:xfrm>
            <a:off x="696706" y="385224"/>
            <a:ext cx="1424195" cy="342563"/>
            <a:chOff x="696706" y="385224"/>
            <a:chExt cx="1424195" cy="342563"/>
          </a:xfrm>
        </p:grpSpPr>
        <p:sp>
          <p:nvSpPr>
            <p:cNvPr id="2" name="SMARTInkShape-2351"/>
            <p:cNvSpPr/>
            <p:nvPr>
              <p:custDataLst>
                <p:tags r:id="rId274"/>
              </p:custDataLst>
            </p:nvPr>
          </p:nvSpPr>
          <p:spPr>
            <a:xfrm>
              <a:off x="696706" y="385224"/>
              <a:ext cx="211267" cy="342563"/>
            </a:xfrm>
            <a:custGeom>
              <a:avLst/>
              <a:gdLst/>
              <a:ahLst/>
              <a:cxnLst/>
              <a:rect l="0" t="0" r="0" b="0"/>
              <a:pathLst>
                <a:path w="211267" h="342563">
                  <a:moveTo>
                    <a:pt x="204994" y="27526"/>
                  </a:moveTo>
                  <a:lnTo>
                    <a:pt x="204994" y="27526"/>
                  </a:lnTo>
                  <a:lnTo>
                    <a:pt x="208365" y="24155"/>
                  </a:lnTo>
                  <a:lnTo>
                    <a:pt x="210020" y="20619"/>
                  </a:lnTo>
                  <a:lnTo>
                    <a:pt x="211266" y="6327"/>
                  </a:lnTo>
                  <a:lnTo>
                    <a:pt x="209176" y="4221"/>
                  </a:lnTo>
                  <a:lnTo>
                    <a:pt x="201208" y="0"/>
                  </a:lnTo>
                  <a:lnTo>
                    <a:pt x="178080" y="398"/>
                  </a:lnTo>
                  <a:lnTo>
                    <a:pt x="135707" y="16288"/>
                  </a:lnTo>
                  <a:lnTo>
                    <a:pt x="102878" y="37510"/>
                  </a:lnTo>
                  <a:lnTo>
                    <a:pt x="59456" y="78087"/>
                  </a:lnTo>
                  <a:lnTo>
                    <a:pt x="33645" y="103679"/>
                  </a:lnTo>
                  <a:lnTo>
                    <a:pt x="13939" y="146573"/>
                  </a:lnTo>
                  <a:lnTo>
                    <a:pt x="2521" y="185881"/>
                  </a:lnTo>
                  <a:lnTo>
                    <a:pt x="0" y="210795"/>
                  </a:lnTo>
                  <a:lnTo>
                    <a:pt x="7999" y="251771"/>
                  </a:lnTo>
                  <a:lnTo>
                    <a:pt x="13724" y="267596"/>
                  </a:lnTo>
                  <a:lnTo>
                    <a:pt x="40629" y="309159"/>
                  </a:lnTo>
                  <a:lnTo>
                    <a:pt x="52921" y="320383"/>
                  </a:lnTo>
                  <a:lnTo>
                    <a:pt x="88171" y="336709"/>
                  </a:lnTo>
                  <a:lnTo>
                    <a:pt x="120207" y="342562"/>
                  </a:lnTo>
                  <a:lnTo>
                    <a:pt x="164884" y="335106"/>
                  </a:lnTo>
                  <a:lnTo>
                    <a:pt x="192294" y="325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352"/>
            <p:cNvSpPr/>
            <p:nvPr>
              <p:custDataLst>
                <p:tags r:id="rId275"/>
              </p:custDataLst>
            </p:nvPr>
          </p:nvSpPr>
          <p:spPr>
            <a:xfrm>
              <a:off x="931442" y="572722"/>
              <a:ext cx="64670" cy="113675"/>
            </a:xfrm>
            <a:custGeom>
              <a:avLst/>
              <a:gdLst/>
              <a:ahLst/>
              <a:cxnLst/>
              <a:rect l="0" t="0" r="0" b="0"/>
              <a:pathLst>
                <a:path w="64670" h="113675">
                  <a:moveTo>
                    <a:pt x="59158" y="17828"/>
                  </a:moveTo>
                  <a:lnTo>
                    <a:pt x="59158" y="17828"/>
                  </a:lnTo>
                  <a:lnTo>
                    <a:pt x="59158" y="14457"/>
                  </a:lnTo>
                  <a:lnTo>
                    <a:pt x="57276" y="10920"/>
                  </a:lnTo>
                  <a:lnTo>
                    <a:pt x="50320" y="2901"/>
                  </a:lnTo>
                  <a:lnTo>
                    <a:pt x="46293" y="610"/>
                  </a:lnTo>
                  <a:lnTo>
                    <a:pt x="44231" y="0"/>
                  </a:lnTo>
                  <a:lnTo>
                    <a:pt x="38177" y="1202"/>
                  </a:lnTo>
                  <a:lnTo>
                    <a:pt x="34588" y="2511"/>
                  </a:lnTo>
                  <a:lnTo>
                    <a:pt x="26836" y="11491"/>
                  </a:lnTo>
                  <a:lnTo>
                    <a:pt x="6872" y="52663"/>
                  </a:lnTo>
                  <a:lnTo>
                    <a:pt x="0" y="78871"/>
                  </a:lnTo>
                  <a:lnTo>
                    <a:pt x="645" y="95993"/>
                  </a:lnTo>
                  <a:lnTo>
                    <a:pt x="5165" y="107366"/>
                  </a:lnTo>
                  <a:lnTo>
                    <a:pt x="8346" y="111387"/>
                  </a:lnTo>
                  <a:lnTo>
                    <a:pt x="12583" y="113362"/>
                  </a:lnTo>
                  <a:lnTo>
                    <a:pt x="22936" y="113674"/>
                  </a:lnTo>
                  <a:lnTo>
                    <a:pt x="40664" y="106513"/>
                  </a:lnTo>
                  <a:lnTo>
                    <a:pt x="51174" y="91816"/>
                  </a:lnTo>
                  <a:lnTo>
                    <a:pt x="59137" y="71878"/>
                  </a:lnTo>
                  <a:lnTo>
                    <a:pt x="64669" y="29928"/>
                  </a:lnTo>
                  <a:lnTo>
                    <a:pt x="63254" y="21324"/>
                  </a:lnTo>
                  <a:lnTo>
                    <a:pt x="58490" y="12514"/>
                  </a:lnTo>
                  <a:lnTo>
                    <a:pt x="56596" y="10052"/>
                  </a:lnTo>
                  <a:lnTo>
                    <a:pt x="55333" y="9116"/>
                  </a:lnTo>
                  <a:lnTo>
                    <a:pt x="52808" y="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353"/>
            <p:cNvSpPr/>
            <p:nvPr>
              <p:custDataLst>
                <p:tags r:id="rId276"/>
              </p:custDataLst>
            </p:nvPr>
          </p:nvSpPr>
          <p:spPr>
            <a:xfrm>
              <a:off x="1403350" y="5905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0" y="47092"/>
                  </a:lnTo>
                  <a:lnTo>
                    <a:pt x="0" y="52680"/>
                  </a:lnTo>
                  <a:lnTo>
                    <a:pt x="706" y="54170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354"/>
            <p:cNvSpPr/>
            <p:nvPr>
              <p:custDataLst>
                <p:tags r:id="rId277"/>
              </p:custDataLst>
            </p:nvPr>
          </p:nvSpPr>
          <p:spPr>
            <a:xfrm>
              <a:off x="1250474" y="408091"/>
              <a:ext cx="102077" cy="276701"/>
            </a:xfrm>
            <a:custGeom>
              <a:avLst/>
              <a:gdLst/>
              <a:ahLst/>
              <a:cxnLst/>
              <a:rect l="0" t="0" r="0" b="0"/>
              <a:pathLst>
                <a:path w="102077" h="276701">
                  <a:moveTo>
                    <a:pt x="63976" y="195159"/>
                  </a:moveTo>
                  <a:lnTo>
                    <a:pt x="63976" y="195159"/>
                  </a:lnTo>
                  <a:lnTo>
                    <a:pt x="60605" y="191788"/>
                  </a:lnTo>
                  <a:lnTo>
                    <a:pt x="60318" y="189384"/>
                  </a:lnTo>
                  <a:lnTo>
                    <a:pt x="63355" y="174765"/>
                  </a:lnTo>
                  <a:lnTo>
                    <a:pt x="61819" y="170102"/>
                  </a:lnTo>
                  <a:lnTo>
                    <a:pt x="60421" y="167871"/>
                  </a:lnTo>
                  <a:lnTo>
                    <a:pt x="56767" y="154857"/>
                  </a:lnTo>
                  <a:lnTo>
                    <a:pt x="51129" y="149495"/>
                  </a:lnTo>
                  <a:lnTo>
                    <a:pt x="43920" y="146642"/>
                  </a:lnTo>
                  <a:lnTo>
                    <a:pt x="40022" y="145881"/>
                  </a:lnTo>
                  <a:lnTo>
                    <a:pt x="36012" y="147490"/>
                  </a:lnTo>
                  <a:lnTo>
                    <a:pt x="27794" y="154923"/>
                  </a:lnTo>
                  <a:lnTo>
                    <a:pt x="15234" y="174379"/>
                  </a:lnTo>
                  <a:lnTo>
                    <a:pt x="2575" y="208130"/>
                  </a:lnTo>
                  <a:lnTo>
                    <a:pt x="0" y="246039"/>
                  </a:lnTo>
                  <a:lnTo>
                    <a:pt x="4028" y="263869"/>
                  </a:lnTo>
                  <a:lnTo>
                    <a:pt x="7077" y="270599"/>
                  </a:lnTo>
                  <a:lnTo>
                    <a:pt x="11932" y="274380"/>
                  </a:lnTo>
                  <a:lnTo>
                    <a:pt x="24853" y="276700"/>
                  </a:lnTo>
                  <a:lnTo>
                    <a:pt x="30838" y="274919"/>
                  </a:lnTo>
                  <a:lnTo>
                    <a:pt x="41252" y="267297"/>
                  </a:lnTo>
                  <a:lnTo>
                    <a:pt x="55048" y="240992"/>
                  </a:lnTo>
                  <a:lnTo>
                    <a:pt x="64702" y="199645"/>
                  </a:lnTo>
                  <a:lnTo>
                    <a:pt x="74611" y="154235"/>
                  </a:lnTo>
                  <a:lnTo>
                    <a:pt x="76268" y="110797"/>
                  </a:lnTo>
                  <a:lnTo>
                    <a:pt x="76622" y="68974"/>
                  </a:lnTo>
                  <a:lnTo>
                    <a:pt x="76665" y="29358"/>
                  </a:lnTo>
                  <a:lnTo>
                    <a:pt x="73302" y="2962"/>
                  </a:lnTo>
                  <a:lnTo>
                    <a:pt x="71604" y="0"/>
                  </a:lnTo>
                  <a:lnTo>
                    <a:pt x="69767" y="847"/>
                  </a:lnTo>
                  <a:lnTo>
                    <a:pt x="67837" y="4234"/>
                  </a:lnTo>
                  <a:lnTo>
                    <a:pt x="65120" y="39341"/>
                  </a:lnTo>
                  <a:lnTo>
                    <a:pt x="64484" y="72284"/>
                  </a:lnTo>
                  <a:lnTo>
                    <a:pt x="66008" y="117124"/>
                  </a:lnTo>
                  <a:lnTo>
                    <a:pt x="70928" y="155810"/>
                  </a:lnTo>
                  <a:lnTo>
                    <a:pt x="78736" y="195494"/>
                  </a:lnTo>
                  <a:lnTo>
                    <a:pt x="102076" y="245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55"/>
            <p:cNvSpPr/>
            <p:nvPr>
              <p:custDataLst>
                <p:tags r:id="rId278"/>
              </p:custDataLst>
            </p:nvPr>
          </p:nvSpPr>
          <p:spPr>
            <a:xfrm>
              <a:off x="1047750" y="562188"/>
              <a:ext cx="97588" cy="117263"/>
            </a:xfrm>
            <a:custGeom>
              <a:avLst/>
              <a:gdLst/>
              <a:ahLst/>
              <a:cxnLst/>
              <a:rect l="0" t="0" r="0" b="0"/>
              <a:pathLst>
                <a:path w="97588" h="117263">
                  <a:moveTo>
                    <a:pt x="0" y="28362"/>
                  </a:moveTo>
                  <a:lnTo>
                    <a:pt x="0" y="28362"/>
                  </a:lnTo>
                  <a:lnTo>
                    <a:pt x="0" y="22274"/>
                  </a:lnTo>
                  <a:lnTo>
                    <a:pt x="1881" y="69676"/>
                  </a:lnTo>
                  <a:lnTo>
                    <a:pt x="6234" y="112530"/>
                  </a:lnTo>
                  <a:lnTo>
                    <a:pt x="9714" y="70186"/>
                  </a:lnTo>
                  <a:lnTo>
                    <a:pt x="22955" y="25047"/>
                  </a:lnTo>
                  <a:lnTo>
                    <a:pt x="33485" y="10191"/>
                  </a:lnTo>
                  <a:lnTo>
                    <a:pt x="45221" y="2647"/>
                  </a:lnTo>
                  <a:lnTo>
                    <a:pt x="56787" y="0"/>
                  </a:lnTo>
                  <a:lnTo>
                    <a:pt x="66631" y="1175"/>
                  </a:lnTo>
                  <a:lnTo>
                    <a:pt x="77592" y="9694"/>
                  </a:lnTo>
                  <a:lnTo>
                    <a:pt x="83478" y="15916"/>
                  </a:lnTo>
                  <a:lnTo>
                    <a:pt x="90018" y="30357"/>
                  </a:lnTo>
                  <a:lnTo>
                    <a:pt x="97587" y="69365"/>
                  </a:lnTo>
                  <a:lnTo>
                    <a:pt x="95250" y="117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56"/>
            <p:cNvSpPr/>
            <p:nvPr>
              <p:custDataLst>
                <p:tags r:id="rId279"/>
              </p:custDataLst>
            </p:nvPr>
          </p:nvSpPr>
          <p:spPr>
            <a:xfrm>
              <a:off x="1397883" y="475214"/>
              <a:ext cx="5468" cy="20087"/>
            </a:xfrm>
            <a:custGeom>
              <a:avLst/>
              <a:gdLst/>
              <a:ahLst/>
              <a:cxnLst/>
              <a:rect l="0" t="0" r="0" b="0"/>
              <a:pathLst>
                <a:path w="5468" h="20087">
                  <a:moveTo>
                    <a:pt x="5467" y="20086"/>
                  </a:moveTo>
                  <a:lnTo>
                    <a:pt x="5467" y="20086"/>
                  </a:lnTo>
                  <a:lnTo>
                    <a:pt x="4761" y="9947"/>
                  </a:lnTo>
                  <a:lnTo>
                    <a:pt x="1103" y="540"/>
                  </a:lnTo>
                  <a:lnTo>
                    <a:pt x="441" y="0"/>
                  </a:lnTo>
                  <a:lnTo>
                    <a:pt x="0" y="345"/>
                  </a:lnTo>
                  <a:lnTo>
                    <a:pt x="5467" y="7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57"/>
            <p:cNvSpPr/>
            <p:nvPr>
              <p:custDataLst>
                <p:tags r:id="rId280"/>
              </p:custDataLst>
            </p:nvPr>
          </p:nvSpPr>
          <p:spPr>
            <a:xfrm>
              <a:off x="1504950" y="411671"/>
              <a:ext cx="57151" cy="275787"/>
            </a:xfrm>
            <a:custGeom>
              <a:avLst/>
              <a:gdLst/>
              <a:ahLst/>
              <a:cxnLst/>
              <a:rect l="0" t="0" r="0" b="0"/>
              <a:pathLst>
                <a:path w="57151" h="275787">
                  <a:moveTo>
                    <a:pt x="0" y="32829"/>
                  </a:moveTo>
                  <a:lnTo>
                    <a:pt x="0" y="32829"/>
                  </a:lnTo>
                  <a:lnTo>
                    <a:pt x="6907" y="15870"/>
                  </a:lnTo>
                  <a:lnTo>
                    <a:pt x="16301" y="518"/>
                  </a:lnTo>
                  <a:lnTo>
                    <a:pt x="17218" y="0"/>
                  </a:lnTo>
                  <a:lnTo>
                    <a:pt x="17828" y="359"/>
                  </a:lnTo>
                  <a:lnTo>
                    <a:pt x="18809" y="41493"/>
                  </a:lnTo>
                  <a:lnTo>
                    <a:pt x="18273" y="88391"/>
                  </a:lnTo>
                  <a:lnTo>
                    <a:pt x="15647" y="123846"/>
                  </a:lnTo>
                  <a:lnTo>
                    <a:pt x="14010" y="157007"/>
                  </a:lnTo>
                  <a:lnTo>
                    <a:pt x="13088" y="195917"/>
                  </a:lnTo>
                  <a:lnTo>
                    <a:pt x="16148" y="238140"/>
                  </a:lnTo>
                  <a:lnTo>
                    <a:pt x="23546" y="269921"/>
                  </a:lnTo>
                  <a:lnTo>
                    <a:pt x="27633" y="275786"/>
                  </a:lnTo>
                  <a:lnTo>
                    <a:pt x="31122" y="273823"/>
                  </a:lnTo>
                  <a:lnTo>
                    <a:pt x="40643" y="262234"/>
                  </a:lnTo>
                  <a:lnTo>
                    <a:pt x="57150" y="223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58"/>
            <p:cNvSpPr/>
            <p:nvPr>
              <p:custDataLst>
                <p:tags r:id="rId281"/>
              </p:custDataLst>
            </p:nvPr>
          </p:nvSpPr>
          <p:spPr>
            <a:xfrm>
              <a:off x="1477975" y="565150"/>
              <a:ext cx="84126" cy="25401"/>
            </a:xfrm>
            <a:custGeom>
              <a:avLst/>
              <a:gdLst/>
              <a:ahLst/>
              <a:cxnLst/>
              <a:rect l="0" t="0" r="0" b="0"/>
              <a:pathLst>
                <a:path w="84126" h="25401">
                  <a:moveTo>
                    <a:pt x="26975" y="25400"/>
                  </a:moveTo>
                  <a:lnTo>
                    <a:pt x="26975" y="25400"/>
                  </a:lnTo>
                  <a:lnTo>
                    <a:pt x="8814" y="24694"/>
                  </a:lnTo>
                  <a:lnTo>
                    <a:pt x="1735" y="22029"/>
                  </a:lnTo>
                  <a:lnTo>
                    <a:pt x="270" y="21036"/>
                  </a:lnTo>
                  <a:lnTo>
                    <a:pt x="0" y="20374"/>
                  </a:lnTo>
                  <a:lnTo>
                    <a:pt x="8634" y="15679"/>
                  </a:lnTo>
                  <a:lnTo>
                    <a:pt x="21646" y="10496"/>
                  </a:lnTo>
                  <a:lnTo>
                    <a:pt x="84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59"/>
            <p:cNvSpPr/>
            <p:nvPr>
              <p:custDataLst>
                <p:tags r:id="rId282"/>
              </p:custDataLst>
            </p:nvPr>
          </p:nvSpPr>
          <p:spPr>
            <a:xfrm>
              <a:off x="1620133" y="590550"/>
              <a:ext cx="18168" cy="57151"/>
            </a:xfrm>
            <a:custGeom>
              <a:avLst/>
              <a:gdLst/>
              <a:ahLst/>
              <a:cxnLst/>
              <a:rect l="0" t="0" r="0" b="0"/>
              <a:pathLst>
                <a:path w="18168" h="57151">
                  <a:moveTo>
                    <a:pt x="5467" y="0"/>
                  </a:moveTo>
                  <a:lnTo>
                    <a:pt x="5467" y="0"/>
                  </a:lnTo>
                  <a:lnTo>
                    <a:pt x="0" y="28611"/>
                  </a:lnTo>
                  <a:lnTo>
                    <a:pt x="2750" y="42030"/>
                  </a:lnTo>
                  <a:lnTo>
                    <a:pt x="8033" y="51573"/>
                  </a:lnTo>
                  <a:lnTo>
                    <a:pt x="1816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60"/>
            <p:cNvSpPr/>
            <p:nvPr>
              <p:custDataLst>
                <p:tags r:id="rId283"/>
              </p:custDataLst>
            </p:nvPr>
          </p:nvSpPr>
          <p:spPr>
            <a:xfrm>
              <a:off x="1625600" y="512922"/>
              <a:ext cx="6351" cy="14129"/>
            </a:xfrm>
            <a:custGeom>
              <a:avLst/>
              <a:gdLst/>
              <a:ahLst/>
              <a:cxnLst/>
              <a:rect l="0" t="0" r="0" b="0"/>
              <a:pathLst>
                <a:path w="6351" h="14129">
                  <a:moveTo>
                    <a:pt x="6350" y="14128"/>
                  </a:moveTo>
                  <a:lnTo>
                    <a:pt x="6350" y="14128"/>
                  </a:lnTo>
                  <a:lnTo>
                    <a:pt x="2979" y="10757"/>
                  </a:lnTo>
                  <a:lnTo>
                    <a:pt x="1324" y="5339"/>
                  </a:lnTo>
                  <a:lnTo>
                    <a:pt x="588" y="344"/>
                  </a:lnTo>
                  <a:lnTo>
                    <a:pt x="392" y="0"/>
                  </a:lnTo>
                  <a:lnTo>
                    <a:pt x="0" y="1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61"/>
            <p:cNvSpPr/>
            <p:nvPr>
              <p:custDataLst>
                <p:tags r:id="rId284"/>
              </p:custDataLst>
            </p:nvPr>
          </p:nvSpPr>
          <p:spPr>
            <a:xfrm>
              <a:off x="1669098" y="547865"/>
              <a:ext cx="62603" cy="118675"/>
            </a:xfrm>
            <a:custGeom>
              <a:avLst/>
              <a:gdLst/>
              <a:ahLst/>
              <a:cxnLst/>
              <a:rect l="0" t="0" r="0" b="0"/>
              <a:pathLst>
                <a:path w="62603" h="118675">
                  <a:moveTo>
                    <a:pt x="51752" y="10935"/>
                  </a:moveTo>
                  <a:lnTo>
                    <a:pt x="51752" y="10935"/>
                  </a:lnTo>
                  <a:lnTo>
                    <a:pt x="48381" y="4193"/>
                  </a:lnTo>
                  <a:lnTo>
                    <a:pt x="45977" y="2207"/>
                  </a:lnTo>
                  <a:lnTo>
                    <a:pt x="39542" y="0"/>
                  </a:lnTo>
                  <a:lnTo>
                    <a:pt x="36557" y="117"/>
                  </a:lnTo>
                  <a:lnTo>
                    <a:pt x="31358" y="2129"/>
                  </a:lnTo>
                  <a:lnTo>
                    <a:pt x="9115" y="36352"/>
                  </a:lnTo>
                  <a:lnTo>
                    <a:pt x="0" y="68874"/>
                  </a:lnTo>
                  <a:lnTo>
                    <a:pt x="764" y="88191"/>
                  </a:lnTo>
                  <a:lnTo>
                    <a:pt x="6513" y="103127"/>
                  </a:lnTo>
                  <a:lnTo>
                    <a:pt x="16124" y="114468"/>
                  </a:lnTo>
                  <a:lnTo>
                    <a:pt x="21650" y="117352"/>
                  </a:lnTo>
                  <a:lnTo>
                    <a:pt x="33434" y="118674"/>
                  </a:lnTo>
                  <a:lnTo>
                    <a:pt x="38835" y="116628"/>
                  </a:lnTo>
                  <a:lnTo>
                    <a:pt x="48598" y="108709"/>
                  </a:lnTo>
                  <a:lnTo>
                    <a:pt x="58657" y="78868"/>
                  </a:lnTo>
                  <a:lnTo>
                    <a:pt x="62602" y="44815"/>
                  </a:lnTo>
                  <a:lnTo>
                    <a:pt x="60572" y="30932"/>
                  </a:lnTo>
                  <a:lnTo>
                    <a:pt x="55437" y="21469"/>
                  </a:lnTo>
                  <a:lnTo>
                    <a:pt x="49156" y="15617"/>
                  </a:lnTo>
                  <a:lnTo>
                    <a:pt x="39052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62"/>
            <p:cNvSpPr/>
            <p:nvPr>
              <p:custDataLst>
                <p:tags r:id="rId285"/>
              </p:custDataLst>
            </p:nvPr>
          </p:nvSpPr>
          <p:spPr>
            <a:xfrm>
              <a:off x="1809750" y="532575"/>
              <a:ext cx="120651" cy="115126"/>
            </a:xfrm>
            <a:custGeom>
              <a:avLst/>
              <a:gdLst/>
              <a:ahLst/>
              <a:cxnLst/>
              <a:rect l="0" t="0" r="0" b="0"/>
              <a:pathLst>
                <a:path w="120651" h="115126">
                  <a:moveTo>
                    <a:pt x="0" y="7175"/>
                  </a:moveTo>
                  <a:lnTo>
                    <a:pt x="0" y="7175"/>
                  </a:lnTo>
                  <a:lnTo>
                    <a:pt x="0" y="1087"/>
                  </a:lnTo>
                  <a:lnTo>
                    <a:pt x="706" y="38417"/>
                  </a:lnTo>
                  <a:lnTo>
                    <a:pt x="5467" y="83360"/>
                  </a:lnTo>
                  <a:lnTo>
                    <a:pt x="6272" y="105893"/>
                  </a:lnTo>
                  <a:lnTo>
                    <a:pt x="7051" y="65974"/>
                  </a:lnTo>
                  <a:lnTo>
                    <a:pt x="12829" y="36043"/>
                  </a:lnTo>
                  <a:lnTo>
                    <a:pt x="21930" y="15301"/>
                  </a:lnTo>
                  <a:lnTo>
                    <a:pt x="28025" y="8359"/>
                  </a:lnTo>
                  <a:lnTo>
                    <a:pt x="42324" y="646"/>
                  </a:lnTo>
                  <a:lnTo>
                    <a:pt x="49383" y="0"/>
                  </a:lnTo>
                  <a:lnTo>
                    <a:pt x="62870" y="3045"/>
                  </a:lnTo>
                  <a:lnTo>
                    <a:pt x="74039" y="14747"/>
                  </a:lnTo>
                  <a:lnTo>
                    <a:pt x="94503" y="54380"/>
                  </a:lnTo>
                  <a:lnTo>
                    <a:pt x="110099" y="96568"/>
                  </a:lnTo>
                  <a:lnTo>
                    <a:pt x="120650" y="115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63"/>
            <p:cNvSpPr/>
            <p:nvPr>
              <p:custDataLst>
                <p:tags r:id="rId286"/>
              </p:custDataLst>
            </p:nvPr>
          </p:nvSpPr>
          <p:spPr>
            <a:xfrm>
              <a:off x="1952167" y="417652"/>
              <a:ext cx="168734" cy="223699"/>
            </a:xfrm>
            <a:custGeom>
              <a:avLst/>
              <a:gdLst/>
              <a:ahLst/>
              <a:cxnLst/>
              <a:rect l="0" t="0" r="0" b="0"/>
              <a:pathLst>
                <a:path w="168734" h="223699">
                  <a:moveTo>
                    <a:pt x="60783" y="160198"/>
                  </a:moveTo>
                  <a:lnTo>
                    <a:pt x="60783" y="160198"/>
                  </a:lnTo>
                  <a:lnTo>
                    <a:pt x="60783" y="156827"/>
                  </a:lnTo>
                  <a:lnTo>
                    <a:pt x="64441" y="144297"/>
                  </a:lnTo>
                  <a:lnTo>
                    <a:pt x="62879" y="136433"/>
                  </a:lnTo>
                  <a:lnTo>
                    <a:pt x="57952" y="130115"/>
                  </a:lnTo>
                  <a:lnTo>
                    <a:pt x="54662" y="127443"/>
                  </a:lnTo>
                  <a:lnTo>
                    <a:pt x="51058" y="126367"/>
                  </a:lnTo>
                  <a:lnTo>
                    <a:pt x="43290" y="127053"/>
                  </a:lnTo>
                  <a:lnTo>
                    <a:pt x="24242" y="134777"/>
                  </a:lnTo>
                  <a:lnTo>
                    <a:pt x="7466" y="149373"/>
                  </a:lnTo>
                  <a:lnTo>
                    <a:pt x="1809" y="161031"/>
                  </a:lnTo>
                  <a:lnTo>
                    <a:pt x="0" y="173268"/>
                  </a:lnTo>
                  <a:lnTo>
                    <a:pt x="1548" y="185763"/>
                  </a:lnTo>
                  <a:lnTo>
                    <a:pt x="6469" y="194608"/>
                  </a:lnTo>
                  <a:lnTo>
                    <a:pt x="9757" y="197955"/>
                  </a:lnTo>
                  <a:lnTo>
                    <a:pt x="19055" y="201673"/>
                  </a:lnTo>
                  <a:lnTo>
                    <a:pt x="24497" y="202665"/>
                  </a:lnTo>
                  <a:lnTo>
                    <a:pt x="29537" y="201209"/>
                  </a:lnTo>
                  <a:lnTo>
                    <a:pt x="38900" y="193947"/>
                  </a:lnTo>
                  <a:lnTo>
                    <a:pt x="57671" y="170905"/>
                  </a:lnTo>
                  <a:lnTo>
                    <a:pt x="58709" y="170864"/>
                  </a:lnTo>
                  <a:lnTo>
                    <a:pt x="59400" y="171542"/>
                  </a:lnTo>
                  <a:lnTo>
                    <a:pt x="65771" y="200242"/>
                  </a:lnTo>
                  <a:lnTo>
                    <a:pt x="72328" y="214817"/>
                  </a:lnTo>
                  <a:lnTo>
                    <a:pt x="78614" y="212460"/>
                  </a:lnTo>
                  <a:lnTo>
                    <a:pt x="83254" y="209856"/>
                  </a:lnTo>
                  <a:lnTo>
                    <a:pt x="96525" y="192707"/>
                  </a:lnTo>
                  <a:lnTo>
                    <a:pt x="116020" y="148364"/>
                  </a:lnTo>
                  <a:lnTo>
                    <a:pt x="129393" y="103689"/>
                  </a:lnTo>
                  <a:lnTo>
                    <a:pt x="139848" y="59561"/>
                  </a:lnTo>
                  <a:lnTo>
                    <a:pt x="143129" y="12879"/>
                  </a:lnTo>
                  <a:lnTo>
                    <a:pt x="143306" y="0"/>
                  </a:lnTo>
                  <a:lnTo>
                    <a:pt x="138305" y="44900"/>
                  </a:lnTo>
                  <a:lnTo>
                    <a:pt x="139256" y="78528"/>
                  </a:lnTo>
                  <a:lnTo>
                    <a:pt x="145899" y="123604"/>
                  </a:lnTo>
                  <a:lnTo>
                    <a:pt x="153299" y="167394"/>
                  </a:lnTo>
                  <a:lnTo>
                    <a:pt x="168733" y="223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54"/>
          <p:cNvGrpSpPr/>
          <p:nvPr/>
        </p:nvGrpSpPr>
        <p:grpSpPr>
          <a:xfrm>
            <a:off x="2578100" y="351533"/>
            <a:ext cx="1268545" cy="494624"/>
            <a:chOff x="2578100" y="351533"/>
            <a:chExt cx="1268545" cy="494624"/>
          </a:xfrm>
        </p:grpSpPr>
        <p:sp>
          <p:nvSpPr>
            <p:cNvPr id="16" name="SMARTInkShape-2364"/>
            <p:cNvSpPr/>
            <p:nvPr>
              <p:custDataLst>
                <p:tags r:id="rId260"/>
              </p:custDataLst>
            </p:nvPr>
          </p:nvSpPr>
          <p:spPr>
            <a:xfrm>
              <a:off x="2578100" y="360934"/>
              <a:ext cx="79553" cy="306047"/>
            </a:xfrm>
            <a:custGeom>
              <a:avLst/>
              <a:gdLst/>
              <a:ahLst/>
              <a:cxnLst/>
              <a:rect l="0" t="0" r="0" b="0"/>
              <a:pathLst>
                <a:path w="79553" h="306047">
                  <a:moveTo>
                    <a:pt x="19050" y="96266"/>
                  </a:moveTo>
                  <a:lnTo>
                    <a:pt x="19050" y="96266"/>
                  </a:lnTo>
                  <a:lnTo>
                    <a:pt x="22813" y="133561"/>
                  </a:lnTo>
                  <a:lnTo>
                    <a:pt x="30983" y="172227"/>
                  </a:lnTo>
                  <a:lnTo>
                    <a:pt x="35991" y="212377"/>
                  </a:lnTo>
                  <a:lnTo>
                    <a:pt x="41054" y="253335"/>
                  </a:lnTo>
                  <a:lnTo>
                    <a:pt x="44003" y="297860"/>
                  </a:lnTo>
                  <a:lnTo>
                    <a:pt x="44318" y="306046"/>
                  </a:lnTo>
                  <a:lnTo>
                    <a:pt x="44362" y="305969"/>
                  </a:lnTo>
                  <a:lnTo>
                    <a:pt x="38658" y="272607"/>
                  </a:lnTo>
                  <a:lnTo>
                    <a:pt x="32233" y="239316"/>
                  </a:lnTo>
                  <a:lnTo>
                    <a:pt x="26556" y="206645"/>
                  </a:lnTo>
                  <a:lnTo>
                    <a:pt x="21274" y="168012"/>
                  </a:lnTo>
                  <a:lnTo>
                    <a:pt x="16118" y="129253"/>
                  </a:lnTo>
                  <a:lnTo>
                    <a:pt x="13713" y="88009"/>
                  </a:lnTo>
                  <a:lnTo>
                    <a:pt x="17970" y="40830"/>
                  </a:lnTo>
                  <a:lnTo>
                    <a:pt x="27653" y="10823"/>
                  </a:lnTo>
                  <a:lnTo>
                    <a:pt x="33692" y="3493"/>
                  </a:lnTo>
                  <a:lnTo>
                    <a:pt x="37278" y="551"/>
                  </a:lnTo>
                  <a:lnTo>
                    <a:pt x="42491" y="0"/>
                  </a:lnTo>
                  <a:lnTo>
                    <a:pt x="55809" y="3152"/>
                  </a:lnTo>
                  <a:lnTo>
                    <a:pt x="67372" y="14900"/>
                  </a:lnTo>
                  <a:lnTo>
                    <a:pt x="75804" y="30470"/>
                  </a:lnTo>
                  <a:lnTo>
                    <a:pt x="79552" y="44446"/>
                  </a:lnTo>
                  <a:lnTo>
                    <a:pt x="74920" y="77698"/>
                  </a:lnTo>
                  <a:lnTo>
                    <a:pt x="62696" y="99067"/>
                  </a:lnTo>
                  <a:lnTo>
                    <a:pt x="39587" y="125669"/>
                  </a:lnTo>
                  <a:lnTo>
                    <a:pt x="0" y="147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65"/>
            <p:cNvSpPr/>
            <p:nvPr>
              <p:custDataLst>
                <p:tags r:id="rId261"/>
              </p:custDataLst>
            </p:nvPr>
          </p:nvSpPr>
          <p:spPr>
            <a:xfrm>
              <a:off x="2692400" y="488950"/>
              <a:ext cx="95251" cy="141057"/>
            </a:xfrm>
            <a:custGeom>
              <a:avLst/>
              <a:gdLst/>
              <a:ahLst/>
              <a:cxnLst/>
              <a:rect l="0" t="0" r="0" b="0"/>
              <a:pathLst>
                <a:path w="95251" h="141057">
                  <a:moveTo>
                    <a:pt x="0" y="76200"/>
                  </a:moveTo>
                  <a:lnTo>
                    <a:pt x="0" y="76200"/>
                  </a:lnTo>
                  <a:lnTo>
                    <a:pt x="0" y="66740"/>
                  </a:lnTo>
                  <a:lnTo>
                    <a:pt x="1411" y="65660"/>
                  </a:lnTo>
                  <a:lnTo>
                    <a:pt x="6742" y="64460"/>
                  </a:lnTo>
                  <a:lnTo>
                    <a:pt x="17677" y="67155"/>
                  </a:lnTo>
                  <a:lnTo>
                    <a:pt x="33225" y="82536"/>
                  </a:lnTo>
                  <a:lnTo>
                    <a:pt x="47866" y="104967"/>
                  </a:lnTo>
                  <a:lnTo>
                    <a:pt x="54399" y="126116"/>
                  </a:lnTo>
                  <a:lnTo>
                    <a:pt x="53905" y="131350"/>
                  </a:lnTo>
                  <a:lnTo>
                    <a:pt x="52164" y="135544"/>
                  </a:lnTo>
                  <a:lnTo>
                    <a:pt x="49593" y="139046"/>
                  </a:lnTo>
                  <a:lnTo>
                    <a:pt x="47173" y="140675"/>
                  </a:lnTo>
                  <a:lnTo>
                    <a:pt x="44854" y="141056"/>
                  </a:lnTo>
                  <a:lnTo>
                    <a:pt x="42603" y="140604"/>
                  </a:lnTo>
                  <a:lnTo>
                    <a:pt x="38220" y="132576"/>
                  </a:lnTo>
                  <a:lnTo>
                    <a:pt x="34625" y="116778"/>
                  </a:lnTo>
                  <a:lnTo>
                    <a:pt x="34719" y="77561"/>
                  </a:lnTo>
                  <a:lnTo>
                    <a:pt x="47211" y="40620"/>
                  </a:lnTo>
                  <a:lnTo>
                    <a:pt x="58377" y="2299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66"/>
            <p:cNvSpPr/>
            <p:nvPr>
              <p:custDataLst>
                <p:tags r:id="rId262"/>
              </p:custDataLst>
            </p:nvPr>
          </p:nvSpPr>
          <p:spPr>
            <a:xfrm>
              <a:off x="2809189" y="520700"/>
              <a:ext cx="59300" cy="108330"/>
            </a:xfrm>
            <a:custGeom>
              <a:avLst/>
              <a:gdLst/>
              <a:ahLst/>
              <a:cxnLst/>
              <a:rect l="0" t="0" r="0" b="0"/>
              <a:pathLst>
                <a:path w="59300" h="108330">
                  <a:moveTo>
                    <a:pt x="48311" y="25400"/>
                  </a:moveTo>
                  <a:lnTo>
                    <a:pt x="48311" y="25400"/>
                  </a:lnTo>
                  <a:lnTo>
                    <a:pt x="41569" y="18658"/>
                  </a:lnTo>
                  <a:lnTo>
                    <a:pt x="38172" y="17378"/>
                  </a:lnTo>
                  <a:lnTo>
                    <a:pt x="30634" y="17836"/>
                  </a:lnTo>
                  <a:lnTo>
                    <a:pt x="18457" y="22061"/>
                  </a:lnTo>
                  <a:lnTo>
                    <a:pt x="10113" y="31442"/>
                  </a:lnTo>
                  <a:lnTo>
                    <a:pt x="3112" y="45019"/>
                  </a:lnTo>
                  <a:lnTo>
                    <a:pt x="0" y="60460"/>
                  </a:lnTo>
                  <a:lnTo>
                    <a:pt x="1620" y="88391"/>
                  </a:lnTo>
                  <a:lnTo>
                    <a:pt x="4483" y="95616"/>
                  </a:lnTo>
                  <a:lnTo>
                    <a:pt x="13310" y="105526"/>
                  </a:lnTo>
                  <a:lnTo>
                    <a:pt x="18627" y="107745"/>
                  </a:lnTo>
                  <a:lnTo>
                    <a:pt x="30179" y="108329"/>
                  </a:lnTo>
                  <a:lnTo>
                    <a:pt x="35518" y="105381"/>
                  </a:lnTo>
                  <a:lnTo>
                    <a:pt x="45212" y="94578"/>
                  </a:lnTo>
                  <a:lnTo>
                    <a:pt x="55232" y="72630"/>
                  </a:lnTo>
                  <a:lnTo>
                    <a:pt x="59299" y="51624"/>
                  </a:lnTo>
                  <a:lnTo>
                    <a:pt x="483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67"/>
            <p:cNvSpPr/>
            <p:nvPr>
              <p:custDataLst>
                <p:tags r:id="rId263"/>
              </p:custDataLst>
            </p:nvPr>
          </p:nvSpPr>
          <p:spPr>
            <a:xfrm>
              <a:off x="2901950" y="397331"/>
              <a:ext cx="99955" cy="256720"/>
            </a:xfrm>
            <a:custGeom>
              <a:avLst/>
              <a:gdLst/>
              <a:ahLst/>
              <a:cxnLst/>
              <a:rect l="0" t="0" r="0" b="0"/>
              <a:pathLst>
                <a:path w="99955" h="256720">
                  <a:moveTo>
                    <a:pt x="0" y="66219"/>
                  </a:moveTo>
                  <a:lnTo>
                    <a:pt x="0" y="66219"/>
                  </a:lnTo>
                  <a:lnTo>
                    <a:pt x="21015" y="18721"/>
                  </a:lnTo>
                  <a:lnTo>
                    <a:pt x="24100" y="1816"/>
                  </a:lnTo>
                  <a:lnTo>
                    <a:pt x="25945" y="0"/>
                  </a:lnTo>
                  <a:lnTo>
                    <a:pt x="28585" y="907"/>
                  </a:lnTo>
                  <a:lnTo>
                    <a:pt x="31757" y="3627"/>
                  </a:lnTo>
                  <a:lnTo>
                    <a:pt x="35281" y="17939"/>
                  </a:lnTo>
                  <a:lnTo>
                    <a:pt x="37543" y="58250"/>
                  </a:lnTo>
                  <a:lnTo>
                    <a:pt x="34564" y="103134"/>
                  </a:lnTo>
                  <a:lnTo>
                    <a:pt x="29213" y="149907"/>
                  </a:lnTo>
                  <a:lnTo>
                    <a:pt x="25447" y="190386"/>
                  </a:lnTo>
                  <a:lnTo>
                    <a:pt x="20032" y="223228"/>
                  </a:lnTo>
                  <a:lnTo>
                    <a:pt x="21116" y="223103"/>
                  </a:lnTo>
                  <a:lnTo>
                    <a:pt x="26083" y="215438"/>
                  </a:lnTo>
                  <a:lnTo>
                    <a:pt x="39793" y="174517"/>
                  </a:lnTo>
                  <a:lnTo>
                    <a:pt x="58738" y="140371"/>
                  </a:lnTo>
                  <a:lnTo>
                    <a:pt x="73300" y="125036"/>
                  </a:lnTo>
                  <a:lnTo>
                    <a:pt x="77794" y="124480"/>
                  </a:lnTo>
                  <a:lnTo>
                    <a:pt x="82202" y="126226"/>
                  </a:lnTo>
                  <a:lnTo>
                    <a:pt x="86551" y="129507"/>
                  </a:lnTo>
                  <a:lnTo>
                    <a:pt x="93265" y="138797"/>
                  </a:lnTo>
                  <a:lnTo>
                    <a:pt x="96044" y="144238"/>
                  </a:lnTo>
                  <a:lnTo>
                    <a:pt x="99954" y="172121"/>
                  </a:lnTo>
                  <a:lnTo>
                    <a:pt x="94370" y="203823"/>
                  </a:lnTo>
                  <a:lnTo>
                    <a:pt x="83779" y="232187"/>
                  </a:lnTo>
                  <a:lnTo>
                    <a:pt x="72043" y="246051"/>
                  </a:lnTo>
                  <a:lnTo>
                    <a:pt x="64961" y="251724"/>
                  </a:lnTo>
                  <a:lnTo>
                    <a:pt x="31750" y="256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68"/>
            <p:cNvSpPr/>
            <p:nvPr>
              <p:custDataLst>
                <p:tags r:id="rId264"/>
              </p:custDataLst>
            </p:nvPr>
          </p:nvSpPr>
          <p:spPr>
            <a:xfrm>
              <a:off x="3081370" y="513304"/>
              <a:ext cx="119031" cy="105174"/>
            </a:xfrm>
            <a:custGeom>
              <a:avLst/>
              <a:gdLst/>
              <a:ahLst/>
              <a:cxnLst/>
              <a:rect l="0" t="0" r="0" b="0"/>
              <a:pathLst>
                <a:path w="119031" h="105174">
                  <a:moveTo>
                    <a:pt x="55530" y="39146"/>
                  </a:moveTo>
                  <a:lnTo>
                    <a:pt x="55530" y="39146"/>
                  </a:lnTo>
                  <a:lnTo>
                    <a:pt x="55530" y="10567"/>
                  </a:lnTo>
                  <a:lnTo>
                    <a:pt x="48788" y="1594"/>
                  </a:lnTo>
                  <a:lnTo>
                    <a:pt x="45391" y="0"/>
                  </a:lnTo>
                  <a:lnTo>
                    <a:pt x="37853" y="111"/>
                  </a:lnTo>
                  <a:lnTo>
                    <a:pt x="29799" y="6275"/>
                  </a:lnTo>
                  <a:lnTo>
                    <a:pt x="21516" y="17481"/>
                  </a:lnTo>
                  <a:lnTo>
                    <a:pt x="6582" y="55301"/>
                  </a:lnTo>
                  <a:lnTo>
                    <a:pt x="0" y="93216"/>
                  </a:lnTo>
                  <a:lnTo>
                    <a:pt x="871" y="98476"/>
                  </a:lnTo>
                  <a:lnTo>
                    <a:pt x="2863" y="101982"/>
                  </a:lnTo>
                  <a:lnTo>
                    <a:pt x="5602" y="104320"/>
                  </a:lnTo>
                  <a:lnTo>
                    <a:pt x="9545" y="105173"/>
                  </a:lnTo>
                  <a:lnTo>
                    <a:pt x="19570" y="104240"/>
                  </a:lnTo>
                  <a:lnTo>
                    <a:pt x="40485" y="89634"/>
                  </a:lnTo>
                  <a:lnTo>
                    <a:pt x="61286" y="70260"/>
                  </a:lnTo>
                  <a:lnTo>
                    <a:pt x="65144" y="64028"/>
                  </a:lnTo>
                  <a:lnTo>
                    <a:pt x="67584" y="63495"/>
                  </a:lnTo>
                  <a:lnTo>
                    <a:pt x="74058" y="66666"/>
                  </a:lnTo>
                  <a:lnTo>
                    <a:pt x="102887" y="97664"/>
                  </a:lnTo>
                  <a:lnTo>
                    <a:pt x="119030" y="102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69"/>
            <p:cNvSpPr/>
            <p:nvPr>
              <p:custDataLst>
                <p:tags r:id="rId265"/>
              </p:custDataLst>
            </p:nvPr>
          </p:nvSpPr>
          <p:spPr>
            <a:xfrm>
              <a:off x="3238500" y="387828"/>
              <a:ext cx="90429" cy="246940"/>
            </a:xfrm>
            <a:custGeom>
              <a:avLst/>
              <a:gdLst/>
              <a:ahLst/>
              <a:cxnLst/>
              <a:rect l="0" t="0" r="0" b="0"/>
              <a:pathLst>
                <a:path w="90429" h="246940">
                  <a:moveTo>
                    <a:pt x="0" y="56672"/>
                  </a:moveTo>
                  <a:lnTo>
                    <a:pt x="0" y="56672"/>
                  </a:lnTo>
                  <a:lnTo>
                    <a:pt x="5467" y="12513"/>
                  </a:lnTo>
                  <a:lnTo>
                    <a:pt x="7839" y="3414"/>
                  </a:lnTo>
                  <a:lnTo>
                    <a:pt x="9460" y="0"/>
                  </a:lnTo>
                  <a:lnTo>
                    <a:pt x="8402" y="35783"/>
                  </a:lnTo>
                  <a:lnTo>
                    <a:pt x="11113" y="82468"/>
                  </a:lnTo>
                  <a:lnTo>
                    <a:pt x="12935" y="121308"/>
                  </a:lnTo>
                  <a:lnTo>
                    <a:pt x="16925" y="163469"/>
                  </a:lnTo>
                  <a:lnTo>
                    <a:pt x="18630" y="210674"/>
                  </a:lnTo>
                  <a:lnTo>
                    <a:pt x="18863" y="218956"/>
                  </a:lnTo>
                  <a:lnTo>
                    <a:pt x="18926" y="219189"/>
                  </a:lnTo>
                  <a:lnTo>
                    <a:pt x="24510" y="178193"/>
                  </a:lnTo>
                  <a:lnTo>
                    <a:pt x="28767" y="166891"/>
                  </a:lnTo>
                  <a:lnTo>
                    <a:pt x="35363" y="157869"/>
                  </a:lnTo>
                  <a:lnTo>
                    <a:pt x="42998" y="151508"/>
                  </a:lnTo>
                  <a:lnTo>
                    <a:pt x="47715" y="150235"/>
                  </a:lnTo>
                  <a:lnTo>
                    <a:pt x="58601" y="150702"/>
                  </a:lnTo>
                  <a:lnTo>
                    <a:pt x="70495" y="157024"/>
                  </a:lnTo>
                  <a:lnTo>
                    <a:pt x="81425" y="166890"/>
                  </a:lnTo>
                  <a:lnTo>
                    <a:pt x="88635" y="178330"/>
                  </a:lnTo>
                  <a:lnTo>
                    <a:pt x="90428" y="192351"/>
                  </a:lnTo>
                  <a:lnTo>
                    <a:pt x="89919" y="200042"/>
                  </a:lnTo>
                  <a:lnTo>
                    <a:pt x="79089" y="224349"/>
                  </a:lnTo>
                  <a:lnTo>
                    <a:pt x="62474" y="242683"/>
                  </a:lnTo>
                  <a:lnTo>
                    <a:pt x="55761" y="245590"/>
                  </a:lnTo>
                  <a:lnTo>
                    <a:pt x="40775" y="246939"/>
                  </a:lnTo>
                  <a:lnTo>
                    <a:pt x="34944" y="245606"/>
                  </a:lnTo>
                  <a:lnTo>
                    <a:pt x="26584" y="240361"/>
                  </a:lnTo>
                  <a:lnTo>
                    <a:pt x="24779" y="236281"/>
                  </a:lnTo>
                  <a:lnTo>
                    <a:pt x="31750" y="20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70"/>
            <p:cNvSpPr/>
            <p:nvPr>
              <p:custDataLst>
                <p:tags r:id="rId266"/>
              </p:custDataLst>
            </p:nvPr>
          </p:nvSpPr>
          <p:spPr>
            <a:xfrm>
              <a:off x="3390900" y="5651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1881" y="33846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71"/>
            <p:cNvSpPr/>
            <p:nvPr>
              <p:custDataLst>
                <p:tags r:id="rId267"/>
              </p:custDataLst>
            </p:nvPr>
          </p:nvSpPr>
          <p:spPr>
            <a:xfrm>
              <a:off x="3397250" y="4635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7985"/>
                  </a:lnTo>
                  <a:lnTo>
                    <a:pt x="1411" y="532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372"/>
            <p:cNvSpPr/>
            <p:nvPr>
              <p:custDataLst>
                <p:tags r:id="rId268"/>
              </p:custDataLst>
            </p:nvPr>
          </p:nvSpPr>
          <p:spPr>
            <a:xfrm>
              <a:off x="3494297" y="375089"/>
              <a:ext cx="29954" cy="272612"/>
            </a:xfrm>
            <a:custGeom>
              <a:avLst/>
              <a:gdLst/>
              <a:ahLst/>
              <a:cxnLst/>
              <a:rect l="0" t="0" r="0" b="0"/>
              <a:pathLst>
                <a:path w="29954" h="272612">
                  <a:moveTo>
                    <a:pt x="29953" y="24961"/>
                  </a:moveTo>
                  <a:lnTo>
                    <a:pt x="29953" y="24961"/>
                  </a:lnTo>
                  <a:lnTo>
                    <a:pt x="29953" y="0"/>
                  </a:lnTo>
                  <a:lnTo>
                    <a:pt x="24884" y="40910"/>
                  </a:lnTo>
                  <a:lnTo>
                    <a:pt x="21115" y="73677"/>
                  </a:lnTo>
                  <a:lnTo>
                    <a:pt x="17088" y="111288"/>
                  </a:lnTo>
                  <a:lnTo>
                    <a:pt x="13652" y="146584"/>
                  </a:lnTo>
                  <a:lnTo>
                    <a:pt x="11446" y="192135"/>
                  </a:lnTo>
                  <a:lnTo>
                    <a:pt x="7301" y="226894"/>
                  </a:lnTo>
                  <a:lnTo>
                    <a:pt x="0" y="256760"/>
                  </a:lnTo>
                  <a:lnTo>
                    <a:pt x="4553" y="272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73"/>
            <p:cNvSpPr/>
            <p:nvPr>
              <p:custDataLst>
                <p:tags r:id="rId269"/>
              </p:custDataLst>
            </p:nvPr>
          </p:nvSpPr>
          <p:spPr>
            <a:xfrm>
              <a:off x="3549650" y="5334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026" y="31375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74"/>
            <p:cNvSpPr/>
            <p:nvPr>
              <p:custDataLst>
                <p:tags r:id="rId270"/>
              </p:custDataLst>
            </p:nvPr>
          </p:nvSpPr>
          <p:spPr>
            <a:xfrm>
              <a:off x="3581400" y="4953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2716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75"/>
            <p:cNvSpPr/>
            <p:nvPr>
              <p:custDataLst>
                <p:tags r:id="rId271"/>
              </p:custDataLst>
            </p:nvPr>
          </p:nvSpPr>
          <p:spPr>
            <a:xfrm>
              <a:off x="3636455" y="351533"/>
              <a:ext cx="59246" cy="307042"/>
            </a:xfrm>
            <a:custGeom>
              <a:avLst/>
              <a:gdLst/>
              <a:ahLst/>
              <a:cxnLst/>
              <a:rect l="0" t="0" r="0" b="0"/>
              <a:pathLst>
                <a:path w="59246" h="307042">
                  <a:moveTo>
                    <a:pt x="21145" y="29467"/>
                  </a:moveTo>
                  <a:lnTo>
                    <a:pt x="21145" y="29467"/>
                  </a:lnTo>
                  <a:lnTo>
                    <a:pt x="26214" y="23692"/>
                  </a:lnTo>
                  <a:lnTo>
                    <a:pt x="44440" y="83"/>
                  </a:lnTo>
                  <a:lnTo>
                    <a:pt x="45848" y="0"/>
                  </a:lnTo>
                  <a:lnTo>
                    <a:pt x="49292" y="1789"/>
                  </a:lnTo>
                  <a:lnTo>
                    <a:pt x="42044" y="40515"/>
                  </a:lnTo>
                  <a:lnTo>
                    <a:pt x="32433" y="87774"/>
                  </a:lnTo>
                  <a:lnTo>
                    <a:pt x="27547" y="132351"/>
                  </a:lnTo>
                  <a:lnTo>
                    <a:pt x="21403" y="169267"/>
                  </a:lnTo>
                  <a:lnTo>
                    <a:pt x="13969" y="205430"/>
                  </a:lnTo>
                  <a:lnTo>
                    <a:pt x="3732" y="248115"/>
                  </a:lnTo>
                  <a:lnTo>
                    <a:pt x="0" y="267755"/>
                  </a:lnTo>
                  <a:lnTo>
                    <a:pt x="694" y="288243"/>
                  </a:lnTo>
                  <a:lnTo>
                    <a:pt x="5235" y="301582"/>
                  </a:lnTo>
                  <a:lnTo>
                    <a:pt x="8421" y="306127"/>
                  </a:lnTo>
                  <a:lnTo>
                    <a:pt x="14074" y="307041"/>
                  </a:lnTo>
                  <a:lnTo>
                    <a:pt x="29762" y="302411"/>
                  </a:lnTo>
                  <a:lnTo>
                    <a:pt x="59245" y="283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76"/>
            <p:cNvSpPr/>
            <p:nvPr>
              <p:custDataLst>
                <p:tags r:id="rId272"/>
              </p:custDataLst>
            </p:nvPr>
          </p:nvSpPr>
          <p:spPr>
            <a:xfrm>
              <a:off x="3643821" y="527050"/>
              <a:ext cx="83630" cy="25401"/>
            </a:xfrm>
            <a:custGeom>
              <a:avLst/>
              <a:gdLst/>
              <a:ahLst/>
              <a:cxnLst/>
              <a:rect l="0" t="0" r="0" b="0"/>
              <a:pathLst>
                <a:path w="83630" h="25401">
                  <a:moveTo>
                    <a:pt x="39179" y="25400"/>
                  </a:moveTo>
                  <a:lnTo>
                    <a:pt x="39179" y="25400"/>
                  </a:lnTo>
                  <a:lnTo>
                    <a:pt x="6699" y="15980"/>
                  </a:lnTo>
                  <a:lnTo>
                    <a:pt x="519" y="17215"/>
                  </a:lnTo>
                  <a:lnTo>
                    <a:pt x="0" y="17121"/>
                  </a:lnTo>
                  <a:lnTo>
                    <a:pt x="6717" y="13618"/>
                  </a:lnTo>
                  <a:lnTo>
                    <a:pt x="45449" y="2717"/>
                  </a:lnTo>
                  <a:lnTo>
                    <a:pt x="836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77"/>
            <p:cNvSpPr/>
            <p:nvPr>
              <p:custDataLst>
                <p:tags r:id="rId273"/>
              </p:custDataLst>
            </p:nvPr>
          </p:nvSpPr>
          <p:spPr>
            <a:xfrm>
              <a:off x="3755829" y="514350"/>
              <a:ext cx="90816" cy="331807"/>
            </a:xfrm>
            <a:custGeom>
              <a:avLst/>
              <a:gdLst/>
              <a:ahLst/>
              <a:cxnLst/>
              <a:rect l="0" t="0" r="0" b="0"/>
              <a:pathLst>
                <a:path w="90816" h="331807">
                  <a:moveTo>
                    <a:pt x="3371" y="0"/>
                  </a:moveTo>
                  <a:lnTo>
                    <a:pt x="3371" y="0"/>
                  </a:lnTo>
                  <a:lnTo>
                    <a:pt x="3371" y="3371"/>
                  </a:lnTo>
                  <a:lnTo>
                    <a:pt x="1489" y="6907"/>
                  </a:lnTo>
                  <a:lnTo>
                    <a:pt x="0" y="8838"/>
                  </a:lnTo>
                  <a:lnTo>
                    <a:pt x="227" y="18510"/>
                  </a:lnTo>
                  <a:lnTo>
                    <a:pt x="2750" y="40972"/>
                  </a:lnTo>
                  <a:lnTo>
                    <a:pt x="8739" y="50195"/>
                  </a:lnTo>
                  <a:lnTo>
                    <a:pt x="13299" y="54630"/>
                  </a:lnTo>
                  <a:lnTo>
                    <a:pt x="19162" y="56881"/>
                  </a:lnTo>
                  <a:lnTo>
                    <a:pt x="33203" y="57501"/>
                  </a:lnTo>
                  <a:lnTo>
                    <a:pt x="45087" y="53543"/>
                  </a:lnTo>
                  <a:lnTo>
                    <a:pt x="79390" y="34047"/>
                  </a:lnTo>
                  <a:lnTo>
                    <a:pt x="82273" y="33987"/>
                  </a:lnTo>
                  <a:lnTo>
                    <a:pt x="87357" y="35802"/>
                  </a:lnTo>
                  <a:lnTo>
                    <a:pt x="88995" y="38685"/>
                  </a:lnTo>
                  <a:lnTo>
                    <a:pt x="90815" y="47532"/>
                  </a:lnTo>
                  <a:lnTo>
                    <a:pt x="85172" y="91039"/>
                  </a:lnTo>
                  <a:lnTo>
                    <a:pt x="79349" y="132102"/>
                  </a:lnTo>
                  <a:lnTo>
                    <a:pt x="74431" y="173791"/>
                  </a:lnTo>
                  <a:lnTo>
                    <a:pt x="69096" y="217617"/>
                  </a:lnTo>
                  <a:lnTo>
                    <a:pt x="67311" y="261395"/>
                  </a:lnTo>
                  <a:lnTo>
                    <a:pt x="65655" y="277748"/>
                  </a:lnTo>
                  <a:lnTo>
                    <a:pt x="49220" y="319678"/>
                  </a:lnTo>
                  <a:lnTo>
                    <a:pt x="44520" y="325302"/>
                  </a:lnTo>
                  <a:lnTo>
                    <a:pt x="33654" y="331551"/>
                  </a:lnTo>
                  <a:lnTo>
                    <a:pt x="28499" y="331806"/>
                  </a:lnTo>
                  <a:lnTo>
                    <a:pt x="19008" y="328327"/>
                  </a:lnTo>
                  <a:lnTo>
                    <a:pt x="3371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455"/>
          <p:cNvGrpSpPr/>
          <p:nvPr/>
        </p:nvGrpSpPr>
        <p:grpSpPr>
          <a:xfrm>
            <a:off x="4322806" y="360021"/>
            <a:ext cx="268245" cy="306730"/>
            <a:chOff x="4322806" y="360021"/>
            <a:chExt cx="268245" cy="306730"/>
          </a:xfrm>
        </p:grpSpPr>
        <p:sp>
          <p:nvSpPr>
            <p:cNvPr id="31" name="SMARTInkShape-2378"/>
            <p:cNvSpPr/>
            <p:nvPr>
              <p:custDataLst>
                <p:tags r:id="rId257"/>
              </p:custDataLst>
            </p:nvPr>
          </p:nvSpPr>
          <p:spPr>
            <a:xfrm>
              <a:off x="4436794" y="533400"/>
              <a:ext cx="154257" cy="119829"/>
            </a:xfrm>
            <a:custGeom>
              <a:avLst/>
              <a:gdLst/>
              <a:ahLst/>
              <a:cxnLst/>
              <a:rect l="0" t="0" r="0" b="0"/>
              <a:pathLst>
                <a:path w="154257" h="119829">
                  <a:moveTo>
                    <a:pt x="46306" y="25400"/>
                  </a:moveTo>
                  <a:lnTo>
                    <a:pt x="46306" y="25400"/>
                  </a:lnTo>
                  <a:lnTo>
                    <a:pt x="46306" y="19933"/>
                  </a:lnTo>
                  <a:lnTo>
                    <a:pt x="39564" y="19312"/>
                  </a:lnTo>
                  <a:lnTo>
                    <a:pt x="15549" y="25992"/>
                  </a:lnTo>
                  <a:lnTo>
                    <a:pt x="10985" y="27911"/>
                  </a:lnTo>
                  <a:lnTo>
                    <a:pt x="4031" y="37570"/>
                  </a:lnTo>
                  <a:lnTo>
                    <a:pt x="0" y="49859"/>
                  </a:lnTo>
                  <a:lnTo>
                    <a:pt x="1698" y="66122"/>
                  </a:lnTo>
                  <a:lnTo>
                    <a:pt x="7375" y="86071"/>
                  </a:lnTo>
                  <a:lnTo>
                    <a:pt x="13952" y="94228"/>
                  </a:lnTo>
                  <a:lnTo>
                    <a:pt x="21578" y="98323"/>
                  </a:lnTo>
                  <a:lnTo>
                    <a:pt x="25587" y="99416"/>
                  </a:lnTo>
                  <a:lnTo>
                    <a:pt x="28260" y="98733"/>
                  </a:lnTo>
                  <a:lnTo>
                    <a:pt x="30041" y="96866"/>
                  </a:lnTo>
                  <a:lnTo>
                    <a:pt x="36273" y="80361"/>
                  </a:lnTo>
                  <a:lnTo>
                    <a:pt x="40446" y="33621"/>
                  </a:lnTo>
                  <a:lnTo>
                    <a:pt x="43231" y="25997"/>
                  </a:lnTo>
                  <a:lnTo>
                    <a:pt x="44962" y="23681"/>
                  </a:lnTo>
                  <a:lnTo>
                    <a:pt x="50062" y="19717"/>
                  </a:lnTo>
                  <a:lnTo>
                    <a:pt x="51503" y="16289"/>
                  </a:lnTo>
                  <a:lnTo>
                    <a:pt x="53298" y="15798"/>
                  </a:lnTo>
                  <a:lnTo>
                    <a:pt x="66860" y="18482"/>
                  </a:lnTo>
                  <a:lnTo>
                    <a:pt x="73316" y="24442"/>
                  </a:lnTo>
                  <a:lnTo>
                    <a:pt x="84883" y="43461"/>
                  </a:lnTo>
                  <a:lnTo>
                    <a:pt x="99860" y="81584"/>
                  </a:lnTo>
                  <a:lnTo>
                    <a:pt x="103315" y="119828"/>
                  </a:lnTo>
                  <a:lnTo>
                    <a:pt x="104839" y="104573"/>
                  </a:lnTo>
                  <a:lnTo>
                    <a:pt x="124500" y="60268"/>
                  </a:lnTo>
                  <a:lnTo>
                    <a:pt x="154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379"/>
            <p:cNvSpPr/>
            <p:nvPr>
              <p:custDataLst>
                <p:tags r:id="rId258"/>
              </p:custDataLst>
            </p:nvPr>
          </p:nvSpPr>
          <p:spPr>
            <a:xfrm>
              <a:off x="4322806" y="553230"/>
              <a:ext cx="128545" cy="88121"/>
            </a:xfrm>
            <a:custGeom>
              <a:avLst/>
              <a:gdLst/>
              <a:ahLst/>
              <a:cxnLst/>
              <a:rect l="0" t="0" r="0" b="0"/>
              <a:pathLst>
                <a:path w="128545" h="88121">
                  <a:moveTo>
                    <a:pt x="33294" y="88120"/>
                  </a:moveTo>
                  <a:lnTo>
                    <a:pt x="33294" y="88120"/>
                  </a:lnTo>
                  <a:lnTo>
                    <a:pt x="4419" y="44498"/>
                  </a:lnTo>
                  <a:lnTo>
                    <a:pt x="0" y="32044"/>
                  </a:lnTo>
                  <a:lnTo>
                    <a:pt x="387" y="21805"/>
                  </a:lnTo>
                  <a:lnTo>
                    <a:pt x="3595" y="17099"/>
                  </a:lnTo>
                  <a:lnTo>
                    <a:pt x="14685" y="8107"/>
                  </a:lnTo>
                  <a:lnTo>
                    <a:pt x="30903" y="3170"/>
                  </a:lnTo>
                  <a:lnTo>
                    <a:pt x="73430" y="0"/>
                  </a:lnTo>
                  <a:lnTo>
                    <a:pt x="128544" y="5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380"/>
            <p:cNvSpPr/>
            <p:nvPr>
              <p:custDataLst>
                <p:tags r:id="rId259"/>
              </p:custDataLst>
            </p:nvPr>
          </p:nvSpPr>
          <p:spPr>
            <a:xfrm>
              <a:off x="4375150" y="360021"/>
              <a:ext cx="38078" cy="306730"/>
            </a:xfrm>
            <a:custGeom>
              <a:avLst/>
              <a:gdLst/>
              <a:ahLst/>
              <a:cxnLst/>
              <a:rect l="0" t="0" r="0" b="0"/>
              <a:pathLst>
                <a:path w="38078" h="306730">
                  <a:moveTo>
                    <a:pt x="31750" y="46379"/>
                  </a:moveTo>
                  <a:lnTo>
                    <a:pt x="31750" y="46379"/>
                  </a:lnTo>
                  <a:lnTo>
                    <a:pt x="31750" y="43008"/>
                  </a:lnTo>
                  <a:lnTo>
                    <a:pt x="37511" y="22905"/>
                  </a:lnTo>
                  <a:lnTo>
                    <a:pt x="38077" y="94"/>
                  </a:lnTo>
                  <a:lnTo>
                    <a:pt x="36674" y="0"/>
                  </a:lnTo>
                  <a:lnTo>
                    <a:pt x="31351" y="3659"/>
                  </a:lnTo>
                  <a:lnTo>
                    <a:pt x="14250" y="50378"/>
                  </a:lnTo>
                  <a:lnTo>
                    <a:pt x="6809" y="88721"/>
                  </a:lnTo>
                  <a:lnTo>
                    <a:pt x="3732" y="122348"/>
                  </a:lnTo>
                  <a:lnTo>
                    <a:pt x="5261" y="166490"/>
                  </a:lnTo>
                  <a:lnTo>
                    <a:pt x="6027" y="213279"/>
                  </a:lnTo>
                  <a:lnTo>
                    <a:pt x="6286" y="260204"/>
                  </a:lnTo>
                  <a:lnTo>
                    <a:pt x="0" y="306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56"/>
          <p:cNvGrpSpPr/>
          <p:nvPr/>
        </p:nvGrpSpPr>
        <p:grpSpPr>
          <a:xfrm>
            <a:off x="819150" y="429318"/>
            <a:ext cx="4622801" cy="573832"/>
            <a:chOff x="819150" y="429318"/>
            <a:chExt cx="4622801" cy="573832"/>
          </a:xfrm>
        </p:grpSpPr>
        <p:sp>
          <p:nvSpPr>
            <p:cNvPr id="35" name="SMARTInkShape-2381"/>
            <p:cNvSpPr/>
            <p:nvPr>
              <p:custDataLst>
                <p:tags r:id="rId251"/>
              </p:custDataLst>
            </p:nvPr>
          </p:nvSpPr>
          <p:spPr>
            <a:xfrm>
              <a:off x="5429250" y="6858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706" y="18867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382"/>
            <p:cNvSpPr/>
            <p:nvPr>
              <p:custDataLst>
                <p:tags r:id="rId252"/>
              </p:custDataLst>
            </p:nvPr>
          </p:nvSpPr>
          <p:spPr>
            <a:xfrm>
              <a:off x="5403850" y="5143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383"/>
            <p:cNvSpPr/>
            <p:nvPr>
              <p:custDataLst>
                <p:tags r:id="rId253"/>
              </p:custDataLst>
            </p:nvPr>
          </p:nvSpPr>
          <p:spPr>
            <a:xfrm>
              <a:off x="819150" y="812800"/>
              <a:ext cx="4514851" cy="190350"/>
            </a:xfrm>
            <a:custGeom>
              <a:avLst/>
              <a:gdLst/>
              <a:ahLst/>
              <a:cxnLst/>
              <a:rect l="0" t="0" r="0" b="0"/>
              <a:pathLst>
                <a:path w="4514851" h="190350">
                  <a:moveTo>
                    <a:pt x="0" y="177800"/>
                  </a:moveTo>
                  <a:lnTo>
                    <a:pt x="0" y="177800"/>
                  </a:lnTo>
                  <a:lnTo>
                    <a:pt x="36088" y="179681"/>
                  </a:lnTo>
                  <a:lnTo>
                    <a:pt x="77485" y="184707"/>
                  </a:lnTo>
                  <a:lnTo>
                    <a:pt x="109227" y="187926"/>
                  </a:lnTo>
                  <a:lnTo>
                    <a:pt x="149204" y="189356"/>
                  </a:lnTo>
                  <a:lnTo>
                    <a:pt x="183435" y="189991"/>
                  </a:lnTo>
                  <a:lnTo>
                    <a:pt x="228388" y="190349"/>
                  </a:lnTo>
                  <a:lnTo>
                    <a:pt x="274869" y="188574"/>
                  </a:lnTo>
                  <a:lnTo>
                    <a:pt x="307725" y="186116"/>
                  </a:lnTo>
                  <a:lnTo>
                    <a:pt x="341143" y="185024"/>
                  </a:lnTo>
                  <a:lnTo>
                    <a:pt x="376691" y="182657"/>
                  </a:lnTo>
                  <a:lnTo>
                    <a:pt x="414363" y="179253"/>
                  </a:lnTo>
                  <a:lnTo>
                    <a:pt x="454624" y="175388"/>
                  </a:lnTo>
                  <a:lnTo>
                    <a:pt x="496037" y="171319"/>
                  </a:lnTo>
                  <a:lnTo>
                    <a:pt x="538666" y="167158"/>
                  </a:lnTo>
                  <a:lnTo>
                    <a:pt x="583483" y="162957"/>
                  </a:lnTo>
                  <a:lnTo>
                    <a:pt x="607005" y="161555"/>
                  </a:lnTo>
                  <a:lnTo>
                    <a:pt x="631154" y="160620"/>
                  </a:lnTo>
                  <a:lnTo>
                    <a:pt x="655719" y="159997"/>
                  </a:lnTo>
                  <a:lnTo>
                    <a:pt x="680563" y="158875"/>
                  </a:lnTo>
                  <a:lnTo>
                    <a:pt x="705592" y="157422"/>
                  </a:lnTo>
                  <a:lnTo>
                    <a:pt x="730744" y="155748"/>
                  </a:lnTo>
                  <a:lnTo>
                    <a:pt x="756685" y="153927"/>
                  </a:lnTo>
                  <a:lnTo>
                    <a:pt x="783151" y="152007"/>
                  </a:lnTo>
                  <a:lnTo>
                    <a:pt x="809967" y="150021"/>
                  </a:lnTo>
                  <a:lnTo>
                    <a:pt x="837723" y="147992"/>
                  </a:lnTo>
                  <a:lnTo>
                    <a:pt x="866104" y="145933"/>
                  </a:lnTo>
                  <a:lnTo>
                    <a:pt x="894903" y="143856"/>
                  </a:lnTo>
                  <a:lnTo>
                    <a:pt x="923980" y="141765"/>
                  </a:lnTo>
                  <a:lnTo>
                    <a:pt x="953242" y="139665"/>
                  </a:lnTo>
                  <a:lnTo>
                    <a:pt x="982628" y="137560"/>
                  </a:lnTo>
                  <a:lnTo>
                    <a:pt x="1012096" y="135451"/>
                  </a:lnTo>
                  <a:lnTo>
                    <a:pt x="1041620" y="133340"/>
                  </a:lnTo>
                  <a:lnTo>
                    <a:pt x="1071180" y="131226"/>
                  </a:lnTo>
                  <a:lnTo>
                    <a:pt x="1102175" y="129112"/>
                  </a:lnTo>
                  <a:lnTo>
                    <a:pt x="1134128" y="126997"/>
                  </a:lnTo>
                  <a:lnTo>
                    <a:pt x="1166719" y="124881"/>
                  </a:lnTo>
                  <a:lnTo>
                    <a:pt x="1201146" y="123471"/>
                  </a:lnTo>
                  <a:lnTo>
                    <a:pt x="1236797" y="122531"/>
                  </a:lnTo>
                  <a:lnTo>
                    <a:pt x="1273265" y="121904"/>
                  </a:lnTo>
                  <a:lnTo>
                    <a:pt x="1308865" y="120780"/>
                  </a:lnTo>
                  <a:lnTo>
                    <a:pt x="1343888" y="119326"/>
                  </a:lnTo>
                  <a:lnTo>
                    <a:pt x="1378525" y="117650"/>
                  </a:lnTo>
                  <a:lnTo>
                    <a:pt x="1412906" y="115828"/>
                  </a:lnTo>
                  <a:lnTo>
                    <a:pt x="1447115" y="113908"/>
                  </a:lnTo>
                  <a:lnTo>
                    <a:pt x="1481210" y="111922"/>
                  </a:lnTo>
                  <a:lnTo>
                    <a:pt x="1516640" y="110598"/>
                  </a:lnTo>
                  <a:lnTo>
                    <a:pt x="1552960" y="109715"/>
                  </a:lnTo>
                  <a:lnTo>
                    <a:pt x="1589873" y="109127"/>
                  </a:lnTo>
                  <a:lnTo>
                    <a:pt x="1626476" y="108029"/>
                  </a:lnTo>
                  <a:lnTo>
                    <a:pt x="1662874" y="106592"/>
                  </a:lnTo>
                  <a:lnTo>
                    <a:pt x="1699132" y="104928"/>
                  </a:lnTo>
                  <a:lnTo>
                    <a:pt x="1735299" y="103818"/>
                  </a:lnTo>
                  <a:lnTo>
                    <a:pt x="1771405" y="103079"/>
                  </a:lnTo>
                  <a:lnTo>
                    <a:pt x="1807470" y="102586"/>
                  </a:lnTo>
                  <a:lnTo>
                    <a:pt x="1844213" y="101552"/>
                  </a:lnTo>
                  <a:lnTo>
                    <a:pt x="1881409" y="100157"/>
                  </a:lnTo>
                  <a:lnTo>
                    <a:pt x="1918906" y="98521"/>
                  </a:lnTo>
                  <a:lnTo>
                    <a:pt x="1956604" y="96725"/>
                  </a:lnTo>
                  <a:lnTo>
                    <a:pt x="1994436" y="94822"/>
                  </a:lnTo>
                  <a:lnTo>
                    <a:pt x="2032357" y="92848"/>
                  </a:lnTo>
                  <a:lnTo>
                    <a:pt x="2068927" y="91532"/>
                  </a:lnTo>
                  <a:lnTo>
                    <a:pt x="2104596" y="90655"/>
                  </a:lnTo>
                  <a:lnTo>
                    <a:pt x="2139664" y="90070"/>
                  </a:lnTo>
                  <a:lnTo>
                    <a:pt x="2175742" y="88974"/>
                  </a:lnTo>
                  <a:lnTo>
                    <a:pt x="2212495" y="87538"/>
                  </a:lnTo>
                  <a:lnTo>
                    <a:pt x="2249697" y="85876"/>
                  </a:lnTo>
                  <a:lnTo>
                    <a:pt x="2286492" y="84767"/>
                  </a:lnTo>
                  <a:lnTo>
                    <a:pt x="2323017" y="84028"/>
                  </a:lnTo>
                  <a:lnTo>
                    <a:pt x="2359361" y="83535"/>
                  </a:lnTo>
                  <a:lnTo>
                    <a:pt x="2394174" y="82501"/>
                  </a:lnTo>
                  <a:lnTo>
                    <a:pt x="2427966" y="81106"/>
                  </a:lnTo>
                  <a:lnTo>
                    <a:pt x="2461077" y="79471"/>
                  </a:lnTo>
                  <a:lnTo>
                    <a:pt x="2495146" y="78381"/>
                  </a:lnTo>
                  <a:lnTo>
                    <a:pt x="2529853" y="77654"/>
                  </a:lnTo>
                  <a:lnTo>
                    <a:pt x="2564985" y="77169"/>
                  </a:lnTo>
                  <a:lnTo>
                    <a:pt x="2599696" y="76846"/>
                  </a:lnTo>
                  <a:lnTo>
                    <a:pt x="2634125" y="76631"/>
                  </a:lnTo>
                  <a:lnTo>
                    <a:pt x="2668367" y="76487"/>
                  </a:lnTo>
                  <a:lnTo>
                    <a:pt x="2702483" y="75686"/>
                  </a:lnTo>
                  <a:lnTo>
                    <a:pt x="2736517" y="74446"/>
                  </a:lnTo>
                  <a:lnTo>
                    <a:pt x="2770495" y="72914"/>
                  </a:lnTo>
                  <a:lnTo>
                    <a:pt x="2803730" y="71893"/>
                  </a:lnTo>
                  <a:lnTo>
                    <a:pt x="2836470" y="71212"/>
                  </a:lnTo>
                  <a:lnTo>
                    <a:pt x="2868880" y="70758"/>
                  </a:lnTo>
                  <a:lnTo>
                    <a:pt x="2901070" y="70455"/>
                  </a:lnTo>
                  <a:lnTo>
                    <a:pt x="2933113" y="70253"/>
                  </a:lnTo>
                  <a:lnTo>
                    <a:pt x="2965059" y="70119"/>
                  </a:lnTo>
                  <a:lnTo>
                    <a:pt x="2996233" y="70029"/>
                  </a:lnTo>
                  <a:lnTo>
                    <a:pt x="3026894" y="69970"/>
                  </a:lnTo>
                  <a:lnTo>
                    <a:pt x="3057213" y="69930"/>
                  </a:lnTo>
                  <a:lnTo>
                    <a:pt x="3086597" y="69198"/>
                  </a:lnTo>
                  <a:lnTo>
                    <a:pt x="3115359" y="68004"/>
                  </a:lnTo>
                  <a:lnTo>
                    <a:pt x="3143706" y="66503"/>
                  </a:lnTo>
                  <a:lnTo>
                    <a:pt x="3172482" y="65502"/>
                  </a:lnTo>
                  <a:lnTo>
                    <a:pt x="3201543" y="64835"/>
                  </a:lnTo>
                  <a:lnTo>
                    <a:pt x="3230795" y="64390"/>
                  </a:lnTo>
                  <a:lnTo>
                    <a:pt x="3260175" y="64093"/>
                  </a:lnTo>
                  <a:lnTo>
                    <a:pt x="3289639" y="63895"/>
                  </a:lnTo>
                  <a:lnTo>
                    <a:pt x="3319159" y="63764"/>
                  </a:lnTo>
                  <a:lnTo>
                    <a:pt x="3348012" y="63676"/>
                  </a:lnTo>
                  <a:lnTo>
                    <a:pt x="3376419" y="63617"/>
                  </a:lnTo>
                  <a:lnTo>
                    <a:pt x="3404529" y="63578"/>
                  </a:lnTo>
                  <a:lnTo>
                    <a:pt x="3431736" y="62846"/>
                  </a:lnTo>
                  <a:lnTo>
                    <a:pt x="3458341" y="61653"/>
                  </a:lnTo>
                  <a:lnTo>
                    <a:pt x="3484544" y="60152"/>
                  </a:lnTo>
                  <a:lnTo>
                    <a:pt x="3510479" y="59151"/>
                  </a:lnTo>
                  <a:lnTo>
                    <a:pt x="3536236" y="58484"/>
                  </a:lnTo>
                  <a:lnTo>
                    <a:pt x="3561874" y="58039"/>
                  </a:lnTo>
                  <a:lnTo>
                    <a:pt x="3587433" y="57743"/>
                  </a:lnTo>
                  <a:lnTo>
                    <a:pt x="3612939" y="57545"/>
                  </a:lnTo>
                  <a:lnTo>
                    <a:pt x="3638409" y="57413"/>
                  </a:lnTo>
                  <a:lnTo>
                    <a:pt x="3663151" y="57326"/>
                  </a:lnTo>
                  <a:lnTo>
                    <a:pt x="3687406" y="57267"/>
                  </a:lnTo>
                  <a:lnTo>
                    <a:pt x="3711337" y="57228"/>
                  </a:lnTo>
                  <a:lnTo>
                    <a:pt x="3758624" y="55303"/>
                  </a:lnTo>
                  <a:lnTo>
                    <a:pt x="3804805" y="52801"/>
                  </a:lnTo>
                  <a:lnTo>
                    <a:pt x="3848848" y="51689"/>
                  </a:lnTo>
                  <a:lnTo>
                    <a:pt x="3890060" y="51195"/>
                  </a:lnTo>
                  <a:lnTo>
                    <a:pt x="3929543" y="50270"/>
                  </a:lnTo>
                  <a:lnTo>
                    <a:pt x="3968258" y="47507"/>
                  </a:lnTo>
                  <a:lnTo>
                    <a:pt x="4006631" y="45809"/>
                  </a:lnTo>
                  <a:lnTo>
                    <a:pt x="4044147" y="44348"/>
                  </a:lnTo>
                  <a:lnTo>
                    <a:pt x="4079635" y="41347"/>
                  </a:lnTo>
                  <a:lnTo>
                    <a:pt x="4112342" y="39543"/>
                  </a:lnTo>
                  <a:lnTo>
                    <a:pt x="4158522" y="36646"/>
                  </a:lnTo>
                  <a:lnTo>
                    <a:pt x="4201603" y="33201"/>
                  </a:lnTo>
                  <a:lnTo>
                    <a:pt x="4241179" y="32180"/>
                  </a:lnTo>
                  <a:lnTo>
                    <a:pt x="4279716" y="31877"/>
                  </a:lnTo>
                  <a:lnTo>
                    <a:pt x="4325471" y="29906"/>
                  </a:lnTo>
                  <a:lnTo>
                    <a:pt x="4362243" y="27403"/>
                  </a:lnTo>
                  <a:lnTo>
                    <a:pt x="4397400" y="26290"/>
                  </a:lnTo>
                  <a:lnTo>
                    <a:pt x="4442732" y="24165"/>
                  </a:lnTo>
                  <a:lnTo>
                    <a:pt x="4514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384"/>
            <p:cNvSpPr/>
            <p:nvPr>
              <p:custDataLst>
                <p:tags r:id="rId254"/>
              </p:custDataLst>
            </p:nvPr>
          </p:nvSpPr>
          <p:spPr>
            <a:xfrm>
              <a:off x="5226050" y="567593"/>
              <a:ext cx="61190" cy="157839"/>
            </a:xfrm>
            <a:custGeom>
              <a:avLst/>
              <a:gdLst/>
              <a:ahLst/>
              <a:cxnLst/>
              <a:rect l="0" t="0" r="0" b="0"/>
              <a:pathLst>
                <a:path w="61190" h="157839">
                  <a:moveTo>
                    <a:pt x="57150" y="35657"/>
                  </a:moveTo>
                  <a:lnTo>
                    <a:pt x="57150" y="35657"/>
                  </a:lnTo>
                  <a:lnTo>
                    <a:pt x="60521" y="28915"/>
                  </a:lnTo>
                  <a:lnTo>
                    <a:pt x="60295" y="21842"/>
                  </a:lnTo>
                  <a:lnTo>
                    <a:pt x="57771" y="5803"/>
                  </a:lnTo>
                  <a:lnTo>
                    <a:pt x="56153" y="3055"/>
                  </a:lnTo>
                  <a:lnTo>
                    <a:pt x="53663" y="1222"/>
                  </a:lnTo>
                  <a:lnTo>
                    <a:pt x="50592" y="0"/>
                  </a:lnTo>
                  <a:lnTo>
                    <a:pt x="41535" y="2406"/>
                  </a:lnTo>
                  <a:lnTo>
                    <a:pt x="36157" y="5023"/>
                  </a:lnTo>
                  <a:lnTo>
                    <a:pt x="28299" y="13575"/>
                  </a:lnTo>
                  <a:lnTo>
                    <a:pt x="23161" y="24432"/>
                  </a:lnTo>
                  <a:lnTo>
                    <a:pt x="20877" y="36312"/>
                  </a:lnTo>
                  <a:lnTo>
                    <a:pt x="23625" y="46767"/>
                  </a:lnTo>
                  <a:lnTo>
                    <a:pt x="47334" y="90040"/>
                  </a:lnTo>
                  <a:lnTo>
                    <a:pt x="59889" y="120456"/>
                  </a:lnTo>
                  <a:lnTo>
                    <a:pt x="61189" y="131907"/>
                  </a:lnTo>
                  <a:lnTo>
                    <a:pt x="59416" y="144051"/>
                  </a:lnTo>
                  <a:lnTo>
                    <a:pt x="55838" y="148842"/>
                  </a:lnTo>
                  <a:lnTo>
                    <a:pt x="44338" y="156047"/>
                  </a:lnTo>
                  <a:lnTo>
                    <a:pt x="31700" y="157838"/>
                  </a:lnTo>
                  <a:lnTo>
                    <a:pt x="0" y="149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385"/>
            <p:cNvSpPr/>
            <p:nvPr>
              <p:custDataLst>
                <p:tags r:id="rId255"/>
              </p:custDataLst>
            </p:nvPr>
          </p:nvSpPr>
          <p:spPr>
            <a:xfrm>
              <a:off x="5124450" y="438150"/>
              <a:ext cx="95251" cy="215453"/>
            </a:xfrm>
            <a:custGeom>
              <a:avLst/>
              <a:gdLst/>
              <a:ahLst/>
              <a:cxnLst/>
              <a:rect l="0" t="0" r="0" b="0"/>
              <a:pathLst>
                <a:path w="95251" h="215453">
                  <a:moveTo>
                    <a:pt x="0" y="38100"/>
                  </a:moveTo>
                  <a:lnTo>
                    <a:pt x="0" y="38100"/>
                  </a:lnTo>
                  <a:lnTo>
                    <a:pt x="5467" y="27165"/>
                  </a:lnTo>
                  <a:lnTo>
                    <a:pt x="2717" y="36036"/>
                  </a:lnTo>
                  <a:lnTo>
                    <a:pt x="5606" y="73911"/>
                  </a:lnTo>
                  <a:lnTo>
                    <a:pt x="10990" y="113308"/>
                  </a:lnTo>
                  <a:lnTo>
                    <a:pt x="17248" y="157378"/>
                  </a:lnTo>
                  <a:lnTo>
                    <a:pt x="20224" y="198342"/>
                  </a:lnTo>
                  <a:lnTo>
                    <a:pt x="25687" y="210683"/>
                  </a:lnTo>
                  <a:lnTo>
                    <a:pt x="28413" y="213833"/>
                  </a:lnTo>
                  <a:lnTo>
                    <a:pt x="30936" y="215228"/>
                  </a:lnTo>
                  <a:lnTo>
                    <a:pt x="33324" y="215452"/>
                  </a:lnTo>
                  <a:lnTo>
                    <a:pt x="46798" y="195541"/>
                  </a:lnTo>
                  <a:lnTo>
                    <a:pt x="57454" y="159460"/>
                  </a:lnTo>
                  <a:lnTo>
                    <a:pt x="67375" y="112454"/>
                  </a:lnTo>
                  <a:lnTo>
                    <a:pt x="74248" y="66898"/>
                  </a:lnTo>
                  <a:lnTo>
                    <a:pt x="79385" y="3722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386"/>
            <p:cNvSpPr/>
            <p:nvPr>
              <p:custDataLst>
                <p:tags r:id="rId256"/>
              </p:custDataLst>
            </p:nvPr>
          </p:nvSpPr>
          <p:spPr>
            <a:xfrm>
              <a:off x="4953000" y="429318"/>
              <a:ext cx="114301" cy="256483"/>
            </a:xfrm>
            <a:custGeom>
              <a:avLst/>
              <a:gdLst/>
              <a:ahLst/>
              <a:cxnLst/>
              <a:rect l="0" t="0" r="0" b="0"/>
              <a:pathLst>
                <a:path w="114301" h="256483">
                  <a:moveTo>
                    <a:pt x="0" y="46932"/>
                  </a:moveTo>
                  <a:lnTo>
                    <a:pt x="0" y="46932"/>
                  </a:lnTo>
                  <a:lnTo>
                    <a:pt x="0" y="43561"/>
                  </a:lnTo>
                  <a:lnTo>
                    <a:pt x="706" y="42568"/>
                  </a:lnTo>
                  <a:lnTo>
                    <a:pt x="1881" y="41906"/>
                  </a:lnTo>
                  <a:lnTo>
                    <a:pt x="3371" y="41465"/>
                  </a:lnTo>
                  <a:lnTo>
                    <a:pt x="4364" y="42582"/>
                  </a:lnTo>
                  <a:lnTo>
                    <a:pt x="9459" y="78562"/>
                  </a:lnTo>
                  <a:lnTo>
                    <a:pt x="11740" y="120117"/>
                  </a:lnTo>
                  <a:lnTo>
                    <a:pt x="12416" y="160339"/>
                  </a:lnTo>
                  <a:lnTo>
                    <a:pt x="12616" y="199067"/>
                  </a:lnTo>
                  <a:lnTo>
                    <a:pt x="6228" y="243481"/>
                  </a:lnTo>
                  <a:lnTo>
                    <a:pt x="4858" y="245698"/>
                  </a:lnTo>
                  <a:lnTo>
                    <a:pt x="3238" y="247176"/>
                  </a:lnTo>
                  <a:lnTo>
                    <a:pt x="639" y="208992"/>
                  </a:lnTo>
                  <a:lnTo>
                    <a:pt x="190" y="164016"/>
                  </a:lnTo>
                  <a:lnTo>
                    <a:pt x="762" y="122624"/>
                  </a:lnTo>
                  <a:lnTo>
                    <a:pt x="5474" y="78920"/>
                  </a:lnTo>
                  <a:lnTo>
                    <a:pt x="15611" y="32188"/>
                  </a:lnTo>
                  <a:lnTo>
                    <a:pt x="20578" y="19683"/>
                  </a:lnTo>
                  <a:lnTo>
                    <a:pt x="34084" y="1934"/>
                  </a:lnTo>
                  <a:lnTo>
                    <a:pt x="38950" y="0"/>
                  </a:lnTo>
                  <a:lnTo>
                    <a:pt x="43606" y="827"/>
                  </a:lnTo>
                  <a:lnTo>
                    <a:pt x="48121" y="3496"/>
                  </a:lnTo>
                  <a:lnTo>
                    <a:pt x="61216" y="24106"/>
                  </a:lnTo>
                  <a:lnTo>
                    <a:pt x="67292" y="49184"/>
                  </a:lnTo>
                  <a:lnTo>
                    <a:pt x="64981" y="90259"/>
                  </a:lnTo>
                  <a:lnTo>
                    <a:pt x="62528" y="109707"/>
                  </a:lnTo>
                  <a:lnTo>
                    <a:pt x="56954" y="119752"/>
                  </a:lnTo>
                  <a:lnTo>
                    <a:pt x="39139" y="133341"/>
                  </a:lnTo>
                  <a:lnTo>
                    <a:pt x="27744" y="136371"/>
                  </a:lnTo>
                  <a:lnTo>
                    <a:pt x="17975" y="135366"/>
                  </a:lnTo>
                  <a:lnTo>
                    <a:pt x="8930" y="132567"/>
                  </a:lnTo>
                  <a:lnTo>
                    <a:pt x="5953" y="130833"/>
                  </a:lnTo>
                  <a:lnTo>
                    <a:pt x="1764" y="126433"/>
                  </a:lnTo>
                  <a:lnTo>
                    <a:pt x="1176" y="126744"/>
                  </a:lnTo>
                  <a:lnTo>
                    <a:pt x="784" y="127657"/>
                  </a:lnTo>
                  <a:lnTo>
                    <a:pt x="38300" y="168336"/>
                  </a:lnTo>
                  <a:lnTo>
                    <a:pt x="73247" y="211548"/>
                  </a:lnTo>
                  <a:lnTo>
                    <a:pt x="114300" y="256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457"/>
          <p:cNvGrpSpPr/>
          <p:nvPr/>
        </p:nvGrpSpPr>
        <p:grpSpPr>
          <a:xfrm>
            <a:off x="965200" y="1426273"/>
            <a:ext cx="723901" cy="258902"/>
            <a:chOff x="965200" y="1426273"/>
            <a:chExt cx="723901" cy="258902"/>
          </a:xfrm>
        </p:grpSpPr>
        <p:sp>
          <p:nvSpPr>
            <p:cNvPr id="42" name="SMARTInkShape-2387"/>
            <p:cNvSpPr/>
            <p:nvPr>
              <p:custDataLst>
                <p:tags r:id="rId247"/>
              </p:custDataLst>
            </p:nvPr>
          </p:nvSpPr>
          <p:spPr>
            <a:xfrm>
              <a:off x="1414002" y="1478474"/>
              <a:ext cx="275099" cy="170385"/>
            </a:xfrm>
            <a:custGeom>
              <a:avLst/>
              <a:gdLst/>
              <a:ahLst/>
              <a:cxnLst/>
              <a:rect l="0" t="0" r="0" b="0"/>
              <a:pathLst>
                <a:path w="275099" h="170385">
                  <a:moveTo>
                    <a:pt x="46498" y="121726"/>
                  </a:moveTo>
                  <a:lnTo>
                    <a:pt x="46498" y="121726"/>
                  </a:lnTo>
                  <a:lnTo>
                    <a:pt x="46498" y="118355"/>
                  </a:lnTo>
                  <a:lnTo>
                    <a:pt x="44616" y="114819"/>
                  </a:lnTo>
                  <a:lnTo>
                    <a:pt x="43127" y="112888"/>
                  </a:lnTo>
                  <a:lnTo>
                    <a:pt x="37709" y="110742"/>
                  </a:lnTo>
                  <a:lnTo>
                    <a:pt x="34288" y="110170"/>
                  </a:lnTo>
                  <a:lnTo>
                    <a:pt x="26725" y="111416"/>
                  </a:lnTo>
                  <a:lnTo>
                    <a:pt x="18660" y="115027"/>
                  </a:lnTo>
                  <a:lnTo>
                    <a:pt x="10372" y="121336"/>
                  </a:lnTo>
                  <a:lnTo>
                    <a:pt x="1143" y="136192"/>
                  </a:lnTo>
                  <a:lnTo>
                    <a:pt x="34" y="140542"/>
                  </a:lnTo>
                  <a:lnTo>
                    <a:pt x="0" y="144148"/>
                  </a:lnTo>
                  <a:lnTo>
                    <a:pt x="5014" y="158375"/>
                  </a:lnTo>
                  <a:lnTo>
                    <a:pt x="6848" y="160975"/>
                  </a:lnTo>
                  <a:lnTo>
                    <a:pt x="10766" y="163865"/>
                  </a:lnTo>
                  <a:lnTo>
                    <a:pt x="12799" y="163929"/>
                  </a:lnTo>
                  <a:lnTo>
                    <a:pt x="16939" y="162120"/>
                  </a:lnTo>
                  <a:lnTo>
                    <a:pt x="36538" y="144338"/>
                  </a:lnTo>
                  <a:lnTo>
                    <a:pt x="38447" y="144562"/>
                  </a:lnTo>
                  <a:lnTo>
                    <a:pt x="42449" y="148573"/>
                  </a:lnTo>
                  <a:lnTo>
                    <a:pt x="44699" y="153178"/>
                  </a:lnTo>
                  <a:lnTo>
                    <a:pt x="45298" y="155394"/>
                  </a:lnTo>
                  <a:lnTo>
                    <a:pt x="52885" y="165255"/>
                  </a:lnTo>
                  <a:lnTo>
                    <a:pt x="62036" y="169294"/>
                  </a:lnTo>
                  <a:lnTo>
                    <a:pt x="73865" y="170384"/>
                  </a:lnTo>
                  <a:lnTo>
                    <a:pt x="88530" y="168517"/>
                  </a:lnTo>
                  <a:lnTo>
                    <a:pt x="100692" y="161572"/>
                  </a:lnTo>
                  <a:lnTo>
                    <a:pt x="110801" y="150724"/>
                  </a:lnTo>
                  <a:lnTo>
                    <a:pt x="128788" y="117001"/>
                  </a:lnTo>
                  <a:lnTo>
                    <a:pt x="142559" y="76735"/>
                  </a:lnTo>
                  <a:lnTo>
                    <a:pt x="153079" y="29965"/>
                  </a:lnTo>
                  <a:lnTo>
                    <a:pt x="154042" y="18573"/>
                  </a:lnTo>
                  <a:lnTo>
                    <a:pt x="152766" y="18385"/>
                  </a:lnTo>
                  <a:lnTo>
                    <a:pt x="147586" y="21939"/>
                  </a:lnTo>
                  <a:lnTo>
                    <a:pt x="136736" y="38616"/>
                  </a:lnTo>
                  <a:lnTo>
                    <a:pt x="127955" y="61431"/>
                  </a:lnTo>
                  <a:lnTo>
                    <a:pt x="123736" y="102447"/>
                  </a:lnTo>
                  <a:lnTo>
                    <a:pt x="124785" y="133126"/>
                  </a:lnTo>
                  <a:lnTo>
                    <a:pt x="126206" y="139910"/>
                  </a:lnTo>
                  <a:lnTo>
                    <a:pt x="129975" y="145137"/>
                  </a:lnTo>
                  <a:lnTo>
                    <a:pt x="141690" y="152827"/>
                  </a:lnTo>
                  <a:lnTo>
                    <a:pt x="145942" y="154455"/>
                  </a:lnTo>
                  <a:lnTo>
                    <a:pt x="148778" y="154834"/>
                  </a:lnTo>
                  <a:lnTo>
                    <a:pt x="150668" y="154381"/>
                  </a:lnTo>
                  <a:lnTo>
                    <a:pt x="179698" y="125965"/>
                  </a:lnTo>
                  <a:lnTo>
                    <a:pt x="212909" y="85261"/>
                  </a:lnTo>
                  <a:lnTo>
                    <a:pt x="237745" y="38555"/>
                  </a:lnTo>
                  <a:lnTo>
                    <a:pt x="247128" y="15326"/>
                  </a:lnTo>
                  <a:lnTo>
                    <a:pt x="249190" y="520"/>
                  </a:lnTo>
                  <a:lnTo>
                    <a:pt x="247948" y="0"/>
                  </a:lnTo>
                  <a:lnTo>
                    <a:pt x="242806" y="3185"/>
                  </a:lnTo>
                  <a:lnTo>
                    <a:pt x="235348" y="19653"/>
                  </a:lnTo>
                  <a:lnTo>
                    <a:pt x="223554" y="59230"/>
                  </a:lnTo>
                  <a:lnTo>
                    <a:pt x="225823" y="95688"/>
                  </a:lnTo>
                  <a:lnTo>
                    <a:pt x="230620" y="112976"/>
                  </a:lnTo>
                  <a:lnTo>
                    <a:pt x="239808" y="130067"/>
                  </a:lnTo>
                  <a:lnTo>
                    <a:pt x="245927" y="135753"/>
                  </a:lnTo>
                  <a:lnTo>
                    <a:pt x="275098" y="147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388"/>
            <p:cNvSpPr/>
            <p:nvPr>
              <p:custDataLst>
                <p:tags r:id="rId248"/>
              </p:custDataLst>
            </p:nvPr>
          </p:nvSpPr>
          <p:spPr>
            <a:xfrm>
              <a:off x="1306447" y="1575192"/>
              <a:ext cx="58804" cy="94859"/>
            </a:xfrm>
            <a:custGeom>
              <a:avLst/>
              <a:gdLst/>
              <a:ahLst/>
              <a:cxnLst/>
              <a:rect l="0" t="0" r="0" b="0"/>
              <a:pathLst>
                <a:path w="58804" h="94859">
                  <a:moveTo>
                    <a:pt x="58803" y="31358"/>
                  </a:moveTo>
                  <a:lnTo>
                    <a:pt x="58803" y="31358"/>
                  </a:lnTo>
                  <a:lnTo>
                    <a:pt x="58803" y="10964"/>
                  </a:lnTo>
                  <a:lnTo>
                    <a:pt x="56922" y="6301"/>
                  </a:lnTo>
                  <a:lnTo>
                    <a:pt x="55432" y="4070"/>
                  </a:lnTo>
                  <a:lnTo>
                    <a:pt x="53733" y="2583"/>
                  </a:lnTo>
                  <a:lnTo>
                    <a:pt x="49965" y="930"/>
                  </a:lnTo>
                  <a:lnTo>
                    <a:pt x="40505" y="0"/>
                  </a:lnTo>
                  <a:lnTo>
                    <a:pt x="32797" y="3545"/>
                  </a:lnTo>
                  <a:lnTo>
                    <a:pt x="18642" y="17238"/>
                  </a:lnTo>
                  <a:lnTo>
                    <a:pt x="4805" y="37287"/>
                  </a:lnTo>
                  <a:lnTo>
                    <a:pt x="1638" y="43777"/>
                  </a:lnTo>
                  <a:lnTo>
                    <a:pt x="0" y="58515"/>
                  </a:lnTo>
                  <a:lnTo>
                    <a:pt x="2329" y="73061"/>
                  </a:lnTo>
                  <a:lnTo>
                    <a:pt x="20703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389"/>
            <p:cNvSpPr/>
            <p:nvPr>
              <p:custDataLst>
                <p:tags r:id="rId249"/>
              </p:custDataLst>
            </p:nvPr>
          </p:nvSpPr>
          <p:spPr>
            <a:xfrm>
              <a:off x="1150993" y="1572335"/>
              <a:ext cx="74558" cy="92813"/>
            </a:xfrm>
            <a:custGeom>
              <a:avLst/>
              <a:gdLst/>
              <a:ahLst/>
              <a:cxnLst/>
              <a:rect l="0" t="0" r="0" b="0"/>
              <a:pathLst>
                <a:path w="74558" h="92813">
                  <a:moveTo>
                    <a:pt x="36457" y="40565"/>
                  </a:moveTo>
                  <a:lnTo>
                    <a:pt x="36457" y="40565"/>
                  </a:lnTo>
                  <a:lnTo>
                    <a:pt x="27619" y="40565"/>
                  </a:lnTo>
                  <a:lnTo>
                    <a:pt x="26331" y="41271"/>
                  </a:lnTo>
                  <a:lnTo>
                    <a:pt x="25473" y="42447"/>
                  </a:lnTo>
                  <a:lnTo>
                    <a:pt x="24096" y="46032"/>
                  </a:lnTo>
                  <a:lnTo>
                    <a:pt x="24689" y="46326"/>
                  </a:lnTo>
                  <a:lnTo>
                    <a:pt x="32625" y="46837"/>
                  </a:lnTo>
                  <a:lnTo>
                    <a:pt x="49498" y="37466"/>
                  </a:lnTo>
                  <a:lnTo>
                    <a:pt x="55894" y="32603"/>
                  </a:lnTo>
                  <a:lnTo>
                    <a:pt x="59206" y="24326"/>
                  </a:lnTo>
                  <a:lnTo>
                    <a:pt x="61333" y="8508"/>
                  </a:lnTo>
                  <a:lnTo>
                    <a:pt x="60097" y="5788"/>
                  </a:lnTo>
                  <a:lnTo>
                    <a:pt x="54960" y="884"/>
                  </a:lnTo>
                  <a:lnTo>
                    <a:pt x="50909" y="0"/>
                  </a:lnTo>
                  <a:lnTo>
                    <a:pt x="35800" y="2127"/>
                  </a:lnTo>
                  <a:lnTo>
                    <a:pt x="26522" y="5372"/>
                  </a:lnTo>
                  <a:lnTo>
                    <a:pt x="13366" y="17908"/>
                  </a:lnTo>
                  <a:lnTo>
                    <a:pt x="3902" y="38399"/>
                  </a:lnTo>
                  <a:lnTo>
                    <a:pt x="0" y="58973"/>
                  </a:lnTo>
                  <a:lnTo>
                    <a:pt x="2850" y="72030"/>
                  </a:lnTo>
                  <a:lnTo>
                    <a:pt x="8821" y="83477"/>
                  </a:lnTo>
                  <a:lnTo>
                    <a:pt x="16178" y="90917"/>
                  </a:lnTo>
                  <a:lnTo>
                    <a:pt x="29796" y="92812"/>
                  </a:lnTo>
                  <a:lnTo>
                    <a:pt x="74557" y="85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90"/>
            <p:cNvSpPr/>
            <p:nvPr>
              <p:custDataLst>
                <p:tags r:id="rId250"/>
              </p:custDataLst>
            </p:nvPr>
          </p:nvSpPr>
          <p:spPr>
            <a:xfrm>
              <a:off x="965200" y="1426273"/>
              <a:ext cx="133351" cy="258902"/>
            </a:xfrm>
            <a:custGeom>
              <a:avLst/>
              <a:gdLst/>
              <a:ahLst/>
              <a:cxnLst/>
              <a:rect l="0" t="0" r="0" b="0"/>
              <a:pathLst>
                <a:path w="133351" h="258902">
                  <a:moveTo>
                    <a:pt x="0" y="65977"/>
                  </a:moveTo>
                  <a:lnTo>
                    <a:pt x="0" y="65977"/>
                  </a:lnTo>
                  <a:lnTo>
                    <a:pt x="0" y="72065"/>
                  </a:lnTo>
                  <a:lnTo>
                    <a:pt x="8789" y="84844"/>
                  </a:lnTo>
                  <a:lnTo>
                    <a:pt x="17891" y="107786"/>
                  </a:lnTo>
                  <a:lnTo>
                    <a:pt x="27288" y="153885"/>
                  </a:lnTo>
                  <a:lnTo>
                    <a:pt x="30868" y="201117"/>
                  </a:lnTo>
                  <a:lnTo>
                    <a:pt x="31576" y="242955"/>
                  </a:lnTo>
                  <a:lnTo>
                    <a:pt x="31716" y="258901"/>
                  </a:lnTo>
                  <a:lnTo>
                    <a:pt x="28376" y="212823"/>
                  </a:lnTo>
                  <a:lnTo>
                    <a:pt x="25988" y="168597"/>
                  </a:lnTo>
                  <a:lnTo>
                    <a:pt x="25477" y="123706"/>
                  </a:lnTo>
                  <a:lnTo>
                    <a:pt x="26121" y="81195"/>
                  </a:lnTo>
                  <a:lnTo>
                    <a:pt x="31180" y="44459"/>
                  </a:lnTo>
                  <a:lnTo>
                    <a:pt x="37611" y="29132"/>
                  </a:lnTo>
                  <a:lnTo>
                    <a:pt x="52537" y="9199"/>
                  </a:lnTo>
                  <a:lnTo>
                    <a:pt x="64272" y="1937"/>
                  </a:lnTo>
                  <a:lnTo>
                    <a:pt x="70365" y="0"/>
                  </a:lnTo>
                  <a:lnTo>
                    <a:pt x="75837" y="120"/>
                  </a:lnTo>
                  <a:lnTo>
                    <a:pt x="85681" y="4017"/>
                  </a:lnTo>
                  <a:lnTo>
                    <a:pt x="102528" y="24257"/>
                  </a:lnTo>
                  <a:lnTo>
                    <a:pt x="109068" y="40849"/>
                  </a:lnTo>
                  <a:lnTo>
                    <a:pt x="111269" y="58337"/>
                  </a:lnTo>
                  <a:lnTo>
                    <a:pt x="107836" y="86605"/>
                  </a:lnTo>
                  <a:lnTo>
                    <a:pt x="101784" y="101956"/>
                  </a:lnTo>
                  <a:lnTo>
                    <a:pt x="92510" y="112071"/>
                  </a:lnTo>
                  <a:lnTo>
                    <a:pt x="65938" y="127685"/>
                  </a:lnTo>
                  <a:lnTo>
                    <a:pt x="35727" y="135112"/>
                  </a:lnTo>
                  <a:lnTo>
                    <a:pt x="34401" y="136056"/>
                  </a:lnTo>
                  <a:lnTo>
                    <a:pt x="33518" y="137391"/>
                  </a:lnTo>
                  <a:lnTo>
                    <a:pt x="32928" y="138986"/>
                  </a:lnTo>
                  <a:lnTo>
                    <a:pt x="33241" y="140755"/>
                  </a:lnTo>
                  <a:lnTo>
                    <a:pt x="35470" y="144602"/>
                  </a:lnTo>
                  <a:lnTo>
                    <a:pt x="82061" y="183536"/>
                  </a:lnTo>
                  <a:lnTo>
                    <a:pt x="111538" y="211416"/>
                  </a:lnTo>
                  <a:lnTo>
                    <a:pt x="133350" y="25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458"/>
          <p:cNvGrpSpPr/>
          <p:nvPr/>
        </p:nvGrpSpPr>
        <p:grpSpPr>
          <a:xfrm>
            <a:off x="2208833" y="1454150"/>
            <a:ext cx="411643" cy="274361"/>
            <a:chOff x="2208833" y="1454150"/>
            <a:chExt cx="411643" cy="274361"/>
          </a:xfrm>
        </p:grpSpPr>
        <p:sp>
          <p:nvSpPr>
            <p:cNvPr id="47" name="SMARTInkShape-2391"/>
            <p:cNvSpPr/>
            <p:nvPr>
              <p:custDataLst>
                <p:tags r:id="rId244"/>
              </p:custDataLst>
            </p:nvPr>
          </p:nvSpPr>
          <p:spPr>
            <a:xfrm>
              <a:off x="2528180" y="1469827"/>
              <a:ext cx="92296" cy="258684"/>
            </a:xfrm>
            <a:custGeom>
              <a:avLst/>
              <a:gdLst/>
              <a:ahLst/>
              <a:cxnLst/>
              <a:rect l="0" t="0" r="0" b="0"/>
              <a:pathLst>
                <a:path w="92296" h="258684">
                  <a:moveTo>
                    <a:pt x="5470" y="35123"/>
                  </a:moveTo>
                  <a:lnTo>
                    <a:pt x="5470" y="35123"/>
                  </a:lnTo>
                  <a:lnTo>
                    <a:pt x="5470" y="38494"/>
                  </a:lnTo>
                  <a:lnTo>
                    <a:pt x="3588" y="42030"/>
                  </a:lnTo>
                  <a:lnTo>
                    <a:pt x="2099" y="43961"/>
                  </a:lnTo>
                  <a:lnTo>
                    <a:pt x="444" y="49870"/>
                  </a:lnTo>
                  <a:lnTo>
                    <a:pt x="0" y="83057"/>
                  </a:lnTo>
                  <a:lnTo>
                    <a:pt x="7981" y="127408"/>
                  </a:lnTo>
                  <a:lnTo>
                    <a:pt x="11314" y="167865"/>
                  </a:lnTo>
                  <a:lnTo>
                    <a:pt x="9789" y="203806"/>
                  </a:lnTo>
                  <a:lnTo>
                    <a:pt x="6323" y="246714"/>
                  </a:lnTo>
                  <a:lnTo>
                    <a:pt x="5723" y="258683"/>
                  </a:lnTo>
                  <a:lnTo>
                    <a:pt x="8863" y="221185"/>
                  </a:lnTo>
                  <a:lnTo>
                    <a:pt x="10944" y="182837"/>
                  </a:lnTo>
                  <a:lnTo>
                    <a:pt x="13312" y="150868"/>
                  </a:lnTo>
                  <a:lnTo>
                    <a:pt x="16731" y="106577"/>
                  </a:lnTo>
                  <a:lnTo>
                    <a:pt x="21256" y="59586"/>
                  </a:lnTo>
                  <a:lnTo>
                    <a:pt x="33666" y="25516"/>
                  </a:lnTo>
                  <a:lnTo>
                    <a:pt x="47378" y="3192"/>
                  </a:lnTo>
                  <a:lnTo>
                    <a:pt x="51047" y="430"/>
                  </a:lnTo>
                  <a:lnTo>
                    <a:pt x="54199" y="0"/>
                  </a:lnTo>
                  <a:lnTo>
                    <a:pt x="57006" y="1124"/>
                  </a:lnTo>
                  <a:lnTo>
                    <a:pt x="74440" y="16191"/>
                  </a:lnTo>
                  <a:lnTo>
                    <a:pt x="87368" y="35158"/>
                  </a:lnTo>
                  <a:lnTo>
                    <a:pt x="92295" y="64296"/>
                  </a:lnTo>
                  <a:lnTo>
                    <a:pt x="87803" y="83837"/>
                  </a:lnTo>
                  <a:lnTo>
                    <a:pt x="78752" y="99812"/>
                  </a:lnTo>
                  <a:lnTo>
                    <a:pt x="67673" y="109265"/>
                  </a:lnTo>
                  <a:lnTo>
                    <a:pt x="55693" y="113936"/>
                  </a:lnTo>
                  <a:lnTo>
                    <a:pt x="49536" y="115181"/>
                  </a:lnTo>
                  <a:lnTo>
                    <a:pt x="5470" y="9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92"/>
            <p:cNvSpPr/>
            <p:nvPr>
              <p:custDataLst>
                <p:tags r:id="rId245"/>
              </p:custDataLst>
            </p:nvPr>
          </p:nvSpPr>
          <p:spPr>
            <a:xfrm>
              <a:off x="2208833" y="1454150"/>
              <a:ext cx="261318" cy="95251"/>
            </a:xfrm>
            <a:custGeom>
              <a:avLst/>
              <a:gdLst/>
              <a:ahLst/>
              <a:cxnLst/>
              <a:rect l="0" t="0" r="0" b="0"/>
              <a:pathLst>
                <a:path w="261318" h="95251">
                  <a:moveTo>
                    <a:pt x="7317" y="95250"/>
                  </a:moveTo>
                  <a:lnTo>
                    <a:pt x="7317" y="95250"/>
                  </a:lnTo>
                  <a:lnTo>
                    <a:pt x="575" y="91879"/>
                  </a:lnTo>
                  <a:lnTo>
                    <a:pt x="0" y="89475"/>
                  </a:lnTo>
                  <a:lnTo>
                    <a:pt x="3124" y="83041"/>
                  </a:lnTo>
                  <a:lnTo>
                    <a:pt x="19559" y="71485"/>
                  </a:lnTo>
                  <a:lnTo>
                    <a:pt x="63488" y="55644"/>
                  </a:lnTo>
                  <a:lnTo>
                    <a:pt x="109063" y="41226"/>
                  </a:lnTo>
                  <a:lnTo>
                    <a:pt x="155292" y="26326"/>
                  </a:lnTo>
                  <a:lnTo>
                    <a:pt x="200974" y="14856"/>
                  </a:lnTo>
                  <a:lnTo>
                    <a:pt x="261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93"/>
            <p:cNvSpPr/>
            <p:nvPr>
              <p:custDataLst>
                <p:tags r:id="rId246"/>
              </p:custDataLst>
            </p:nvPr>
          </p:nvSpPr>
          <p:spPr>
            <a:xfrm>
              <a:off x="2317750" y="1487383"/>
              <a:ext cx="12701" cy="208068"/>
            </a:xfrm>
            <a:custGeom>
              <a:avLst/>
              <a:gdLst/>
              <a:ahLst/>
              <a:cxnLst/>
              <a:rect l="0" t="0" r="0" b="0"/>
              <a:pathLst>
                <a:path w="12701" h="208068">
                  <a:moveTo>
                    <a:pt x="0" y="23917"/>
                  </a:moveTo>
                  <a:lnTo>
                    <a:pt x="0" y="23917"/>
                  </a:lnTo>
                  <a:lnTo>
                    <a:pt x="0" y="11708"/>
                  </a:lnTo>
                  <a:lnTo>
                    <a:pt x="1881" y="6026"/>
                  </a:lnTo>
                  <a:lnTo>
                    <a:pt x="5467" y="0"/>
                  </a:lnTo>
                  <a:lnTo>
                    <a:pt x="9460" y="9069"/>
                  </a:lnTo>
                  <a:lnTo>
                    <a:pt x="12415" y="53449"/>
                  </a:lnTo>
                  <a:lnTo>
                    <a:pt x="12662" y="93257"/>
                  </a:lnTo>
                  <a:lnTo>
                    <a:pt x="12689" y="131010"/>
                  </a:lnTo>
                  <a:lnTo>
                    <a:pt x="12697" y="170419"/>
                  </a:lnTo>
                  <a:lnTo>
                    <a:pt x="12700" y="20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59"/>
          <p:cNvGrpSpPr/>
          <p:nvPr/>
        </p:nvGrpSpPr>
        <p:grpSpPr>
          <a:xfrm>
            <a:off x="2908300" y="1436929"/>
            <a:ext cx="495301" cy="264072"/>
            <a:chOff x="2908300" y="1436929"/>
            <a:chExt cx="495301" cy="264072"/>
          </a:xfrm>
        </p:grpSpPr>
        <p:sp>
          <p:nvSpPr>
            <p:cNvPr id="51" name="SMARTInkShape-2394"/>
            <p:cNvSpPr/>
            <p:nvPr>
              <p:custDataLst>
                <p:tags r:id="rId242"/>
              </p:custDataLst>
            </p:nvPr>
          </p:nvSpPr>
          <p:spPr>
            <a:xfrm>
              <a:off x="3062132" y="1436929"/>
              <a:ext cx="341469" cy="252061"/>
            </a:xfrm>
            <a:custGeom>
              <a:avLst/>
              <a:gdLst/>
              <a:ahLst/>
              <a:cxnLst/>
              <a:rect l="0" t="0" r="0" b="0"/>
              <a:pathLst>
                <a:path w="341469" h="252061">
                  <a:moveTo>
                    <a:pt x="11268" y="150571"/>
                  </a:moveTo>
                  <a:lnTo>
                    <a:pt x="11268" y="150571"/>
                  </a:lnTo>
                  <a:lnTo>
                    <a:pt x="7897" y="150571"/>
                  </a:lnTo>
                  <a:lnTo>
                    <a:pt x="7609" y="151277"/>
                  </a:lnTo>
                  <a:lnTo>
                    <a:pt x="9172" y="153942"/>
                  </a:lnTo>
                  <a:lnTo>
                    <a:pt x="9165" y="155640"/>
                  </a:lnTo>
                  <a:lnTo>
                    <a:pt x="1020" y="182081"/>
                  </a:lnTo>
                  <a:lnTo>
                    <a:pt x="0" y="201300"/>
                  </a:lnTo>
                  <a:lnTo>
                    <a:pt x="7502" y="233112"/>
                  </a:lnTo>
                  <a:lnTo>
                    <a:pt x="13357" y="242054"/>
                  </a:lnTo>
                  <a:lnTo>
                    <a:pt x="16893" y="245426"/>
                  </a:lnTo>
                  <a:lnTo>
                    <a:pt x="20663" y="246263"/>
                  </a:lnTo>
                  <a:lnTo>
                    <a:pt x="24587" y="245410"/>
                  </a:lnTo>
                  <a:lnTo>
                    <a:pt x="28614" y="243430"/>
                  </a:lnTo>
                  <a:lnTo>
                    <a:pt x="52567" y="211099"/>
                  </a:lnTo>
                  <a:lnTo>
                    <a:pt x="65181" y="189116"/>
                  </a:lnTo>
                  <a:lnTo>
                    <a:pt x="66260" y="188262"/>
                  </a:lnTo>
                  <a:lnTo>
                    <a:pt x="66979" y="188398"/>
                  </a:lnTo>
                  <a:lnTo>
                    <a:pt x="71363" y="195332"/>
                  </a:lnTo>
                  <a:lnTo>
                    <a:pt x="94408" y="242875"/>
                  </a:lnTo>
                  <a:lnTo>
                    <a:pt x="98445" y="248091"/>
                  </a:lnTo>
                  <a:lnTo>
                    <a:pt x="103252" y="250862"/>
                  </a:lnTo>
                  <a:lnTo>
                    <a:pt x="114239" y="252060"/>
                  </a:lnTo>
                  <a:lnTo>
                    <a:pt x="119427" y="249980"/>
                  </a:lnTo>
                  <a:lnTo>
                    <a:pt x="128953" y="242025"/>
                  </a:lnTo>
                  <a:lnTo>
                    <a:pt x="151756" y="199824"/>
                  </a:lnTo>
                  <a:lnTo>
                    <a:pt x="161289" y="156093"/>
                  </a:lnTo>
                  <a:lnTo>
                    <a:pt x="169966" y="111602"/>
                  </a:lnTo>
                  <a:lnTo>
                    <a:pt x="175104" y="71691"/>
                  </a:lnTo>
                  <a:lnTo>
                    <a:pt x="180482" y="25158"/>
                  </a:lnTo>
                  <a:lnTo>
                    <a:pt x="182424" y="0"/>
                  </a:lnTo>
                  <a:lnTo>
                    <a:pt x="179260" y="8826"/>
                  </a:lnTo>
                  <a:lnTo>
                    <a:pt x="176234" y="55414"/>
                  </a:lnTo>
                  <a:lnTo>
                    <a:pt x="172879" y="99014"/>
                  </a:lnTo>
                  <a:lnTo>
                    <a:pt x="175021" y="145251"/>
                  </a:lnTo>
                  <a:lnTo>
                    <a:pt x="177380" y="182234"/>
                  </a:lnTo>
                  <a:lnTo>
                    <a:pt x="182933" y="204625"/>
                  </a:lnTo>
                  <a:lnTo>
                    <a:pt x="187094" y="212007"/>
                  </a:lnTo>
                  <a:lnTo>
                    <a:pt x="191986" y="216928"/>
                  </a:lnTo>
                  <a:lnTo>
                    <a:pt x="197363" y="220209"/>
                  </a:lnTo>
                  <a:lnTo>
                    <a:pt x="202359" y="221691"/>
                  </a:lnTo>
                  <a:lnTo>
                    <a:pt x="211673" y="221456"/>
                  </a:lnTo>
                  <a:lnTo>
                    <a:pt x="222398" y="215236"/>
                  </a:lnTo>
                  <a:lnTo>
                    <a:pt x="236573" y="201716"/>
                  </a:lnTo>
                  <a:lnTo>
                    <a:pt x="245242" y="186892"/>
                  </a:lnTo>
                  <a:lnTo>
                    <a:pt x="254492" y="159549"/>
                  </a:lnTo>
                  <a:lnTo>
                    <a:pt x="254556" y="154439"/>
                  </a:lnTo>
                  <a:lnTo>
                    <a:pt x="253188" y="151033"/>
                  </a:lnTo>
                  <a:lnTo>
                    <a:pt x="250865" y="148762"/>
                  </a:lnTo>
                  <a:lnTo>
                    <a:pt x="248610" y="147954"/>
                  </a:lnTo>
                  <a:lnTo>
                    <a:pt x="246402" y="148121"/>
                  </a:lnTo>
                  <a:lnTo>
                    <a:pt x="244224" y="148938"/>
                  </a:lnTo>
                  <a:lnTo>
                    <a:pt x="234416" y="163571"/>
                  </a:lnTo>
                  <a:lnTo>
                    <a:pt x="225944" y="189152"/>
                  </a:lnTo>
                  <a:lnTo>
                    <a:pt x="224978" y="203231"/>
                  </a:lnTo>
                  <a:lnTo>
                    <a:pt x="225708" y="208961"/>
                  </a:lnTo>
                  <a:lnTo>
                    <a:pt x="234045" y="220972"/>
                  </a:lnTo>
                  <a:lnTo>
                    <a:pt x="246452" y="231249"/>
                  </a:lnTo>
                  <a:lnTo>
                    <a:pt x="259022" y="235817"/>
                  </a:lnTo>
                  <a:lnTo>
                    <a:pt x="275427" y="232202"/>
                  </a:lnTo>
                  <a:lnTo>
                    <a:pt x="341468" y="195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95"/>
            <p:cNvSpPr/>
            <p:nvPr>
              <p:custDataLst>
                <p:tags r:id="rId243"/>
              </p:custDataLst>
            </p:nvPr>
          </p:nvSpPr>
          <p:spPr>
            <a:xfrm>
              <a:off x="2908300" y="1587500"/>
              <a:ext cx="114301" cy="113501"/>
            </a:xfrm>
            <a:custGeom>
              <a:avLst/>
              <a:gdLst/>
              <a:ahLst/>
              <a:cxnLst/>
              <a:rect l="0" t="0" r="0" b="0"/>
              <a:pathLst>
                <a:path w="114301" h="11350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6742" y="13583"/>
                  </a:lnTo>
                  <a:lnTo>
                    <a:pt x="17677" y="16333"/>
                  </a:lnTo>
                  <a:lnTo>
                    <a:pt x="29854" y="28358"/>
                  </a:lnTo>
                  <a:lnTo>
                    <a:pt x="67994" y="75785"/>
                  </a:lnTo>
                  <a:lnTo>
                    <a:pt x="73768" y="95127"/>
                  </a:lnTo>
                  <a:lnTo>
                    <a:pt x="75120" y="107895"/>
                  </a:lnTo>
                  <a:lnTo>
                    <a:pt x="74069" y="111441"/>
                  </a:lnTo>
                  <a:lnTo>
                    <a:pt x="71957" y="113100"/>
                  </a:lnTo>
                  <a:lnTo>
                    <a:pt x="69138" y="113500"/>
                  </a:lnTo>
                  <a:lnTo>
                    <a:pt x="66553" y="111650"/>
                  </a:lnTo>
                  <a:lnTo>
                    <a:pt x="61800" y="103950"/>
                  </a:lnTo>
                  <a:lnTo>
                    <a:pt x="54410" y="63598"/>
                  </a:lnTo>
                  <a:lnTo>
                    <a:pt x="57436" y="35856"/>
                  </a:lnTo>
                  <a:lnTo>
                    <a:pt x="63392" y="20875"/>
                  </a:lnTo>
                  <a:lnTo>
                    <a:pt x="72624" y="10924"/>
                  </a:lnTo>
                  <a:lnTo>
                    <a:pt x="83783" y="485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460"/>
          <p:cNvGrpSpPr/>
          <p:nvPr/>
        </p:nvGrpSpPr>
        <p:grpSpPr>
          <a:xfrm>
            <a:off x="3878030" y="1372713"/>
            <a:ext cx="312971" cy="303688"/>
            <a:chOff x="3878030" y="1372713"/>
            <a:chExt cx="312971" cy="303688"/>
          </a:xfrm>
        </p:grpSpPr>
        <p:sp>
          <p:nvSpPr>
            <p:cNvPr id="54" name="SMARTInkShape-2396"/>
            <p:cNvSpPr/>
            <p:nvPr>
              <p:custDataLst>
                <p:tags r:id="rId238"/>
              </p:custDataLst>
            </p:nvPr>
          </p:nvSpPr>
          <p:spPr>
            <a:xfrm>
              <a:off x="4070350" y="1517650"/>
              <a:ext cx="120651" cy="128588"/>
            </a:xfrm>
            <a:custGeom>
              <a:avLst/>
              <a:gdLst/>
              <a:ahLst/>
              <a:cxnLst/>
              <a:rect l="0" t="0" r="0" b="0"/>
              <a:pathLst>
                <a:path w="120651" h="128588">
                  <a:moveTo>
                    <a:pt x="0" y="50800"/>
                  </a:moveTo>
                  <a:lnTo>
                    <a:pt x="0" y="50800"/>
                  </a:lnTo>
                  <a:lnTo>
                    <a:pt x="3371" y="50800"/>
                  </a:lnTo>
                  <a:lnTo>
                    <a:pt x="6907" y="52682"/>
                  </a:lnTo>
                  <a:lnTo>
                    <a:pt x="8838" y="54171"/>
                  </a:lnTo>
                  <a:lnTo>
                    <a:pt x="14746" y="55826"/>
                  </a:lnTo>
                  <a:lnTo>
                    <a:pt x="18297" y="56267"/>
                  </a:lnTo>
                  <a:lnTo>
                    <a:pt x="26006" y="62402"/>
                  </a:lnTo>
                  <a:lnTo>
                    <a:pt x="42453" y="86959"/>
                  </a:lnTo>
                  <a:lnTo>
                    <a:pt x="54727" y="116631"/>
                  </a:lnTo>
                  <a:lnTo>
                    <a:pt x="55534" y="120087"/>
                  </a:lnTo>
                  <a:lnTo>
                    <a:pt x="55368" y="123097"/>
                  </a:lnTo>
                  <a:lnTo>
                    <a:pt x="53300" y="128323"/>
                  </a:lnTo>
                  <a:lnTo>
                    <a:pt x="51761" y="128587"/>
                  </a:lnTo>
                  <a:lnTo>
                    <a:pt x="50030" y="127353"/>
                  </a:lnTo>
                  <a:lnTo>
                    <a:pt x="48170" y="125119"/>
                  </a:lnTo>
                  <a:lnTo>
                    <a:pt x="45552" y="108490"/>
                  </a:lnTo>
                  <a:lnTo>
                    <a:pt x="48147" y="78947"/>
                  </a:lnTo>
                  <a:lnTo>
                    <a:pt x="55265" y="61193"/>
                  </a:lnTo>
                  <a:lnTo>
                    <a:pt x="66895" y="4624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397"/>
            <p:cNvSpPr/>
            <p:nvPr>
              <p:custDataLst>
                <p:tags r:id="rId239"/>
              </p:custDataLst>
            </p:nvPr>
          </p:nvSpPr>
          <p:spPr>
            <a:xfrm>
              <a:off x="4017487" y="1574800"/>
              <a:ext cx="40164" cy="82387"/>
            </a:xfrm>
            <a:custGeom>
              <a:avLst/>
              <a:gdLst/>
              <a:ahLst/>
              <a:cxnLst/>
              <a:rect l="0" t="0" r="0" b="0"/>
              <a:pathLst>
                <a:path w="40164" h="82387">
                  <a:moveTo>
                    <a:pt x="40163" y="6350"/>
                  </a:moveTo>
                  <a:lnTo>
                    <a:pt x="40163" y="6350"/>
                  </a:lnTo>
                  <a:lnTo>
                    <a:pt x="36792" y="2979"/>
                  </a:lnTo>
                  <a:lnTo>
                    <a:pt x="33255" y="1324"/>
                  </a:lnTo>
                  <a:lnTo>
                    <a:pt x="21060" y="78"/>
                  </a:lnTo>
                  <a:lnTo>
                    <a:pt x="15680" y="1916"/>
                  </a:lnTo>
                  <a:lnTo>
                    <a:pt x="13258" y="3394"/>
                  </a:lnTo>
                  <a:lnTo>
                    <a:pt x="0" y="38073"/>
                  </a:lnTo>
                  <a:lnTo>
                    <a:pt x="354" y="60513"/>
                  </a:lnTo>
                  <a:lnTo>
                    <a:pt x="4928" y="78294"/>
                  </a:lnTo>
                  <a:lnTo>
                    <a:pt x="7501" y="81124"/>
                  </a:lnTo>
                  <a:lnTo>
                    <a:pt x="10627" y="82305"/>
                  </a:lnTo>
                  <a:lnTo>
                    <a:pt x="14122" y="82386"/>
                  </a:lnTo>
                  <a:lnTo>
                    <a:pt x="17158" y="80324"/>
                  </a:lnTo>
                  <a:lnTo>
                    <a:pt x="24801" y="67309"/>
                  </a:lnTo>
                  <a:lnTo>
                    <a:pt x="30829" y="49342"/>
                  </a:lnTo>
                  <a:lnTo>
                    <a:pt x="32223" y="27163"/>
                  </a:lnTo>
                  <a:lnTo>
                    <a:pt x="274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398"/>
            <p:cNvSpPr/>
            <p:nvPr>
              <p:custDataLst>
                <p:tags r:id="rId240"/>
              </p:custDataLst>
            </p:nvPr>
          </p:nvSpPr>
          <p:spPr>
            <a:xfrm>
              <a:off x="3878030" y="1581150"/>
              <a:ext cx="128821" cy="38101"/>
            </a:xfrm>
            <a:custGeom>
              <a:avLst/>
              <a:gdLst/>
              <a:ahLst/>
              <a:cxnLst/>
              <a:rect l="0" t="0" r="0" b="0"/>
              <a:pathLst>
                <a:path w="128821" h="38101">
                  <a:moveTo>
                    <a:pt x="8170" y="38100"/>
                  </a:moveTo>
                  <a:lnTo>
                    <a:pt x="8170" y="38100"/>
                  </a:lnTo>
                  <a:lnTo>
                    <a:pt x="1428" y="34729"/>
                  </a:lnTo>
                  <a:lnTo>
                    <a:pt x="147" y="32325"/>
                  </a:lnTo>
                  <a:lnTo>
                    <a:pt x="0" y="29311"/>
                  </a:lnTo>
                  <a:lnTo>
                    <a:pt x="606" y="25891"/>
                  </a:lnTo>
                  <a:lnTo>
                    <a:pt x="1716" y="23610"/>
                  </a:lnTo>
                  <a:lnTo>
                    <a:pt x="3162" y="22090"/>
                  </a:lnTo>
                  <a:lnTo>
                    <a:pt x="4831" y="21077"/>
                  </a:lnTo>
                  <a:lnTo>
                    <a:pt x="46030" y="12409"/>
                  </a:lnTo>
                  <a:lnTo>
                    <a:pt x="128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399"/>
            <p:cNvSpPr/>
            <p:nvPr>
              <p:custDataLst>
                <p:tags r:id="rId241"/>
              </p:custDataLst>
            </p:nvPr>
          </p:nvSpPr>
          <p:spPr>
            <a:xfrm>
              <a:off x="3924774" y="1372713"/>
              <a:ext cx="56677" cy="303688"/>
            </a:xfrm>
            <a:custGeom>
              <a:avLst/>
              <a:gdLst/>
              <a:ahLst/>
              <a:cxnLst/>
              <a:rect l="0" t="0" r="0" b="0"/>
              <a:pathLst>
                <a:path w="56677" h="303688">
                  <a:moveTo>
                    <a:pt x="56676" y="17937"/>
                  </a:moveTo>
                  <a:lnTo>
                    <a:pt x="56676" y="17937"/>
                  </a:lnTo>
                  <a:lnTo>
                    <a:pt x="56676" y="11195"/>
                  </a:lnTo>
                  <a:lnTo>
                    <a:pt x="55970" y="9915"/>
                  </a:lnTo>
                  <a:lnTo>
                    <a:pt x="54794" y="9766"/>
                  </a:lnTo>
                  <a:lnTo>
                    <a:pt x="53305" y="10373"/>
                  </a:lnTo>
                  <a:lnTo>
                    <a:pt x="47887" y="9166"/>
                  </a:lnTo>
                  <a:lnTo>
                    <a:pt x="38785" y="4520"/>
                  </a:lnTo>
                  <a:lnTo>
                    <a:pt x="36282" y="2642"/>
                  </a:lnTo>
                  <a:lnTo>
                    <a:pt x="29738" y="556"/>
                  </a:lnTo>
                  <a:lnTo>
                    <a:pt x="26017" y="0"/>
                  </a:lnTo>
                  <a:lnTo>
                    <a:pt x="22126" y="2451"/>
                  </a:lnTo>
                  <a:lnTo>
                    <a:pt x="10612" y="18679"/>
                  </a:lnTo>
                  <a:lnTo>
                    <a:pt x="4923" y="30967"/>
                  </a:lnTo>
                  <a:lnTo>
                    <a:pt x="1125" y="66640"/>
                  </a:lnTo>
                  <a:lnTo>
                    <a:pt x="0" y="106216"/>
                  </a:lnTo>
                  <a:lnTo>
                    <a:pt x="6409" y="144753"/>
                  </a:lnTo>
                  <a:lnTo>
                    <a:pt x="13873" y="186354"/>
                  </a:lnTo>
                  <a:lnTo>
                    <a:pt x="20553" y="226588"/>
                  </a:lnTo>
                  <a:lnTo>
                    <a:pt x="31276" y="303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461"/>
          <p:cNvGrpSpPr/>
          <p:nvPr/>
        </p:nvGrpSpPr>
        <p:grpSpPr>
          <a:xfrm>
            <a:off x="4638192" y="1341615"/>
            <a:ext cx="841859" cy="324079"/>
            <a:chOff x="4638192" y="1341615"/>
            <a:chExt cx="841859" cy="324079"/>
          </a:xfrm>
        </p:grpSpPr>
        <p:sp>
          <p:nvSpPr>
            <p:cNvPr id="59" name="SMARTInkShape-2400"/>
            <p:cNvSpPr/>
            <p:nvPr>
              <p:custDataLst>
                <p:tags r:id="rId229"/>
              </p:custDataLst>
            </p:nvPr>
          </p:nvSpPr>
          <p:spPr>
            <a:xfrm>
              <a:off x="5473700" y="15240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401"/>
            <p:cNvSpPr/>
            <p:nvPr>
              <p:custDataLst>
                <p:tags r:id="rId230"/>
              </p:custDataLst>
            </p:nvPr>
          </p:nvSpPr>
          <p:spPr>
            <a:xfrm>
              <a:off x="5461000" y="1651000"/>
              <a:ext cx="6351" cy="11818"/>
            </a:xfrm>
            <a:custGeom>
              <a:avLst/>
              <a:gdLst/>
              <a:ahLst/>
              <a:cxnLst/>
              <a:rect l="0" t="0" r="0" b="0"/>
              <a:pathLst>
                <a:path w="6351" h="11818">
                  <a:moveTo>
                    <a:pt x="6350" y="6350"/>
                  </a:moveTo>
                  <a:lnTo>
                    <a:pt x="6350" y="6350"/>
                  </a:lnTo>
                  <a:lnTo>
                    <a:pt x="883" y="118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02"/>
            <p:cNvSpPr/>
            <p:nvPr>
              <p:custDataLst>
                <p:tags r:id="rId231"/>
              </p:custDataLst>
            </p:nvPr>
          </p:nvSpPr>
          <p:spPr>
            <a:xfrm>
              <a:off x="5312669" y="1496473"/>
              <a:ext cx="71249" cy="159003"/>
            </a:xfrm>
            <a:custGeom>
              <a:avLst/>
              <a:gdLst/>
              <a:ahLst/>
              <a:cxnLst/>
              <a:rect l="0" t="0" r="0" b="0"/>
              <a:pathLst>
                <a:path w="71249" h="159003">
                  <a:moveTo>
                    <a:pt x="65781" y="27527"/>
                  </a:moveTo>
                  <a:lnTo>
                    <a:pt x="65781" y="27527"/>
                  </a:lnTo>
                  <a:lnTo>
                    <a:pt x="69152" y="24156"/>
                  </a:lnTo>
                  <a:lnTo>
                    <a:pt x="70807" y="20620"/>
                  </a:lnTo>
                  <a:lnTo>
                    <a:pt x="71248" y="18689"/>
                  </a:lnTo>
                  <a:lnTo>
                    <a:pt x="69426" y="16696"/>
                  </a:lnTo>
                  <a:lnTo>
                    <a:pt x="38263" y="0"/>
                  </a:lnTo>
                  <a:lnTo>
                    <a:pt x="32619" y="4"/>
                  </a:lnTo>
                  <a:lnTo>
                    <a:pt x="20703" y="3770"/>
                  </a:lnTo>
                  <a:lnTo>
                    <a:pt x="12115" y="10148"/>
                  </a:lnTo>
                  <a:lnTo>
                    <a:pt x="852" y="25740"/>
                  </a:lnTo>
                  <a:lnTo>
                    <a:pt x="0" y="35905"/>
                  </a:lnTo>
                  <a:lnTo>
                    <a:pt x="2678" y="47478"/>
                  </a:lnTo>
                  <a:lnTo>
                    <a:pt x="23195" y="81817"/>
                  </a:lnTo>
                  <a:lnTo>
                    <a:pt x="50756" y="123801"/>
                  </a:lnTo>
                  <a:lnTo>
                    <a:pt x="56861" y="143228"/>
                  </a:lnTo>
                  <a:lnTo>
                    <a:pt x="56407" y="151386"/>
                  </a:lnTo>
                  <a:lnTo>
                    <a:pt x="55299" y="154550"/>
                  </a:lnTo>
                  <a:lnTo>
                    <a:pt x="52442" y="156659"/>
                  </a:lnTo>
                  <a:lnTo>
                    <a:pt x="43625" y="159002"/>
                  </a:lnTo>
                  <a:lnTo>
                    <a:pt x="39721" y="157511"/>
                  </a:lnTo>
                  <a:lnTo>
                    <a:pt x="33502" y="150208"/>
                  </a:lnTo>
                  <a:lnTo>
                    <a:pt x="27681" y="116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03"/>
            <p:cNvSpPr/>
            <p:nvPr>
              <p:custDataLst>
                <p:tags r:id="rId232"/>
              </p:custDataLst>
            </p:nvPr>
          </p:nvSpPr>
          <p:spPr>
            <a:xfrm>
              <a:off x="5195622" y="1530593"/>
              <a:ext cx="112979" cy="44208"/>
            </a:xfrm>
            <a:custGeom>
              <a:avLst/>
              <a:gdLst/>
              <a:ahLst/>
              <a:cxnLst/>
              <a:rect l="0" t="0" r="0" b="0"/>
              <a:pathLst>
                <a:path w="112979" h="44208">
                  <a:moveTo>
                    <a:pt x="43128" y="44207"/>
                  </a:moveTo>
                  <a:lnTo>
                    <a:pt x="43128" y="44207"/>
                  </a:lnTo>
                  <a:lnTo>
                    <a:pt x="16613" y="31997"/>
                  </a:lnTo>
                  <a:lnTo>
                    <a:pt x="1719" y="17071"/>
                  </a:lnTo>
                  <a:lnTo>
                    <a:pt x="0" y="12711"/>
                  </a:lnTo>
                  <a:lnTo>
                    <a:pt x="264" y="9098"/>
                  </a:lnTo>
                  <a:lnTo>
                    <a:pt x="1852" y="5985"/>
                  </a:lnTo>
                  <a:lnTo>
                    <a:pt x="5027" y="3909"/>
                  </a:lnTo>
                  <a:lnTo>
                    <a:pt x="14200" y="1602"/>
                  </a:lnTo>
                  <a:lnTo>
                    <a:pt x="55433" y="0"/>
                  </a:lnTo>
                  <a:lnTo>
                    <a:pt x="112978" y="6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404"/>
            <p:cNvSpPr/>
            <p:nvPr>
              <p:custDataLst>
                <p:tags r:id="rId233"/>
              </p:custDataLst>
            </p:nvPr>
          </p:nvSpPr>
          <p:spPr>
            <a:xfrm>
              <a:off x="5201205" y="1341615"/>
              <a:ext cx="69296" cy="324079"/>
            </a:xfrm>
            <a:custGeom>
              <a:avLst/>
              <a:gdLst/>
              <a:ahLst/>
              <a:cxnLst/>
              <a:rect l="0" t="0" r="0" b="0"/>
              <a:pathLst>
                <a:path w="69296" h="324079">
                  <a:moveTo>
                    <a:pt x="31195" y="10935"/>
                  </a:moveTo>
                  <a:lnTo>
                    <a:pt x="31195" y="10935"/>
                  </a:lnTo>
                  <a:lnTo>
                    <a:pt x="36662" y="0"/>
                  </a:lnTo>
                  <a:lnTo>
                    <a:pt x="36665" y="20979"/>
                  </a:lnTo>
                  <a:lnTo>
                    <a:pt x="32424" y="56871"/>
                  </a:lnTo>
                  <a:lnTo>
                    <a:pt x="26699" y="99491"/>
                  </a:lnTo>
                  <a:lnTo>
                    <a:pt x="20534" y="144026"/>
                  </a:lnTo>
                  <a:lnTo>
                    <a:pt x="14011" y="189233"/>
                  </a:lnTo>
                  <a:lnTo>
                    <a:pt x="8935" y="231451"/>
                  </a:lnTo>
                  <a:lnTo>
                    <a:pt x="1319" y="273529"/>
                  </a:lnTo>
                  <a:lnTo>
                    <a:pt x="0" y="298840"/>
                  </a:lnTo>
                  <a:lnTo>
                    <a:pt x="3454" y="313870"/>
                  </a:lnTo>
                  <a:lnTo>
                    <a:pt x="6352" y="320842"/>
                  </a:lnTo>
                  <a:lnTo>
                    <a:pt x="11811" y="324078"/>
                  </a:lnTo>
                  <a:lnTo>
                    <a:pt x="27283" y="323912"/>
                  </a:lnTo>
                  <a:lnTo>
                    <a:pt x="42156" y="317252"/>
                  </a:lnTo>
                  <a:lnTo>
                    <a:pt x="69295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405"/>
            <p:cNvSpPr/>
            <p:nvPr>
              <p:custDataLst>
                <p:tags r:id="rId234"/>
              </p:custDataLst>
            </p:nvPr>
          </p:nvSpPr>
          <p:spPr>
            <a:xfrm>
              <a:off x="5023733" y="1541916"/>
              <a:ext cx="75318" cy="95594"/>
            </a:xfrm>
            <a:custGeom>
              <a:avLst/>
              <a:gdLst/>
              <a:ahLst/>
              <a:cxnLst/>
              <a:rect l="0" t="0" r="0" b="0"/>
              <a:pathLst>
                <a:path w="75318" h="95594">
                  <a:moveTo>
                    <a:pt x="5467" y="26534"/>
                  </a:moveTo>
                  <a:lnTo>
                    <a:pt x="5467" y="26534"/>
                  </a:lnTo>
                  <a:lnTo>
                    <a:pt x="5467" y="8890"/>
                  </a:lnTo>
                  <a:lnTo>
                    <a:pt x="5467" y="51680"/>
                  </a:lnTo>
                  <a:lnTo>
                    <a:pt x="3586" y="83650"/>
                  </a:lnTo>
                  <a:lnTo>
                    <a:pt x="441" y="95198"/>
                  </a:lnTo>
                  <a:lnTo>
                    <a:pt x="0" y="95593"/>
                  </a:lnTo>
                  <a:lnTo>
                    <a:pt x="13898" y="48637"/>
                  </a:lnTo>
                  <a:lnTo>
                    <a:pt x="37621" y="7625"/>
                  </a:lnTo>
                  <a:lnTo>
                    <a:pt x="47039" y="491"/>
                  </a:lnTo>
                  <a:lnTo>
                    <a:pt x="51526" y="0"/>
                  </a:lnTo>
                  <a:lnTo>
                    <a:pt x="60275" y="3217"/>
                  </a:lnTo>
                  <a:lnTo>
                    <a:pt x="66985" y="13114"/>
                  </a:lnTo>
                  <a:lnTo>
                    <a:pt x="72848" y="32671"/>
                  </a:lnTo>
                  <a:lnTo>
                    <a:pt x="75317" y="7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406"/>
            <p:cNvSpPr/>
            <p:nvPr>
              <p:custDataLst>
                <p:tags r:id="rId235"/>
              </p:custDataLst>
            </p:nvPr>
          </p:nvSpPr>
          <p:spPr>
            <a:xfrm>
              <a:off x="4914900" y="1520721"/>
              <a:ext cx="76201" cy="119645"/>
            </a:xfrm>
            <a:custGeom>
              <a:avLst/>
              <a:gdLst/>
              <a:ahLst/>
              <a:cxnLst/>
              <a:rect l="0" t="0" r="0" b="0"/>
              <a:pathLst>
                <a:path w="76201" h="119645">
                  <a:moveTo>
                    <a:pt x="0" y="66779"/>
                  </a:moveTo>
                  <a:lnTo>
                    <a:pt x="0" y="66779"/>
                  </a:lnTo>
                  <a:lnTo>
                    <a:pt x="0" y="70150"/>
                  </a:lnTo>
                  <a:lnTo>
                    <a:pt x="706" y="71143"/>
                  </a:lnTo>
                  <a:lnTo>
                    <a:pt x="1881" y="71805"/>
                  </a:lnTo>
                  <a:lnTo>
                    <a:pt x="3371" y="72246"/>
                  </a:lnTo>
                  <a:lnTo>
                    <a:pt x="4364" y="71130"/>
                  </a:lnTo>
                  <a:lnTo>
                    <a:pt x="5467" y="66125"/>
                  </a:lnTo>
                  <a:lnTo>
                    <a:pt x="7173" y="64227"/>
                  </a:lnTo>
                  <a:lnTo>
                    <a:pt x="28666" y="54282"/>
                  </a:lnTo>
                  <a:lnTo>
                    <a:pt x="44712" y="38852"/>
                  </a:lnTo>
                  <a:lnTo>
                    <a:pt x="54209" y="24498"/>
                  </a:lnTo>
                  <a:lnTo>
                    <a:pt x="57490" y="12475"/>
                  </a:lnTo>
                  <a:lnTo>
                    <a:pt x="57376" y="7293"/>
                  </a:lnTo>
                  <a:lnTo>
                    <a:pt x="55184" y="3838"/>
                  </a:lnTo>
                  <a:lnTo>
                    <a:pt x="51606" y="1535"/>
                  </a:lnTo>
                  <a:lnTo>
                    <a:pt x="47104" y="0"/>
                  </a:lnTo>
                  <a:lnTo>
                    <a:pt x="42692" y="387"/>
                  </a:lnTo>
                  <a:lnTo>
                    <a:pt x="34026" y="4581"/>
                  </a:lnTo>
                  <a:lnTo>
                    <a:pt x="17843" y="24988"/>
                  </a:lnTo>
                  <a:lnTo>
                    <a:pt x="11457" y="45383"/>
                  </a:lnTo>
                  <a:lnTo>
                    <a:pt x="9745" y="76902"/>
                  </a:lnTo>
                  <a:lnTo>
                    <a:pt x="10730" y="86228"/>
                  </a:lnTo>
                  <a:lnTo>
                    <a:pt x="19350" y="102234"/>
                  </a:lnTo>
                  <a:lnTo>
                    <a:pt x="31178" y="114287"/>
                  </a:lnTo>
                  <a:lnTo>
                    <a:pt x="41138" y="119644"/>
                  </a:lnTo>
                  <a:lnTo>
                    <a:pt x="76200" y="111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407"/>
            <p:cNvSpPr/>
            <p:nvPr>
              <p:custDataLst>
                <p:tags r:id="rId236"/>
              </p:custDataLst>
            </p:nvPr>
          </p:nvSpPr>
          <p:spPr>
            <a:xfrm>
              <a:off x="4776083" y="1517650"/>
              <a:ext cx="94368" cy="117247"/>
            </a:xfrm>
            <a:custGeom>
              <a:avLst/>
              <a:gdLst/>
              <a:ahLst/>
              <a:cxnLst/>
              <a:rect l="0" t="0" r="0" b="0"/>
              <a:pathLst>
                <a:path w="94368" h="117247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3" y="26106"/>
                  </a:lnTo>
                  <a:lnTo>
                    <a:pt x="441" y="27282"/>
                  </a:lnTo>
                  <a:lnTo>
                    <a:pt x="0" y="28771"/>
                  </a:lnTo>
                  <a:lnTo>
                    <a:pt x="2749" y="44351"/>
                  </a:lnTo>
                  <a:lnTo>
                    <a:pt x="26276" y="89283"/>
                  </a:lnTo>
                  <a:lnTo>
                    <a:pt x="40717" y="109161"/>
                  </a:lnTo>
                  <a:lnTo>
                    <a:pt x="49591" y="115544"/>
                  </a:lnTo>
                  <a:lnTo>
                    <a:pt x="53933" y="117246"/>
                  </a:lnTo>
                  <a:lnTo>
                    <a:pt x="58238" y="114853"/>
                  </a:lnTo>
                  <a:lnTo>
                    <a:pt x="66786" y="102786"/>
                  </a:lnTo>
                  <a:lnTo>
                    <a:pt x="76160" y="79531"/>
                  </a:lnTo>
                  <a:lnTo>
                    <a:pt x="81990" y="39072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408"/>
            <p:cNvSpPr/>
            <p:nvPr>
              <p:custDataLst>
                <p:tags r:id="rId237"/>
              </p:custDataLst>
            </p:nvPr>
          </p:nvSpPr>
          <p:spPr>
            <a:xfrm>
              <a:off x="4638192" y="1520507"/>
              <a:ext cx="124309" cy="124838"/>
            </a:xfrm>
            <a:custGeom>
              <a:avLst/>
              <a:gdLst/>
              <a:ahLst/>
              <a:cxnLst/>
              <a:rect l="0" t="0" r="0" b="0"/>
              <a:pathLst>
                <a:path w="124309" h="124838">
                  <a:moveTo>
                    <a:pt x="3658" y="54293"/>
                  </a:moveTo>
                  <a:lnTo>
                    <a:pt x="3658" y="54293"/>
                  </a:lnTo>
                  <a:lnTo>
                    <a:pt x="287" y="61035"/>
                  </a:lnTo>
                  <a:lnTo>
                    <a:pt x="0" y="63727"/>
                  </a:lnTo>
                  <a:lnTo>
                    <a:pt x="1562" y="68599"/>
                  </a:lnTo>
                  <a:lnTo>
                    <a:pt x="3672" y="70180"/>
                  </a:lnTo>
                  <a:lnTo>
                    <a:pt x="9779" y="71937"/>
                  </a:lnTo>
                  <a:lnTo>
                    <a:pt x="17197" y="70837"/>
                  </a:lnTo>
                  <a:lnTo>
                    <a:pt x="26609" y="66585"/>
                  </a:lnTo>
                  <a:lnTo>
                    <a:pt x="60346" y="40703"/>
                  </a:lnTo>
                  <a:lnTo>
                    <a:pt x="67658" y="28497"/>
                  </a:lnTo>
                  <a:lnTo>
                    <a:pt x="70202" y="16723"/>
                  </a:lnTo>
                  <a:lnTo>
                    <a:pt x="68981" y="6786"/>
                  </a:lnTo>
                  <a:lnTo>
                    <a:pt x="66962" y="3572"/>
                  </a:lnTo>
                  <a:lnTo>
                    <a:pt x="64205" y="1428"/>
                  </a:lnTo>
                  <a:lnTo>
                    <a:pt x="60956" y="0"/>
                  </a:lnTo>
                  <a:lnTo>
                    <a:pt x="56673" y="459"/>
                  </a:lnTo>
                  <a:lnTo>
                    <a:pt x="46270" y="4731"/>
                  </a:lnTo>
                  <a:lnTo>
                    <a:pt x="28513" y="21812"/>
                  </a:lnTo>
                  <a:lnTo>
                    <a:pt x="21761" y="36800"/>
                  </a:lnTo>
                  <a:lnTo>
                    <a:pt x="19465" y="54279"/>
                  </a:lnTo>
                  <a:lnTo>
                    <a:pt x="20796" y="76159"/>
                  </a:lnTo>
                  <a:lnTo>
                    <a:pt x="29385" y="96232"/>
                  </a:lnTo>
                  <a:lnTo>
                    <a:pt x="42608" y="112443"/>
                  </a:lnTo>
                  <a:lnTo>
                    <a:pt x="57893" y="122000"/>
                  </a:lnTo>
                  <a:lnTo>
                    <a:pt x="75975" y="124837"/>
                  </a:lnTo>
                  <a:lnTo>
                    <a:pt x="94360" y="123040"/>
                  </a:lnTo>
                  <a:lnTo>
                    <a:pt x="124308" y="11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462"/>
          <p:cNvGrpSpPr/>
          <p:nvPr/>
        </p:nvGrpSpPr>
        <p:grpSpPr>
          <a:xfrm>
            <a:off x="5991087" y="1431132"/>
            <a:ext cx="768929" cy="340519"/>
            <a:chOff x="5991087" y="1431132"/>
            <a:chExt cx="768929" cy="340519"/>
          </a:xfrm>
        </p:grpSpPr>
        <p:sp>
          <p:nvSpPr>
            <p:cNvPr id="69" name="SMARTInkShape-2409"/>
            <p:cNvSpPr/>
            <p:nvPr>
              <p:custDataLst>
                <p:tags r:id="rId223"/>
              </p:custDataLst>
            </p:nvPr>
          </p:nvSpPr>
          <p:spPr>
            <a:xfrm>
              <a:off x="5991087" y="1431132"/>
              <a:ext cx="103895" cy="300124"/>
            </a:xfrm>
            <a:custGeom>
              <a:avLst/>
              <a:gdLst/>
              <a:ahLst/>
              <a:cxnLst/>
              <a:rect l="0" t="0" r="0" b="0"/>
              <a:pathLst>
                <a:path w="103895" h="300124">
                  <a:moveTo>
                    <a:pt x="9663" y="92868"/>
                  </a:moveTo>
                  <a:lnTo>
                    <a:pt x="9663" y="92868"/>
                  </a:lnTo>
                  <a:lnTo>
                    <a:pt x="14733" y="135514"/>
                  </a:lnTo>
                  <a:lnTo>
                    <a:pt x="20495" y="174570"/>
                  </a:lnTo>
                  <a:lnTo>
                    <a:pt x="26670" y="213267"/>
                  </a:lnTo>
                  <a:lnTo>
                    <a:pt x="33196" y="256742"/>
                  </a:lnTo>
                  <a:lnTo>
                    <a:pt x="40751" y="300123"/>
                  </a:lnTo>
                  <a:lnTo>
                    <a:pt x="40649" y="263446"/>
                  </a:lnTo>
                  <a:lnTo>
                    <a:pt x="37031" y="223529"/>
                  </a:lnTo>
                  <a:lnTo>
                    <a:pt x="35647" y="189752"/>
                  </a:lnTo>
                  <a:lnTo>
                    <a:pt x="35236" y="145249"/>
                  </a:lnTo>
                  <a:lnTo>
                    <a:pt x="35139" y="112856"/>
                  </a:lnTo>
                  <a:lnTo>
                    <a:pt x="35086" y="66256"/>
                  </a:lnTo>
                  <a:lnTo>
                    <a:pt x="41973" y="24043"/>
                  </a:lnTo>
                  <a:lnTo>
                    <a:pt x="49990" y="1191"/>
                  </a:lnTo>
                  <a:lnTo>
                    <a:pt x="53480" y="0"/>
                  </a:lnTo>
                  <a:lnTo>
                    <a:pt x="57925" y="1323"/>
                  </a:lnTo>
                  <a:lnTo>
                    <a:pt x="67801" y="8437"/>
                  </a:lnTo>
                  <a:lnTo>
                    <a:pt x="93318" y="39677"/>
                  </a:lnTo>
                  <a:lnTo>
                    <a:pt x="99760" y="53706"/>
                  </a:lnTo>
                  <a:lnTo>
                    <a:pt x="103894" y="83329"/>
                  </a:lnTo>
                  <a:lnTo>
                    <a:pt x="97869" y="114736"/>
                  </a:lnTo>
                  <a:lnTo>
                    <a:pt x="93161" y="122969"/>
                  </a:lnTo>
                  <a:lnTo>
                    <a:pt x="80404" y="133998"/>
                  </a:lnTo>
                  <a:lnTo>
                    <a:pt x="57355" y="144174"/>
                  </a:lnTo>
                  <a:lnTo>
                    <a:pt x="16967" y="148158"/>
                  </a:lnTo>
                  <a:lnTo>
                    <a:pt x="460" y="145312"/>
                  </a:lnTo>
                  <a:lnTo>
                    <a:pt x="0" y="144764"/>
                  </a:lnTo>
                  <a:lnTo>
                    <a:pt x="1104" y="144399"/>
                  </a:lnTo>
                  <a:lnTo>
                    <a:pt x="22363" y="143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10"/>
            <p:cNvSpPr/>
            <p:nvPr>
              <p:custDataLst>
                <p:tags r:id="rId224"/>
              </p:custDataLst>
            </p:nvPr>
          </p:nvSpPr>
          <p:spPr>
            <a:xfrm>
              <a:off x="6122360" y="1581150"/>
              <a:ext cx="94291" cy="118047"/>
            </a:xfrm>
            <a:custGeom>
              <a:avLst/>
              <a:gdLst/>
              <a:ahLst/>
              <a:cxnLst/>
              <a:rect l="0" t="0" r="0" b="0"/>
              <a:pathLst>
                <a:path w="94291" h="118047">
                  <a:moveTo>
                    <a:pt x="11740" y="50800"/>
                  </a:moveTo>
                  <a:lnTo>
                    <a:pt x="11740" y="50800"/>
                  </a:lnTo>
                  <a:lnTo>
                    <a:pt x="6273" y="50800"/>
                  </a:lnTo>
                  <a:lnTo>
                    <a:pt x="2280" y="47429"/>
                  </a:lnTo>
                  <a:lnTo>
                    <a:pt x="481" y="42011"/>
                  </a:lnTo>
                  <a:lnTo>
                    <a:pt x="0" y="38590"/>
                  </a:lnTo>
                  <a:lnTo>
                    <a:pt x="2696" y="27035"/>
                  </a:lnTo>
                  <a:lnTo>
                    <a:pt x="5005" y="24373"/>
                  </a:lnTo>
                  <a:lnTo>
                    <a:pt x="11333" y="21416"/>
                  </a:lnTo>
                  <a:lnTo>
                    <a:pt x="22613" y="23865"/>
                  </a:lnTo>
                  <a:lnTo>
                    <a:pt x="29572" y="26493"/>
                  </a:lnTo>
                  <a:lnTo>
                    <a:pt x="49479" y="43676"/>
                  </a:lnTo>
                  <a:lnTo>
                    <a:pt x="62041" y="66642"/>
                  </a:lnTo>
                  <a:lnTo>
                    <a:pt x="63965" y="84887"/>
                  </a:lnTo>
                  <a:lnTo>
                    <a:pt x="61081" y="107467"/>
                  </a:lnTo>
                  <a:lnTo>
                    <a:pt x="57658" y="114791"/>
                  </a:lnTo>
                  <a:lnTo>
                    <a:pt x="53785" y="118046"/>
                  </a:lnTo>
                  <a:lnTo>
                    <a:pt x="52470" y="116092"/>
                  </a:lnTo>
                  <a:lnTo>
                    <a:pt x="50186" y="85068"/>
                  </a:lnTo>
                  <a:lnTo>
                    <a:pt x="56685" y="54133"/>
                  </a:lnTo>
                  <a:lnTo>
                    <a:pt x="79545" y="18010"/>
                  </a:lnTo>
                  <a:lnTo>
                    <a:pt x="94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411"/>
            <p:cNvSpPr/>
            <p:nvPr>
              <p:custDataLst>
                <p:tags r:id="rId225"/>
              </p:custDataLst>
            </p:nvPr>
          </p:nvSpPr>
          <p:spPr>
            <a:xfrm>
              <a:off x="6318729" y="1456777"/>
              <a:ext cx="63022" cy="270424"/>
            </a:xfrm>
            <a:custGeom>
              <a:avLst/>
              <a:gdLst/>
              <a:ahLst/>
              <a:cxnLst/>
              <a:rect l="0" t="0" r="0" b="0"/>
              <a:pathLst>
                <a:path w="63022" h="270424">
                  <a:moveTo>
                    <a:pt x="63021" y="35473"/>
                  </a:moveTo>
                  <a:lnTo>
                    <a:pt x="63021" y="35473"/>
                  </a:lnTo>
                  <a:lnTo>
                    <a:pt x="62316" y="28992"/>
                  </a:lnTo>
                  <a:lnTo>
                    <a:pt x="57554" y="6241"/>
                  </a:lnTo>
                  <a:lnTo>
                    <a:pt x="55848" y="3285"/>
                  </a:lnTo>
                  <a:lnTo>
                    <a:pt x="53300" y="1314"/>
                  </a:lnTo>
                  <a:lnTo>
                    <a:pt x="50189" y="0"/>
                  </a:lnTo>
                  <a:lnTo>
                    <a:pt x="46706" y="1241"/>
                  </a:lnTo>
                  <a:lnTo>
                    <a:pt x="39071" y="8264"/>
                  </a:lnTo>
                  <a:lnTo>
                    <a:pt x="18483" y="51768"/>
                  </a:lnTo>
                  <a:lnTo>
                    <a:pt x="4992" y="92941"/>
                  </a:lnTo>
                  <a:lnTo>
                    <a:pt x="1141" y="129720"/>
                  </a:lnTo>
                  <a:lnTo>
                    <a:pt x="0" y="171897"/>
                  </a:lnTo>
                  <a:lnTo>
                    <a:pt x="3033" y="215673"/>
                  </a:lnTo>
                  <a:lnTo>
                    <a:pt x="11772" y="249811"/>
                  </a:lnTo>
                  <a:lnTo>
                    <a:pt x="18271" y="257387"/>
                  </a:lnTo>
                  <a:lnTo>
                    <a:pt x="63021" y="270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412"/>
            <p:cNvSpPr/>
            <p:nvPr>
              <p:custDataLst>
                <p:tags r:id="rId226"/>
              </p:custDataLst>
            </p:nvPr>
          </p:nvSpPr>
          <p:spPr>
            <a:xfrm>
              <a:off x="6467791" y="1449260"/>
              <a:ext cx="123510" cy="267480"/>
            </a:xfrm>
            <a:custGeom>
              <a:avLst/>
              <a:gdLst/>
              <a:ahLst/>
              <a:cxnLst/>
              <a:rect l="0" t="0" r="0" b="0"/>
              <a:pathLst>
                <a:path w="123510" h="267480">
                  <a:moveTo>
                    <a:pt x="47309" y="81090"/>
                  </a:moveTo>
                  <a:lnTo>
                    <a:pt x="47309" y="81090"/>
                  </a:lnTo>
                  <a:lnTo>
                    <a:pt x="47309" y="77719"/>
                  </a:lnTo>
                  <a:lnTo>
                    <a:pt x="46603" y="76726"/>
                  </a:lnTo>
                  <a:lnTo>
                    <a:pt x="45428" y="76064"/>
                  </a:lnTo>
                  <a:lnTo>
                    <a:pt x="43938" y="75623"/>
                  </a:lnTo>
                  <a:lnTo>
                    <a:pt x="42945" y="76034"/>
                  </a:lnTo>
                  <a:lnTo>
                    <a:pt x="42283" y="77014"/>
                  </a:lnTo>
                  <a:lnTo>
                    <a:pt x="32199" y="119576"/>
                  </a:lnTo>
                  <a:lnTo>
                    <a:pt x="20310" y="162854"/>
                  </a:lnTo>
                  <a:lnTo>
                    <a:pt x="12814" y="207542"/>
                  </a:lnTo>
                  <a:lnTo>
                    <a:pt x="4852" y="247205"/>
                  </a:lnTo>
                  <a:lnTo>
                    <a:pt x="0" y="266482"/>
                  </a:lnTo>
                  <a:lnTo>
                    <a:pt x="247" y="267479"/>
                  </a:lnTo>
                  <a:lnTo>
                    <a:pt x="1118" y="266733"/>
                  </a:lnTo>
                  <a:lnTo>
                    <a:pt x="4511" y="227136"/>
                  </a:lnTo>
                  <a:lnTo>
                    <a:pt x="11652" y="183081"/>
                  </a:lnTo>
                  <a:lnTo>
                    <a:pt x="17771" y="142432"/>
                  </a:lnTo>
                  <a:lnTo>
                    <a:pt x="23833" y="110941"/>
                  </a:lnTo>
                  <a:lnTo>
                    <a:pt x="31416" y="70885"/>
                  </a:lnTo>
                  <a:lnTo>
                    <a:pt x="40720" y="31645"/>
                  </a:lnTo>
                  <a:lnTo>
                    <a:pt x="51077" y="2884"/>
                  </a:lnTo>
                  <a:lnTo>
                    <a:pt x="53348" y="731"/>
                  </a:lnTo>
                  <a:lnTo>
                    <a:pt x="55569" y="0"/>
                  </a:lnTo>
                  <a:lnTo>
                    <a:pt x="57754" y="1630"/>
                  </a:lnTo>
                  <a:lnTo>
                    <a:pt x="64906" y="16154"/>
                  </a:lnTo>
                  <a:lnTo>
                    <a:pt x="79608" y="56033"/>
                  </a:lnTo>
                  <a:lnTo>
                    <a:pt x="92729" y="94720"/>
                  </a:lnTo>
                  <a:lnTo>
                    <a:pt x="102821" y="139678"/>
                  </a:lnTo>
                  <a:lnTo>
                    <a:pt x="115790" y="181798"/>
                  </a:lnTo>
                  <a:lnTo>
                    <a:pt x="123509" y="233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413"/>
            <p:cNvSpPr/>
            <p:nvPr>
              <p:custDataLst>
                <p:tags r:id="rId227"/>
              </p:custDataLst>
            </p:nvPr>
          </p:nvSpPr>
          <p:spPr>
            <a:xfrm>
              <a:off x="6481774" y="1574800"/>
              <a:ext cx="147627" cy="57151"/>
            </a:xfrm>
            <a:custGeom>
              <a:avLst/>
              <a:gdLst/>
              <a:ahLst/>
              <a:cxnLst/>
              <a:rect l="0" t="0" r="0" b="0"/>
              <a:pathLst>
                <a:path w="147627" h="57151">
                  <a:moveTo>
                    <a:pt x="26976" y="57150"/>
                  </a:moveTo>
                  <a:lnTo>
                    <a:pt x="26976" y="57150"/>
                  </a:lnTo>
                  <a:lnTo>
                    <a:pt x="8814" y="56444"/>
                  </a:lnTo>
                  <a:lnTo>
                    <a:pt x="1736" y="53779"/>
                  </a:lnTo>
                  <a:lnTo>
                    <a:pt x="272" y="52786"/>
                  </a:lnTo>
                  <a:lnTo>
                    <a:pt x="0" y="52124"/>
                  </a:lnTo>
                  <a:lnTo>
                    <a:pt x="526" y="51683"/>
                  </a:lnTo>
                  <a:lnTo>
                    <a:pt x="40208" y="38668"/>
                  </a:lnTo>
                  <a:lnTo>
                    <a:pt x="83369" y="28047"/>
                  </a:lnTo>
                  <a:lnTo>
                    <a:pt x="147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414"/>
            <p:cNvSpPr/>
            <p:nvPr>
              <p:custDataLst>
                <p:tags r:id="rId228"/>
              </p:custDataLst>
            </p:nvPr>
          </p:nvSpPr>
          <p:spPr>
            <a:xfrm>
              <a:off x="6680199" y="1437792"/>
              <a:ext cx="79817" cy="333859"/>
            </a:xfrm>
            <a:custGeom>
              <a:avLst/>
              <a:gdLst/>
              <a:ahLst/>
              <a:cxnLst/>
              <a:rect l="0" t="0" r="0" b="0"/>
              <a:pathLst>
                <a:path w="79817" h="333859">
                  <a:moveTo>
                    <a:pt x="1" y="3658"/>
                  </a:moveTo>
                  <a:lnTo>
                    <a:pt x="1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7550" y="45462"/>
                  </a:lnTo>
                  <a:lnTo>
                    <a:pt x="58506" y="87279"/>
                  </a:lnTo>
                  <a:lnTo>
                    <a:pt x="72840" y="132857"/>
                  </a:lnTo>
                  <a:lnTo>
                    <a:pt x="79674" y="174584"/>
                  </a:lnTo>
                  <a:lnTo>
                    <a:pt x="79816" y="212347"/>
                  </a:lnTo>
                  <a:lnTo>
                    <a:pt x="71628" y="255522"/>
                  </a:lnTo>
                  <a:lnTo>
                    <a:pt x="53914" y="293244"/>
                  </a:lnTo>
                  <a:lnTo>
                    <a:pt x="19051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463"/>
          <p:cNvGrpSpPr/>
          <p:nvPr/>
        </p:nvGrpSpPr>
        <p:grpSpPr>
          <a:xfrm>
            <a:off x="7030332" y="1600200"/>
            <a:ext cx="221369" cy="131606"/>
            <a:chOff x="7030332" y="1600200"/>
            <a:chExt cx="221369" cy="131606"/>
          </a:xfrm>
        </p:grpSpPr>
        <p:sp>
          <p:nvSpPr>
            <p:cNvPr id="76" name="SMARTInkShape-2415"/>
            <p:cNvSpPr/>
            <p:nvPr>
              <p:custDataLst>
                <p:tags r:id="rId221"/>
              </p:custDataLst>
            </p:nvPr>
          </p:nvSpPr>
          <p:spPr>
            <a:xfrm>
              <a:off x="7030332" y="1600200"/>
              <a:ext cx="195969" cy="31489"/>
            </a:xfrm>
            <a:custGeom>
              <a:avLst/>
              <a:gdLst/>
              <a:ahLst/>
              <a:cxnLst/>
              <a:rect l="0" t="0" r="0" b="0"/>
              <a:pathLst>
                <a:path w="195969" h="31489">
                  <a:moveTo>
                    <a:pt x="5468" y="25400"/>
                  </a:moveTo>
                  <a:lnTo>
                    <a:pt x="5468" y="25400"/>
                  </a:lnTo>
                  <a:lnTo>
                    <a:pt x="0" y="30867"/>
                  </a:lnTo>
                  <a:lnTo>
                    <a:pt x="6121" y="31488"/>
                  </a:lnTo>
                  <a:lnTo>
                    <a:pt x="46224" y="22927"/>
                  </a:lnTo>
                  <a:lnTo>
                    <a:pt x="86923" y="11967"/>
                  </a:lnTo>
                  <a:lnTo>
                    <a:pt x="125793" y="3546"/>
                  </a:lnTo>
                  <a:lnTo>
                    <a:pt x="170002" y="467"/>
                  </a:lnTo>
                  <a:lnTo>
                    <a:pt x="195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416"/>
            <p:cNvSpPr/>
            <p:nvPr>
              <p:custDataLst>
                <p:tags r:id="rId222"/>
              </p:custDataLst>
            </p:nvPr>
          </p:nvSpPr>
          <p:spPr>
            <a:xfrm>
              <a:off x="7054650" y="1676400"/>
              <a:ext cx="197051" cy="55406"/>
            </a:xfrm>
            <a:custGeom>
              <a:avLst/>
              <a:gdLst/>
              <a:ahLst/>
              <a:cxnLst/>
              <a:rect l="0" t="0" r="0" b="0"/>
              <a:pathLst>
                <a:path w="197051" h="55406">
                  <a:moveTo>
                    <a:pt x="31950" y="25400"/>
                  </a:moveTo>
                  <a:lnTo>
                    <a:pt x="31950" y="25400"/>
                  </a:lnTo>
                  <a:lnTo>
                    <a:pt x="21105" y="31881"/>
                  </a:lnTo>
                  <a:lnTo>
                    <a:pt x="0" y="51261"/>
                  </a:lnTo>
                  <a:lnTo>
                    <a:pt x="772" y="53224"/>
                  </a:lnTo>
                  <a:lnTo>
                    <a:pt x="9156" y="55405"/>
                  </a:lnTo>
                  <a:lnTo>
                    <a:pt x="56221" y="48131"/>
                  </a:lnTo>
                  <a:lnTo>
                    <a:pt x="97813" y="36711"/>
                  </a:lnTo>
                  <a:lnTo>
                    <a:pt x="133153" y="23107"/>
                  </a:lnTo>
                  <a:lnTo>
                    <a:pt x="180039" y="6028"/>
                  </a:lnTo>
                  <a:lnTo>
                    <a:pt x="197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464"/>
          <p:cNvGrpSpPr/>
          <p:nvPr/>
        </p:nvGrpSpPr>
        <p:grpSpPr>
          <a:xfrm>
            <a:off x="7549262" y="1311962"/>
            <a:ext cx="2842508" cy="815289"/>
            <a:chOff x="7549262" y="1311962"/>
            <a:chExt cx="2842508" cy="815289"/>
          </a:xfrm>
        </p:grpSpPr>
        <p:sp>
          <p:nvSpPr>
            <p:cNvPr id="79" name="SMARTInkShape-2417"/>
            <p:cNvSpPr/>
            <p:nvPr>
              <p:custDataLst>
                <p:tags r:id="rId198"/>
              </p:custDataLst>
            </p:nvPr>
          </p:nvSpPr>
          <p:spPr>
            <a:xfrm>
              <a:off x="7549262" y="1469767"/>
              <a:ext cx="331089" cy="316056"/>
            </a:xfrm>
            <a:custGeom>
              <a:avLst/>
              <a:gdLst/>
              <a:ahLst/>
              <a:cxnLst/>
              <a:rect l="0" t="0" r="0" b="0"/>
              <a:pathLst>
                <a:path w="331089" h="316056">
                  <a:moveTo>
                    <a:pt x="191388" y="16133"/>
                  </a:moveTo>
                  <a:lnTo>
                    <a:pt x="191388" y="16133"/>
                  </a:lnTo>
                  <a:lnTo>
                    <a:pt x="209032" y="4577"/>
                  </a:lnTo>
                  <a:lnTo>
                    <a:pt x="209813" y="2060"/>
                  </a:lnTo>
                  <a:lnTo>
                    <a:pt x="210022" y="401"/>
                  </a:lnTo>
                  <a:lnTo>
                    <a:pt x="209455" y="0"/>
                  </a:lnTo>
                  <a:lnTo>
                    <a:pt x="208371" y="439"/>
                  </a:lnTo>
                  <a:lnTo>
                    <a:pt x="168090" y="29342"/>
                  </a:lnTo>
                  <a:lnTo>
                    <a:pt x="125770" y="55275"/>
                  </a:lnTo>
                  <a:lnTo>
                    <a:pt x="80623" y="95353"/>
                  </a:lnTo>
                  <a:lnTo>
                    <a:pt x="51543" y="127610"/>
                  </a:lnTo>
                  <a:lnTo>
                    <a:pt x="50180" y="131374"/>
                  </a:lnTo>
                  <a:lnTo>
                    <a:pt x="49977" y="134588"/>
                  </a:lnTo>
                  <a:lnTo>
                    <a:pt x="50548" y="137436"/>
                  </a:lnTo>
                  <a:lnTo>
                    <a:pt x="54455" y="139335"/>
                  </a:lnTo>
                  <a:lnTo>
                    <a:pt x="95779" y="142633"/>
                  </a:lnTo>
                  <a:lnTo>
                    <a:pt x="142476" y="144445"/>
                  </a:lnTo>
                  <a:lnTo>
                    <a:pt x="180580" y="153243"/>
                  </a:lnTo>
                  <a:lnTo>
                    <a:pt x="196227" y="160797"/>
                  </a:lnTo>
                  <a:lnTo>
                    <a:pt x="198847" y="165492"/>
                  </a:lnTo>
                  <a:lnTo>
                    <a:pt x="198477" y="170739"/>
                  </a:lnTo>
                  <a:lnTo>
                    <a:pt x="196114" y="176354"/>
                  </a:lnTo>
                  <a:lnTo>
                    <a:pt x="163192" y="209741"/>
                  </a:lnTo>
                  <a:lnTo>
                    <a:pt x="124121" y="237011"/>
                  </a:lnTo>
                  <a:lnTo>
                    <a:pt x="78982" y="261630"/>
                  </a:lnTo>
                  <a:lnTo>
                    <a:pt x="52955" y="275845"/>
                  </a:lnTo>
                  <a:lnTo>
                    <a:pt x="12976" y="296661"/>
                  </a:lnTo>
                  <a:lnTo>
                    <a:pt x="2733" y="304971"/>
                  </a:lnTo>
                  <a:lnTo>
                    <a:pt x="0" y="308175"/>
                  </a:lnTo>
                  <a:lnTo>
                    <a:pt x="1002" y="311017"/>
                  </a:lnTo>
                  <a:lnTo>
                    <a:pt x="9640" y="316055"/>
                  </a:lnTo>
                  <a:lnTo>
                    <a:pt x="51980" y="315605"/>
                  </a:lnTo>
                  <a:lnTo>
                    <a:pt x="88542" y="314886"/>
                  </a:lnTo>
                  <a:lnTo>
                    <a:pt x="123336" y="314718"/>
                  </a:lnTo>
                  <a:lnTo>
                    <a:pt x="160437" y="312761"/>
                  </a:lnTo>
                  <a:lnTo>
                    <a:pt x="198093" y="309540"/>
                  </a:lnTo>
                  <a:lnTo>
                    <a:pt x="235996" y="305756"/>
                  </a:lnTo>
                  <a:lnTo>
                    <a:pt x="276180" y="299660"/>
                  </a:lnTo>
                  <a:lnTo>
                    <a:pt x="331088" y="295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418"/>
            <p:cNvSpPr/>
            <p:nvPr>
              <p:custDataLst>
                <p:tags r:id="rId199"/>
              </p:custDataLst>
            </p:nvPr>
          </p:nvSpPr>
          <p:spPr>
            <a:xfrm>
              <a:off x="7734300" y="2012950"/>
              <a:ext cx="9103" cy="114301"/>
            </a:xfrm>
            <a:custGeom>
              <a:avLst/>
              <a:gdLst/>
              <a:ahLst/>
              <a:cxnLst/>
              <a:rect l="0" t="0" r="0" b="0"/>
              <a:pathLst>
                <a:path w="9103" h="114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8839" y="6742"/>
                  </a:lnTo>
                  <a:lnTo>
                    <a:pt x="9102" y="15697"/>
                  </a:lnTo>
                  <a:lnTo>
                    <a:pt x="4710" y="57970"/>
                  </a:lnTo>
                  <a:lnTo>
                    <a:pt x="2799" y="74448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419"/>
            <p:cNvSpPr/>
            <p:nvPr>
              <p:custDataLst>
                <p:tags r:id="rId200"/>
              </p:custDataLst>
            </p:nvPr>
          </p:nvSpPr>
          <p:spPr>
            <a:xfrm>
              <a:off x="7696641" y="1905000"/>
              <a:ext cx="31310" cy="31751"/>
            </a:xfrm>
            <a:custGeom>
              <a:avLst/>
              <a:gdLst/>
              <a:ahLst/>
              <a:cxnLst/>
              <a:rect l="0" t="0" r="0" b="0"/>
              <a:pathLst>
                <a:path w="31310" h="31751">
                  <a:moveTo>
                    <a:pt x="31309" y="31750"/>
                  </a:moveTo>
                  <a:lnTo>
                    <a:pt x="31309" y="31750"/>
                  </a:lnTo>
                  <a:lnTo>
                    <a:pt x="27938" y="31750"/>
                  </a:lnTo>
                  <a:lnTo>
                    <a:pt x="26945" y="30339"/>
                  </a:lnTo>
                  <a:lnTo>
                    <a:pt x="21849" y="14073"/>
                  </a:lnTo>
                  <a:lnTo>
                    <a:pt x="19358" y="11499"/>
                  </a:lnTo>
                  <a:lnTo>
                    <a:pt x="12827" y="8638"/>
                  </a:lnTo>
                  <a:lnTo>
                    <a:pt x="9816" y="8581"/>
                  </a:lnTo>
                  <a:lnTo>
                    <a:pt x="1048" y="12018"/>
                  </a:lnTo>
                  <a:lnTo>
                    <a:pt x="552" y="12951"/>
                  </a:lnTo>
                  <a:lnTo>
                    <a:pt x="0" y="15869"/>
                  </a:lnTo>
                  <a:lnTo>
                    <a:pt x="558" y="16929"/>
                  </a:lnTo>
                  <a:lnTo>
                    <a:pt x="1636" y="17636"/>
                  </a:lnTo>
                  <a:lnTo>
                    <a:pt x="3060" y="18107"/>
                  </a:lnTo>
                  <a:lnTo>
                    <a:pt x="11807" y="15400"/>
                  </a:lnTo>
                  <a:lnTo>
                    <a:pt x="14074" y="13794"/>
                  </a:lnTo>
                  <a:lnTo>
                    <a:pt x="16593" y="10129"/>
                  </a:lnTo>
                  <a:lnTo>
                    <a:pt x="18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420"/>
            <p:cNvSpPr/>
            <p:nvPr>
              <p:custDataLst>
                <p:tags r:id="rId201"/>
              </p:custDataLst>
            </p:nvPr>
          </p:nvSpPr>
          <p:spPr>
            <a:xfrm>
              <a:off x="8099306" y="1402919"/>
              <a:ext cx="90756" cy="343342"/>
            </a:xfrm>
            <a:custGeom>
              <a:avLst/>
              <a:gdLst/>
              <a:ahLst/>
              <a:cxnLst/>
              <a:rect l="0" t="0" r="0" b="0"/>
              <a:pathLst>
                <a:path w="90756" h="343342">
                  <a:moveTo>
                    <a:pt x="22344" y="102031"/>
                  </a:moveTo>
                  <a:lnTo>
                    <a:pt x="22344" y="102031"/>
                  </a:lnTo>
                  <a:lnTo>
                    <a:pt x="22344" y="91096"/>
                  </a:lnTo>
                  <a:lnTo>
                    <a:pt x="17317" y="117193"/>
                  </a:lnTo>
                  <a:lnTo>
                    <a:pt x="16255" y="155826"/>
                  </a:lnTo>
                  <a:lnTo>
                    <a:pt x="16751" y="191836"/>
                  </a:lnTo>
                  <a:lnTo>
                    <a:pt x="20373" y="229691"/>
                  </a:lnTo>
                  <a:lnTo>
                    <a:pt x="22465" y="271481"/>
                  </a:lnTo>
                  <a:lnTo>
                    <a:pt x="27255" y="316360"/>
                  </a:lnTo>
                  <a:lnTo>
                    <a:pt x="28568" y="343341"/>
                  </a:lnTo>
                  <a:lnTo>
                    <a:pt x="28610" y="343338"/>
                  </a:lnTo>
                  <a:lnTo>
                    <a:pt x="27972" y="307846"/>
                  </a:lnTo>
                  <a:lnTo>
                    <a:pt x="24324" y="266102"/>
                  </a:lnTo>
                  <a:lnTo>
                    <a:pt x="23224" y="232102"/>
                  </a:lnTo>
                  <a:lnTo>
                    <a:pt x="19233" y="190743"/>
                  </a:lnTo>
                  <a:lnTo>
                    <a:pt x="17433" y="157922"/>
                  </a:lnTo>
                  <a:lnTo>
                    <a:pt x="17338" y="121227"/>
                  </a:lnTo>
                  <a:lnTo>
                    <a:pt x="19649" y="86103"/>
                  </a:lnTo>
                  <a:lnTo>
                    <a:pt x="26882" y="41500"/>
                  </a:lnTo>
                  <a:lnTo>
                    <a:pt x="33723" y="13462"/>
                  </a:lnTo>
                  <a:lnTo>
                    <a:pt x="40572" y="3165"/>
                  </a:lnTo>
                  <a:lnTo>
                    <a:pt x="44373" y="843"/>
                  </a:lnTo>
                  <a:lnTo>
                    <a:pt x="48319" y="0"/>
                  </a:lnTo>
                  <a:lnTo>
                    <a:pt x="52360" y="144"/>
                  </a:lnTo>
                  <a:lnTo>
                    <a:pt x="62496" y="7829"/>
                  </a:lnTo>
                  <a:lnTo>
                    <a:pt x="79506" y="29017"/>
                  </a:lnTo>
                  <a:lnTo>
                    <a:pt x="87338" y="52567"/>
                  </a:lnTo>
                  <a:lnTo>
                    <a:pt x="90755" y="88629"/>
                  </a:lnTo>
                  <a:lnTo>
                    <a:pt x="85910" y="110656"/>
                  </a:lnTo>
                  <a:lnTo>
                    <a:pt x="81654" y="120481"/>
                  </a:lnTo>
                  <a:lnTo>
                    <a:pt x="67519" y="137042"/>
                  </a:lnTo>
                  <a:lnTo>
                    <a:pt x="49477" y="149342"/>
                  </a:lnTo>
                  <a:lnTo>
                    <a:pt x="8845" y="157885"/>
                  </a:lnTo>
                  <a:lnTo>
                    <a:pt x="4878" y="157612"/>
                  </a:lnTo>
                  <a:lnTo>
                    <a:pt x="2233" y="156724"/>
                  </a:lnTo>
                  <a:lnTo>
                    <a:pt x="470" y="155426"/>
                  </a:lnTo>
                  <a:lnTo>
                    <a:pt x="0" y="154561"/>
                  </a:lnTo>
                  <a:lnTo>
                    <a:pt x="3294" y="152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421"/>
            <p:cNvSpPr/>
            <p:nvPr>
              <p:custDataLst>
                <p:tags r:id="rId202"/>
              </p:custDataLst>
            </p:nvPr>
          </p:nvSpPr>
          <p:spPr>
            <a:xfrm>
              <a:off x="8180904" y="1549400"/>
              <a:ext cx="105847" cy="165635"/>
            </a:xfrm>
            <a:custGeom>
              <a:avLst/>
              <a:gdLst/>
              <a:ahLst/>
              <a:cxnLst/>
              <a:rect l="0" t="0" r="0" b="0"/>
              <a:pathLst>
                <a:path w="105847" h="165635">
                  <a:moveTo>
                    <a:pt x="23296" y="69850"/>
                  </a:moveTo>
                  <a:lnTo>
                    <a:pt x="23296" y="69850"/>
                  </a:lnTo>
                  <a:lnTo>
                    <a:pt x="19925" y="73221"/>
                  </a:lnTo>
                  <a:lnTo>
                    <a:pt x="18227" y="73508"/>
                  </a:lnTo>
                  <a:lnTo>
                    <a:pt x="16389" y="72994"/>
                  </a:lnTo>
                  <a:lnTo>
                    <a:pt x="2631" y="65194"/>
                  </a:lnTo>
                  <a:lnTo>
                    <a:pt x="0" y="61196"/>
                  </a:lnTo>
                  <a:lnTo>
                    <a:pt x="1415" y="59142"/>
                  </a:lnTo>
                  <a:lnTo>
                    <a:pt x="8632" y="54978"/>
                  </a:lnTo>
                  <a:lnTo>
                    <a:pt x="12814" y="54996"/>
                  </a:lnTo>
                  <a:lnTo>
                    <a:pt x="21225" y="58780"/>
                  </a:lnTo>
                  <a:lnTo>
                    <a:pt x="48680" y="82859"/>
                  </a:lnTo>
                  <a:lnTo>
                    <a:pt x="59902" y="100594"/>
                  </a:lnTo>
                  <a:lnTo>
                    <a:pt x="65421" y="123723"/>
                  </a:lnTo>
                  <a:lnTo>
                    <a:pt x="63686" y="151821"/>
                  </a:lnTo>
                  <a:lnTo>
                    <a:pt x="60532" y="162726"/>
                  </a:lnTo>
                  <a:lnTo>
                    <a:pt x="58703" y="165634"/>
                  </a:lnTo>
                  <a:lnTo>
                    <a:pt x="56072" y="165456"/>
                  </a:lnTo>
                  <a:lnTo>
                    <a:pt x="49387" y="159614"/>
                  </a:lnTo>
                  <a:lnTo>
                    <a:pt x="47357" y="140554"/>
                  </a:lnTo>
                  <a:lnTo>
                    <a:pt x="50180" y="101853"/>
                  </a:lnTo>
                  <a:lnTo>
                    <a:pt x="55000" y="77018"/>
                  </a:lnTo>
                  <a:lnTo>
                    <a:pt x="73460" y="37974"/>
                  </a:lnTo>
                  <a:lnTo>
                    <a:pt x="1058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422"/>
            <p:cNvSpPr/>
            <p:nvPr>
              <p:custDataLst>
                <p:tags r:id="rId203"/>
              </p:custDataLst>
            </p:nvPr>
          </p:nvSpPr>
          <p:spPr>
            <a:xfrm>
              <a:off x="8466196" y="1404494"/>
              <a:ext cx="80905" cy="316572"/>
            </a:xfrm>
            <a:custGeom>
              <a:avLst/>
              <a:gdLst/>
              <a:ahLst/>
              <a:cxnLst/>
              <a:rect l="0" t="0" r="0" b="0"/>
              <a:pathLst>
                <a:path w="80905" h="316572">
                  <a:moveTo>
                    <a:pt x="80904" y="11556"/>
                  </a:moveTo>
                  <a:lnTo>
                    <a:pt x="80904" y="11556"/>
                  </a:lnTo>
                  <a:lnTo>
                    <a:pt x="80903" y="8185"/>
                  </a:lnTo>
                  <a:lnTo>
                    <a:pt x="79022" y="4648"/>
                  </a:lnTo>
                  <a:lnTo>
                    <a:pt x="77533" y="2718"/>
                  </a:lnTo>
                  <a:lnTo>
                    <a:pt x="72115" y="572"/>
                  </a:lnTo>
                  <a:lnTo>
                    <a:pt x="68695" y="0"/>
                  </a:lnTo>
                  <a:lnTo>
                    <a:pt x="65709" y="1735"/>
                  </a:lnTo>
                  <a:lnTo>
                    <a:pt x="42695" y="40144"/>
                  </a:lnTo>
                  <a:lnTo>
                    <a:pt x="29037" y="77489"/>
                  </a:lnTo>
                  <a:lnTo>
                    <a:pt x="17088" y="122108"/>
                  </a:lnTo>
                  <a:lnTo>
                    <a:pt x="8373" y="163551"/>
                  </a:lnTo>
                  <a:lnTo>
                    <a:pt x="3909" y="199349"/>
                  </a:lnTo>
                  <a:lnTo>
                    <a:pt x="0" y="239354"/>
                  </a:lnTo>
                  <a:lnTo>
                    <a:pt x="2050" y="280685"/>
                  </a:lnTo>
                  <a:lnTo>
                    <a:pt x="11050" y="295563"/>
                  </a:lnTo>
                  <a:lnTo>
                    <a:pt x="29711" y="315620"/>
                  </a:lnTo>
                  <a:lnTo>
                    <a:pt x="34075" y="316571"/>
                  </a:lnTo>
                  <a:lnTo>
                    <a:pt x="55504" y="31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423"/>
            <p:cNvSpPr/>
            <p:nvPr>
              <p:custDataLst>
                <p:tags r:id="rId204"/>
              </p:custDataLst>
            </p:nvPr>
          </p:nvSpPr>
          <p:spPr>
            <a:xfrm>
              <a:off x="8592803" y="1424692"/>
              <a:ext cx="93893" cy="265913"/>
            </a:xfrm>
            <a:custGeom>
              <a:avLst/>
              <a:gdLst/>
              <a:ahLst/>
              <a:cxnLst/>
              <a:rect l="0" t="0" r="0" b="0"/>
              <a:pathLst>
                <a:path w="93893" h="265913">
                  <a:moveTo>
                    <a:pt x="43197" y="92958"/>
                  </a:moveTo>
                  <a:lnTo>
                    <a:pt x="43197" y="92958"/>
                  </a:lnTo>
                  <a:lnTo>
                    <a:pt x="26190" y="134158"/>
                  </a:lnTo>
                  <a:lnTo>
                    <a:pt x="17782" y="177375"/>
                  </a:lnTo>
                  <a:lnTo>
                    <a:pt x="11442" y="214161"/>
                  </a:lnTo>
                  <a:lnTo>
                    <a:pt x="1569" y="259855"/>
                  </a:lnTo>
                  <a:lnTo>
                    <a:pt x="0" y="265912"/>
                  </a:lnTo>
                  <a:lnTo>
                    <a:pt x="5819" y="229938"/>
                  </a:lnTo>
                  <a:lnTo>
                    <a:pt x="13543" y="183639"/>
                  </a:lnTo>
                  <a:lnTo>
                    <a:pt x="22887" y="139111"/>
                  </a:lnTo>
                  <a:lnTo>
                    <a:pt x="32005" y="100518"/>
                  </a:lnTo>
                  <a:lnTo>
                    <a:pt x="43644" y="55217"/>
                  </a:lnTo>
                  <a:lnTo>
                    <a:pt x="57911" y="18040"/>
                  </a:lnTo>
                  <a:lnTo>
                    <a:pt x="68080" y="3922"/>
                  </a:lnTo>
                  <a:lnTo>
                    <a:pt x="71781" y="1145"/>
                  </a:lnTo>
                  <a:lnTo>
                    <a:pt x="74952" y="0"/>
                  </a:lnTo>
                  <a:lnTo>
                    <a:pt x="77067" y="2058"/>
                  </a:lnTo>
                  <a:lnTo>
                    <a:pt x="85995" y="49189"/>
                  </a:lnTo>
                  <a:lnTo>
                    <a:pt x="92206" y="86664"/>
                  </a:lnTo>
                  <a:lnTo>
                    <a:pt x="93467" y="126606"/>
                  </a:lnTo>
                  <a:lnTo>
                    <a:pt x="93892" y="167495"/>
                  </a:lnTo>
                  <a:lnTo>
                    <a:pt x="81297" y="232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424"/>
            <p:cNvSpPr/>
            <p:nvPr>
              <p:custDataLst>
                <p:tags r:id="rId205"/>
              </p:custDataLst>
            </p:nvPr>
          </p:nvSpPr>
          <p:spPr>
            <a:xfrm>
              <a:off x="8583232" y="1543050"/>
              <a:ext cx="109919" cy="62618"/>
            </a:xfrm>
            <a:custGeom>
              <a:avLst/>
              <a:gdLst/>
              <a:ahLst/>
              <a:cxnLst/>
              <a:rect l="0" t="0" r="0" b="0"/>
              <a:pathLst>
                <a:path w="109919" h="62618">
                  <a:moveTo>
                    <a:pt x="21018" y="57150"/>
                  </a:moveTo>
                  <a:lnTo>
                    <a:pt x="21018" y="57150"/>
                  </a:lnTo>
                  <a:lnTo>
                    <a:pt x="1244" y="62617"/>
                  </a:lnTo>
                  <a:lnTo>
                    <a:pt x="74" y="62206"/>
                  </a:lnTo>
                  <a:lnTo>
                    <a:pt x="0" y="61226"/>
                  </a:lnTo>
                  <a:lnTo>
                    <a:pt x="656" y="59867"/>
                  </a:lnTo>
                  <a:lnTo>
                    <a:pt x="48023" y="40703"/>
                  </a:lnTo>
                  <a:lnTo>
                    <a:pt x="109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425"/>
            <p:cNvSpPr/>
            <p:nvPr>
              <p:custDataLst>
                <p:tags r:id="rId206"/>
              </p:custDataLst>
            </p:nvPr>
          </p:nvSpPr>
          <p:spPr>
            <a:xfrm>
              <a:off x="8813815" y="1311962"/>
              <a:ext cx="19036" cy="496332"/>
            </a:xfrm>
            <a:custGeom>
              <a:avLst/>
              <a:gdLst/>
              <a:ahLst/>
              <a:cxnLst/>
              <a:rect l="0" t="0" r="0" b="0"/>
              <a:pathLst>
                <a:path w="19036" h="496332">
                  <a:moveTo>
                    <a:pt x="6335" y="8838"/>
                  </a:moveTo>
                  <a:lnTo>
                    <a:pt x="6335" y="8838"/>
                  </a:lnTo>
                  <a:lnTo>
                    <a:pt x="2964" y="8838"/>
                  </a:lnTo>
                  <a:lnTo>
                    <a:pt x="1971" y="8132"/>
                  </a:lnTo>
                  <a:lnTo>
                    <a:pt x="1309" y="6956"/>
                  </a:lnTo>
                  <a:lnTo>
                    <a:pt x="246" y="0"/>
                  </a:lnTo>
                  <a:lnTo>
                    <a:pt x="0" y="46875"/>
                  </a:lnTo>
                  <a:lnTo>
                    <a:pt x="693" y="87449"/>
                  </a:lnTo>
                  <a:lnTo>
                    <a:pt x="4351" y="122833"/>
                  </a:lnTo>
                  <a:lnTo>
                    <a:pt x="5453" y="157105"/>
                  </a:lnTo>
                  <a:lnTo>
                    <a:pt x="5943" y="195855"/>
                  </a:lnTo>
                  <a:lnTo>
                    <a:pt x="6865" y="233068"/>
                  </a:lnTo>
                  <a:lnTo>
                    <a:pt x="10647" y="277379"/>
                  </a:lnTo>
                  <a:lnTo>
                    <a:pt x="11779" y="313986"/>
                  </a:lnTo>
                  <a:lnTo>
                    <a:pt x="10401" y="351893"/>
                  </a:lnTo>
                  <a:lnTo>
                    <a:pt x="8142" y="386379"/>
                  </a:lnTo>
                  <a:lnTo>
                    <a:pt x="6870" y="423072"/>
                  </a:lnTo>
                  <a:lnTo>
                    <a:pt x="6405" y="468429"/>
                  </a:lnTo>
                  <a:lnTo>
                    <a:pt x="7054" y="493452"/>
                  </a:lnTo>
                  <a:lnTo>
                    <a:pt x="8226" y="495603"/>
                  </a:lnTo>
                  <a:lnTo>
                    <a:pt x="9712" y="496331"/>
                  </a:lnTo>
                  <a:lnTo>
                    <a:pt x="11408" y="496111"/>
                  </a:lnTo>
                  <a:lnTo>
                    <a:pt x="19035" y="49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426"/>
            <p:cNvSpPr/>
            <p:nvPr>
              <p:custDataLst>
                <p:tags r:id="rId207"/>
              </p:custDataLst>
            </p:nvPr>
          </p:nvSpPr>
          <p:spPr>
            <a:xfrm>
              <a:off x="8947265" y="1448967"/>
              <a:ext cx="114186" cy="276779"/>
            </a:xfrm>
            <a:custGeom>
              <a:avLst/>
              <a:gdLst/>
              <a:ahLst/>
              <a:cxnLst/>
              <a:rect l="0" t="0" r="0" b="0"/>
              <a:pathLst>
                <a:path w="114186" h="276779">
                  <a:moveTo>
                    <a:pt x="107835" y="17883"/>
                  </a:moveTo>
                  <a:lnTo>
                    <a:pt x="107835" y="17883"/>
                  </a:lnTo>
                  <a:lnTo>
                    <a:pt x="107835" y="2772"/>
                  </a:lnTo>
                  <a:lnTo>
                    <a:pt x="107129" y="1459"/>
                  </a:lnTo>
                  <a:lnTo>
                    <a:pt x="105954" y="584"/>
                  </a:lnTo>
                  <a:lnTo>
                    <a:pt x="104464" y="0"/>
                  </a:lnTo>
                  <a:lnTo>
                    <a:pt x="92255" y="2550"/>
                  </a:lnTo>
                  <a:lnTo>
                    <a:pt x="51314" y="22628"/>
                  </a:lnTo>
                  <a:lnTo>
                    <a:pt x="31822" y="41710"/>
                  </a:lnTo>
                  <a:lnTo>
                    <a:pt x="19382" y="61867"/>
                  </a:lnTo>
                  <a:lnTo>
                    <a:pt x="6572" y="105955"/>
                  </a:lnTo>
                  <a:lnTo>
                    <a:pt x="1867" y="139464"/>
                  </a:lnTo>
                  <a:lnTo>
                    <a:pt x="472" y="177614"/>
                  </a:lnTo>
                  <a:lnTo>
                    <a:pt x="0" y="222531"/>
                  </a:lnTo>
                  <a:lnTo>
                    <a:pt x="1782" y="259025"/>
                  </a:lnTo>
                  <a:lnTo>
                    <a:pt x="4961" y="269696"/>
                  </a:lnTo>
                  <a:lnTo>
                    <a:pt x="8726" y="274439"/>
                  </a:lnTo>
                  <a:lnTo>
                    <a:pt x="14633" y="276547"/>
                  </a:lnTo>
                  <a:lnTo>
                    <a:pt x="24078" y="276778"/>
                  </a:lnTo>
                  <a:lnTo>
                    <a:pt x="65483" y="269296"/>
                  </a:lnTo>
                  <a:lnTo>
                    <a:pt x="93589" y="260501"/>
                  </a:lnTo>
                  <a:lnTo>
                    <a:pt x="107455" y="250558"/>
                  </a:lnTo>
                  <a:lnTo>
                    <a:pt x="114185" y="240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427"/>
            <p:cNvSpPr/>
            <p:nvPr>
              <p:custDataLst>
                <p:tags r:id="rId208"/>
              </p:custDataLst>
            </p:nvPr>
          </p:nvSpPr>
          <p:spPr>
            <a:xfrm>
              <a:off x="8941682" y="1625600"/>
              <a:ext cx="88019" cy="25401"/>
            </a:xfrm>
            <a:custGeom>
              <a:avLst/>
              <a:gdLst/>
              <a:ahLst/>
              <a:cxnLst/>
              <a:rect l="0" t="0" r="0" b="0"/>
              <a:pathLst>
                <a:path w="88019" h="25401">
                  <a:moveTo>
                    <a:pt x="5468" y="25400"/>
                  </a:moveTo>
                  <a:lnTo>
                    <a:pt x="5468" y="25400"/>
                  </a:lnTo>
                  <a:lnTo>
                    <a:pt x="0" y="25400"/>
                  </a:lnTo>
                  <a:lnTo>
                    <a:pt x="2750" y="22029"/>
                  </a:lnTo>
                  <a:lnTo>
                    <a:pt x="8034" y="16561"/>
                  </a:lnTo>
                  <a:lnTo>
                    <a:pt x="88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428"/>
            <p:cNvSpPr/>
            <p:nvPr>
              <p:custDataLst>
                <p:tags r:id="rId209"/>
              </p:custDataLst>
            </p:nvPr>
          </p:nvSpPr>
          <p:spPr>
            <a:xfrm>
              <a:off x="9118600" y="16446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1986" y="10139"/>
                  </a:lnTo>
                  <a:lnTo>
                    <a:pt x="78" y="5123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429"/>
            <p:cNvSpPr/>
            <p:nvPr>
              <p:custDataLst>
                <p:tags r:id="rId210"/>
              </p:custDataLst>
            </p:nvPr>
          </p:nvSpPr>
          <p:spPr>
            <a:xfrm>
              <a:off x="9118600" y="15621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2700" y="12308"/>
                  </a:lnTo>
                  <a:lnTo>
                    <a:pt x="11288" y="10322"/>
                  </a:lnTo>
                  <a:lnTo>
                    <a:pt x="8937" y="8998"/>
                  </a:lnTo>
                  <a:lnTo>
                    <a:pt x="5958" y="8115"/>
                  </a:lnTo>
                  <a:lnTo>
                    <a:pt x="3972" y="682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430"/>
            <p:cNvSpPr/>
            <p:nvPr>
              <p:custDataLst>
                <p:tags r:id="rId211"/>
              </p:custDataLst>
            </p:nvPr>
          </p:nvSpPr>
          <p:spPr>
            <a:xfrm>
              <a:off x="9179030" y="1398144"/>
              <a:ext cx="72238" cy="310007"/>
            </a:xfrm>
            <a:custGeom>
              <a:avLst/>
              <a:gdLst/>
              <a:ahLst/>
              <a:cxnLst/>
              <a:rect l="0" t="0" r="0" b="0"/>
              <a:pathLst>
                <a:path w="72238" h="310007">
                  <a:moveTo>
                    <a:pt x="9420" y="11556"/>
                  </a:moveTo>
                  <a:lnTo>
                    <a:pt x="9420" y="11556"/>
                  </a:lnTo>
                  <a:lnTo>
                    <a:pt x="582" y="2718"/>
                  </a:lnTo>
                  <a:lnTo>
                    <a:pt x="0" y="1430"/>
                  </a:lnTo>
                  <a:lnTo>
                    <a:pt x="317" y="572"/>
                  </a:lnTo>
                  <a:lnTo>
                    <a:pt x="1235" y="0"/>
                  </a:lnTo>
                  <a:lnTo>
                    <a:pt x="4135" y="5009"/>
                  </a:lnTo>
                  <a:lnTo>
                    <a:pt x="28884" y="45762"/>
                  </a:lnTo>
                  <a:lnTo>
                    <a:pt x="47444" y="86647"/>
                  </a:lnTo>
                  <a:lnTo>
                    <a:pt x="61250" y="125559"/>
                  </a:lnTo>
                  <a:lnTo>
                    <a:pt x="69461" y="165749"/>
                  </a:lnTo>
                  <a:lnTo>
                    <a:pt x="72237" y="210093"/>
                  </a:lnTo>
                  <a:lnTo>
                    <a:pt x="69347" y="242537"/>
                  </a:lnTo>
                  <a:lnTo>
                    <a:pt x="57280" y="272219"/>
                  </a:lnTo>
                  <a:lnTo>
                    <a:pt x="22120" y="31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431"/>
            <p:cNvSpPr/>
            <p:nvPr>
              <p:custDataLst>
                <p:tags r:id="rId212"/>
              </p:custDataLst>
            </p:nvPr>
          </p:nvSpPr>
          <p:spPr>
            <a:xfrm>
              <a:off x="10299700" y="1378473"/>
              <a:ext cx="92070" cy="355078"/>
            </a:xfrm>
            <a:custGeom>
              <a:avLst/>
              <a:gdLst/>
              <a:ahLst/>
              <a:cxnLst/>
              <a:rect l="0" t="0" r="0" b="0"/>
              <a:pathLst>
                <a:path w="92070" h="355078">
                  <a:moveTo>
                    <a:pt x="38100" y="12177"/>
                  </a:moveTo>
                  <a:lnTo>
                    <a:pt x="38100" y="12177"/>
                  </a:lnTo>
                  <a:lnTo>
                    <a:pt x="38100" y="5435"/>
                  </a:lnTo>
                  <a:lnTo>
                    <a:pt x="38805" y="3449"/>
                  </a:lnTo>
                  <a:lnTo>
                    <a:pt x="39981" y="2125"/>
                  </a:lnTo>
                  <a:lnTo>
                    <a:pt x="43169" y="654"/>
                  </a:lnTo>
                  <a:lnTo>
                    <a:pt x="46938" y="0"/>
                  </a:lnTo>
                  <a:lnTo>
                    <a:pt x="52846" y="5354"/>
                  </a:lnTo>
                  <a:lnTo>
                    <a:pt x="64107" y="24031"/>
                  </a:lnTo>
                  <a:lnTo>
                    <a:pt x="80553" y="68690"/>
                  </a:lnTo>
                  <a:lnTo>
                    <a:pt x="87957" y="109026"/>
                  </a:lnTo>
                  <a:lnTo>
                    <a:pt x="92069" y="156114"/>
                  </a:lnTo>
                  <a:lnTo>
                    <a:pt x="90778" y="191860"/>
                  </a:lnTo>
                  <a:lnTo>
                    <a:pt x="86085" y="230830"/>
                  </a:lnTo>
                  <a:lnTo>
                    <a:pt x="76856" y="270364"/>
                  </a:lnTo>
                  <a:lnTo>
                    <a:pt x="60389" y="312055"/>
                  </a:lnTo>
                  <a:lnTo>
                    <a:pt x="49417" y="327489"/>
                  </a:lnTo>
                  <a:lnTo>
                    <a:pt x="24598" y="344708"/>
                  </a:lnTo>
                  <a:lnTo>
                    <a:pt x="0" y="355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432"/>
            <p:cNvSpPr/>
            <p:nvPr>
              <p:custDataLst>
                <p:tags r:id="rId213"/>
              </p:custDataLst>
            </p:nvPr>
          </p:nvSpPr>
          <p:spPr>
            <a:xfrm>
              <a:off x="10242550" y="15113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705" y="2219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433"/>
            <p:cNvSpPr/>
            <p:nvPr>
              <p:custDataLst>
                <p:tags r:id="rId214"/>
              </p:custDataLst>
            </p:nvPr>
          </p:nvSpPr>
          <p:spPr>
            <a:xfrm>
              <a:off x="10223500" y="15875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4" y="1084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434"/>
            <p:cNvSpPr/>
            <p:nvPr>
              <p:custDataLst>
                <p:tags r:id="rId215"/>
              </p:custDataLst>
            </p:nvPr>
          </p:nvSpPr>
          <p:spPr>
            <a:xfrm>
              <a:off x="10010150" y="1543050"/>
              <a:ext cx="143501" cy="25323"/>
            </a:xfrm>
            <a:custGeom>
              <a:avLst/>
              <a:gdLst/>
              <a:ahLst/>
              <a:cxnLst/>
              <a:rect l="0" t="0" r="0" b="0"/>
              <a:pathLst>
                <a:path w="143501" h="25323">
                  <a:moveTo>
                    <a:pt x="29200" y="19050"/>
                  </a:moveTo>
                  <a:lnTo>
                    <a:pt x="29200" y="19050"/>
                  </a:lnTo>
                  <a:lnTo>
                    <a:pt x="0" y="25138"/>
                  </a:lnTo>
                  <a:lnTo>
                    <a:pt x="4946" y="25322"/>
                  </a:lnTo>
                  <a:lnTo>
                    <a:pt x="44002" y="20364"/>
                  </a:lnTo>
                  <a:lnTo>
                    <a:pt x="91390" y="12568"/>
                  </a:lnTo>
                  <a:lnTo>
                    <a:pt x="14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435"/>
            <p:cNvSpPr/>
            <p:nvPr>
              <p:custDataLst>
                <p:tags r:id="rId216"/>
              </p:custDataLst>
            </p:nvPr>
          </p:nvSpPr>
          <p:spPr>
            <a:xfrm>
              <a:off x="10022886" y="1393347"/>
              <a:ext cx="143465" cy="266118"/>
            </a:xfrm>
            <a:custGeom>
              <a:avLst/>
              <a:gdLst/>
              <a:ahLst/>
              <a:cxnLst/>
              <a:rect l="0" t="0" r="0" b="0"/>
              <a:pathLst>
                <a:path w="143465" h="266118">
                  <a:moveTo>
                    <a:pt x="143464" y="29053"/>
                  </a:moveTo>
                  <a:lnTo>
                    <a:pt x="143464" y="29053"/>
                  </a:lnTo>
                  <a:lnTo>
                    <a:pt x="143464" y="25682"/>
                  </a:lnTo>
                  <a:lnTo>
                    <a:pt x="141583" y="22145"/>
                  </a:lnTo>
                  <a:lnTo>
                    <a:pt x="140094" y="20215"/>
                  </a:lnTo>
                  <a:lnTo>
                    <a:pt x="136996" y="4024"/>
                  </a:lnTo>
                  <a:lnTo>
                    <a:pt x="135624" y="1784"/>
                  </a:lnTo>
                  <a:lnTo>
                    <a:pt x="134004" y="290"/>
                  </a:lnTo>
                  <a:lnTo>
                    <a:pt x="131514" y="0"/>
                  </a:lnTo>
                  <a:lnTo>
                    <a:pt x="106629" y="6404"/>
                  </a:lnTo>
                  <a:lnTo>
                    <a:pt x="71486" y="28865"/>
                  </a:lnTo>
                  <a:lnTo>
                    <a:pt x="30947" y="70795"/>
                  </a:lnTo>
                  <a:lnTo>
                    <a:pt x="11767" y="102893"/>
                  </a:lnTo>
                  <a:lnTo>
                    <a:pt x="980" y="143984"/>
                  </a:lnTo>
                  <a:lnTo>
                    <a:pt x="0" y="182623"/>
                  </a:lnTo>
                  <a:lnTo>
                    <a:pt x="3973" y="225090"/>
                  </a:lnTo>
                  <a:lnTo>
                    <a:pt x="10572" y="252266"/>
                  </a:lnTo>
                  <a:lnTo>
                    <a:pt x="18672" y="265056"/>
                  </a:lnTo>
                  <a:lnTo>
                    <a:pt x="30380" y="266117"/>
                  </a:lnTo>
                  <a:lnTo>
                    <a:pt x="45932" y="263532"/>
                  </a:lnTo>
                  <a:lnTo>
                    <a:pt x="65882" y="254142"/>
                  </a:lnTo>
                  <a:lnTo>
                    <a:pt x="97427" y="230719"/>
                  </a:lnTo>
                  <a:lnTo>
                    <a:pt x="105364" y="219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436"/>
            <p:cNvSpPr/>
            <p:nvPr>
              <p:custDataLst>
                <p:tags r:id="rId217"/>
              </p:custDataLst>
            </p:nvPr>
          </p:nvSpPr>
          <p:spPr>
            <a:xfrm>
              <a:off x="9893515" y="1360122"/>
              <a:ext cx="56858" cy="297229"/>
            </a:xfrm>
            <a:custGeom>
              <a:avLst/>
              <a:gdLst/>
              <a:ahLst/>
              <a:cxnLst/>
              <a:rect l="0" t="0" r="0" b="0"/>
              <a:pathLst>
                <a:path w="56858" h="297229">
                  <a:moveTo>
                    <a:pt x="50585" y="17828"/>
                  </a:moveTo>
                  <a:lnTo>
                    <a:pt x="50585" y="17828"/>
                  </a:lnTo>
                  <a:lnTo>
                    <a:pt x="53955" y="14457"/>
                  </a:lnTo>
                  <a:lnTo>
                    <a:pt x="55611" y="10920"/>
                  </a:lnTo>
                  <a:lnTo>
                    <a:pt x="56857" y="0"/>
                  </a:lnTo>
                  <a:lnTo>
                    <a:pt x="56178" y="298"/>
                  </a:lnTo>
                  <a:lnTo>
                    <a:pt x="53541" y="2511"/>
                  </a:lnTo>
                  <a:lnTo>
                    <a:pt x="27700" y="49090"/>
                  </a:lnTo>
                  <a:lnTo>
                    <a:pt x="14720" y="86436"/>
                  </a:lnTo>
                  <a:lnTo>
                    <a:pt x="3467" y="126552"/>
                  </a:lnTo>
                  <a:lnTo>
                    <a:pt x="876" y="165832"/>
                  </a:lnTo>
                  <a:lnTo>
                    <a:pt x="0" y="205500"/>
                  </a:lnTo>
                  <a:lnTo>
                    <a:pt x="3198" y="250103"/>
                  </a:lnTo>
                  <a:lnTo>
                    <a:pt x="12007" y="278875"/>
                  </a:lnTo>
                  <a:lnTo>
                    <a:pt x="16399" y="284993"/>
                  </a:lnTo>
                  <a:lnTo>
                    <a:pt x="50585" y="297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437"/>
            <p:cNvSpPr/>
            <p:nvPr>
              <p:custDataLst>
                <p:tags r:id="rId218"/>
              </p:custDataLst>
            </p:nvPr>
          </p:nvSpPr>
          <p:spPr>
            <a:xfrm>
              <a:off x="9652000" y="1485900"/>
              <a:ext cx="139701" cy="187088"/>
            </a:xfrm>
            <a:custGeom>
              <a:avLst/>
              <a:gdLst/>
              <a:ahLst/>
              <a:cxnLst/>
              <a:rect l="0" t="0" r="0" b="0"/>
              <a:pathLst>
                <a:path w="139701" h="187088">
                  <a:moveTo>
                    <a:pt x="0" y="57150"/>
                  </a:moveTo>
                  <a:lnTo>
                    <a:pt x="0" y="57150"/>
                  </a:lnTo>
                  <a:lnTo>
                    <a:pt x="5467" y="57150"/>
                  </a:lnTo>
                  <a:lnTo>
                    <a:pt x="27970" y="75660"/>
                  </a:lnTo>
                  <a:lnTo>
                    <a:pt x="47937" y="104864"/>
                  </a:lnTo>
                  <a:lnTo>
                    <a:pt x="57791" y="136199"/>
                  </a:lnTo>
                  <a:lnTo>
                    <a:pt x="58437" y="165552"/>
                  </a:lnTo>
                  <a:lnTo>
                    <a:pt x="54160" y="185381"/>
                  </a:lnTo>
                  <a:lnTo>
                    <a:pt x="51629" y="187087"/>
                  </a:lnTo>
                  <a:lnTo>
                    <a:pt x="48530" y="186108"/>
                  </a:lnTo>
                  <a:lnTo>
                    <a:pt x="45053" y="183339"/>
                  </a:lnTo>
                  <a:lnTo>
                    <a:pt x="41190" y="172736"/>
                  </a:lnTo>
                  <a:lnTo>
                    <a:pt x="40897" y="147136"/>
                  </a:lnTo>
                  <a:lnTo>
                    <a:pt x="49042" y="112740"/>
                  </a:lnTo>
                  <a:lnTo>
                    <a:pt x="68624" y="75738"/>
                  </a:lnTo>
                  <a:lnTo>
                    <a:pt x="104000" y="3150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438"/>
            <p:cNvSpPr/>
            <p:nvPr>
              <p:custDataLst>
                <p:tags r:id="rId219"/>
              </p:custDataLst>
            </p:nvPr>
          </p:nvSpPr>
          <p:spPr>
            <a:xfrm>
              <a:off x="9563100" y="1341085"/>
              <a:ext cx="78332" cy="316691"/>
            </a:xfrm>
            <a:custGeom>
              <a:avLst/>
              <a:gdLst/>
              <a:ahLst/>
              <a:cxnLst/>
              <a:rect l="0" t="0" r="0" b="0"/>
              <a:pathLst>
                <a:path w="78332" h="316691">
                  <a:moveTo>
                    <a:pt x="0" y="119415"/>
                  </a:moveTo>
                  <a:lnTo>
                    <a:pt x="0" y="119415"/>
                  </a:lnTo>
                  <a:lnTo>
                    <a:pt x="3370" y="116044"/>
                  </a:lnTo>
                  <a:lnTo>
                    <a:pt x="4363" y="115757"/>
                  </a:lnTo>
                  <a:lnTo>
                    <a:pt x="5025" y="116271"/>
                  </a:lnTo>
                  <a:lnTo>
                    <a:pt x="9459" y="132278"/>
                  </a:lnTo>
                  <a:lnTo>
                    <a:pt x="11739" y="168068"/>
                  </a:lnTo>
                  <a:lnTo>
                    <a:pt x="12416" y="207679"/>
                  </a:lnTo>
                  <a:lnTo>
                    <a:pt x="15987" y="252969"/>
                  </a:lnTo>
                  <a:lnTo>
                    <a:pt x="18445" y="297856"/>
                  </a:lnTo>
                  <a:lnTo>
                    <a:pt x="18781" y="313728"/>
                  </a:lnTo>
                  <a:lnTo>
                    <a:pt x="18165" y="316690"/>
                  </a:lnTo>
                  <a:lnTo>
                    <a:pt x="17049" y="316548"/>
                  </a:lnTo>
                  <a:lnTo>
                    <a:pt x="15599" y="314337"/>
                  </a:lnTo>
                  <a:lnTo>
                    <a:pt x="13082" y="277223"/>
                  </a:lnTo>
                  <a:lnTo>
                    <a:pt x="12776" y="233921"/>
                  </a:lnTo>
                  <a:lnTo>
                    <a:pt x="12722" y="186661"/>
                  </a:lnTo>
                  <a:lnTo>
                    <a:pt x="14591" y="150007"/>
                  </a:lnTo>
                  <a:lnTo>
                    <a:pt x="17773" y="113256"/>
                  </a:lnTo>
                  <a:lnTo>
                    <a:pt x="21540" y="78107"/>
                  </a:lnTo>
                  <a:lnTo>
                    <a:pt x="29707" y="34193"/>
                  </a:lnTo>
                  <a:lnTo>
                    <a:pt x="33899" y="16392"/>
                  </a:lnTo>
                  <a:lnTo>
                    <a:pt x="37416" y="9811"/>
                  </a:lnTo>
                  <a:lnTo>
                    <a:pt x="46968" y="617"/>
                  </a:lnTo>
                  <a:lnTo>
                    <a:pt x="51068" y="0"/>
                  </a:lnTo>
                  <a:lnTo>
                    <a:pt x="54506" y="1705"/>
                  </a:lnTo>
                  <a:lnTo>
                    <a:pt x="64598" y="16099"/>
                  </a:lnTo>
                  <a:lnTo>
                    <a:pt x="71749" y="31869"/>
                  </a:lnTo>
                  <a:lnTo>
                    <a:pt x="78331" y="63842"/>
                  </a:lnTo>
                  <a:lnTo>
                    <a:pt x="77617" y="85309"/>
                  </a:lnTo>
                  <a:lnTo>
                    <a:pt x="66507" y="117227"/>
                  </a:lnTo>
                  <a:lnTo>
                    <a:pt x="55664" y="130908"/>
                  </a:lnTo>
                  <a:lnTo>
                    <a:pt x="37660" y="142576"/>
                  </a:lnTo>
                  <a:lnTo>
                    <a:pt x="25204" y="147348"/>
                  </a:lnTo>
                  <a:lnTo>
                    <a:pt x="6350" y="151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439"/>
            <p:cNvSpPr/>
            <p:nvPr>
              <p:custDataLst>
                <p:tags r:id="rId220"/>
              </p:custDataLst>
            </p:nvPr>
          </p:nvSpPr>
          <p:spPr>
            <a:xfrm>
              <a:off x="9366250" y="1606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465"/>
          <p:cNvGrpSpPr/>
          <p:nvPr/>
        </p:nvGrpSpPr>
        <p:grpSpPr>
          <a:xfrm>
            <a:off x="5575763" y="2306040"/>
            <a:ext cx="297988" cy="341911"/>
            <a:chOff x="5575763" y="2306040"/>
            <a:chExt cx="297988" cy="341911"/>
          </a:xfrm>
        </p:grpSpPr>
        <p:sp>
          <p:nvSpPr>
            <p:cNvPr id="103" name="SMARTInkShape-2440"/>
            <p:cNvSpPr/>
            <p:nvPr>
              <p:custDataLst>
                <p:tags r:id="rId194"/>
              </p:custDataLst>
            </p:nvPr>
          </p:nvSpPr>
          <p:spPr>
            <a:xfrm>
              <a:off x="5772150" y="25019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16301" y="44553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41"/>
            <p:cNvSpPr/>
            <p:nvPr>
              <p:custDataLst>
                <p:tags r:id="rId195"/>
              </p:custDataLst>
            </p:nvPr>
          </p:nvSpPr>
          <p:spPr>
            <a:xfrm>
              <a:off x="5579342" y="2476500"/>
              <a:ext cx="116609" cy="44451"/>
            </a:xfrm>
            <a:custGeom>
              <a:avLst/>
              <a:gdLst/>
              <a:ahLst/>
              <a:cxnLst/>
              <a:rect l="0" t="0" r="0" b="0"/>
              <a:pathLst>
                <a:path w="116609" h="44451">
                  <a:moveTo>
                    <a:pt x="21358" y="44450"/>
                  </a:moveTo>
                  <a:lnTo>
                    <a:pt x="21358" y="44450"/>
                  </a:lnTo>
                  <a:lnTo>
                    <a:pt x="964" y="44450"/>
                  </a:lnTo>
                  <a:lnTo>
                    <a:pt x="0" y="43744"/>
                  </a:lnTo>
                  <a:lnTo>
                    <a:pt x="64" y="42568"/>
                  </a:lnTo>
                  <a:lnTo>
                    <a:pt x="812" y="41079"/>
                  </a:lnTo>
                  <a:lnTo>
                    <a:pt x="22291" y="29255"/>
                  </a:lnTo>
                  <a:lnTo>
                    <a:pt x="65347" y="17162"/>
                  </a:lnTo>
                  <a:lnTo>
                    <a:pt x="116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42"/>
            <p:cNvSpPr/>
            <p:nvPr>
              <p:custDataLst>
                <p:tags r:id="rId196"/>
              </p:custDataLst>
            </p:nvPr>
          </p:nvSpPr>
          <p:spPr>
            <a:xfrm>
              <a:off x="5575763" y="2306040"/>
              <a:ext cx="132888" cy="290380"/>
            </a:xfrm>
            <a:custGeom>
              <a:avLst/>
              <a:gdLst/>
              <a:ahLst/>
              <a:cxnLst/>
              <a:rect l="0" t="0" r="0" b="0"/>
              <a:pathLst>
                <a:path w="132888" h="290380">
                  <a:moveTo>
                    <a:pt x="88437" y="24410"/>
                  </a:moveTo>
                  <a:lnTo>
                    <a:pt x="88437" y="24410"/>
                  </a:lnTo>
                  <a:lnTo>
                    <a:pt x="88437" y="6582"/>
                  </a:lnTo>
                  <a:lnTo>
                    <a:pt x="81695" y="2351"/>
                  </a:lnTo>
                  <a:lnTo>
                    <a:pt x="70760" y="0"/>
                  </a:lnTo>
                  <a:lnTo>
                    <a:pt x="51842" y="2674"/>
                  </a:lnTo>
                  <a:lnTo>
                    <a:pt x="28362" y="14677"/>
                  </a:lnTo>
                  <a:lnTo>
                    <a:pt x="17522" y="25729"/>
                  </a:lnTo>
                  <a:lnTo>
                    <a:pt x="10353" y="39107"/>
                  </a:lnTo>
                  <a:lnTo>
                    <a:pt x="1883" y="76441"/>
                  </a:lnTo>
                  <a:lnTo>
                    <a:pt x="0" y="121157"/>
                  </a:lnTo>
                  <a:lnTo>
                    <a:pt x="4624" y="163253"/>
                  </a:lnTo>
                  <a:lnTo>
                    <a:pt x="10802" y="206812"/>
                  </a:lnTo>
                  <a:lnTo>
                    <a:pt x="17118" y="248364"/>
                  </a:lnTo>
                  <a:lnTo>
                    <a:pt x="23768" y="282780"/>
                  </a:lnTo>
                  <a:lnTo>
                    <a:pt x="25568" y="285557"/>
                  </a:lnTo>
                  <a:lnTo>
                    <a:pt x="28181" y="287408"/>
                  </a:lnTo>
                  <a:lnTo>
                    <a:pt x="34845" y="289465"/>
                  </a:lnTo>
                  <a:lnTo>
                    <a:pt x="42511" y="290379"/>
                  </a:lnTo>
                  <a:lnTo>
                    <a:pt x="81962" y="277199"/>
                  </a:lnTo>
                  <a:lnTo>
                    <a:pt x="123670" y="259640"/>
                  </a:lnTo>
                  <a:lnTo>
                    <a:pt x="132887" y="246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43"/>
            <p:cNvSpPr/>
            <p:nvPr>
              <p:custDataLst>
                <p:tags r:id="rId197"/>
              </p:custDataLst>
            </p:nvPr>
          </p:nvSpPr>
          <p:spPr>
            <a:xfrm>
              <a:off x="5848350" y="260350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25400" y="8838"/>
                  </a:lnTo>
                  <a:lnTo>
                    <a:pt x="23988" y="10831"/>
                  </a:lnTo>
                  <a:lnTo>
                    <a:pt x="13467" y="2098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466"/>
          <p:cNvGrpSpPr/>
          <p:nvPr/>
        </p:nvGrpSpPr>
        <p:grpSpPr>
          <a:xfrm>
            <a:off x="6172200" y="2276580"/>
            <a:ext cx="823710" cy="441221"/>
            <a:chOff x="6172200" y="2276580"/>
            <a:chExt cx="823710" cy="441221"/>
          </a:xfrm>
        </p:grpSpPr>
        <p:sp>
          <p:nvSpPr>
            <p:cNvPr id="108" name="SMARTInkShape-2444"/>
            <p:cNvSpPr/>
            <p:nvPr>
              <p:custDataLst>
                <p:tags r:id="rId187"/>
              </p:custDataLst>
            </p:nvPr>
          </p:nvSpPr>
          <p:spPr>
            <a:xfrm>
              <a:off x="6172200" y="259080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6467" y="12874"/>
                  </a:lnTo>
                  <a:lnTo>
                    <a:pt x="9459" y="12777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445"/>
            <p:cNvSpPr/>
            <p:nvPr>
              <p:custDataLst>
                <p:tags r:id="rId188"/>
              </p:custDataLst>
            </p:nvPr>
          </p:nvSpPr>
          <p:spPr>
            <a:xfrm>
              <a:off x="6311900" y="25717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946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446"/>
            <p:cNvSpPr/>
            <p:nvPr>
              <p:custDataLst>
                <p:tags r:id="rId189"/>
              </p:custDataLst>
            </p:nvPr>
          </p:nvSpPr>
          <p:spPr>
            <a:xfrm>
              <a:off x="6470650" y="25781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11995" y="46996"/>
                  </a:lnTo>
                  <a:lnTo>
                    <a:pt x="7630" y="7491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447"/>
            <p:cNvSpPr/>
            <p:nvPr>
              <p:custDataLst>
                <p:tags r:id="rId190"/>
              </p:custDataLst>
            </p:nvPr>
          </p:nvSpPr>
          <p:spPr>
            <a:xfrm>
              <a:off x="6654933" y="2306463"/>
              <a:ext cx="107818" cy="307000"/>
            </a:xfrm>
            <a:custGeom>
              <a:avLst/>
              <a:gdLst/>
              <a:ahLst/>
              <a:cxnLst/>
              <a:rect l="0" t="0" r="0" b="0"/>
              <a:pathLst>
                <a:path w="107818" h="307000">
                  <a:moveTo>
                    <a:pt x="107817" y="49387"/>
                  </a:moveTo>
                  <a:lnTo>
                    <a:pt x="107817" y="49387"/>
                  </a:lnTo>
                  <a:lnTo>
                    <a:pt x="107111" y="17477"/>
                  </a:lnTo>
                  <a:lnTo>
                    <a:pt x="104446" y="10980"/>
                  </a:lnTo>
                  <a:lnTo>
                    <a:pt x="99028" y="5741"/>
                  </a:lnTo>
                  <a:lnTo>
                    <a:pt x="91916" y="1766"/>
                  </a:lnTo>
                  <a:lnTo>
                    <a:pt x="84051" y="0"/>
                  </a:lnTo>
                  <a:lnTo>
                    <a:pt x="73970" y="2978"/>
                  </a:lnTo>
                  <a:lnTo>
                    <a:pt x="50253" y="16388"/>
                  </a:lnTo>
                  <a:lnTo>
                    <a:pt x="31494" y="41961"/>
                  </a:lnTo>
                  <a:lnTo>
                    <a:pt x="19272" y="69608"/>
                  </a:lnTo>
                  <a:lnTo>
                    <a:pt x="11183" y="109157"/>
                  </a:lnTo>
                  <a:lnTo>
                    <a:pt x="7688" y="156624"/>
                  </a:lnTo>
                  <a:lnTo>
                    <a:pt x="3282" y="196323"/>
                  </a:lnTo>
                  <a:lnTo>
                    <a:pt x="879" y="237170"/>
                  </a:lnTo>
                  <a:lnTo>
                    <a:pt x="0" y="280425"/>
                  </a:lnTo>
                  <a:lnTo>
                    <a:pt x="631" y="291065"/>
                  </a:lnTo>
                  <a:lnTo>
                    <a:pt x="3264" y="300498"/>
                  </a:lnTo>
                  <a:lnTo>
                    <a:pt x="4954" y="303577"/>
                  </a:lnTo>
                  <a:lnTo>
                    <a:pt x="6786" y="305630"/>
                  </a:lnTo>
                  <a:lnTo>
                    <a:pt x="8712" y="306999"/>
                  </a:lnTo>
                  <a:lnTo>
                    <a:pt x="18380" y="304757"/>
                  </a:lnTo>
                  <a:lnTo>
                    <a:pt x="60029" y="287915"/>
                  </a:lnTo>
                  <a:lnTo>
                    <a:pt x="96680" y="267317"/>
                  </a:lnTo>
                  <a:lnTo>
                    <a:pt x="107817" y="252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448"/>
            <p:cNvSpPr/>
            <p:nvPr>
              <p:custDataLst>
                <p:tags r:id="rId191"/>
              </p:custDataLst>
            </p:nvPr>
          </p:nvSpPr>
          <p:spPr>
            <a:xfrm>
              <a:off x="6813549" y="2535435"/>
              <a:ext cx="73206" cy="96217"/>
            </a:xfrm>
            <a:custGeom>
              <a:avLst/>
              <a:gdLst/>
              <a:ahLst/>
              <a:cxnLst/>
              <a:rect l="0" t="0" r="0" b="0"/>
              <a:pathLst>
                <a:path w="73206" h="96217">
                  <a:moveTo>
                    <a:pt x="1" y="23615"/>
                  </a:moveTo>
                  <a:lnTo>
                    <a:pt x="1" y="23615"/>
                  </a:lnTo>
                  <a:lnTo>
                    <a:pt x="0" y="68210"/>
                  </a:lnTo>
                  <a:lnTo>
                    <a:pt x="0" y="96216"/>
                  </a:lnTo>
                  <a:lnTo>
                    <a:pt x="0" y="87225"/>
                  </a:lnTo>
                  <a:lnTo>
                    <a:pt x="1882" y="81754"/>
                  </a:lnTo>
                  <a:lnTo>
                    <a:pt x="8839" y="65752"/>
                  </a:lnTo>
                  <a:lnTo>
                    <a:pt x="19457" y="19988"/>
                  </a:lnTo>
                  <a:lnTo>
                    <a:pt x="25521" y="7253"/>
                  </a:lnTo>
                  <a:lnTo>
                    <a:pt x="27597" y="4240"/>
                  </a:lnTo>
                  <a:lnTo>
                    <a:pt x="30393" y="2232"/>
                  </a:lnTo>
                  <a:lnTo>
                    <a:pt x="37262" y="0"/>
                  </a:lnTo>
                  <a:lnTo>
                    <a:pt x="40364" y="111"/>
                  </a:lnTo>
                  <a:lnTo>
                    <a:pt x="45693" y="2115"/>
                  </a:lnTo>
                  <a:lnTo>
                    <a:pt x="56029" y="10581"/>
                  </a:lnTo>
                  <a:lnTo>
                    <a:pt x="64658" y="28769"/>
                  </a:lnTo>
                  <a:lnTo>
                    <a:pt x="73205" y="72242"/>
                  </a:lnTo>
                  <a:lnTo>
                    <a:pt x="69851" y="93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449"/>
            <p:cNvSpPr/>
            <p:nvPr>
              <p:custDataLst>
                <p:tags r:id="rId192"/>
              </p:custDataLst>
            </p:nvPr>
          </p:nvSpPr>
          <p:spPr>
            <a:xfrm>
              <a:off x="6629661" y="2438400"/>
              <a:ext cx="145790" cy="25401"/>
            </a:xfrm>
            <a:custGeom>
              <a:avLst/>
              <a:gdLst/>
              <a:ahLst/>
              <a:cxnLst/>
              <a:rect l="0" t="0" r="0" b="0"/>
              <a:pathLst>
                <a:path w="145790" h="25401">
                  <a:moveTo>
                    <a:pt x="6089" y="25400"/>
                  </a:moveTo>
                  <a:lnTo>
                    <a:pt x="6089" y="25400"/>
                  </a:lnTo>
                  <a:lnTo>
                    <a:pt x="0" y="25400"/>
                  </a:lnTo>
                  <a:lnTo>
                    <a:pt x="18259" y="23518"/>
                  </a:lnTo>
                  <a:lnTo>
                    <a:pt x="56949" y="18933"/>
                  </a:lnTo>
                  <a:lnTo>
                    <a:pt x="145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450"/>
            <p:cNvSpPr/>
            <p:nvPr>
              <p:custDataLst>
                <p:tags r:id="rId193"/>
              </p:custDataLst>
            </p:nvPr>
          </p:nvSpPr>
          <p:spPr>
            <a:xfrm>
              <a:off x="6953250" y="2276580"/>
              <a:ext cx="42660" cy="441221"/>
            </a:xfrm>
            <a:custGeom>
              <a:avLst/>
              <a:gdLst/>
              <a:ahLst/>
              <a:cxnLst/>
              <a:rect l="0" t="0" r="0" b="0"/>
              <a:pathLst>
                <a:path w="42660" h="44122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3763" y="2512"/>
                  </a:lnTo>
                  <a:lnTo>
                    <a:pt x="6741" y="582"/>
                  </a:lnTo>
                  <a:lnTo>
                    <a:pt x="9434" y="0"/>
                  </a:lnTo>
                  <a:lnTo>
                    <a:pt x="11933" y="318"/>
                  </a:lnTo>
                  <a:lnTo>
                    <a:pt x="14305" y="1235"/>
                  </a:lnTo>
                  <a:lnTo>
                    <a:pt x="27756" y="16010"/>
                  </a:lnTo>
                  <a:lnTo>
                    <a:pt x="38405" y="38262"/>
                  </a:lnTo>
                  <a:lnTo>
                    <a:pt x="42659" y="66100"/>
                  </a:lnTo>
                  <a:lnTo>
                    <a:pt x="33956" y="111476"/>
                  </a:lnTo>
                  <a:lnTo>
                    <a:pt x="18649" y="155142"/>
                  </a:lnTo>
                  <a:lnTo>
                    <a:pt x="3605" y="198204"/>
                  </a:lnTo>
                  <a:lnTo>
                    <a:pt x="474" y="231444"/>
                  </a:lnTo>
                  <a:lnTo>
                    <a:pt x="3511" y="247282"/>
                  </a:lnTo>
                  <a:lnTo>
                    <a:pt x="20406" y="291564"/>
                  </a:lnTo>
                  <a:lnTo>
                    <a:pt x="29768" y="337116"/>
                  </a:lnTo>
                  <a:lnTo>
                    <a:pt x="27987" y="378088"/>
                  </a:lnTo>
                  <a:lnTo>
                    <a:pt x="15772" y="416311"/>
                  </a:lnTo>
                  <a:lnTo>
                    <a:pt x="0" y="441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SMARTInkShape-2451"/>
          <p:cNvSpPr/>
          <p:nvPr>
            <p:custDataLst>
              <p:tags r:id="rId1"/>
            </p:custDataLst>
          </p:nvPr>
        </p:nvSpPr>
        <p:spPr>
          <a:xfrm>
            <a:off x="5388918" y="2281754"/>
            <a:ext cx="103833" cy="429697"/>
          </a:xfrm>
          <a:custGeom>
            <a:avLst/>
            <a:gdLst/>
            <a:ahLst/>
            <a:cxnLst/>
            <a:rect l="0" t="0" r="0" b="0"/>
            <a:pathLst>
              <a:path w="103833" h="429697">
                <a:moveTo>
                  <a:pt x="65732" y="23296"/>
                </a:moveTo>
                <a:lnTo>
                  <a:pt x="65732" y="23296"/>
                </a:lnTo>
                <a:lnTo>
                  <a:pt x="48055" y="14458"/>
                </a:lnTo>
                <a:lnTo>
                  <a:pt x="41883" y="8549"/>
                </a:lnTo>
                <a:lnTo>
                  <a:pt x="36788" y="2631"/>
                </a:lnTo>
                <a:lnTo>
                  <a:pt x="32171" y="0"/>
                </a:lnTo>
                <a:lnTo>
                  <a:pt x="29952" y="4"/>
                </a:lnTo>
                <a:lnTo>
                  <a:pt x="25606" y="1890"/>
                </a:lnTo>
                <a:lnTo>
                  <a:pt x="19192" y="10290"/>
                </a:lnTo>
                <a:lnTo>
                  <a:pt x="6340" y="42390"/>
                </a:lnTo>
                <a:lnTo>
                  <a:pt x="0" y="78029"/>
                </a:lnTo>
                <a:lnTo>
                  <a:pt x="2668" y="103954"/>
                </a:lnTo>
                <a:lnTo>
                  <a:pt x="12788" y="128490"/>
                </a:lnTo>
                <a:lnTo>
                  <a:pt x="43226" y="170509"/>
                </a:lnTo>
                <a:lnTo>
                  <a:pt x="78209" y="212589"/>
                </a:lnTo>
                <a:lnTo>
                  <a:pt x="81861" y="222432"/>
                </a:lnTo>
                <a:lnTo>
                  <a:pt x="82778" y="234568"/>
                </a:lnTo>
                <a:lnTo>
                  <a:pt x="78622" y="257267"/>
                </a:lnTo>
                <a:lnTo>
                  <a:pt x="61274" y="301960"/>
                </a:lnTo>
                <a:lnTo>
                  <a:pt x="48883" y="327607"/>
                </a:lnTo>
                <a:lnTo>
                  <a:pt x="50705" y="342533"/>
                </a:lnTo>
                <a:lnTo>
                  <a:pt x="69488" y="386053"/>
                </a:lnTo>
                <a:lnTo>
                  <a:pt x="76879" y="407984"/>
                </a:lnTo>
                <a:lnTo>
                  <a:pt x="83856" y="419106"/>
                </a:lnTo>
                <a:lnTo>
                  <a:pt x="103832" y="4296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468"/>
          <p:cNvGrpSpPr/>
          <p:nvPr/>
        </p:nvGrpSpPr>
        <p:grpSpPr>
          <a:xfrm>
            <a:off x="7392867" y="2475490"/>
            <a:ext cx="127774" cy="175210"/>
            <a:chOff x="7392867" y="2475490"/>
            <a:chExt cx="127774" cy="175210"/>
          </a:xfrm>
        </p:grpSpPr>
        <p:sp>
          <p:nvSpPr>
            <p:cNvPr id="117" name="SMARTInkShape-2452"/>
            <p:cNvSpPr/>
            <p:nvPr>
              <p:custDataLst>
                <p:tags r:id="rId184"/>
              </p:custDataLst>
            </p:nvPr>
          </p:nvSpPr>
          <p:spPr>
            <a:xfrm>
              <a:off x="7392867" y="2559050"/>
              <a:ext cx="17584" cy="63501"/>
            </a:xfrm>
            <a:custGeom>
              <a:avLst/>
              <a:gdLst/>
              <a:ahLst/>
              <a:cxnLst/>
              <a:rect l="0" t="0" r="0" b="0"/>
              <a:pathLst>
                <a:path w="17584" h="63501">
                  <a:moveTo>
                    <a:pt x="11233" y="0"/>
                  </a:moveTo>
                  <a:lnTo>
                    <a:pt x="11233" y="0"/>
                  </a:lnTo>
                  <a:lnTo>
                    <a:pt x="7862" y="0"/>
                  </a:lnTo>
                  <a:lnTo>
                    <a:pt x="4326" y="1881"/>
                  </a:lnTo>
                  <a:lnTo>
                    <a:pt x="2394" y="3371"/>
                  </a:lnTo>
                  <a:lnTo>
                    <a:pt x="249" y="10670"/>
                  </a:lnTo>
                  <a:lnTo>
                    <a:pt x="0" y="20265"/>
                  </a:lnTo>
                  <a:lnTo>
                    <a:pt x="6416" y="53892"/>
                  </a:lnTo>
                  <a:lnTo>
                    <a:pt x="8022" y="57095"/>
                  </a:lnTo>
                  <a:lnTo>
                    <a:pt x="9797" y="59230"/>
                  </a:lnTo>
                  <a:lnTo>
                    <a:pt x="17583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453"/>
            <p:cNvSpPr/>
            <p:nvPr>
              <p:custDataLst>
                <p:tags r:id="rId185"/>
              </p:custDataLst>
            </p:nvPr>
          </p:nvSpPr>
          <p:spPr>
            <a:xfrm>
              <a:off x="7401030" y="2475490"/>
              <a:ext cx="15771" cy="45461"/>
            </a:xfrm>
            <a:custGeom>
              <a:avLst/>
              <a:gdLst/>
              <a:ahLst/>
              <a:cxnLst/>
              <a:rect l="0" t="0" r="0" b="0"/>
              <a:pathLst>
                <a:path w="15771" h="45461">
                  <a:moveTo>
                    <a:pt x="9420" y="45460"/>
                  </a:moveTo>
                  <a:lnTo>
                    <a:pt x="9420" y="45460"/>
                  </a:lnTo>
                  <a:lnTo>
                    <a:pt x="8714" y="20139"/>
                  </a:lnTo>
                  <a:lnTo>
                    <a:pt x="0" y="552"/>
                  </a:lnTo>
                  <a:lnTo>
                    <a:pt x="317" y="0"/>
                  </a:lnTo>
                  <a:lnTo>
                    <a:pt x="15770" y="7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454"/>
            <p:cNvSpPr/>
            <p:nvPr>
              <p:custDataLst>
                <p:tags r:id="rId186"/>
              </p:custDataLst>
            </p:nvPr>
          </p:nvSpPr>
          <p:spPr>
            <a:xfrm>
              <a:off x="7424927" y="2498790"/>
              <a:ext cx="95714" cy="151910"/>
            </a:xfrm>
            <a:custGeom>
              <a:avLst/>
              <a:gdLst/>
              <a:ahLst/>
              <a:cxnLst/>
              <a:rect l="0" t="0" r="0" b="0"/>
              <a:pathLst>
                <a:path w="95714" h="151910">
                  <a:moveTo>
                    <a:pt x="74423" y="9460"/>
                  </a:moveTo>
                  <a:lnTo>
                    <a:pt x="74423" y="9460"/>
                  </a:lnTo>
                  <a:lnTo>
                    <a:pt x="71052" y="6089"/>
                  </a:lnTo>
                  <a:lnTo>
                    <a:pt x="65634" y="4434"/>
                  </a:lnTo>
                  <a:lnTo>
                    <a:pt x="54650" y="1621"/>
                  </a:lnTo>
                  <a:lnTo>
                    <a:pt x="50657" y="0"/>
                  </a:lnTo>
                  <a:lnTo>
                    <a:pt x="31555" y="1091"/>
                  </a:lnTo>
                  <a:lnTo>
                    <a:pt x="14762" y="5883"/>
                  </a:lnTo>
                  <a:lnTo>
                    <a:pt x="7219" y="13514"/>
                  </a:lnTo>
                  <a:lnTo>
                    <a:pt x="2221" y="23256"/>
                  </a:lnTo>
                  <a:lnTo>
                    <a:pt x="0" y="32290"/>
                  </a:lnTo>
                  <a:lnTo>
                    <a:pt x="1524" y="37380"/>
                  </a:lnTo>
                  <a:lnTo>
                    <a:pt x="8863" y="48680"/>
                  </a:lnTo>
                  <a:lnTo>
                    <a:pt x="53984" y="82387"/>
                  </a:lnTo>
                  <a:lnTo>
                    <a:pt x="86609" y="110938"/>
                  </a:lnTo>
                  <a:lnTo>
                    <a:pt x="94809" y="125605"/>
                  </a:lnTo>
                  <a:lnTo>
                    <a:pt x="95713" y="137280"/>
                  </a:lnTo>
                  <a:lnTo>
                    <a:pt x="94967" y="143357"/>
                  </a:lnTo>
                  <a:lnTo>
                    <a:pt x="93058" y="147408"/>
                  </a:lnTo>
                  <a:lnTo>
                    <a:pt x="90374" y="150109"/>
                  </a:lnTo>
                  <a:lnTo>
                    <a:pt x="87173" y="151909"/>
                  </a:lnTo>
                  <a:lnTo>
                    <a:pt x="61723" y="149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SMARTInkShape-2455"/>
          <p:cNvSpPr/>
          <p:nvPr>
            <p:custDataLst>
              <p:tags r:id="rId2"/>
            </p:custDataLst>
          </p:nvPr>
        </p:nvSpPr>
        <p:spPr>
          <a:xfrm>
            <a:off x="7886226" y="2516965"/>
            <a:ext cx="159225" cy="92886"/>
          </a:xfrm>
          <a:custGeom>
            <a:avLst/>
            <a:gdLst/>
            <a:ahLst/>
            <a:cxnLst/>
            <a:rect l="0" t="0" r="0" b="0"/>
            <a:pathLst>
              <a:path w="159225" h="92886">
                <a:moveTo>
                  <a:pt x="83024" y="48435"/>
                </a:moveTo>
                <a:lnTo>
                  <a:pt x="83024" y="48435"/>
                </a:lnTo>
                <a:lnTo>
                  <a:pt x="82318" y="38296"/>
                </a:lnTo>
                <a:lnTo>
                  <a:pt x="74185" y="18581"/>
                </a:lnTo>
                <a:lnTo>
                  <a:pt x="64726" y="6036"/>
                </a:lnTo>
                <a:lnTo>
                  <a:pt x="55136" y="1369"/>
                </a:lnTo>
                <a:lnTo>
                  <a:pt x="43818" y="0"/>
                </a:lnTo>
                <a:lnTo>
                  <a:pt x="31732" y="1744"/>
                </a:lnTo>
                <a:lnTo>
                  <a:pt x="19305" y="10515"/>
                </a:lnTo>
                <a:lnTo>
                  <a:pt x="823" y="32399"/>
                </a:lnTo>
                <a:lnTo>
                  <a:pt x="0" y="37745"/>
                </a:lnTo>
                <a:lnTo>
                  <a:pt x="2851" y="49328"/>
                </a:lnTo>
                <a:lnTo>
                  <a:pt x="5586" y="53264"/>
                </a:lnTo>
                <a:lnTo>
                  <a:pt x="8821" y="55887"/>
                </a:lnTo>
                <a:lnTo>
                  <a:pt x="12388" y="57637"/>
                </a:lnTo>
                <a:lnTo>
                  <a:pt x="37635" y="56728"/>
                </a:lnTo>
                <a:lnTo>
                  <a:pt x="61814" y="48619"/>
                </a:lnTo>
                <a:lnTo>
                  <a:pt x="71951" y="41226"/>
                </a:lnTo>
                <a:lnTo>
                  <a:pt x="78808" y="34647"/>
                </a:lnTo>
                <a:lnTo>
                  <a:pt x="84208" y="31724"/>
                </a:lnTo>
                <a:lnTo>
                  <a:pt x="86635" y="32355"/>
                </a:lnTo>
                <a:lnTo>
                  <a:pt x="91214" y="36820"/>
                </a:lnTo>
                <a:lnTo>
                  <a:pt x="116375" y="68138"/>
                </a:lnTo>
                <a:lnTo>
                  <a:pt x="159224" y="928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470"/>
          <p:cNvGrpSpPr/>
          <p:nvPr/>
        </p:nvGrpSpPr>
        <p:grpSpPr>
          <a:xfrm>
            <a:off x="8382000" y="2338467"/>
            <a:ext cx="1019599" cy="399181"/>
            <a:chOff x="8382000" y="2338467"/>
            <a:chExt cx="1019599" cy="399181"/>
          </a:xfrm>
        </p:grpSpPr>
        <p:sp>
          <p:nvSpPr>
            <p:cNvPr id="122" name="SMARTInkShape-2456"/>
            <p:cNvSpPr/>
            <p:nvPr>
              <p:custDataLst>
                <p:tags r:id="rId171"/>
              </p:custDataLst>
            </p:nvPr>
          </p:nvSpPr>
          <p:spPr>
            <a:xfrm>
              <a:off x="8382000" y="2482601"/>
              <a:ext cx="107153" cy="255047"/>
            </a:xfrm>
            <a:custGeom>
              <a:avLst/>
              <a:gdLst/>
              <a:ahLst/>
              <a:cxnLst/>
              <a:rect l="0" t="0" r="0" b="0"/>
              <a:pathLst>
                <a:path w="107153" h="255047">
                  <a:moveTo>
                    <a:pt x="0" y="89149"/>
                  </a:moveTo>
                  <a:lnTo>
                    <a:pt x="0" y="89149"/>
                  </a:lnTo>
                  <a:lnTo>
                    <a:pt x="17891" y="127431"/>
                  </a:lnTo>
                  <a:lnTo>
                    <a:pt x="25057" y="162816"/>
                  </a:lnTo>
                  <a:lnTo>
                    <a:pt x="33799" y="208907"/>
                  </a:lnTo>
                  <a:lnTo>
                    <a:pt x="37932" y="255046"/>
                  </a:lnTo>
                  <a:lnTo>
                    <a:pt x="43557" y="215572"/>
                  </a:lnTo>
                  <a:lnTo>
                    <a:pt x="44273" y="171742"/>
                  </a:lnTo>
                  <a:lnTo>
                    <a:pt x="44414" y="128799"/>
                  </a:lnTo>
                  <a:lnTo>
                    <a:pt x="44443" y="83497"/>
                  </a:lnTo>
                  <a:lnTo>
                    <a:pt x="45153" y="42302"/>
                  </a:lnTo>
                  <a:lnTo>
                    <a:pt x="51357" y="7720"/>
                  </a:lnTo>
                  <a:lnTo>
                    <a:pt x="53288" y="3113"/>
                  </a:lnTo>
                  <a:lnTo>
                    <a:pt x="57398" y="747"/>
                  </a:lnTo>
                  <a:lnTo>
                    <a:pt x="69490" y="0"/>
                  </a:lnTo>
                  <a:lnTo>
                    <a:pt x="75254" y="2200"/>
                  </a:lnTo>
                  <a:lnTo>
                    <a:pt x="85423" y="10288"/>
                  </a:lnTo>
                  <a:lnTo>
                    <a:pt x="102450" y="33484"/>
                  </a:lnTo>
                  <a:lnTo>
                    <a:pt x="107152" y="50768"/>
                  </a:lnTo>
                  <a:lnTo>
                    <a:pt x="106184" y="68563"/>
                  </a:lnTo>
                  <a:lnTo>
                    <a:pt x="101050" y="88231"/>
                  </a:lnTo>
                  <a:lnTo>
                    <a:pt x="92183" y="103087"/>
                  </a:lnTo>
                  <a:lnTo>
                    <a:pt x="80481" y="113688"/>
                  </a:lnTo>
                  <a:lnTo>
                    <a:pt x="65873" y="120751"/>
                  </a:lnTo>
                  <a:lnTo>
                    <a:pt x="60143" y="121506"/>
                  </a:lnTo>
                  <a:lnTo>
                    <a:pt x="55618" y="120598"/>
                  </a:lnTo>
                  <a:lnTo>
                    <a:pt x="51895" y="118582"/>
                  </a:lnTo>
                  <a:lnTo>
                    <a:pt x="50119" y="115826"/>
                  </a:lnTo>
                  <a:lnTo>
                    <a:pt x="50800" y="101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457"/>
            <p:cNvSpPr/>
            <p:nvPr>
              <p:custDataLst>
                <p:tags r:id="rId172"/>
              </p:custDataLst>
            </p:nvPr>
          </p:nvSpPr>
          <p:spPr>
            <a:xfrm>
              <a:off x="8542709" y="2505995"/>
              <a:ext cx="93292" cy="78456"/>
            </a:xfrm>
            <a:custGeom>
              <a:avLst/>
              <a:gdLst/>
              <a:ahLst/>
              <a:cxnLst/>
              <a:rect l="0" t="0" r="0" b="0"/>
              <a:pathLst>
                <a:path w="93292" h="78456">
                  <a:moveTo>
                    <a:pt x="55191" y="27655"/>
                  </a:moveTo>
                  <a:lnTo>
                    <a:pt x="55191" y="27655"/>
                  </a:lnTo>
                  <a:lnTo>
                    <a:pt x="58561" y="24284"/>
                  </a:lnTo>
                  <a:lnTo>
                    <a:pt x="60217" y="20747"/>
                  </a:lnTo>
                  <a:lnTo>
                    <a:pt x="60658" y="18817"/>
                  </a:lnTo>
                  <a:lnTo>
                    <a:pt x="57386" y="12908"/>
                  </a:lnTo>
                  <a:lnTo>
                    <a:pt x="51227" y="6284"/>
                  </a:lnTo>
                  <a:lnTo>
                    <a:pt x="43787" y="988"/>
                  </a:lnTo>
                  <a:lnTo>
                    <a:pt x="39827" y="0"/>
                  </a:lnTo>
                  <a:lnTo>
                    <a:pt x="31665" y="782"/>
                  </a:lnTo>
                  <a:lnTo>
                    <a:pt x="15765" y="8560"/>
                  </a:lnTo>
                  <a:lnTo>
                    <a:pt x="4390" y="19802"/>
                  </a:lnTo>
                  <a:lnTo>
                    <a:pt x="863" y="31691"/>
                  </a:lnTo>
                  <a:lnTo>
                    <a:pt x="0" y="45677"/>
                  </a:lnTo>
                  <a:lnTo>
                    <a:pt x="1969" y="58948"/>
                  </a:lnTo>
                  <a:lnTo>
                    <a:pt x="4893" y="64039"/>
                  </a:lnTo>
                  <a:lnTo>
                    <a:pt x="13787" y="71577"/>
                  </a:lnTo>
                  <a:lnTo>
                    <a:pt x="18415" y="73164"/>
                  </a:lnTo>
                  <a:lnTo>
                    <a:pt x="27321" y="73046"/>
                  </a:lnTo>
                  <a:lnTo>
                    <a:pt x="35984" y="68760"/>
                  </a:lnTo>
                  <a:lnTo>
                    <a:pt x="69989" y="44588"/>
                  </a:lnTo>
                  <a:lnTo>
                    <a:pt x="71406" y="44588"/>
                  </a:lnTo>
                  <a:lnTo>
                    <a:pt x="77052" y="49658"/>
                  </a:lnTo>
                  <a:lnTo>
                    <a:pt x="82913" y="58791"/>
                  </a:lnTo>
                  <a:lnTo>
                    <a:pt x="86850" y="73107"/>
                  </a:lnTo>
                  <a:lnTo>
                    <a:pt x="93291" y="78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458"/>
            <p:cNvSpPr/>
            <p:nvPr>
              <p:custDataLst>
                <p:tags r:id="rId173"/>
              </p:custDataLst>
            </p:nvPr>
          </p:nvSpPr>
          <p:spPr>
            <a:xfrm>
              <a:off x="8667750" y="2419350"/>
              <a:ext cx="95251" cy="169185"/>
            </a:xfrm>
            <a:custGeom>
              <a:avLst/>
              <a:gdLst/>
              <a:ahLst/>
              <a:cxnLst/>
              <a:rect l="0" t="0" r="0" b="0"/>
              <a:pathLst>
                <a:path w="95251" h="169185">
                  <a:moveTo>
                    <a:pt x="0" y="95250"/>
                  </a:moveTo>
                  <a:lnTo>
                    <a:pt x="0" y="95250"/>
                  </a:lnTo>
                  <a:lnTo>
                    <a:pt x="0" y="83694"/>
                  </a:lnTo>
                  <a:lnTo>
                    <a:pt x="10113" y="89631"/>
                  </a:lnTo>
                  <a:lnTo>
                    <a:pt x="31082" y="113713"/>
                  </a:lnTo>
                  <a:lnTo>
                    <a:pt x="38039" y="126739"/>
                  </a:lnTo>
                  <a:lnTo>
                    <a:pt x="44283" y="169184"/>
                  </a:lnTo>
                  <a:lnTo>
                    <a:pt x="47806" y="131252"/>
                  </a:lnTo>
                  <a:lnTo>
                    <a:pt x="56655" y="94629"/>
                  </a:lnTo>
                  <a:lnTo>
                    <a:pt x="72286" y="4714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459"/>
            <p:cNvSpPr/>
            <p:nvPr>
              <p:custDataLst>
                <p:tags r:id="rId174"/>
              </p:custDataLst>
            </p:nvPr>
          </p:nvSpPr>
          <p:spPr>
            <a:xfrm>
              <a:off x="8836897" y="2344033"/>
              <a:ext cx="40404" cy="240578"/>
            </a:xfrm>
            <a:custGeom>
              <a:avLst/>
              <a:gdLst/>
              <a:ahLst/>
              <a:cxnLst/>
              <a:rect l="0" t="0" r="0" b="0"/>
              <a:pathLst>
                <a:path w="40404" h="240578">
                  <a:moveTo>
                    <a:pt x="34053" y="5467"/>
                  </a:moveTo>
                  <a:lnTo>
                    <a:pt x="34053" y="5467"/>
                  </a:lnTo>
                  <a:lnTo>
                    <a:pt x="39520" y="0"/>
                  </a:lnTo>
                  <a:lnTo>
                    <a:pt x="40142" y="9491"/>
                  </a:lnTo>
                  <a:lnTo>
                    <a:pt x="31580" y="47154"/>
                  </a:lnTo>
                  <a:lnTo>
                    <a:pt x="22502" y="87198"/>
                  </a:lnTo>
                  <a:lnTo>
                    <a:pt x="16484" y="128542"/>
                  </a:lnTo>
                  <a:lnTo>
                    <a:pt x="5862" y="173006"/>
                  </a:lnTo>
                  <a:lnTo>
                    <a:pt x="0" y="219209"/>
                  </a:lnTo>
                  <a:lnTo>
                    <a:pt x="1984" y="231697"/>
                  </a:lnTo>
                  <a:lnTo>
                    <a:pt x="5219" y="239599"/>
                  </a:lnTo>
                  <a:lnTo>
                    <a:pt x="8480" y="240577"/>
                  </a:lnTo>
                  <a:lnTo>
                    <a:pt x="17749" y="237901"/>
                  </a:lnTo>
                  <a:lnTo>
                    <a:pt x="31495" y="228461"/>
                  </a:lnTo>
                  <a:lnTo>
                    <a:pt x="40403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460"/>
            <p:cNvSpPr/>
            <p:nvPr>
              <p:custDataLst>
                <p:tags r:id="rId175"/>
              </p:custDataLst>
            </p:nvPr>
          </p:nvSpPr>
          <p:spPr>
            <a:xfrm>
              <a:off x="8809795" y="2489200"/>
              <a:ext cx="73856" cy="25401"/>
            </a:xfrm>
            <a:custGeom>
              <a:avLst/>
              <a:gdLst/>
              <a:ahLst/>
              <a:cxnLst/>
              <a:rect l="0" t="0" r="0" b="0"/>
              <a:pathLst>
                <a:path w="73856" h="25401">
                  <a:moveTo>
                    <a:pt x="48455" y="25400"/>
                  </a:moveTo>
                  <a:lnTo>
                    <a:pt x="48455" y="25400"/>
                  </a:lnTo>
                  <a:lnTo>
                    <a:pt x="41713" y="18658"/>
                  </a:lnTo>
                  <a:lnTo>
                    <a:pt x="14406" y="9513"/>
                  </a:lnTo>
                  <a:lnTo>
                    <a:pt x="0" y="6766"/>
                  </a:lnTo>
                  <a:lnTo>
                    <a:pt x="45058" y="596"/>
                  </a:lnTo>
                  <a:lnTo>
                    <a:pt x="73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461"/>
            <p:cNvSpPr/>
            <p:nvPr>
              <p:custDataLst>
                <p:tags r:id="rId176"/>
              </p:custDataLst>
            </p:nvPr>
          </p:nvSpPr>
          <p:spPr>
            <a:xfrm>
              <a:off x="8921828" y="2495550"/>
              <a:ext cx="6273" cy="50801"/>
            </a:xfrm>
            <a:custGeom>
              <a:avLst/>
              <a:gdLst/>
              <a:ahLst/>
              <a:cxnLst/>
              <a:rect l="0" t="0" r="0" b="0"/>
              <a:pathLst>
                <a:path w="6273" h="50801">
                  <a:moveTo>
                    <a:pt x="6272" y="0"/>
                  </a:moveTo>
                  <a:lnTo>
                    <a:pt x="6272" y="0"/>
                  </a:lnTo>
                  <a:lnTo>
                    <a:pt x="1908" y="10139"/>
                  </a:lnTo>
                  <a:lnTo>
                    <a:pt x="0" y="36931"/>
                  </a:lnTo>
                  <a:lnTo>
                    <a:pt x="6272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462"/>
            <p:cNvSpPr/>
            <p:nvPr>
              <p:custDataLst>
                <p:tags r:id="rId177"/>
              </p:custDataLst>
            </p:nvPr>
          </p:nvSpPr>
          <p:spPr>
            <a:xfrm>
              <a:off x="8959850" y="24066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174" y="110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463"/>
            <p:cNvSpPr/>
            <p:nvPr>
              <p:custDataLst>
                <p:tags r:id="rId178"/>
              </p:custDataLst>
            </p:nvPr>
          </p:nvSpPr>
          <p:spPr>
            <a:xfrm>
              <a:off x="9030137" y="2338467"/>
              <a:ext cx="56714" cy="248207"/>
            </a:xfrm>
            <a:custGeom>
              <a:avLst/>
              <a:gdLst/>
              <a:ahLst/>
              <a:cxnLst/>
              <a:rect l="0" t="0" r="0" b="0"/>
              <a:pathLst>
                <a:path w="56714" h="248207">
                  <a:moveTo>
                    <a:pt x="18613" y="23733"/>
                  </a:moveTo>
                  <a:lnTo>
                    <a:pt x="18613" y="23733"/>
                  </a:lnTo>
                  <a:lnTo>
                    <a:pt x="18613" y="0"/>
                  </a:lnTo>
                  <a:lnTo>
                    <a:pt x="15242" y="37204"/>
                  </a:lnTo>
                  <a:lnTo>
                    <a:pt x="9775" y="80406"/>
                  </a:lnTo>
                  <a:lnTo>
                    <a:pt x="7056" y="123310"/>
                  </a:lnTo>
                  <a:lnTo>
                    <a:pt x="2881" y="162833"/>
                  </a:lnTo>
                  <a:lnTo>
                    <a:pt x="0" y="208013"/>
                  </a:lnTo>
                  <a:lnTo>
                    <a:pt x="3020" y="238404"/>
                  </a:lnTo>
                  <a:lnTo>
                    <a:pt x="6101" y="243047"/>
                  </a:lnTo>
                  <a:lnTo>
                    <a:pt x="10272" y="246142"/>
                  </a:lnTo>
                  <a:lnTo>
                    <a:pt x="15168" y="248206"/>
                  </a:lnTo>
                  <a:lnTo>
                    <a:pt x="28136" y="246736"/>
                  </a:lnTo>
                  <a:lnTo>
                    <a:pt x="41190" y="241378"/>
                  </a:lnTo>
                  <a:lnTo>
                    <a:pt x="56713" y="226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464"/>
            <p:cNvSpPr/>
            <p:nvPr>
              <p:custDataLst>
                <p:tags r:id="rId179"/>
              </p:custDataLst>
            </p:nvPr>
          </p:nvSpPr>
          <p:spPr>
            <a:xfrm>
              <a:off x="8997146" y="2482850"/>
              <a:ext cx="77005" cy="12701"/>
            </a:xfrm>
            <a:custGeom>
              <a:avLst/>
              <a:gdLst/>
              <a:ahLst/>
              <a:cxnLst/>
              <a:rect l="0" t="0" r="0" b="0"/>
              <a:pathLst>
                <a:path w="77005" h="12701">
                  <a:moveTo>
                    <a:pt x="32554" y="12700"/>
                  </a:moveTo>
                  <a:lnTo>
                    <a:pt x="32554" y="12700"/>
                  </a:lnTo>
                  <a:lnTo>
                    <a:pt x="22415" y="11994"/>
                  </a:lnTo>
                  <a:lnTo>
                    <a:pt x="2700" y="3862"/>
                  </a:lnTo>
                  <a:lnTo>
                    <a:pt x="657" y="2574"/>
                  </a:lnTo>
                  <a:lnTo>
                    <a:pt x="0" y="1716"/>
                  </a:lnTo>
                  <a:lnTo>
                    <a:pt x="268" y="1144"/>
                  </a:lnTo>
                  <a:lnTo>
                    <a:pt x="42700" y="67"/>
                  </a:lnTo>
                  <a:lnTo>
                    <a:pt x="770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465"/>
            <p:cNvSpPr/>
            <p:nvPr>
              <p:custDataLst>
                <p:tags r:id="rId180"/>
              </p:custDataLst>
            </p:nvPr>
          </p:nvSpPr>
          <p:spPr>
            <a:xfrm>
              <a:off x="9124950" y="24892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3040" y="3578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466"/>
            <p:cNvSpPr/>
            <p:nvPr>
              <p:custDataLst>
                <p:tags r:id="rId181"/>
              </p:custDataLst>
            </p:nvPr>
          </p:nvSpPr>
          <p:spPr>
            <a:xfrm>
              <a:off x="9144000" y="2437030"/>
              <a:ext cx="6351" cy="39471"/>
            </a:xfrm>
            <a:custGeom>
              <a:avLst/>
              <a:gdLst/>
              <a:ahLst/>
              <a:cxnLst/>
              <a:rect l="0" t="0" r="0" b="0"/>
              <a:pathLst>
                <a:path w="6351" h="39471">
                  <a:moveTo>
                    <a:pt x="0" y="39470"/>
                  </a:moveTo>
                  <a:lnTo>
                    <a:pt x="0" y="39470"/>
                  </a:lnTo>
                  <a:lnTo>
                    <a:pt x="705" y="8388"/>
                  </a:lnTo>
                  <a:lnTo>
                    <a:pt x="3370" y="1432"/>
                  </a:lnTo>
                  <a:lnTo>
                    <a:pt x="4363" y="0"/>
                  </a:lnTo>
                  <a:lnTo>
                    <a:pt x="6350" y="1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467"/>
            <p:cNvSpPr/>
            <p:nvPr>
              <p:custDataLst>
                <p:tags r:id="rId182"/>
              </p:custDataLst>
            </p:nvPr>
          </p:nvSpPr>
          <p:spPr>
            <a:xfrm>
              <a:off x="9189251" y="2483733"/>
              <a:ext cx="56350" cy="71153"/>
            </a:xfrm>
            <a:custGeom>
              <a:avLst/>
              <a:gdLst/>
              <a:ahLst/>
              <a:cxnLst/>
              <a:rect l="0" t="0" r="0" b="0"/>
              <a:pathLst>
                <a:path w="56350" h="71153">
                  <a:moveTo>
                    <a:pt x="43649" y="5467"/>
                  </a:moveTo>
                  <a:lnTo>
                    <a:pt x="43649" y="5467"/>
                  </a:lnTo>
                  <a:lnTo>
                    <a:pt x="43648" y="2096"/>
                  </a:lnTo>
                  <a:lnTo>
                    <a:pt x="42237" y="1103"/>
                  </a:lnTo>
                  <a:lnTo>
                    <a:pt x="36907" y="0"/>
                  </a:lnTo>
                  <a:lnTo>
                    <a:pt x="22601" y="2750"/>
                  </a:lnTo>
                  <a:lnTo>
                    <a:pt x="12892" y="9904"/>
                  </a:lnTo>
                  <a:lnTo>
                    <a:pt x="5284" y="19433"/>
                  </a:lnTo>
                  <a:lnTo>
                    <a:pt x="1903" y="28372"/>
                  </a:lnTo>
                  <a:lnTo>
                    <a:pt x="0" y="48080"/>
                  </a:lnTo>
                  <a:lnTo>
                    <a:pt x="1437" y="58038"/>
                  </a:lnTo>
                  <a:lnTo>
                    <a:pt x="2807" y="61681"/>
                  </a:lnTo>
                  <a:lnTo>
                    <a:pt x="8093" y="67610"/>
                  </a:lnTo>
                  <a:lnTo>
                    <a:pt x="11478" y="70179"/>
                  </a:lnTo>
                  <a:lnTo>
                    <a:pt x="22766" y="71152"/>
                  </a:lnTo>
                  <a:lnTo>
                    <a:pt x="29726" y="70424"/>
                  </a:lnTo>
                  <a:lnTo>
                    <a:pt x="39342" y="65851"/>
                  </a:lnTo>
                  <a:lnTo>
                    <a:pt x="45967" y="58410"/>
                  </a:lnTo>
                  <a:lnTo>
                    <a:pt x="51264" y="48047"/>
                  </a:lnTo>
                  <a:lnTo>
                    <a:pt x="52207" y="34505"/>
                  </a:lnTo>
                  <a:lnTo>
                    <a:pt x="51685" y="21195"/>
                  </a:lnTo>
                  <a:lnTo>
                    <a:pt x="56349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468"/>
            <p:cNvSpPr/>
            <p:nvPr>
              <p:custDataLst>
                <p:tags r:id="rId183"/>
              </p:custDataLst>
            </p:nvPr>
          </p:nvSpPr>
          <p:spPr>
            <a:xfrm>
              <a:off x="9290050" y="2489200"/>
              <a:ext cx="111549" cy="152401"/>
            </a:xfrm>
            <a:custGeom>
              <a:avLst/>
              <a:gdLst/>
              <a:ahLst/>
              <a:cxnLst/>
              <a:rect l="0" t="0" r="0" b="0"/>
              <a:pathLst>
                <a:path w="111549" h="152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706"/>
                  </a:lnTo>
                  <a:lnTo>
                    <a:pt x="5026" y="1882"/>
                  </a:lnTo>
                  <a:lnTo>
                    <a:pt x="6089" y="8838"/>
                  </a:lnTo>
                  <a:lnTo>
                    <a:pt x="5629" y="50729"/>
                  </a:lnTo>
                  <a:lnTo>
                    <a:pt x="2687" y="69123"/>
                  </a:lnTo>
                  <a:lnTo>
                    <a:pt x="4952" y="81708"/>
                  </a:lnTo>
                  <a:lnTo>
                    <a:pt x="5417" y="82694"/>
                  </a:lnTo>
                  <a:lnTo>
                    <a:pt x="5728" y="82646"/>
                  </a:lnTo>
                  <a:lnTo>
                    <a:pt x="36187" y="35676"/>
                  </a:lnTo>
                  <a:lnTo>
                    <a:pt x="55486" y="18332"/>
                  </a:lnTo>
                  <a:lnTo>
                    <a:pt x="62390" y="15044"/>
                  </a:lnTo>
                  <a:lnTo>
                    <a:pt x="75706" y="13271"/>
                  </a:lnTo>
                  <a:lnTo>
                    <a:pt x="88681" y="18598"/>
                  </a:lnTo>
                  <a:lnTo>
                    <a:pt x="95103" y="22982"/>
                  </a:lnTo>
                  <a:lnTo>
                    <a:pt x="104122" y="39142"/>
                  </a:lnTo>
                  <a:lnTo>
                    <a:pt x="111284" y="70159"/>
                  </a:lnTo>
                  <a:lnTo>
                    <a:pt x="111548" y="91154"/>
                  </a:lnTo>
                  <a:lnTo>
                    <a:pt x="889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471"/>
          <p:cNvGrpSpPr/>
          <p:nvPr/>
        </p:nvGrpSpPr>
        <p:grpSpPr>
          <a:xfrm>
            <a:off x="1504950" y="3156037"/>
            <a:ext cx="5187951" cy="740969"/>
            <a:chOff x="1504950" y="3156037"/>
            <a:chExt cx="5187951" cy="740969"/>
          </a:xfrm>
        </p:grpSpPr>
        <p:sp>
          <p:nvSpPr>
            <p:cNvPr id="136" name="SMARTInkShape-2469"/>
            <p:cNvSpPr/>
            <p:nvPr>
              <p:custDataLst>
                <p:tags r:id="rId141"/>
              </p:custDataLst>
            </p:nvPr>
          </p:nvSpPr>
          <p:spPr>
            <a:xfrm>
              <a:off x="5264150" y="3461895"/>
              <a:ext cx="44451" cy="259206"/>
            </a:xfrm>
            <a:custGeom>
              <a:avLst/>
              <a:gdLst/>
              <a:ahLst/>
              <a:cxnLst/>
              <a:rect l="0" t="0" r="0" b="0"/>
              <a:pathLst>
                <a:path w="44451" h="259206">
                  <a:moveTo>
                    <a:pt x="44450" y="11555"/>
                  </a:moveTo>
                  <a:lnTo>
                    <a:pt x="44450" y="11555"/>
                  </a:lnTo>
                  <a:lnTo>
                    <a:pt x="44450" y="2717"/>
                  </a:lnTo>
                  <a:lnTo>
                    <a:pt x="43745" y="1430"/>
                  </a:lnTo>
                  <a:lnTo>
                    <a:pt x="42568" y="572"/>
                  </a:lnTo>
                  <a:lnTo>
                    <a:pt x="41079" y="0"/>
                  </a:lnTo>
                  <a:lnTo>
                    <a:pt x="35661" y="3126"/>
                  </a:lnTo>
                  <a:lnTo>
                    <a:pt x="28549" y="10631"/>
                  </a:lnTo>
                  <a:lnTo>
                    <a:pt x="20685" y="23374"/>
                  </a:lnTo>
                  <a:lnTo>
                    <a:pt x="9208" y="69759"/>
                  </a:lnTo>
                  <a:lnTo>
                    <a:pt x="3042" y="111272"/>
                  </a:lnTo>
                  <a:lnTo>
                    <a:pt x="601" y="157939"/>
                  </a:lnTo>
                  <a:lnTo>
                    <a:pt x="119" y="198279"/>
                  </a:lnTo>
                  <a:lnTo>
                    <a:pt x="0" y="259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470"/>
            <p:cNvSpPr/>
            <p:nvPr>
              <p:custDataLst>
                <p:tags r:id="rId142"/>
              </p:custDataLst>
            </p:nvPr>
          </p:nvSpPr>
          <p:spPr>
            <a:xfrm>
              <a:off x="5205296" y="3625850"/>
              <a:ext cx="147755" cy="69851"/>
            </a:xfrm>
            <a:custGeom>
              <a:avLst/>
              <a:gdLst/>
              <a:ahLst/>
              <a:cxnLst/>
              <a:rect l="0" t="0" r="0" b="0"/>
              <a:pathLst>
                <a:path w="147755" h="69851">
                  <a:moveTo>
                    <a:pt x="27104" y="69850"/>
                  </a:moveTo>
                  <a:lnTo>
                    <a:pt x="27104" y="69850"/>
                  </a:lnTo>
                  <a:lnTo>
                    <a:pt x="10144" y="62942"/>
                  </a:lnTo>
                  <a:lnTo>
                    <a:pt x="4749" y="58313"/>
                  </a:lnTo>
                  <a:lnTo>
                    <a:pt x="0" y="51552"/>
                  </a:lnTo>
                  <a:lnTo>
                    <a:pt x="1979" y="47773"/>
                  </a:lnTo>
                  <a:lnTo>
                    <a:pt x="21619" y="35714"/>
                  </a:lnTo>
                  <a:lnTo>
                    <a:pt x="59861" y="18997"/>
                  </a:lnTo>
                  <a:lnTo>
                    <a:pt x="87139" y="10097"/>
                  </a:lnTo>
                  <a:lnTo>
                    <a:pt x="1477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471"/>
            <p:cNvSpPr/>
            <p:nvPr>
              <p:custDataLst>
                <p:tags r:id="rId143"/>
              </p:custDataLst>
            </p:nvPr>
          </p:nvSpPr>
          <p:spPr>
            <a:xfrm>
              <a:off x="5311267" y="3594100"/>
              <a:ext cx="149734" cy="109055"/>
            </a:xfrm>
            <a:custGeom>
              <a:avLst/>
              <a:gdLst/>
              <a:ahLst/>
              <a:cxnLst/>
              <a:rect l="0" t="0" r="0" b="0"/>
              <a:pathLst>
                <a:path w="149734" h="109055">
                  <a:moveTo>
                    <a:pt x="67183" y="31750"/>
                  </a:moveTo>
                  <a:lnTo>
                    <a:pt x="67183" y="31750"/>
                  </a:lnTo>
                  <a:lnTo>
                    <a:pt x="44579" y="36776"/>
                  </a:lnTo>
                  <a:lnTo>
                    <a:pt x="25442" y="39589"/>
                  </a:lnTo>
                  <a:lnTo>
                    <a:pt x="6335" y="46861"/>
                  </a:lnTo>
                  <a:lnTo>
                    <a:pt x="3334" y="49585"/>
                  </a:lnTo>
                  <a:lnTo>
                    <a:pt x="0" y="56375"/>
                  </a:lnTo>
                  <a:lnTo>
                    <a:pt x="400" y="65978"/>
                  </a:lnTo>
                  <a:lnTo>
                    <a:pt x="1494" y="71501"/>
                  </a:lnTo>
                  <a:lnTo>
                    <a:pt x="8355" y="81402"/>
                  </a:lnTo>
                  <a:lnTo>
                    <a:pt x="20354" y="91147"/>
                  </a:lnTo>
                  <a:lnTo>
                    <a:pt x="23264" y="92515"/>
                  </a:lnTo>
                  <a:lnTo>
                    <a:pt x="26615" y="92015"/>
                  </a:lnTo>
                  <a:lnTo>
                    <a:pt x="37367" y="85276"/>
                  </a:lnTo>
                  <a:lnTo>
                    <a:pt x="42878" y="80704"/>
                  </a:lnTo>
                  <a:lnTo>
                    <a:pt x="45797" y="72557"/>
                  </a:lnTo>
                  <a:lnTo>
                    <a:pt x="47800" y="63292"/>
                  </a:lnTo>
                  <a:lnTo>
                    <a:pt x="52954" y="49714"/>
                  </a:lnTo>
                  <a:lnTo>
                    <a:pt x="54509" y="42556"/>
                  </a:lnTo>
                  <a:lnTo>
                    <a:pt x="57552" y="37023"/>
                  </a:lnTo>
                  <a:lnTo>
                    <a:pt x="60057" y="35265"/>
                  </a:lnTo>
                  <a:lnTo>
                    <a:pt x="66603" y="33312"/>
                  </a:lnTo>
                  <a:lnTo>
                    <a:pt x="70324" y="34203"/>
                  </a:lnTo>
                  <a:lnTo>
                    <a:pt x="78221" y="38955"/>
                  </a:lnTo>
                  <a:lnTo>
                    <a:pt x="90601" y="52934"/>
                  </a:lnTo>
                  <a:lnTo>
                    <a:pt x="99835" y="70482"/>
                  </a:lnTo>
                  <a:lnTo>
                    <a:pt x="104805" y="106731"/>
                  </a:lnTo>
                  <a:lnTo>
                    <a:pt x="103553" y="108548"/>
                  </a:lnTo>
                  <a:lnTo>
                    <a:pt x="101307" y="109054"/>
                  </a:lnTo>
                  <a:lnTo>
                    <a:pt x="98399" y="108686"/>
                  </a:lnTo>
                  <a:lnTo>
                    <a:pt x="96461" y="105618"/>
                  </a:lnTo>
                  <a:lnTo>
                    <a:pt x="94307" y="94684"/>
                  </a:lnTo>
                  <a:lnTo>
                    <a:pt x="99836" y="69290"/>
                  </a:lnTo>
                  <a:lnTo>
                    <a:pt x="115051" y="34880"/>
                  </a:lnTo>
                  <a:lnTo>
                    <a:pt x="130990" y="15038"/>
                  </a:lnTo>
                  <a:lnTo>
                    <a:pt x="149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472"/>
            <p:cNvSpPr/>
            <p:nvPr>
              <p:custDataLst>
                <p:tags r:id="rId144"/>
              </p:custDataLst>
            </p:nvPr>
          </p:nvSpPr>
          <p:spPr>
            <a:xfrm>
              <a:off x="5800438" y="3496638"/>
              <a:ext cx="111413" cy="252059"/>
            </a:xfrm>
            <a:custGeom>
              <a:avLst/>
              <a:gdLst/>
              <a:ahLst/>
              <a:cxnLst/>
              <a:rect l="0" t="0" r="0" b="0"/>
              <a:pathLst>
                <a:path w="111413" h="252059">
                  <a:moveTo>
                    <a:pt x="86012" y="180012"/>
                  </a:moveTo>
                  <a:lnTo>
                    <a:pt x="86012" y="180012"/>
                  </a:lnTo>
                  <a:lnTo>
                    <a:pt x="86012" y="176641"/>
                  </a:lnTo>
                  <a:lnTo>
                    <a:pt x="79270" y="167802"/>
                  </a:lnTo>
                  <a:lnTo>
                    <a:pt x="61593" y="159618"/>
                  </a:lnTo>
                  <a:lnTo>
                    <a:pt x="48348" y="158718"/>
                  </a:lnTo>
                  <a:lnTo>
                    <a:pt x="41852" y="159466"/>
                  </a:lnTo>
                  <a:lnTo>
                    <a:pt x="28991" y="165942"/>
                  </a:lnTo>
                  <a:lnTo>
                    <a:pt x="22597" y="170632"/>
                  </a:lnTo>
                  <a:lnTo>
                    <a:pt x="6858" y="194087"/>
                  </a:lnTo>
                  <a:lnTo>
                    <a:pt x="0" y="220009"/>
                  </a:lnTo>
                  <a:lnTo>
                    <a:pt x="1154" y="227843"/>
                  </a:lnTo>
                  <a:lnTo>
                    <a:pt x="8081" y="242192"/>
                  </a:lnTo>
                  <a:lnTo>
                    <a:pt x="13597" y="246866"/>
                  </a:lnTo>
                  <a:lnTo>
                    <a:pt x="27252" y="252058"/>
                  </a:lnTo>
                  <a:lnTo>
                    <a:pt x="33433" y="252031"/>
                  </a:lnTo>
                  <a:lnTo>
                    <a:pt x="44065" y="248239"/>
                  </a:lnTo>
                  <a:lnTo>
                    <a:pt x="61353" y="231429"/>
                  </a:lnTo>
                  <a:lnTo>
                    <a:pt x="73140" y="211945"/>
                  </a:lnTo>
                  <a:lnTo>
                    <a:pt x="83443" y="165414"/>
                  </a:lnTo>
                  <a:lnTo>
                    <a:pt x="88701" y="121750"/>
                  </a:lnTo>
                  <a:lnTo>
                    <a:pt x="86752" y="74638"/>
                  </a:lnTo>
                  <a:lnTo>
                    <a:pt x="82787" y="31884"/>
                  </a:lnTo>
                  <a:lnTo>
                    <a:pt x="74470" y="0"/>
                  </a:lnTo>
                  <a:lnTo>
                    <a:pt x="73378" y="32"/>
                  </a:lnTo>
                  <a:lnTo>
                    <a:pt x="70284" y="3830"/>
                  </a:lnTo>
                  <a:lnTo>
                    <a:pt x="72688" y="43114"/>
                  </a:lnTo>
                  <a:lnTo>
                    <a:pt x="78693" y="84103"/>
                  </a:lnTo>
                  <a:lnTo>
                    <a:pt x="87685" y="124705"/>
                  </a:lnTo>
                  <a:lnTo>
                    <a:pt x="111412" y="211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473"/>
            <p:cNvSpPr/>
            <p:nvPr>
              <p:custDataLst>
                <p:tags r:id="rId145"/>
              </p:custDataLst>
            </p:nvPr>
          </p:nvSpPr>
          <p:spPr>
            <a:xfrm>
              <a:off x="5943600" y="3665715"/>
              <a:ext cx="19051" cy="42686"/>
            </a:xfrm>
            <a:custGeom>
              <a:avLst/>
              <a:gdLst/>
              <a:ahLst/>
              <a:cxnLst/>
              <a:rect l="0" t="0" r="0" b="0"/>
              <a:pathLst>
                <a:path w="19051" h="4268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9459" y="8871"/>
                  </a:lnTo>
                  <a:lnTo>
                    <a:pt x="19050" y="42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474"/>
            <p:cNvSpPr/>
            <p:nvPr>
              <p:custDataLst>
                <p:tags r:id="rId146"/>
              </p:custDataLst>
            </p:nvPr>
          </p:nvSpPr>
          <p:spPr>
            <a:xfrm>
              <a:off x="5962650" y="35941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705" y="17247"/>
                  </a:lnTo>
                  <a:lnTo>
                    <a:pt x="3371" y="8606"/>
                  </a:lnTo>
                  <a:lnTo>
                    <a:pt x="5070" y="573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475"/>
            <p:cNvSpPr/>
            <p:nvPr>
              <p:custDataLst>
                <p:tags r:id="rId147"/>
              </p:custDataLst>
            </p:nvPr>
          </p:nvSpPr>
          <p:spPr>
            <a:xfrm>
              <a:off x="6029315" y="3604493"/>
              <a:ext cx="47636" cy="131210"/>
            </a:xfrm>
            <a:custGeom>
              <a:avLst/>
              <a:gdLst/>
              <a:ahLst/>
              <a:cxnLst/>
              <a:rect l="0" t="0" r="0" b="0"/>
              <a:pathLst>
                <a:path w="47636" h="131210">
                  <a:moveTo>
                    <a:pt x="47635" y="21357"/>
                  </a:moveTo>
                  <a:lnTo>
                    <a:pt x="47635" y="21357"/>
                  </a:lnTo>
                  <a:lnTo>
                    <a:pt x="47635" y="17986"/>
                  </a:lnTo>
                  <a:lnTo>
                    <a:pt x="44264" y="9147"/>
                  </a:lnTo>
                  <a:lnTo>
                    <a:pt x="36965" y="3466"/>
                  </a:lnTo>
                  <a:lnTo>
                    <a:pt x="32055" y="963"/>
                  </a:lnTo>
                  <a:lnTo>
                    <a:pt x="28076" y="0"/>
                  </a:lnTo>
                  <a:lnTo>
                    <a:pt x="24717" y="63"/>
                  </a:lnTo>
                  <a:lnTo>
                    <a:pt x="17694" y="2721"/>
                  </a:lnTo>
                  <a:lnTo>
                    <a:pt x="7517" y="8606"/>
                  </a:lnTo>
                  <a:lnTo>
                    <a:pt x="3956" y="12151"/>
                  </a:lnTo>
                  <a:lnTo>
                    <a:pt x="0" y="19852"/>
                  </a:lnTo>
                  <a:lnTo>
                    <a:pt x="356" y="24587"/>
                  </a:lnTo>
                  <a:lnTo>
                    <a:pt x="11419" y="50161"/>
                  </a:lnTo>
                  <a:lnTo>
                    <a:pt x="37272" y="96462"/>
                  </a:lnTo>
                  <a:lnTo>
                    <a:pt x="39502" y="106713"/>
                  </a:lnTo>
                  <a:lnTo>
                    <a:pt x="38610" y="115972"/>
                  </a:lnTo>
                  <a:lnTo>
                    <a:pt x="37385" y="120417"/>
                  </a:lnTo>
                  <a:lnTo>
                    <a:pt x="34451" y="124086"/>
                  </a:lnTo>
                  <a:lnTo>
                    <a:pt x="25548" y="130044"/>
                  </a:lnTo>
                  <a:lnTo>
                    <a:pt x="20916" y="131209"/>
                  </a:lnTo>
                  <a:lnTo>
                    <a:pt x="12006" y="130623"/>
                  </a:lnTo>
                  <a:lnTo>
                    <a:pt x="9065" y="128068"/>
                  </a:lnTo>
                  <a:lnTo>
                    <a:pt x="5798" y="119584"/>
                  </a:lnTo>
                  <a:lnTo>
                    <a:pt x="3185" y="10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476"/>
            <p:cNvSpPr/>
            <p:nvPr>
              <p:custDataLst>
                <p:tags r:id="rId148"/>
              </p:custDataLst>
            </p:nvPr>
          </p:nvSpPr>
          <p:spPr>
            <a:xfrm>
              <a:off x="6142253" y="3620983"/>
              <a:ext cx="79865" cy="106468"/>
            </a:xfrm>
            <a:custGeom>
              <a:avLst/>
              <a:gdLst/>
              <a:ahLst/>
              <a:cxnLst/>
              <a:rect l="0" t="0" r="0" b="0"/>
              <a:pathLst>
                <a:path w="79865" h="106468">
                  <a:moveTo>
                    <a:pt x="74397" y="23917"/>
                  </a:moveTo>
                  <a:lnTo>
                    <a:pt x="74397" y="23917"/>
                  </a:lnTo>
                  <a:lnTo>
                    <a:pt x="77768" y="20546"/>
                  </a:lnTo>
                  <a:lnTo>
                    <a:pt x="79423" y="15128"/>
                  </a:lnTo>
                  <a:lnTo>
                    <a:pt x="79864" y="11707"/>
                  </a:lnTo>
                  <a:lnTo>
                    <a:pt x="78042" y="8722"/>
                  </a:lnTo>
                  <a:lnTo>
                    <a:pt x="70373" y="3523"/>
                  </a:lnTo>
                  <a:lnTo>
                    <a:pt x="54155" y="0"/>
                  </a:lnTo>
                  <a:lnTo>
                    <a:pt x="32573" y="2327"/>
                  </a:lnTo>
                  <a:lnTo>
                    <a:pt x="20296" y="9383"/>
                  </a:lnTo>
                  <a:lnTo>
                    <a:pt x="15046" y="14227"/>
                  </a:lnTo>
                  <a:lnTo>
                    <a:pt x="7332" y="30899"/>
                  </a:lnTo>
                  <a:lnTo>
                    <a:pt x="0" y="65983"/>
                  </a:lnTo>
                  <a:lnTo>
                    <a:pt x="5473" y="90081"/>
                  </a:lnTo>
                  <a:lnTo>
                    <a:pt x="10103" y="96249"/>
                  </a:lnTo>
                  <a:lnTo>
                    <a:pt x="22774" y="104983"/>
                  </a:lnTo>
                  <a:lnTo>
                    <a:pt x="48997" y="10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477"/>
            <p:cNvSpPr/>
            <p:nvPr>
              <p:custDataLst>
                <p:tags r:id="rId149"/>
              </p:custDataLst>
            </p:nvPr>
          </p:nvSpPr>
          <p:spPr>
            <a:xfrm>
              <a:off x="6235700" y="3633683"/>
              <a:ext cx="69851" cy="84308"/>
            </a:xfrm>
            <a:custGeom>
              <a:avLst/>
              <a:gdLst/>
              <a:ahLst/>
              <a:cxnLst/>
              <a:rect l="0" t="0" r="0" b="0"/>
              <a:pathLst>
                <a:path w="69851" h="84308">
                  <a:moveTo>
                    <a:pt x="0" y="23917"/>
                  </a:moveTo>
                  <a:lnTo>
                    <a:pt x="0" y="23917"/>
                  </a:lnTo>
                  <a:lnTo>
                    <a:pt x="0" y="3523"/>
                  </a:lnTo>
                  <a:lnTo>
                    <a:pt x="1411" y="1854"/>
                  </a:lnTo>
                  <a:lnTo>
                    <a:pt x="6742" y="0"/>
                  </a:lnTo>
                  <a:lnTo>
                    <a:pt x="10139" y="1622"/>
                  </a:lnTo>
                  <a:lnTo>
                    <a:pt x="29854" y="21791"/>
                  </a:lnTo>
                  <a:lnTo>
                    <a:pt x="39027" y="37868"/>
                  </a:lnTo>
                  <a:lnTo>
                    <a:pt x="42842" y="59409"/>
                  </a:lnTo>
                  <a:lnTo>
                    <a:pt x="40603" y="76923"/>
                  </a:lnTo>
                  <a:lnTo>
                    <a:pt x="38357" y="80421"/>
                  </a:lnTo>
                  <a:lnTo>
                    <a:pt x="35450" y="82753"/>
                  </a:lnTo>
                  <a:lnTo>
                    <a:pt x="32100" y="84307"/>
                  </a:lnTo>
                  <a:lnTo>
                    <a:pt x="29866" y="83933"/>
                  </a:lnTo>
                  <a:lnTo>
                    <a:pt x="28377" y="82272"/>
                  </a:lnTo>
                  <a:lnTo>
                    <a:pt x="27385" y="79754"/>
                  </a:lnTo>
                  <a:lnTo>
                    <a:pt x="29358" y="66096"/>
                  </a:lnTo>
                  <a:lnTo>
                    <a:pt x="46486" y="30132"/>
                  </a:lnTo>
                  <a:lnTo>
                    <a:pt x="69850" y="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478"/>
            <p:cNvSpPr/>
            <p:nvPr>
              <p:custDataLst>
                <p:tags r:id="rId150"/>
              </p:custDataLst>
            </p:nvPr>
          </p:nvSpPr>
          <p:spPr>
            <a:xfrm>
              <a:off x="6350883" y="3623821"/>
              <a:ext cx="88018" cy="91525"/>
            </a:xfrm>
            <a:custGeom>
              <a:avLst/>
              <a:gdLst/>
              <a:ahLst/>
              <a:cxnLst/>
              <a:rect l="0" t="0" r="0" b="0"/>
              <a:pathLst>
                <a:path w="88018" h="91525">
                  <a:moveTo>
                    <a:pt x="5467" y="40129"/>
                  </a:moveTo>
                  <a:lnTo>
                    <a:pt x="5467" y="40129"/>
                  </a:lnTo>
                  <a:lnTo>
                    <a:pt x="0" y="40129"/>
                  </a:lnTo>
                  <a:lnTo>
                    <a:pt x="9491" y="40129"/>
                  </a:lnTo>
                  <a:lnTo>
                    <a:pt x="25709" y="33387"/>
                  </a:lnTo>
                  <a:lnTo>
                    <a:pt x="33983" y="26314"/>
                  </a:lnTo>
                  <a:lnTo>
                    <a:pt x="45045" y="10275"/>
                  </a:lnTo>
                  <a:lnTo>
                    <a:pt x="45963" y="6821"/>
                  </a:lnTo>
                  <a:lnTo>
                    <a:pt x="45870" y="3812"/>
                  </a:lnTo>
                  <a:lnTo>
                    <a:pt x="45102" y="1102"/>
                  </a:lnTo>
                  <a:lnTo>
                    <a:pt x="43179" y="0"/>
                  </a:lnTo>
                  <a:lnTo>
                    <a:pt x="37281" y="657"/>
                  </a:lnTo>
                  <a:lnTo>
                    <a:pt x="29954" y="7063"/>
                  </a:lnTo>
                  <a:lnTo>
                    <a:pt x="10286" y="31489"/>
                  </a:lnTo>
                  <a:lnTo>
                    <a:pt x="4551" y="48048"/>
                  </a:lnTo>
                  <a:lnTo>
                    <a:pt x="4098" y="73834"/>
                  </a:lnTo>
                  <a:lnTo>
                    <a:pt x="8433" y="89235"/>
                  </a:lnTo>
                  <a:lnTo>
                    <a:pt x="12383" y="91210"/>
                  </a:lnTo>
                  <a:lnTo>
                    <a:pt x="24298" y="91524"/>
                  </a:lnTo>
                  <a:lnTo>
                    <a:pt x="50244" y="80992"/>
                  </a:lnTo>
                  <a:lnTo>
                    <a:pt x="88017" y="46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479"/>
            <p:cNvSpPr/>
            <p:nvPr>
              <p:custDataLst>
                <p:tags r:id="rId151"/>
              </p:custDataLst>
            </p:nvPr>
          </p:nvSpPr>
          <p:spPr>
            <a:xfrm>
              <a:off x="6472258" y="3513955"/>
              <a:ext cx="48931" cy="198335"/>
            </a:xfrm>
            <a:custGeom>
              <a:avLst/>
              <a:gdLst/>
              <a:ahLst/>
              <a:cxnLst/>
              <a:rect l="0" t="0" r="0" b="0"/>
              <a:pathLst>
                <a:path w="48931" h="198335">
                  <a:moveTo>
                    <a:pt x="42842" y="29345"/>
                  </a:moveTo>
                  <a:lnTo>
                    <a:pt x="42842" y="29345"/>
                  </a:lnTo>
                  <a:lnTo>
                    <a:pt x="48930" y="145"/>
                  </a:lnTo>
                  <a:lnTo>
                    <a:pt x="48311" y="0"/>
                  </a:lnTo>
                  <a:lnTo>
                    <a:pt x="45743" y="1721"/>
                  </a:lnTo>
                  <a:lnTo>
                    <a:pt x="34436" y="38808"/>
                  </a:lnTo>
                  <a:lnTo>
                    <a:pt x="23183" y="77304"/>
                  </a:lnTo>
                  <a:lnTo>
                    <a:pt x="10110" y="118546"/>
                  </a:lnTo>
                  <a:lnTo>
                    <a:pt x="1438" y="158234"/>
                  </a:lnTo>
                  <a:lnTo>
                    <a:pt x="0" y="183167"/>
                  </a:lnTo>
                  <a:lnTo>
                    <a:pt x="2164" y="192490"/>
                  </a:lnTo>
                  <a:lnTo>
                    <a:pt x="4434" y="195258"/>
                  </a:lnTo>
                  <a:lnTo>
                    <a:pt x="10720" y="198334"/>
                  </a:lnTo>
                  <a:lnTo>
                    <a:pt x="14372" y="197743"/>
                  </a:lnTo>
                  <a:lnTo>
                    <a:pt x="25548" y="190875"/>
                  </a:lnTo>
                  <a:lnTo>
                    <a:pt x="36492" y="181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480"/>
            <p:cNvSpPr/>
            <p:nvPr>
              <p:custDataLst>
                <p:tags r:id="rId152"/>
              </p:custDataLst>
            </p:nvPr>
          </p:nvSpPr>
          <p:spPr>
            <a:xfrm>
              <a:off x="6465444" y="3625850"/>
              <a:ext cx="75057" cy="6351"/>
            </a:xfrm>
            <a:custGeom>
              <a:avLst/>
              <a:gdLst/>
              <a:ahLst/>
              <a:cxnLst/>
              <a:rect l="0" t="0" r="0" b="0"/>
              <a:pathLst>
                <a:path w="75057" h="6351">
                  <a:moveTo>
                    <a:pt x="11556" y="6350"/>
                  </a:moveTo>
                  <a:lnTo>
                    <a:pt x="11556" y="6350"/>
                  </a:lnTo>
                  <a:lnTo>
                    <a:pt x="0" y="6350"/>
                  </a:lnTo>
                  <a:lnTo>
                    <a:pt x="5936" y="2979"/>
                  </a:lnTo>
                  <a:lnTo>
                    <a:pt x="750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481"/>
            <p:cNvSpPr/>
            <p:nvPr>
              <p:custDataLst>
                <p:tags r:id="rId153"/>
              </p:custDataLst>
            </p:nvPr>
          </p:nvSpPr>
          <p:spPr>
            <a:xfrm>
              <a:off x="6587310" y="3615562"/>
              <a:ext cx="105591" cy="83660"/>
            </a:xfrm>
            <a:custGeom>
              <a:avLst/>
              <a:gdLst/>
              <a:ahLst/>
              <a:cxnLst/>
              <a:rect l="0" t="0" r="0" b="0"/>
              <a:pathLst>
                <a:path w="105591" h="83660">
                  <a:moveTo>
                    <a:pt x="10340" y="42038"/>
                  </a:moveTo>
                  <a:lnTo>
                    <a:pt x="10340" y="42038"/>
                  </a:lnTo>
                  <a:lnTo>
                    <a:pt x="2169" y="42038"/>
                  </a:lnTo>
                  <a:lnTo>
                    <a:pt x="10373" y="42038"/>
                  </a:lnTo>
                  <a:lnTo>
                    <a:pt x="48107" y="24740"/>
                  </a:lnTo>
                  <a:lnTo>
                    <a:pt x="61825" y="13786"/>
                  </a:lnTo>
                  <a:lnTo>
                    <a:pt x="68030" y="5728"/>
                  </a:lnTo>
                  <a:lnTo>
                    <a:pt x="68556" y="3015"/>
                  </a:lnTo>
                  <a:lnTo>
                    <a:pt x="67495" y="1206"/>
                  </a:lnTo>
                  <a:lnTo>
                    <a:pt x="65376" y="0"/>
                  </a:lnTo>
                  <a:lnTo>
                    <a:pt x="55496" y="2423"/>
                  </a:lnTo>
                  <a:lnTo>
                    <a:pt x="42404" y="8909"/>
                  </a:lnTo>
                  <a:lnTo>
                    <a:pt x="13450" y="33746"/>
                  </a:lnTo>
                  <a:lnTo>
                    <a:pt x="5608" y="43997"/>
                  </a:lnTo>
                  <a:lnTo>
                    <a:pt x="1181" y="55609"/>
                  </a:lnTo>
                  <a:lnTo>
                    <a:pt x="0" y="61669"/>
                  </a:lnTo>
                  <a:lnTo>
                    <a:pt x="625" y="67119"/>
                  </a:lnTo>
                  <a:lnTo>
                    <a:pt x="5081" y="76939"/>
                  </a:lnTo>
                  <a:lnTo>
                    <a:pt x="10362" y="80122"/>
                  </a:lnTo>
                  <a:lnTo>
                    <a:pt x="25637" y="83659"/>
                  </a:lnTo>
                  <a:lnTo>
                    <a:pt x="64187" y="81565"/>
                  </a:lnTo>
                  <a:lnTo>
                    <a:pt x="105590" y="80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482"/>
            <p:cNvSpPr/>
            <p:nvPr>
              <p:custDataLst>
                <p:tags r:id="rId154"/>
              </p:custDataLst>
            </p:nvPr>
          </p:nvSpPr>
          <p:spPr>
            <a:xfrm>
              <a:off x="1504950" y="3156037"/>
              <a:ext cx="5124451" cy="139614"/>
            </a:xfrm>
            <a:custGeom>
              <a:avLst/>
              <a:gdLst/>
              <a:ahLst/>
              <a:cxnLst/>
              <a:rect l="0" t="0" r="0" b="0"/>
              <a:pathLst>
                <a:path w="5124451" h="139614">
                  <a:moveTo>
                    <a:pt x="0" y="126913"/>
                  </a:moveTo>
                  <a:lnTo>
                    <a:pt x="0" y="126913"/>
                  </a:lnTo>
                  <a:lnTo>
                    <a:pt x="6742" y="130284"/>
                  </a:lnTo>
                  <a:lnTo>
                    <a:pt x="38282" y="132870"/>
                  </a:lnTo>
                  <a:lnTo>
                    <a:pt x="80469" y="133185"/>
                  </a:lnTo>
                  <a:lnTo>
                    <a:pt x="115565" y="133240"/>
                  </a:lnTo>
                  <a:lnTo>
                    <a:pt x="156146" y="129885"/>
                  </a:lnTo>
                  <a:lnTo>
                    <a:pt x="202820" y="124423"/>
                  </a:lnTo>
                  <a:lnTo>
                    <a:pt x="239485" y="118515"/>
                  </a:lnTo>
                  <a:lnTo>
                    <a:pt x="279299" y="111892"/>
                  </a:lnTo>
                  <a:lnTo>
                    <a:pt x="320512" y="106596"/>
                  </a:lnTo>
                  <a:lnTo>
                    <a:pt x="367992" y="100010"/>
                  </a:lnTo>
                  <a:lnTo>
                    <a:pt x="393495" y="96277"/>
                  </a:lnTo>
                  <a:lnTo>
                    <a:pt x="421080" y="92378"/>
                  </a:lnTo>
                  <a:lnTo>
                    <a:pt x="450053" y="88367"/>
                  </a:lnTo>
                  <a:lnTo>
                    <a:pt x="479952" y="84283"/>
                  </a:lnTo>
                  <a:lnTo>
                    <a:pt x="510468" y="80148"/>
                  </a:lnTo>
                  <a:lnTo>
                    <a:pt x="541395" y="75981"/>
                  </a:lnTo>
                  <a:lnTo>
                    <a:pt x="572597" y="71792"/>
                  </a:lnTo>
                  <a:lnTo>
                    <a:pt x="604687" y="67587"/>
                  </a:lnTo>
                  <a:lnTo>
                    <a:pt x="637369" y="63374"/>
                  </a:lnTo>
                  <a:lnTo>
                    <a:pt x="670446" y="59154"/>
                  </a:lnTo>
                  <a:lnTo>
                    <a:pt x="704492" y="55634"/>
                  </a:lnTo>
                  <a:lnTo>
                    <a:pt x="739183" y="52583"/>
                  </a:lnTo>
                  <a:lnTo>
                    <a:pt x="774305" y="49843"/>
                  </a:lnTo>
                  <a:lnTo>
                    <a:pt x="811126" y="46605"/>
                  </a:lnTo>
                  <a:lnTo>
                    <a:pt x="849078" y="43035"/>
                  </a:lnTo>
                  <a:lnTo>
                    <a:pt x="887786" y="39245"/>
                  </a:lnTo>
                  <a:lnTo>
                    <a:pt x="928407" y="36012"/>
                  </a:lnTo>
                  <a:lnTo>
                    <a:pt x="970305" y="33151"/>
                  </a:lnTo>
                  <a:lnTo>
                    <a:pt x="1013053" y="30538"/>
                  </a:lnTo>
                  <a:lnTo>
                    <a:pt x="1056369" y="28091"/>
                  </a:lnTo>
                  <a:lnTo>
                    <a:pt x="1100063" y="25754"/>
                  </a:lnTo>
                  <a:lnTo>
                    <a:pt x="1144008" y="23491"/>
                  </a:lnTo>
                  <a:lnTo>
                    <a:pt x="1188122" y="21276"/>
                  </a:lnTo>
                  <a:lnTo>
                    <a:pt x="1232348" y="19094"/>
                  </a:lnTo>
                  <a:lnTo>
                    <a:pt x="1276649" y="16933"/>
                  </a:lnTo>
                  <a:lnTo>
                    <a:pt x="1320294" y="14787"/>
                  </a:lnTo>
                  <a:lnTo>
                    <a:pt x="1363502" y="12652"/>
                  </a:lnTo>
                  <a:lnTo>
                    <a:pt x="1406417" y="10522"/>
                  </a:lnTo>
                  <a:lnTo>
                    <a:pt x="1451256" y="9102"/>
                  </a:lnTo>
                  <a:lnTo>
                    <a:pt x="1497376" y="8156"/>
                  </a:lnTo>
                  <a:lnTo>
                    <a:pt x="1544351" y="7525"/>
                  </a:lnTo>
                  <a:lnTo>
                    <a:pt x="1591895" y="6399"/>
                  </a:lnTo>
                  <a:lnTo>
                    <a:pt x="1639819" y="4943"/>
                  </a:lnTo>
                  <a:lnTo>
                    <a:pt x="1687996" y="3266"/>
                  </a:lnTo>
                  <a:lnTo>
                    <a:pt x="1739164" y="2148"/>
                  </a:lnTo>
                  <a:lnTo>
                    <a:pt x="1792326" y="1403"/>
                  </a:lnTo>
                  <a:lnTo>
                    <a:pt x="1846817" y="907"/>
                  </a:lnTo>
                  <a:lnTo>
                    <a:pt x="1900784" y="575"/>
                  </a:lnTo>
                  <a:lnTo>
                    <a:pt x="1954400" y="355"/>
                  </a:lnTo>
                  <a:lnTo>
                    <a:pt x="2007784" y="207"/>
                  </a:lnTo>
                  <a:lnTo>
                    <a:pt x="2061717" y="109"/>
                  </a:lnTo>
                  <a:lnTo>
                    <a:pt x="2116017" y="44"/>
                  </a:lnTo>
                  <a:lnTo>
                    <a:pt x="2170561" y="0"/>
                  </a:lnTo>
                  <a:lnTo>
                    <a:pt x="2225974" y="677"/>
                  </a:lnTo>
                  <a:lnTo>
                    <a:pt x="2281966" y="1833"/>
                  </a:lnTo>
                  <a:lnTo>
                    <a:pt x="2338344" y="3310"/>
                  </a:lnTo>
                  <a:lnTo>
                    <a:pt x="2394979" y="4294"/>
                  </a:lnTo>
                  <a:lnTo>
                    <a:pt x="2451786" y="4950"/>
                  </a:lnTo>
                  <a:lnTo>
                    <a:pt x="2508707" y="5388"/>
                  </a:lnTo>
                  <a:lnTo>
                    <a:pt x="2567116" y="6385"/>
                  </a:lnTo>
                  <a:lnTo>
                    <a:pt x="2626516" y="7755"/>
                  </a:lnTo>
                  <a:lnTo>
                    <a:pt x="2686578" y="9375"/>
                  </a:lnTo>
                  <a:lnTo>
                    <a:pt x="2744963" y="11160"/>
                  </a:lnTo>
                  <a:lnTo>
                    <a:pt x="2802231" y="13055"/>
                  </a:lnTo>
                  <a:lnTo>
                    <a:pt x="2858754" y="15024"/>
                  </a:lnTo>
                  <a:lnTo>
                    <a:pt x="2916897" y="17043"/>
                  </a:lnTo>
                  <a:lnTo>
                    <a:pt x="2976120" y="19094"/>
                  </a:lnTo>
                  <a:lnTo>
                    <a:pt x="3036064" y="21167"/>
                  </a:lnTo>
                  <a:lnTo>
                    <a:pt x="3094370" y="23255"/>
                  </a:lnTo>
                  <a:lnTo>
                    <a:pt x="3151586" y="25352"/>
                  </a:lnTo>
                  <a:lnTo>
                    <a:pt x="3208074" y="27456"/>
                  </a:lnTo>
                  <a:lnTo>
                    <a:pt x="3264782" y="30269"/>
                  </a:lnTo>
                  <a:lnTo>
                    <a:pt x="3321638" y="33556"/>
                  </a:lnTo>
                  <a:lnTo>
                    <a:pt x="3378592" y="37158"/>
                  </a:lnTo>
                  <a:lnTo>
                    <a:pt x="3435611" y="40265"/>
                  </a:lnTo>
                  <a:lnTo>
                    <a:pt x="3492674" y="43043"/>
                  </a:lnTo>
                  <a:lnTo>
                    <a:pt x="3549766" y="45599"/>
                  </a:lnTo>
                  <a:lnTo>
                    <a:pt x="3605466" y="48715"/>
                  </a:lnTo>
                  <a:lnTo>
                    <a:pt x="3660239" y="52203"/>
                  </a:lnTo>
                  <a:lnTo>
                    <a:pt x="3714392" y="55940"/>
                  </a:lnTo>
                  <a:lnTo>
                    <a:pt x="3769545" y="59842"/>
                  </a:lnTo>
                  <a:lnTo>
                    <a:pt x="3825363" y="63854"/>
                  </a:lnTo>
                  <a:lnTo>
                    <a:pt x="3881625" y="67941"/>
                  </a:lnTo>
                  <a:lnTo>
                    <a:pt x="3936067" y="71370"/>
                  </a:lnTo>
                  <a:lnTo>
                    <a:pt x="3989294" y="74362"/>
                  </a:lnTo>
                  <a:lnTo>
                    <a:pt x="4041713" y="77063"/>
                  </a:lnTo>
                  <a:lnTo>
                    <a:pt x="4094298" y="80274"/>
                  </a:lnTo>
                  <a:lnTo>
                    <a:pt x="4146993" y="83826"/>
                  </a:lnTo>
                  <a:lnTo>
                    <a:pt x="4199761" y="87605"/>
                  </a:lnTo>
                  <a:lnTo>
                    <a:pt x="4250463" y="90829"/>
                  </a:lnTo>
                  <a:lnTo>
                    <a:pt x="4299786" y="93685"/>
                  </a:lnTo>
                  <a:lnTo>
                    <a:pt x="4348192" y="96294"/>
                  </a:lnTo>
                  <a:lnTo>
                    <a:pt x="4396689" y="99445"/>
                  </a:lnTo>
                  <a:lnTo>
                    <a:pt x="4445247" y="102956"/>
                  </a:lnTo>
                  <a:lnTo>
                    <a:pt x="4493849" y="106709"/>
                  </a:lnTo>
                  <a:lnTo>
                    <a:pt x="4538243" y="109916"/>
                  </a:lnTo>
                  <a:lnTo>
                    <a:pt x="4579834" y="112759"/>
                  </a:lnTo>
                  <a:lnTo>
                    <a:pt x="4619555" y="115361"/>
                  </a:lnTo>
                  <a:lnTo>
                    <a:pt x="4657326" y="117800"/>
                  </a:lnTo>
                  <a:lnTo>
                    <a:pt x="4693795" y="120132"/>
                  </a:lnTo>
                  <a:lnTo>
                    <a:pt x="4729397" y="122393"/>
                  </a:lnTo>
                  <a:lnTo>
                    <a:pt x="4763008" y="124605"/>
                  </a:lnTo>
                  <a:lnTo>
                    <a:pt x="4795295" y="126785"/>
                  </a:lnTo>
                  <a:lnTo>
                    <a:pt x="4826696" y="128945"/>
                  </a:lnTo>
                  <a:lnTo>
                    <a:pt x="4856098" y="131090"/>
                  </a:lnTo>
                  <a:lnTo>
                    <a:pt x="4884165" y="133225"/>
                  </a:lnTo>
                  <a:lnTo>
                    <a:pt x="4911343" y="135354"/>
                  </a:lnTo>
                  <a:lnTo>
                    <a:pt x="4936518" y="136774"/>
                  </a:lnTo>
                  <a:lnTo>
                    <a:pt x="4983304" y="138351"/>
                  </a:lnTo>
                  <a:lnTo>
                    <a:pt x="5025735" y="139052"/>
                  </a:lnTo>
                  <a:lnTo>
                    <a:pt x="5063644" y="139364"/>
                  </a:lnTo>
                  <a:lnTo>
                    <a:pt x="5124450" y="139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483"/>
            <p:cNvSpPr/>
            <p:nvPr>
              <p:custDataLst>
                <p:tags r:id="rId155"/>
              </p:custDataLst>
            </p:nvPr>
          </p:nvSpPr>
          <p:spPr>
            <a:xfrm>
              <a:off x="1692859" y="3493460"/>
              <a:ext cx="134162" cy="191370"/>
            </a:xfrm>
            <a:custGeom>
              <a:avLst/>
              <a:gdLst/>
              <a:ahLst/>
              <a:cxnLst/>
              <a:rect l="0" t="0" r="0" b="0"/>
              <a:pathLst>
                <a:path w="134162" h="191370">
                  <a:moveTo>
                    <a:pt x="72441" y="11740"/>
                  </a:moveTo>
                  <a:lnTo>
                    <a:pt x="72441" y="11740"/>
                  </a:lnTo>
                  <a:lnTo>
                    <a:pt x="66974" y="6273"/>
                  </a:lnTo>
                  <a:lnTo>
                    <a:pt x="59610" y="2280"/>
                  </a:lnTo>
                  <a:lnTo>
                    <a:pt x="48492" y="0"/>
                  </a:lnTo>
                  <a:lnTo>
                    <a:pt x="42276" y="1348"/>
                  </a:lnTo>
                  <a:lnTo>
                    <a:pt x="39631" y="2695"/>
                  </a:lnTo>
                  <a:lnTo>
                    <a:pt x="21223" y="39572"/>
                  </a:lnTo>
                  <a:lnTo>
                    <a:pt x="7996" y="83325"/>
                  </a:lnTo>
                  <a:lnTo>
                    <a:pt x="0" y="118935"/>
                  </a:lnTo>
                  <a:lnTo>
                    <a:pt x="5481" y="165460"/>
                  </a:lnTo>
                  <a:lnTo>
                    <a:pt x="14929" y="180954"/>
                  </a:lnTo>
                  <a:lnTo>
                    <a:pt x="21400" y="188049"/>
                  </a:lnTo>
                  <a:lnTo>
                    <a:pt x="29947" y="191369"/>
                  </a:lnTo>
                  <a:lnTo>
                    <a:pt x="50732" y="191293"/>
                  </a:lnTo>
                  <a:lnTo>
                    <a:pt x="70319" y="182794"/>
                  </a:lnTo>
                  <a:lnTo>
                    <a:pt x="87725" y="168903"/>
                  </a:lnTo>
                  <a:lnTo>
                    <a:pt x="119374" y="131153"/>
                  </a:lnTo>
                  <a:lnTo>
                    <a:pt x="129935" y="99489"/>
                  </a:lnTo>
                  <a:lnTo>
                    <a:pt x="134161" y="58828"/>
                  </a:lnTo>
                  <a:lnTo>
                    <a:pt x="131387" y="37607"/>
                  </a:lnTo>
                  <a:lnTo>
                    <a:pt x="128672" y="28985"/>
                  </a:lnTo>
                  <a:lnTo>
                    <a:pt x="118129" y="15641"/>
                  </a:lnTo>
                  <a:lnTo>
                    <a:pt x="104741" y="6418"/>
                  </a:lnTo>
                  <a:lnTo>
                    <a:pt x="91736" y="2319"/>
                  </a:lnTo>
                  <a:lnTo>
                    <a:pt x="87421" y="2637"/>
                  </a:lnTo>
                  <a:lnTo>
                    <a:pt x="84544" y="4260"/>
                  </a:lnTo>
                  <a:lnTo>
                    <a:pt x="82626" y="6753"/>
                  </a:lnTo>
                  <a:lnTo>
                    <a:pt x="82053" y="9121"/>
                  </a:lnTo>
                  <a:lnTo>
                    <a:pt x="91491" y="24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484"/>
            <p:cNvSpPr/>
            <p:nvPr>
              <p:custDataLst>
                <p:tags r:id="rId156"/>
              </p:custDataLst>
            </p:nvPr>
          </p:nvSpPr>
          <p:spPr>
            <a:xfrm>
              <a:off x="1898650" y="3464792"/>
              <a:ext cx="106167" cy="213433"/>
            </a:xfrm>
            <a:custGeom>
              <a:avLst/>
              <a:gdLst/>
              <a:ahLst/>
              <a:cxnLst/>
              <a:rect l="0" t="0" r="0" b="0"/>
              <a:pathLst>
                <a:path w="106167" h="213433">
                  <a:moveTo>
                    <a:pt x="0" y="21358"/>
                  </a:moveTo>
                  <a:lnTo>
                    <a:pt x="0" y="21358"/>
                  </a:lnTo>
                  <a:lnTo>
                    <a:pt x="5069" y="15583"/>
                  </a:lnTo>
                  <a:lnTo>
                    <a:pt x="10126" y="6162"/>
                  </a:lnTo>
                  <a:lnTo>
                    <a:pt x="11937" y="0"/>
                  </a:lnTo>
                  <a:lnTo>
                    <a:pt x="12192" y="64"/>
                  </a:lnTo>
                  <a:lnTo>
                    <a:pt x="17749" y="41194"/>
                  </a:lnTo>
                  <a:lnTo>
                    <a:pt x="24253" y="88385"/>
                  </a:lnTo>
                  <a:lnTo>
                    <a:pt x="25060" y="122905"/>
                  </a:lnTo>
                  <a:lnTo>
                    <a:pt x="25299" y="164413"/>
                  </a:lnTo>
                  <a:lnTo>
                    <a:pt x="25391" y="206717"/>
                  </a:lnTo>
                  <a:lnTo>
                    <a:pt x="28770" y="176053"/>
                  </a:lnTo>
                  <a:lnTo>
                    <a:pt x="45664" y="140789"/>
                  </a:lnTo>
                  <a:lnTo>
                    <a:pt x="54632" y="128296"/>
                  </a:lnTo>
                  <a:lnTo>
                    <a:pt x="60410" y="125105"/>
                  </a:lnTo>
                  <a:lnTo>
                    <a:pt x="74356" y="123442"/>
                  </a:lnTo>
                  <a:lnTo>
                    <a:pt x="86199" y="126936"/>
                  </a:lnTo>
                  <a:lnTo>
                    <a:pt x="91333" y="129843"/>
                  </a:lnTo>
                  <a:lnTo>
                    <a:pt x="98918" y="138718"/>
                  </a:lnTo>
                  <a:lnTo>
                    <a:pt x="103936" y="149718"/>
                  </a:lnTo>
                  <a:lnTo>
                    <a:pt x="106166" y="161662"/>
                  </a:lnTo>
                  <a:lnTo>
                    <a:pt x="100679" y="183657"/>
                  </a:lnTo>
                  <a:lnTo>
                    <a:pt x="90117" y="201307"/>
                  </a:lnTo>
                  <a:lnTo>
                    <a:pt x="78387" y="209050"/>
                  </a:lnTo>
                  <a:lnTo>
                    <a:pt x="65177" y="213432"/>
                  </a:lnTo>
                  <a:lnTo>
                    <a:pt x="54603" y="213028"/>
                  </a:lnTo>
                  <a:lnTo>
                    <a:pt x="50513" y="210521"/>
                  </a:lnTo>
                  <a:lnTo>
                    <a:pt x="44087" y="202092"/>
                  </a:lnTo>
                  <a:lnTo>
                    <a:pt x="42797" y="197586"/>
                  </a:lnTo>
                  <a:lnTo>
                    <a:pt x="44450" y="18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485"/>
            <p:cNvSpPr/>
            <p:nvPr>
              <p:custDataLst>
                <p:tags r:id="rId157"/>
              </p:custDataLst>
            </p:nvPr>
          </p:nvSpPr>
          <p:spPr>
            <a:xfrm>
              <a:off x="2085154" y="3565871"/>
              <a:ext cx="47564" cy="118809"/>
            </a:xfrm>
            <a:custGeom>
              <a:avLst/>
              <a:gdLst/>
              <a:ahLst/>
              <a:cxnLst/>
              <a:rect l="0" t="0" r="0" b="0"/>
              <a:pathLst>
                <a:path w="47564" h="118809">
                  <a:moveTo>
                    <a:pt x="42096" y="28229"/>
                  </a:moveTo>
                  <a:lnTo>
                    <a:pt x="42096" y="28229"/>
                  </a:lnTo>
                  <a:lnTo>
                    <a:pt x="45467" y="24858"/>
                  </a:lnTo>
                  <a:lnTo>
                    <a:pt x="47122" y="21322"/>
                  </a:lnTo>
                  <a:lnTo>
                    <a:pt x="47563" y="19391"/>
                  </a:lnTo>
                  <a:lnTo>
                    <a:pt x="47152" y="17398"/>
                  </a:lnTo>
                  <a:lnTo>
                    <a:pt x="43202" y="11222"/>
                  </a:lnTo>
                  <a:lnTo>
                    <a:pt x="36858" y="4924"/>
                  </a:lnTo>
                  <a:lnTo>
                    <a:pt x="30125" y="702"/>
                  </a:lnTo>
                  <a:lnTo>
                    <a:pt x="26354" y="0"/>
                  </a:lnTo>
                  <a:lnTo>
                    <a:pt x="18402" y="1102"/>
                  </a:lnTo>
                  <a:lnTo>
                    <a:pt x="5991" y="9059"/>
                  </a:lnTo>
                  <a:lnTo>
                    <a:pt x="1355" y="18297"/>
                  </a:lnTo>
                  <a:lnTo>
                    <a:pt x="0" y="28754"/>
                  </a:lnTo>
                  <a:lnTo>
                    <a:pt x="3204" y="42574"/>
                  </a:lnTo>
                  <a:lnTo>
                    <a:pt x="26020" y="87600"/>
                  </a:lnTo>
                  <a:lnTo>
                    <a:pt x="27896" y="99066"/>
                  </a:lnTo>
                  <a:lnTo>
                    <a:pt x="26984" y="103676"/>
                  </a:lnTo>
                  <a:lnTo>
                    <a:pt x="22209" y="110680"/>
                  </a:lnTo>
                  <a:lnTo>
                    <a:pt x="14959" y="118589"/>
                  </a:lnTo>
                  <a:lnTo>
                    <a:pt x="12715" y="118808"/>
                  </a:lnTo>
                  <a:lnTo>
                    <a:pt x="10515" y="117543"/>
                  </a:lnTo>
                  <a:lnTo>
                    <a:pt x="6893" y="113079"/>
                  </a:lnTo>
                  <a:lnTo>
                    <a:pt x="3996" y="104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486"/>
            <p:cNvSpPr/>
            <p:nvPr>
              <p:custDataLst>
                <p:tags r:id="rId158"/>
              </p:custDataLst>
            </p:nvPr>
          </p:nvSpPr>
          <p:spPr>
            <a:xfrm>
              <a:off x="2178050" y="3577988"/>
              <a:ext cx="63501" cy="109058"/>
            </a:xfrm>
            <a:custGeom>
              <a:avLst/>
              <a:gdLst/>
              <a:ahLst/>
              <a:cxnLst/>
              <a:rect l="0" t="0" r="0" b="0"/>
              <a:pathLst>
                <a:path w="63501" h="109058">
                  <a:moveTo>
                    <a:pt x="0" y="47862"/>
                  </a:moveTo>
                  <a:lnTo>
                    <a:pt x="0" y="47862"/>
                  </a:lnTo>
                  <a:lnTo>
                    <a:pt x="8838" y="47862"/>
                  </a:lnTo>
                  <a:lnTo>
                    <a:pt x="18298" y="44491"/>
                  </a:lnTo>
                  <a:lnTo>
                    <a:pt x="42453" y="24097"/>
                  </a:lnTo>
                  <a:lnTo>
                    <a:pt x="55535" y="411"/>
                  </a:lnTo>
                  <a:lnTo>
                    <a:pt x="55367" y="0"/>
                  </a:lnTo>
                  <a:lnTo>
                    <a:pt x="53300" y="1425"/>
                  </a:lnTo>
                  <a:lnTo>
                    <a:pt x="19037" y="41962"/>
                  </a:lnTo>
                  <a:lnTo>
                    <a:pt x="6738" y="65164"/>
                  </a:lnTo>
                  <a:lnTo>
                    <a:pt x="6758" y="80717"/>
                  </a:lnTo>
                  <a:lnTo>
                    <a:pt x="12821" y="99695"/>
                  </a:lnTo>
                  <a:lnTo>
                    <a:pt x="14897" y="103584"/>
                  </a:lnTo>
                  <a:lnTo>
                    <a:pt x="19104" y="106177"/>
                  </a:lnTo>
                  <a:lnTo>
                    <a:pt x="31304" y="109057"/>
                  </a:lnTo>
                  <a:lnTo>
                    <a:pt x="63500" y="98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487"/>
            <p:cNvSpPr/>
            <p:nvPr>
              <p:custDataLst>
                <p:tags r:id="rId159"/>
              </p:custDataLst>
            </p:nvPr>
          </p:nvSpPr>
          <p:spPr>
            <a:xfrm>
              <a:off x="2301392" y="3556000"/>
              <a:ext cx="98909" cy="105890"/>
            </a:xfrm>
            <a:custGeom>
              <a:avLst/>
              <a:gdLst/>
              <a:ahLst/>
              <a:cxnLst/>
              <a:rect l="0" t="0" r="0" b="0"/>
              <a:pathLst>
                <a:path w="98909" h="105890">
                  <a:moveTo>
                    <a:pt x="3658" y="44450"/>
                  </a:moveTo>
                  <a:lnTo>
                    <a:pt x="3658" y="44450"/>
                  </a:lnTo>
                  <a:lnTo>
                    <a:pt x="287" y="41079"/>
                  </a:lnTo>
                  <a:lnTo>
                    <a:pt x="0" y="38675"/>
                  </a:lnTo>
                  <a:lnTo>
                    <a:pt x="1562" y="32240"/>
                  </a:lnTo>
                  <a:lnTo>
                    <a:pt x="8371" y="26559"/>
                  </a:lnTo>
                  <a:lnTo>
                    <a:pt x="13150" y="24056"/>
                  </a:lnTo>
                  <a:lnTo>
                    <a:pt x="22223" y="23156"/>
                  </a:lnTo>
                  <a:lnTo>
                    <a:pt x="31665" y="25814"/>
                  </a:lnTo>
                  <a:lnTo>
                    <a:pt x="42917" y="31699"/>
                  </a:lnTo>
                  <a:lnTo>
                    <a:pt x="51210" y="40899"/>
                  </a:lnTo>
                  <a:lnTo>
                    <a:pt x="56542" y="52749"/>
                  </a:lnTo>
                  <a:lnTo>
                    <a:pt x="58838" y="74583"/>
                  </a:lnTo>
                  <a:lnTo>
                    <a:pt x="56875" y="88181"/>
                  </a:lnTo>
                  <a:lnTo>
                    <a:pt x="51769" y="97518"/>
                  </a:lnTo>
                  <a:lnTo>
                    <a:pt x="45502" y="103313"/>
                  </a:lnTo>
                  <a:lnTo>
                    <a:pt x="40364" y="105889"/>
                  </a:lnTo>
                  <a:lnTo>
                    <a:pt x="38007" y="103754"/>
                  </a:lnTo>
                  <a:lnTo>
                    <a:pt x="33506" y="93855"/>
                  </a:lnTo>
                  <a:lnTo>
                    <a:pt x="32916" y="80049"/>
                  </a:lnTo>
                  <a:lnTo>
                    <a:pt x="36417" y="63094"/>
                  </a:lnTo>
                  <a:lnTo>
                    <a:pt x="54030" y="25241"/>
                  </a:lnTo>
                  <a:lnTo>
                    <a:pt x="58406" y="18944"/>
                  </a:lnTo>
                  <a:lnTo>
                    <a:pt x="70794" y="10066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488"/>
            <p:cNvSpPr/>
            <p:nvPr>
              <p:custDataLst>
                <p:tags r:id="rId160"/>
              </p:custDataLst>
            </p:nvPr>
          </p:nvSpPr>
          <p:spPr>
            <a:xfrm>
              <a:off x="2447616" y="3556000"/>
              <a:ext cx="79685" cy="96582"/>
            </a:xfrm>
            <a:custGeom>
              <a:avLst/>
              <a:gdLst/>
              <a:ahLst/>
              <a:cxnLst/>
              <a:rect l="0" t="0" r="0" b="0"/>
              <a:pathLst>
                <a:path w="79685" h="96582">
                  <a:moveTo>
                    <a:pt x="9834" y="0"/>
                  </a:moveTo>
                  <a:lnTo>
                    <a:pt x="9834" y="0"/>
                  </a:lnTo>
                  <a:lnTo>
                    <a:pt x="4367" y="0"/>
                  </a:lnTo>
                  <a:lnTo>
                    <a:pt x="374" y="3371"/>
                  </a:lnTo>
                  <a:lnTo>
                    <a:pt x="0" y="6481"/>
                  </a:lnTo>
                  <a:lnTo>
                    <a:pt x="3218" y="51737"/>
                  </a:lnTo>
                  <a:lnTo>
                    <a:pt x="4155" y="86776"/>
                  </a:lnTo>
                  <a:lnTo>
                    <a:pt x="6839" y="94541"/>
                  </a:lnTo>
                  <a:lnTo>
                    <a:pt x="9249" y="96188"/>
                  </a:lnTo>
                  <a:lnTo>
                    <a:pt x="12266" y="96581"/>
                  </a:lnTo>
                  <a:lnTo>
                    <a:pt x="15689" y="96138"/>
                  </a:lnTo>
                  <a:lnTo>
                    <a:pt x="23255" y="88118"/>
                  </a:lnTo>
                  <a:lnTo>
                    <a:pt x="62190" y="42433"/>
                  </a:lnTo>
                  <a:lnTo>
                    <a:pt x="7968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489"/>
            <p:cNvSpPr/>
            <p:nvPr>
              <p:custDataLst>
                <p:tags r:id="rId161"/>
              </p:custDataLst>
            </p:nvPr>
          </p:nvSpPr>
          <p:spPr>
            <a:xfrm>
              <a:off x="2568092" y="3566916"/>
              <a:ext cx="137009" cy="76541"/>
            </a:xfrm>
            <a:custGeom>
              <a:avLst/>
              <a:gdLst/>
              <a:ahLst/>
              <a:cxnLst/>
              <a:rect l="0" t="0" r="0" b="0"/>
              <a:pathLst>
                <a:path w="137009" h="76541">
                  <a:moveTo>
                    <a:pt x="3658" y="20834"/>
                  </a:moveTo>
                  <a:lnTo>
                    <a:pt x="3658" y="20834"/>
                  </a:lnTo>
                  <a:lnTo>
                    <a:pt x="3658" y="24205"/>
                  </a:lnTo>
                  <a:lnTo>
                    <a:pt x="1776" y="27741"/>
                  </a:lnTo>
                  <a:lnTo>
                    <a:pt x="287" y="29672"/>
                  </a:lnTo>
                  <a:lnTo>
                    <a:pt x="0" y="31665"/>
                  </a:lnTo>
                  <a:lnTo>
                    <a:pt x="3037" y="38662"/>
                  </a:lnTo>
                  <a:lnTo>
                    <a:pt x="10216" y="39522"/>
                  </a:lnTo>
                  <a:lnTo>
                    <a:pt x="33306" y="30379"/>
                  </a:lnTo>
                  <a:lnTo>
                    <a:pt x="41059" y="25547"/>
                  </a:lnTo>
                  <a:lnTo>
                    <a:pt x="55444" y="7967"/>
                  </a:lnTo>
                  <a:lnTo>
                    <a:pt x="58424" y="1474"/>
                  </a:lnTo>
                  <a:lnTo>
                    <a:pt x="57808" y="166"/>
                  </a:lnTo>
                  <a:lnTo>
                    <a:pt x="55986" y="0"/>
                  </a:lnTo>
                  <a:lnTo>
                    <a:pt x="53360" y="595"/>
                  </a:lnTo>
                  <a:lnTo>
                    <a:pt x="39551" y="11545"/>
                  </a:lnTo>
                  <a:lnTo>
                    <a:pt x="17770" y="46534"/>
                  </a:lnTo>
                  <a:lnTo>
                    <a:pt x="15339" y="59067"/>
                  </a:lnTo>
                  <a:lnTo>
                    <a:pt x="15679" y="65373"/>
                  </a:lnTo>
                  <a:lnTo>
                    <a:pt x="17316" y="69576"/>
                  </a:lnTo>
                  <a:lnTo>
                    <a:pt x="19819" y="72379"/>
                  </a:lnTo>
                  <a:lnTo>
                    <a:pt x="22899" y="74247"/>
                  </a:lnTo>
                  <a:lnTo>
                    <a:pt x="62623" y="76540"/>
                  </a:lnTo>
                  <a:lnTo>
                    <a:pt x="137008" y="65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490"/>
            <p:cNvSpPr/>
            <p:nvPr>
              <p:custDataLst>
                <p:tags r:id="rId162"/>
              </p:custDataLst>
            </p:nvPr>
          </p:nvSpPr>
          <p:spPr>
            <a:xfrm>
              <a:off x="3220403" y="3441961"/>
              <a:ext cx="30798" cy="241438"/>
            </a:xfrm>
            <a:custGeom>
              <a:avLst/>
              <a:gdLst/>
              <a:ahLst/>
              <a:cxnLst/>
              <a:rect l="0" t="0" r="0" b="0"/>
              <a:pathLst>
                <a:path w="30798" h="241438">
                  <a:moveTo>
                    <a:pt x="30797" y="6089"/>
                  </a:moveTo>
                  <a:lnTo>
                    <a:pt x="30797" y="6089"/>
                  </a:lnTo>
                  <a:lnTo>
                    <a:pt x="30797" y="0"/>
                  </a:lnTo>
                  <a:lnTo>
                    <a:pt x="21959" y="47325"/>
                  </a:lnTo>
                  <a:lnTo>
                    <a:pt x="11698" y="94905"/>
                  </a:lnTo>
                  <a:lnTo>
                    <a:pt x="5382" y="133064"/>
                  </a:lnTo>
                  <a:lnTo>
                    <a:pt x="924" y="171182"/>
                  </a:lnTo>
                  <a:lnTo>
                    <a:pt x="0" y="215115"/>
                  </a:lnTo>
                  <a:lnTo>
                    <a:pt x="2528" y="228106"/>
                  </a:lnTo>
                  <a:lnTo>
                    <a:pt x="7885" y="237173"/>
                  </a:lnTo>
                  <a:lnTo>
                    <a:pt x="11289" y="240578"/>
                  </a:lnTo>
                  <a:lnTo>
                    <a:pt x="14264" y="241437"/>
                  </a:lnTo>
                  <a:lnTo>
                    <a:pt x="16952" y="240599"/>
                  </a:lnTo>
                  <a:lnTo>
                    <a:pt x="19451" y="238629"/>
                  </a:lnTo>
                  <a:lnTo>
                    <a:pt x="18097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491"/>
            <p:cNvSpPr/>
            <p:nvPr>
              <p:custDataLst>
                <p:tags r:id="rId163"/>
              </p:custDataLst>
            </p:nvPr>
          </p:nvSpPr>
          <p:spPr>
            <a:xfrm>
              <a:off x="3173333" y="3450998"/>
              <a:ext cx="242968" cy="185572"/>
            </a:xfrm>
            <a:custGeom>
              <a:avLst/>
              <a:gdLst/>
              <a:ahLst/>
              <a:cxnLst/>
              <a:rect l="0" t="0" r="0" b="0"/>
              <a:pathLst>
                <a:path w="242968" h="185572">
                  <a:moveTo>
                    <a:pt x="33417" y="143102"/>
                  </a:moveTo>
                  <a:lnTo>
                    <a:pt x="33417" y="143102"/>
                  </a:lnTo>
                  <a:lnTo>
                    <a:pt x="224" y="125457"/>
                  </a:lnTo>
                  <a:lnTo>
                    <a:pt x="0" y="124283"/>
                  </a:lnTo>
                  <a:lnTo>
                    <a:pt x="3513" y="121098"/>
                  </a:lnTo>
                  <a:lnTo>
                    <a:pt x="44250" y="105791"/>
                  </a:lnTo>
                  <a:lnTo>
                    <a:pt x="91305" y="85777"/>
                  </a:lnTo>
                  <a:lnTo>
                    <a:pt x="128895" y="58987"/>
                  </a:lnTo>
                  <a:lnTo>
                    <a:pt x="173199" y="23221"/>
                  </a:lnTo>
                  <a:lnTo>
                    <a:pt x="190177" y="0"/>
                  </a:lnTo>
                  <a:lnTo>
                    <a:pt x="189401" y="4006"/>
                  </a:lnTo>
                  <a:lnTo>
                    <a:pt x="186879" y="21926"/>
                  </a:lnTo>
                  <a:lnTo>
                    <a:pt x="179285" y="66328"/>
                  </a:lnTo>
                  <a:lnTo>
                    <a:pt x="171573" y="108202"/>
                  </a:lnTo>
                  <a:lnTo>
                    <a:pt x="164820" y="148519"/>
                  </a:lnTo>
                  <a:lnTo>
                    <a:pt x="155971" y="184581"/>
                  </a:lnTo>
                  <a:lnTo>
                    <a:pt x="155336" y="185571"/>
                  </a:lnTo>
                  <a:lnTo>
                    <a:pt x="157814" y="176852"/>
                  </a:lnTo>
                  <a:lnTo>
                    <a:pt x="169758" y="157492"/>
                  </a:lnTo>
                  <a:lnTo>
                    <a:pt x="190074" y="137253"/>
                  </a:lnTo>
                  <a:lnTo>
                    <a:pt x="196416" y="133558"/>
                  </a:lnTo>
                  <a:lnTo>
                    <a:pt x="207226" y="131334"/>
                  </a:lnTo>
                  <a:lnTo>
                    <a:pt x="212084" y="133140"/>
                  </a:lnTo>
                  <a:lnTo>
                    <a:pt x="221245" y="140791"/>
                  </a:lnTo>
                  <a:lnTo>
                    <a:pt x="242967" y="174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492"/>
            <p:cNvSpPr/>
            <p:nvPr>
              <p:custDataLst>
                <p:tags r:id="rId164"/>
              </p:custDataLst>
            </p:nvPr>
          </p:nvSpPr>
          <p:spPr>
            <a:xfrm>
              <a:off x="3452234" y="3601196"/>
              <a:ext cx="72017" cy="54833"/>
            </a:xfrm>
            <a:custGeom>
              <a:avLst/>
              <a:gdLst/>
              <a:ahLst/>
              <a:cxnLst/>
              <a:rect l="0" t="0" r="0" b="0"/>
              <a:pathLst>
                <a:path w="72017" h="54833">
                  <a:moveTo>
                    <a:pt x="33916" y="43704"/>
                  </a:moveTo>
                  <a:lnTo>
                    <a:pt x="33916" y="43704"/>
                  </a:lnTo>
                  <a:lnTo>
                    <a:pt x="39383" y="20560"/>
                  </a:lnTo>
                  <a:lnTo>
                    <a:pt x="36633" y="7762"/>
                  </a:lnTo>
                  <a:lnTo>
                    <a:pt x="34316" y="4926"/>
                  </a:lnTo>
                  <a:lnTo>
                    <a:pt x="27979" y="1775"/>
                  </a:lnTo>
                  <a:lnTo>
                    <a:pt x="19849" y="0"/>
                  </a:lnTo>
                  <a:lnTo>
                    <a:pt x="16777" y="1869"/>
                  </a:lnTo>
                  <a:lnTo>
                    <a:pt x="9600" y="9588"/>
                  </a:lnTo>
                  <a:lnTo>
                    <a:pt x="997" y="25834"/>
                  </a:lnTo>
                  <a:lnTo>
                    <a:pt x="0" y="35997"/>
                  </a:lnTo>
                  <a:lnTo>
                    <a:pt x="722" y="40682"/>
                  </a:lnTo>
                  <a:lnTo>
                    <a:pt x="2614" y="44512"/>
                  </a:lnTo>
                  <a:lnTo>
                    <a:pt x="8480" y="50648"/>
                  </a:lnTo>
                  <a:lnTo>
                    <a:pt x="13909" y="53846"/>
                  </a:lnTo>
                  <a:lnTo>
                    <a:pt x="16345" y="54698"/>
                  </a:lnTo>
                  <a:lnTo>
                    <a:pt x="22814" y="53765"/>
                  </a:lnTo>
                  <a:lnTo>
                    <a:pt x="29687" y="50997"/>
                  </a:lnTo>
                  <a:lnTo>
                    <a:pt x="35094" y="47416"/>
                  </a:lnTo>
                  <a:lnTo>
                    <a:pt x="36818" y="46884"/>
                  </a:lnTo>
                  <a:lnTo>
                    <a:pt x="37967" y="47235"/>
                  </a:lnTo>
                  <a:lnTo>
                    <a:pt x="43183" y="52868"/>
                  </a:lnTo>
                  <a:lnTo>
                    <a:pt x="48853" y="54832"/>
                  </a:lnTo>
                  <a:lnTo>
                    <a:pt x="72016" y="50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493"/>
            <p:cNvSpPr/>
            <p:nvPr>
              <p:custDataLst>
                <p:tags r:id="rId165"/>
              </p:custDataLst>
            </p:nvPr>
          </p:nvSpPr>
          <p:spPr>
            <a:xfrm>
              <a:off x="3556000" y="3461998"/>
              <a:ext cx="76201" cy="178805"/>
            </a:xfrm>
            <a:custGeom>
              <a:avLst/>
              <a:gdLst/>
              <a:ahLst/>
              <a:cxnLst/>
              <a:rect l="0" t="0" r="0" b="0"/>
              <a:pathLst>
                <a:path w="76201" h="178805">
                  <a:moveTo>
                    <a:pt x="0" y="144802"/>
                  </a:moveTo>
                  <a:lnTo>
                    <a:pt x="0" y="144802"/>
                  </a:lnTo>
                  <a:lnTo>
                    <a:pt x="21047" y="97239"/>
                  </a:lnTo>
                  <a:lnTo>
                    <a:pt x="44155" y="53401"/>
                  </a:lnTo>
                  <a:lnTo>
                    <a:pt x="64872" y="9842"/>
                  </a:lnTo>
                  <a:lnTo>
                    <a:pt x="71119" y="0"/>
                  </a:lnTo>
                  <a:lnTo>
                    <a:pt x="67827" y="4951"/>
                  </a:lnTo>
                  <a:lnTo>
                    <a:pt x="55281" y="45133"/>
                  </a:lnTo>
                  <a:lnTo>
                    <a:pt x="40807" y="87645"/>
                  </a:lnTo>
                  <a:lnTo>
                    <a:pt x="31867" y="130349"/>
                  </a:lnTo>
                  <a:lnTo>
                    <a:pt x="26677" y="169072"/>
                  </a:lnTo>
                  <a:lnTo>
                    <a:pt x="28368" y="173682"/>
                  </a:lnTo>
                  <a:lnTo>
                    <a:pt x="31612" y="176755"/>
                  </a:lnTo>
                  <a:lnTo>
                    <a:pt x="35892" y="178804"/>
                  </a:lnTo>
                  <a:lnTo>
                    <a:pt x="40861" y="178759"/>
                  </a:lnTo>
                  <a:lnTo>
                    <a:pt x="52027" y="174946"/>
                  </a:lnTo>
                  <a:lnTo>
                    <a:pt x="76200" y="151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494"/>
            <p:cNvSpPr/>
            <p:nvPr>
              <p:custDataLst>
                <p:tags r:id="rId166"/>
              </p:custDataLst>
            </p:nvPr>
          </p:nvSpPr>
          <p:spPr>
            <a:xfrm>
              <a:off x="3552629" y="3549650"/>
              <a:ext cx="155772" cy="12701"/>
            </a:xfrm>
            <a:custGeom>
              <a:avLst/>
              <a:gdLst/>
              <a:ahLst/>
              <a:cxnLst/>
              <a:rect l="0" t="0" r="0" b="0"/>
              <a:pathLst>
                <a:path w="1557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711" y="9329"/>
                  </a:lnTo>
                  <a:lnTo>
                    <a:pt x="79642" y="7233"/>
                  </a:lnTo>
                  <a:lnTo>
                    <a:pt x="120246" y="5819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495"/>
            <p:cNvSpPr/>
            <p:nvPr>
              <p:custDataLst>
                <p:tags r:id="rId167"/>
              </p:custDataLst>
            </p:nvPr>
          </p:nvSpPr>
          <p:spPr>
            <a:xfrm>
              <a:off x="4327042" y="3536321"/>
              <a:ext cx="95799" cy="360685"/>
            </a:xfrm>
            <a:custGeom>
              <a:avLst/>
              <a:gdLst/>
              <a:ahLst/>
              <a:cxnLst/>
              <a:rect l="0" t="0" r="0" b="0"/>
              <a:pathLst>
                <a:path w="95799" h="360685">
                  <a:moveTo>
                    <a:pt x="3658" y="127629"/>
                  </a:moveTo>
                  <a:lnTo>
                    <a:pt x="3658" y="127629"/>
                  </a:lnTo>
                  <a:lnTo>
                    <a:pt x="7029" y="131000"/>
                  </a:lnTo>
                  <a:lnTo>
                    <a:pt x="7316" y="133404"/>
                  </a:lnTo>
                  <a:lnTo>
                    <a:pt x="3934" y="174027"/>
                  </a:lnTo>
                  <a:lnTo>
                    <a:pt x="3739" y="210756"/>
                  </a:lnTo>
                  <a:lnTo>
                    <a:pt x="3682" y="248450"/>
                  </a:lnTo>
                  <a:lnTo>
                    <a:pt x="3663" y="288999"/>
                  </a:lnTo>
                  <a:lnTo>
                    <a:pt x="3658" y="335921"/>
                  </a:lnTo>
                  <a:lnTo>
                    <a:pt x="3658" y="360684"/>
                  </a:lnTo>
                  <a:lnTo>
                    <a:pt x="3658" y="313900"/>
                  </a:lnTo>
                  <a:lnTo>
                    <a:pt x="1776" y="279796"/>
                  </a:lnTo>
                  <a:lnTo>
                    <a:pt x="0" y="244647"/>
                  </a:lnTo>
                  <a:lnTo>
                    <a:pt x="2260" y="204321"/>
                  </a:lnTo>
                  <a:lnTo>
                    <a:pt x="3244" y="166580"/>
                  </a:lnTo>
                  <a:lnTo>
                    <a:pt x="4946" y="129919"/>
                  </a:lnTo>
                  <a:lnTo>
                    <a:pt x="13055" y="84328"/>
                  </a:lnTo>
                  <a:lnTo>
                    <a:pt x="24355" y="44052"/>
                  </a:lnTo>
                  <a:lnTo>
                    <a:pt x="36596" y="16026"/>
                  </a:lnTo>
                  <a:lnTo>
                    <a:pt x="46970" y="2918"/>
                  </a:lnTo>
                  <a:lnTo>
                    <a:pt x="50877" y="744"/>
                  </a:lnTo>
                  <a:lnTo>
                    <a:pt x="54893" y="0"/>
                  </a:lnTo>
                  <a:lnTo>
                    <a:pt x="58981" y="210"/>
                  </a:lnTo>
                  <a:lnTo>
                    <a:pt x="74848" y="7247"/>
                  </a:lnTo>
                  <a:lnTo>
                    <a:pt x="89584" y="21640"/>
                  </a:lnTo>
                  <a:lnTo>
                    <a:pt x="94764" y="38894"/>
                  </a:lnTo>
                  <a:lnTo>
                    <a:pt x="95798" y="68646"/>
                  </a:lnTo>
                  <a:lnTo>
                    <a:pt x="91882" y="85892"/>
                  </a:lnTo>
                  <a:lnTo>
                    <a:pt x="78482" y="106090"/>
                  </a:lnTo>
                  <a:lnTo>
                    <a:pt x="69604" y="114058"/>
                  </a:lnTo>
                  <a:lnTo>
                    <a:pt x="49930" y="122510"/>
                  </a:lnTo>
                  <a:lnTo>
                    <a:pt x="38099" y="123472"/>
                  </a:lnTo>
                  <a:lnTo>
                    <a:pt x="22708" y="121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496"/>
            <p:cNvSpPr/>
            <p:nvPr>
              <p:custDataLst>
                <p:tags r:id="rId168"/>
              </p:custDataLst>
            </p:nvPr>
          </p:nvSpPr>
          <p:spPr>
            <a:xfrm>
              <a:off x="4502150" y="3580566"/>
              <a:ext cx="127001" cy="103342"/>
            </a:xfrm>
            <a:custGeom>
              <a:avLst/>
              <a:gdLst/>
              <a:ahLst/>
              <a:cxnLst/>
              <a:rect l="0" t="0" r="0" b="0"/>
              <a:pathLst>
                <a:path w="127001" h="103342">
                  <a:moveTo>
                    <a:pt x="0" y="51634"/>
                  </a:moveTo>
                  <a:lnTo>
                    <a:pt x="0" y="51634"/>
                  </a:lnTo>
                  <a:lnTo>
                    <a:pt x="10984" y="6749"/>
                  </a:lnTo>
                  <a:lnTo>
                    <a:pt x="11556" y="2661"/>
                  </a:lnTo>
                  <a:lnTo>
                    <a:pt x="12643" y="641"/>
                  </a:lnTo>
                  <a:lnTo>
                    <a:pt x="14073" y="0"/>
                  </a:lnTo>
                  <a:lnTo>
                    <a:pt x="15732" y="278"/>
                  </a:lnTo>
                  <a:lnTo>
                    <a:pt x="16838" y="2580"/>
                  </a:lnTo>
                  <a:lnTo>
                    <a:pt x="18067" y="10782"/>
                  </a:lnTo>
                  <a:lnTo>
                    <a:pt x="13894" y="51341"/>
                  </a:lnTo>
                  <a:lnTo>
                    <a:pt x="12805" y="96764"/>
                  </a:lnTo>
                  <a:lnTo>
                    <a:pt x="12731" y="103341"/>
                  </a:lnTo>
                  <a:lnTo>
                    <a:pt x="13419" y="99309"/>
                  </a:lnTo>
                  <a:lnTo>
                    <a:pt x="19874" y="52678"/>
                  </a:lnTo>
                  <a:lnTo>
                    <a:pt x="29015" y="25994"/>
                  </a:lnTo>
                  <a:lnTo>
                    <a:pt x="36649" y="16014"/>
                  </a:lnTo>
                  <a:lnTo>
                    <a:pt x="39955" y="13776"/>
                  </a:lnTo>
                  <a:lnTo>
                    <a:pt x="42864" y="12990"/>
                  </a:lnTo>
                  <a:lnTo>
                    <a:pt x="45510" y="13172"/>
                  </a:lnTo>
                  <a:lnTo>
                    <a:pt x="52212" y="19017"/>
                  </a:lnTo>
                  <a:lnTo>
                    <a:pt x="64641" y="36646"/>
                  </a:lnTo>
                  <a:lnTo>
                    <a:pt x="69393" y="60927"/>
                  </a:lnTo>
                  <a:lnTo>
                    <a:pt x="70250" y="60652"/>
                  </a:lnTo>
                  <a:lnTo>
                    <a:pt x="97680" y="14374"/>
                  </a:lnTo>
                  <a:lnTo>
                    <a:pt x="105972" y="4264"/>
                  </a:lnTo>
                  <a:lnTo>
                    <a:pt x="110159" y="2415"/>
                  </a:lnTo>
                  <a:lnTo>
                    <a:pt x="114362" y="2594"/>
                  </a:lnTo>
                  <a:lnTo>
                    <a:pt x="118575" y="4124"/>
                  </a:lnTo>
                  <a:lnTo>
                    <a:pt x="121383" y="6555"/>
                  </a:lnTo>
                  <a:lnTo>
                    <a:pt x="124504" y="13019"/>
                  </a:lnTo>
                  <a:lnTo>
                    <a:pt x="126781" y="58006"/>
                  </a:lnTo>
                  <a:lnTo>
                    <a:pt x="127000" y="9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497"/>
            <p:cNvSpPr/>
            <p:nvPr>
              <p:custDataLst>
                <p:tags r:id="rId169"/>
              </p:custDataLst>
            </p:nvPr>
          </p:nvSpPr>
          <p:spPr>
            <a:xfrm>
              <a:off x="4705350" y="3613150"/>
              <a:ext cx="107951" cy="44451"/>
            </a:xfrm>
            <a:custGeom>
              <a:avLst/>
              <a:gdLst/>
              <a:ahLst/>
              <a:cxnLst/>
              <a:rect l="0" t="0" r="0" b="0"/>
              <a:pathLst>
                <a:path w="107951" h="44451">
                  <a:moveTo>
                    <a:pt x="0" y="44450"/>
                  </a:moveTo>
                  <a:lnTo>
                    <a:pt x="0" y="44450"/>
                  </a:lnTo>
                  <a:lnTo>
                    <a:pt x="0" y="38983"/>
                  </a:lnTo>
                  <a:lnTo>
                    <a:pt x="3371" y="34990"/>
                  </a:lnTo>
                  <a:lnTo>
                    <a:pt x="26745" y="2295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498"/>
            <p:cNvSpPr/>
            <p:nvPr>
              <p:custDataLst>
                <p:tags r:id="rId170"/>
              </p:custDataLst>
            </p:nvPr>
          </p:nvSpPr>
          <p:spPr>
            <a:xfrm>
              <a:off x="4737100" y="3453147"/>
              <a:ext cx="69851" cy="267954"/>
            </a:xfrm>
            <a:custGeom>
              <a:avLst/>
              <a:gdLst/>
              <a:ahLst/>
              <a:cxnLst/>
              <a:rect l="0" t="0" r="0" b="0"/>
              <a:pathLst>
                <a:path w="69851" h="267954">
                  <a:moveTo>
                    <a:pt x="69850" y="33003"/>
                  </a:moveTo>
                  <a:lnTo>
                    <a:pt x="69850" y="33003"/>
                  </a:lnTo>
                  <a:lnTo>
                    <a:pt x="69850" y="9859"/>
                  </a:lnTo>
                  <a:lnTo>
                    <a:pt x="68439" y="6284"/>
                  </a:lnTo>
                  <a:lnTo>
                    <a:pt x="63108" y="432"/>
                  </a:lnTo>
                  <a:lnTo>
                    <a:pt x="59005" y="0"/>
                  </a:lnTo>
                  <a:lnTo>
                    <a:pt x="48802" y="3283"/>
                  </a:lnTo>
                  <a:lnTo>
                    <a:pt x="44529" y="7545"/>
                  </a:lnTo>
                  <a:lnTo>
                    <a:pt x="37900" y="19807"/>
                  </a:lnTo>
                  <a:lnTo>
                    <a:pt x="26830" y="56061"/>
                  </a:lnTo>
                  <a:lnTo>
                    <a:pt x="17984" y="95809"/>
                  </a:lnTo>
                  <a:lnTo>
                    <a:pt x="14266" y="134398"/>
                  </a:lnTo>
                  <a:lnTo>
                    <a:pt x="12304" y="172270"/>
                  </a:lnTo>
                  <a:lnTo>
                    <a:pt x="7735" y="218322"/>
                  </a:lnTo>
                  <a:lnTo>
                    <a:pt x="2168" y="262776"/>
                  </a:lnTo>
                  <a:lnTo>
                    <a:pt x="0" y="267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472"/>
          <p:cNvGrpSpPr/>
          <p:nvPr/>
        </p:nvGrpSpPr>
        <p:grpSpPr>
          <a:xfrm>
            <a:off x="7020951" y="3549828"/>
            <a:ext cx="305322" cy="229830"/>
            <a:chOff x="7020951" y="3549828"/>
            <a:chExt cx="305322" cy="229830"/>
          </a:xfrm>
        </p:grpSpPr>
        <p:sp>
          <p:nvSpPr>
            <p:cNvPr id="167" name="SMARTInkShape-2499"/>
            <p:cNvSpPr/>
            <p:nvPr>
              <p:custDataLst>
                <p:tags r:id="rId139"/>
              </p:custDataLst>
            </p:nvPr>
          </p:nvSpPr>
          <p:spPr>
            <a:xfrm>
              <a:off x="7020951" y="3549828"/>
              <a:ext cx="129150" cy="229830"/>
            </a:xfrm>
            <a:custGeom>
              <a:avLst/>
              <a:gdLst/>
              <a:ahLst/>
              <a:cxnLst/>
              <a:rect l="0" t="0" r="0" b="0"/>
              <a:pathLst>
                <a:path w="129150" h="229830">
                  <a:moveTo>
                    <a:pt x="21199" y="76022"/>
                  </a:moveTo>
                  <a:lnTo>
                    <a:pt x="21199" y="76022"/>
                  </a:lnTo>
                  <a:lnTo>
                    <a:pt x="21198" y="72651"/>
                  </a:lnTo>
                  <a:lnTo>
                    <a:pt x="21198" y="116458"/>
                  </a:lnTo>
                  <a:lnTo>
                    <a:pt x="21198" y="156285"/>
                  </a:lnTo>
                  <a:lnTo>
                    <a:pt x="20494" y="198781"/>
                  </a:lnTo>
                  <a:lnTo>
                    <a:pt x="16130" y="222854"/>
                  </a:lnTo>
                  <a:lnTo>
                    <a:pt x="12360" y="229475"/>
                  </a:lnTo>
                  <a:lnTo>
                    <a:pt x="10367" y="229829"/>
                  </a:lnTo>
                  <a:lnTo>
                    <a:pt x="8334" y="228655"/>
                  </a:lnTo>
                  <a:lnTo>
                    <a:pt x="6271" y="226460"/>
                  </a:lnTo>
                  <a:lnTo>
                    <a:pt x="0" y="196404"/>
                  </a:lnTo>
                  <a:lnTo>
                    <a:pt x="413" y="151751"/>
                  </a:lnTo>
                  <a:lnTo>
                    <a:pt x="7022" y="119321"/>
                  </a:lnTo>
                  <a:lnTo>
                    <a:pt x="18880" y="76857"/>
                  </a:lnTo>
                  <a:lnTo>
                    <a:pt x="26518" y="55226"/>
                  </a:lnTo>
                  <a:lnTo>
                    <a:pt x="55652" y="12101"/>
                  </a:lnTo>
                  <a:lnTo>
                    <a:pt x="68732" y="3397"/>
                  </a:lnTo>
                  <a:lnTo>
                    <a:pt x="76171" y="89"/>
                  </a:lnTo>
                  <a:lnTo>
                    <a:pt x="83953" y="0"/>
                  </a:lnTo>
                  <a:lnTo>
                    <a:pt x="100124" y="5546"/>
                  </a:lnTo>
                  <a:lnTo>
                    <a:pt x="112956" y="16947"/>
                  </a:lnTo>
                  <a:lnTo>
                    <a:pt x="118354" y="23939"/>
                  </a:lnTo>
                  <a:lnTo>
                    <a:pt x="122469" y="44877"/>
                  </a:lnTo>
                  <a:lnTo>
                    <a:pt x="119362" y="85078"/>
                  </a:lnTo>
                  <a:lnTo>
                    <a:pt x="112100" y="99803"/>
                  </a:lnTo>
                  <a:lnTo>
                    <a:pt x="107199" y="106692"/>
                  </a:lnTo>
                  <a:lnTo>
                    <a:pt x="83448" y="123131"/>
                  </a:lnTo>
                  <a:lnTo>
                    <a:pt x="66033" y="126828"/>
                  </a:lnTo>
                  <a:lnTo>
                    <a:pt x="51003" y="125414"/>
                  </a:lnTo>
                  <a:lnTo>
                    <a:pt x="32920" y="115888"/>
                  </a:lnTo>
                  <a:lnTo>
                    <a:pt x="31835" y="116005"/>
                  </a:lnTo>
                  <a:lnTo>
                    <a:pt x="31818" y="116788"/>
                  </a:lnTo>
                  <a:lnTo>
                    <a:pt x="32511" y="118016"/>
                  </a:lnTo>
                  <a:lnTo>
                    <a:pt x="78642" y="153633"/>
                  </a:lnTo>
                  <a:lnTo>
                    <a:pt x="129149" y="196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500"/>
            <p:cNvSpPr/>
            <p:nvPr>
              <p:custDataLst>
                <p:tags r:id="rId140"/>
              </p:custDataLst>
            </p:nvPr>
          </p:nvSpPr>
          <p:spPr>
            <a:xfrm>
              <a:off x="7188200" y="3613150"/>
              <a:ext cx="138073" cy="144813"/>
            </a:xfrm>
            <a:custGeom>
              <a:avLst/>
              <a:gdLst/>
              <a:ahLst/>
              <a:cxnLst/>
              <a:rect l="0" t="0" r="0" b="0"/>
              <a:pathLst>
                <a:path w="138073" h="144813">
                  <a:moveTo>
                    <a:pt x="0" y="25400"/>
                  </a:moveTo>
                  <a:lnTo>
                    <a:pt x="0" y="25400"/>
                  </a:lnTo>
                  <a:lnTo>
                    <a:pt x="5467" y="2256"/>
                  </a:lnTo>
                  <a:lnTo>
                    <a:pt x="7172" y="798"/>
                  </a:lnTo>
                  <a:lnTo>
                    <a:pt x="9721" y="1238"/>
                  </a:lnTo>
                  <a:lnTo>
                    <a:pt x="12830" y="2942"/>
                  </a:lnTo>
                  <a:lnTo>
                    <a:pt x="14904" y="6900"/>
                  </a:lnTo>
                  <a:lnTo>
                    <a:pt x="20112" y="41057"/>
                  </a:lnTo>
                  <a:lnTo>
                    <a:pt x="27726" y="87837"/>
                  </a:lnTo>
                  <a:lnTo>
                    <a:pt x="40008" y="131050"/>
                  </a:lnTo>
                  <a:lnTo>
                    <a:pt x="43605" y="138166"/>
                  </a:lnTo>
                  <a:lnTo>
                    <a:pt x="47415" y="142205"/>
                  </a:lnTo>
                  <a:lnTo>
                    <a:pt x="51365" y="144192"/>
                  </a:lnTo>
                  <a:lnTo>
                    <a:pt x="55411" y="144812"/>
                  </a:lnTo>
                  <a:lnTo>
                    <a:pt x="60223" y="142402"/>
                  </a:lnTo>
                  <a:lnTo>
                    <a:pt x="85934" y="117330"/>
                  </a:lnTo>
                  <a:lnTo>
                    <a:pt x="112109" y="74695"/>
                  </a:lnTo>
                  <a:lnTo>
                    <a:pt x="131458" y="37344"/>
                  </a:lnTo>
                  <a:lnTo>
                    <a:pt x="138072" y="1419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473"/>
          <p:cNvGrpSpPr/>
          <p:nvPr/>
        </p:nvGrpSpPr>
        <p:grpSpPr>
          <a:xfrm>
            <a:off x="7639050" y="3605833"/>
            <a:ext cx="171451" cy="235918"/>
            <a:chOff x="7639050" y="3605833"/>
            <a:chExt cx="171451" cy="235918"/>
          </a:xfrm>
        </p:grpSpPr>
        <p:sp>
          <p:nvSpPr>
            <p:cNvPr id="170" name="SMARTInkShape-2501"/>
            <p:cNvSpPr/>
            <p:nvPr>
              <p:custDataLst>
                <p:tags r:id="rId137"/>
              </p:custDataLst>
            </p:nvPr>
          </p:nvSpPr>
          <p:spPr>
            <a:xfrm>
              <a:off x="7651750" y="3605833"/>
              <a:ext cx="114301" cy="210518"/>
            </a:xfrm>
            <a:custGeom>
              <a:avLst/>
              <a:gdLst/>
              <a:ahLst/>
              <a:cxnLst/>
              <a:rect l="0" t="0" r="0" b="0"/>
              <a:pathLst>
                <a:path w="114301" h="210518">
                  <a:moveTo>
                    <a:pt x="0" y="7317"/>
                  </a:moveTo>
                  <a:lnTo>
                    <a:pt x="0" y="7317"/>
                  </a:lnTo>
                  <a:lnTo>
                    <a:pt x="3370" y="575"/>
                  </a:lnTo>
                  <a:lnTo>
                    <a:pt x="5069" y="0"/>
                  </a:lnTo>
                  <a:lnTo>
                    <a:pt x="6907" y="1028"/>
                  </a:lnTo>
                  <a:lnTo>
                    <a:pt x="30037" y="31367"/>
                  </a:lnTo>
                  <a:lnTo>
                    <a:pt x="51010" y="73059"/>
                  </a:lnTo>
                  <a:lnTo>
                    <a:pt x="69473" y="116415"/>
                  </a:lnTo>
                  <a:lnTo>
                    <a:pt x="90967" y="162821"/>
                  </a:lnTo>
                  <a:lnTo>
                    <a:pt x="114300" y="210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502"/>
            <p:cNvSpPr/>
            <p:nvPr>
              <p:custDataLst>
                <p:tags r:id="rId138"/>
              </p:custDataLst>
            </p:nvPr>
          </p:nvSpPr>
          <p:spPr>
            <a:xfrm>
              <a:off x="7639050" y="3617679"/>
              <a:ext cx="171451" cy="224072"/>
            </a:xfrm>
            <a:custGeom>
              <a:avLst/>
              <a:gdLst/>
              <a:ahLst/>
              <a:cxnLst/>
              <a:rect l="0" t="0" r="0" b="0"/>
              <a:pathLst>
                <a:path w="171451" h="224072">
                  <a:moveTo>
                    <a:pt x="171450" y="8171"/>
                  </a:moveTo>
                  <a:lnTo>
                    <a:pt x="171450" y="8171"/>
                  </a:lnTo>
                  <a:lnTo>
                    <a:pt x="171450" y="0"/>
                  </a:lnTo>
                  <a:lnTo>
                    <a:pt x="171450" y="607"/>
                  </a:lnTo>
                  <a:lnTo>
                    <a:pt x="129557" y="43691"/>
                  </a:lnTo>
                  <a:lnTo>
                    <a:pt x="95546" y="81484"/>
                  </a:lnTo>
                  <a:lnTo>
                    <a:pt x="57320" y="128885"/>
                  </a:lnTo>
                  <a:lnTo>
                    <a:pt x="26897" y="170775"/>
                  </a:lnTo>
                  <a:lnTo>
                    <a:pt x="4691" y="205136"/>
                  </a:lnTo>
                  <a:lnTo>
                    <a:pt x="0" y="22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474"/>
          <p:cNvGrpSpPr/>
          <p:nvPr/>
        </p:nvGrpSpPr>
        <p:grpSpPr>
          <a:xfrm>
            <a:off x="8183325" y="3556262"/>
            <a:ext cx="477553" cy="336289"/>
            <a:chOff x="8183325" y="3556262"/>
            <a:chExt cx="477553" cy="336289"/>
          </a:xfrm>
        </p:grpSpPr>
        <p:sp>
          <p:nvSpPr>
            <p:cNvPr id="173" name="SMARTInkShape-2503"/>
            <p:cNvSpPr/>
            <p:nvPr>
              <p:custDataLst>
                <p:tags r:id="rId134"/>
              </p:custDataLst>
            </p:nvPr>
          </p:nvSpPr>
          <p:spPr>
            <a:xfrm>
              <a:off x="8183325" y="3556262"/>
              <a:ext cx="249476" cy="317891"/>
            </a:xfrm>
            <a:custGeom>
              <a:avLst/>
              <a:gdLst/>
              <a:ahLst/>
              <a:cxnLst/>
              <a:rect l="0" t="0" r="0" b="0"/>
              <a:pathLst>
                <a:path w="249476" h="317891">
                  <a:moveTo>
                    <a:pt x="122475" y="63238"/>
                  </a:moveTo>
                  <a:lnTo>
                    <a:pt x="122475" y="63238"/>
                  </a:lnTo>
                  <a:lnTo>
                    <a:pt x="124356" y="35626"/>
                  </a:lnTo>
                  <a:lnTo>
                    <a:pt x="127942" y="12001"/>
                  </a:lnTo>
                  <a:lnTo>
                    <a:pt x="126551" y="3307"/>
                  </a:lnTo>
                  <a:lnTo>
                    <a:pt x="125192" y="0"/>
                  </a:lnTo>
                  <a:lnTo>
                    <a:pt x="122170" y="619"/>
                  </a:lnTo>
                  <a:lnTo>
                    <a:pt x="113168" y="8831"/>
                  </a:lnTo>
                  <a:lnTo>
                    <a:pt x="89975" y="55363"/>
                  </a:lnTo>
                  <a:lnTo>
                    <a:pt x="82663" y="92341"/>
                  </a:lnTo>
                  <a:lnTo>
                    <a:pt x="76028" y="135674"/>
                  </a:lnTo>
                  <a:lnTo>
                    <a:pt x="68171" y="181472"/>
                  </a:lnTo>
                  <a:lnTo>
                    <a:pt x="66168" y="220959"/>
                  </a:lnTo>
                  <a:lnTo>
                    <a:pt x="65491" y="265059"/>
                  </a:lnTo>
                  <a:lnTo>
                    <a:pt x="61986" y="298308"/>
                  </a:lnTo>
                  <a:lnTo>
                    <a:pt x="56496" y="315000"/>
                  </a:lnTo>
                  <a:lnTo>
                    <a:pt x="53795" y="317157"/>
                  </a:lnTo>
                  <a:lnTo>
                    <a:pt x="50583" y="317890"/>
                  </a:lnTo>
                  <a:lnTo>
                    <a:pt x="47030" y="317672"/>
                  </a:lnTo>
                  <a:lnTo>
                    <a:pt x="37438" y="309905"/>
                  </a:lnTo>
                  <a:lnTo>
                    <a:pt x="17405" y="285293"/>
                  </a:lnTo>
                  <a:lnTo>
                    <a:pt x="146" y="248645"/>
                  </a:lnTo>
                  <a:lnTo>
                    <a:pt x="0" y="244698"/>
                  </a:lnTo>
                  <a:lnTo>
                    <a:pt x="3601" y="236550"/>
                  </a:lnTo>
                  <a:lnTo>
                    <a:pt x="13668" y="230106"/>
                  </a:lnTo>
                  <a:lnTo>
                    <a:pt x="43126" y="220220"/>
                  </a:lnTo>
                  <a:lnTo>
                    <a:pt x="83439" y="220202"/>
                  </a:lnTo>
                  <a:lnTo>
                    <a:pt x="113562" y="218630"/>
                  </a:lnTo>
                  <a:lnTo>
                    <a:pt x="138883" y="219111"/>
                  </a:lnTo>
                  <a:lnTo>
                    <a:pt x="163031" y="216324"/>
                  </a:lnTo>
                  <a:lnTo>
                    <a:pt x="166446" y="214684"/>
                  </a:lnTo>
                  <a:lnTo>
                    <a:pt x="168723" y="212180"/>
                  </a:lnTo>
                  <a:lnTo>
                    <a:pt x="170240" y="209099"/>
                  </a:lnTo>
                  <a:lnTo>
                    <a:pt x="169135" y="206340"/>
                  </a:lnTo>
                  <a:lnTo>
                    <a:pt x="162263" y="201392"/>
                  </a:lnTo>
                  <a:lnTo>
                    <a:pt x="146494" y="198011"/>
                  </a:lnTo>
                  <a:lnTo>
                    <a:pt x="131786" y="200381"/>
                  </a:lnTo>
                  <a:lnTo>
                    <a:pt x="122850" y="207445"/>
                  </a:lnTo>
                  <a:lnTo>
                    <a:pt x="114881" y="217641"/>
                  </a:lnTo>
                  <a:lnTo>
                    <a:pt x="108987" y="229228"/>
                  </a:lnTo>
                  <a:lnTo>
                    <a:pt x="107778" y="243315"/>
                  </a:lnTo>
                  <a:lnTo>
                    <a:pt x="110298" y="256866"/>
                  </a:lnTo>
                  <a:lnTo>
                    <a:pt x="116122" y="265242"/>
                  </a:lnTo>
                  <a:lnTo>
                    <a:pt x="127334" y="273923"/>
                  </a:lnTo>
                  <a:lnTo>
                    <a:pt x="130653" y="274250"/>
                  </a:lnTo>
                  <a:lnTo>
                    <a:pt x="133571" y="273057"/>
                  </a:lnTo>
                  <a:lnTo>
                    <a:pt x="136222" y="270851"/>
                  </a:lnTo>
                  <a:lnTo>
                    <a:pt x="146695" y="254261"/>
                  </a:lnTo>
                  <a:lnTo>
                    <a:pt x="151994" y="231472"/>
                  </a:lnTo>
                  <a:lnTo>
                    <a:pt x="155813" y="195738"/>
                  </a:lnTo>
                  <a:lnTo>
                    <a:pt x="159163" y="189155"/>
                  </a:lnTo>
                  <a:lnTo>
                    <a:pt x="163005" y="186228"/>
                  </a:lnTo>
                  <a:lnTo>
                    <a:pt x="165724" y="187565"/>
                  </a:lnTo>
                  <a:lnTo>
                    <a:pt x="172506" y="194694"/>
                  </a:lnTo>
                  <a:lnTo>
                    <a:pt x="187476" y="228219"/>
                  </a:lnTo>
                  <a:lnTo>
                    <a:pt x="196464" y="260535"/>
                  </a:lnTo>
                  <a:lnTo>
                    <a:pt x="195810" y="271105"/>
                  </a:lnTo>
                  <a:lnTo>
                    <a:pt x="194648" y="275899"/>
                  </a:lnTo>
                  <a:lnTo>
                    <a:pt x="193168" y="278390"/>
                  </a:lnTo>
                  <a:lnTo>
                    <a:pt x="191475" y="279345"/>
                  </a:lnTo>
                  <a:lnTo>
                    <a:pt x="189641" y="279276"/>
                  </a:lnTo>
                  <a:lnTo>
                    <a:pt x="189124" y="277113"/>
                  </a:lnTo>
                  <a:lnTo>
                    <a:pt x="195136" y="239151"/>
                  </a:lnTo>
                  <a:lnTo>
                    <a:pt x="211773" y="202121"/>
                  </a:lnTo>
                  <a:lnTo>
                    <a:pt x="249475" y="158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504"/>
            <p:cNvSpPr/>
            <p:nvPr>
              <p:custDataLst>
                <p:tags r:id="rId135"/>
              </p:custDataLst>
            </p:nvPr>
          </p:nvSpPr>
          <p:spPr>
            <a:xfrm>
              <a:off x="8445940" y="3733800"/>
              <a:ext cx="120211" cy="102369"/>
            </a:xfrm>
            <a:custGeom>
              <a:avLst/>
              <a:gdLst/>
              <a:ahLst/>
              <a:cxnLst/>
              <a:rect l="0" t="0" r="0" b="0"/>
              <a:pathLst>
                <a:path w="120211" h="102369">
                  <a:moveTo>
                    <a:pt x="31310" y="0"/>
                  </a:moveTo>
                  <a:lnTo>
                    <a:pt x="31310" y="0"/>
                  </a:lnTo>
                  <a:lnTo>
                    <a:pt x="31310" y="3371"/>
                  </a:lnTo>
                  <a:lnTo>
                    <a:pt x="29429" y="6907"/>
                  </a:lnTo>
                  <a:lnTo>
                    <a:pt x="27939" y="8838"/>
                  </a:lnTo>
                  <a:lnTo>
                    <a:pt x="19360" y="54401"/>
                  </a:lnTo>
                  <a:lnTo>
                    <a:pt x="1049" y="101694"/>
                  </a:lnTo>
                  <a:lnTo>
                    <a:pt x="553" y="102368"/>
                  </a:lnTo>
                  <a:lnTo>
                    <a:pt x="221" y="101407"/>
                  </a:lnTo>
                  <a:lnTo>
                    <a:pt x="0" y="99354"/>
                  </a:lnTo>
                  <a:lnTo>
                    <a:pt x="21248" y="52871"/>
                  </a:lnTo>
                  <a:lnTo>
                    <a:pt x="45332" y="19323"/>
                  </a:lnTo>
                  <a:lnTo>
                    <a:pt x="60080" y="6822"/>
                  </a:lnTo>
                  <a:lnTo>
                    <a:pt x="70016" y="2022"/>
                  </a:lnTo>
                  <a:lnTo>
                    <a:pt x="71931" y="2759"/>
                  </a:lnTo>
                  <a:lnTo>
                    <a:pt x="73207" y="4661"/>
                  </a:lnTo>
                  <a:lnTo>
                    <a:pt x="75003" y="14081"/>
                  </a:lnTo>
                  <a:lnTo>
                    <a:pt x="74718" y="21780"/>
                  </a:lnTo>
                  <a:lnTo>
                    <a:pt x="70247" y="35672"/>
                  </a:lnTo>
                  <a:lnTo>
                    <a:pt x="87160" y="14743"/>
                  </a:lnTo>
                  <a:lnTo>
                    <a:pt x="95173" y="10080"/>
                  </a:lnTo>
                  <a:lnTo>
                    <a:pt x="108444" y="7086"/>
                  </a:lnTo>
                  <a:lnTo>
                    <a:pt x="110955" y="8252"/>
                  </a:lnTo>
                  <a:lnTo>
                    <a:pt x="115626" y="13310"/>
                  </a:lnTo>
                  <a:lnTo>
                    <a:pt x="118172" y="20262"/>
                  </a:lnTo>
                  <a:lnTo>
                    <a:pt x="118598" y="29466"/>
                  </a:lnTo>
                  <a:lnTo>
                    <a:pt x="114624" y="59689"/>
                  </a:lnTo>
                  <a:lnTo>
                    <a:pt x="12021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505"/>
            <p:cNvSpPr/>
            <p:nvPr>
              <p:custDataLst>
                <p:tags r:id="rId136"/>
              </p:custDataLst>
            </p:nvPr>
          </p:nvSpPr>
          <p:spPr>
            <a:xfrm>
              <a:off x="8604250" y="3722738"/>
              <a:ext cx="56628" cy="169813"/>
            </a:xfrm>
            <a:custGeom>
              <a:avLst/>
              <a:gdLst/>
              <a:ahLst/>
              <a:cxnLst/>
              <a:rect l="0" t="0" r="0" b="0"/>
              <a:pathLst>
                <a:path w="56628" h="169813">
                  <a:moveTo>
                    <a:pt x="44450" y="36462"/>
                  </a:moveTo>
                  <a:lnTo>
                    <a:pt x="44450" y="36462"/>
                  </a:lnTo>
                  <a:lnTo>
                    <a:pt x="53177" y="21959"/>
                  </a:lnTo>
                  <a:lnTo>
                    <a:pt x="56627" y="3890"/>
                  </a:lnTo>
                  <a:lnTo>
                    <a:pt x="54684" y="2047"/>
                  </a:lnTo>
                  <a:lnTo>
                    <a:pt x="46882" y="0"/>
                  </a:lnTo>
                  <a:lnTo>
                    <a:pt x="38240" y="972"/>
                  </a:lnTo>
                  <a:lnTo>
                    <a:pt x="33960" y="2218"/>
                  </a:lnTo>
                  <a:lnTo>
                    <a:pt x="25442" y="11129"/>
                  </a:lnTo>
                  <a:lnTo>
                    <a:pt x="18362" y="23792"/>
                  </a:lnTo>
                  <a:lnTo>
                    <a:pt x="13818" y="51049"/>
                  </a:lnTo>
                  <a:lnTo>
                    <a:pt x="14912" y="71358"/>
                  </a:lnTo>
                  <a:lnTo>
                    <a:pt x="27646" y="112846"/>
                  </a:lnTo>
                  <a:lnTo>
                    <a:pt x="28044" y="125443"/>
                  </a:lnTo>
                  <a:lnTo>
                    <a:pt x="22551" y="147407"/>
                  </a:lnTo>
                  <a:lnTo>
                    <a:pt x="0" y="169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475"/>
          <p:cNvGrpSpPr/>
          <p:nvPr/>
        </p:nvGrpSpPr>
        <p:grpSpPr>
          <a:xfrm>
            <a:off x="9046409" y="3540812"/>
            <a:ext cx="1513642" cy="442110"/>
            <a:chOff x="9046409" y="3540812"/>
            <a:chExt cx="1513642" cy="442110"/>
          </a:xfrm>
        </p:grpSpPr>
        <p:sp>
          <p:nvSpPr>
            <p:cNvPr id="177" name="SMARTInkShape-2506"/>
            <p:cNvSpPr/>
            <p:nvPr>
              <p:custDataLst>
                <p:tags r:id="rId120"/>
              </p:custDataLst>
            </p:nvPr>
          </p:nvSpPr>
          <p:spPr>
            <a:xfrm>
              <a:off x="9046409" y="3720144"/>
              <a:ext cx="142042" cy="134307"/>
            </a:xfrm>
            <a:custGeom>
              <a:avLst/>
              <a:gdLst/>
              <a:ahLst/>
              <a:cxnLst/>
              <a:rect l="0" t="0" r="0" b="0"/>
              <a:pathLst>
                <a:path w="142042" h="134307">
                  <a:moveTo>
                    <a:pt x="72191" y="39056"/>
                  </a:moveTo>
                  <a:lnTo>
                    <a:pt x="72191" y="39056"/>
                  </a:lnTo>
                  <a:lnTo>
                    <a:pt x="71486" y="9371"/>
                  </a:lnTo>
                  <a:lnTo>
                    <a:pt x="68820" y="1639"/>
                  </a:lnTo>
                  <a:lnTo>
                    <a:pt x="65710" y="0"/>
                  </a:lnTo>
                  <a:lnTo>
                    <a:pt x="56611" y="61"/>
                  </a:lnTo>
                  <a:lnTo>
                    <a:pt x="45510" y="6203"/>
                  </a:lnTo>
                  <a:lnTo>
                    <a:pt x="21138" y="30763"/>
                  </a:lnTo>
                  <a:lnTo>
                    <a:pt x="9008" y="51180"/>
                  </a:lnTo>
                  <a:lnTo>
                    <a:pt x="0" y="89429"/>
                  </a:lnTo>
                  <a:lnTo>
                    <a:pt x="829" y="102836"/>
                  </a:lnTo>
                  <a:lnTo>
                    <a:pt x="4862" y="107682"/>
                  </a:lnTo>
                  <a:lnTo>
                    <a:pt x="18749" y="114947"/>
                  </a:lnTo>
                  <a:lnTo>
                    <a:pt x="25979" y="115756"/>
                  </a:lnTo>
                  <a:lnTo>
                    <a:pt x="39657" y="112891"/>
                  </a:lnTo>
                  <a:lnTo>
                    <a:pt x="59258" y="99974"/>
                  </a:lnTo>
                  <a:lnTo>
                    <a:pt x="82728" y="78057"/>
                  </a:lnTo>
                  <a:lnTo>
                    <a:pt x="88718" y="69505"/>
                  </a:lnTo>
                  <a:lnTo>
                    <a:pt x="89559" y="69233"/>
                  </a:lnTo>
                  <a:lnTo>
                    <a:pt x="90119" y="69757"/>
                  </a:lnTo>
                  <a:lnTo>
                    <a:pt x="99882" y="94535"/>
                  </a:lnTo>
                  <a:lnTo>
                    <a:pt x="129454" y="127837"/>
                  </a:lnTo>
                  <a:lnTo>
                    <a:pt x="142041" y="13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507"/>
            <p:cNvSpPr/>
            <p:nvPr>
              <p:custDataLst>
                <p:tags r:id="rId121"/>
              </p:custDataLst>
            </p:nvPr>
          </p:nvSpPr>
          <p:spPr>
            <a:xfrm>
              <a:off x="9474200" y="3683749"/>
              <a:ext cx="105943" cy="299173"/>
            </a:xfrm>
            <a:custGeom>
              <a:avLst/>
              <a:gdLst/>
              <a:ahLst/>
              <a:cxnLst/>
              <a:rect l="0" t="0" r="0" b="0"/>
              <a:pathLst>
                <a:path w="105943" h="299173">
                  <a:moveTo>
                    <a:pt x="0" y="132601"/>
                  </a:moveTo>
                  <a:lnTo>
                    <a:pt x="0" y="132601"/>
                  </a:lnTo>
                  <a:lnTo>
                    <a:pt x="0" y="129230"/>
                  </a:lnTo>
                  <a:lnTo>
                    <a:pt x="705" y="128237"/>
                  </a:lnTo>
                  <a:lnTo>
                    <a:pt x="1881" y="127575"/>
                  </a:lnTo>
                  <a:lnTo>
                    <a:pt x="3370" y="127134"/>
                  </a:lnTo>
                  <a:lnTo>
                    <a:pt x="4363" y="127545"/>
                  </a:lnTo>
                  <a:lnTo>
                    <a:pt x="5026" y="128525"/>
                  </a:lnTo>
                  <a:lnTo>
                    <a:pt x="13141" y="170544"/>
                  </a:lnTo>
                  <a:lnTo>
                    <a:pt x="17299" y="208754"/>
                  </a:lnTo>
                  <a:lnTo>
                    <a:pt x="18531" y="246887"/>
                  </a:lnTo>
                  <a:lnTo>
                    <a:pt x="18276" y="293074"/>
                  </a:lnTo>
                  <a:lnTo>
                    <a:pt x="17123" y="296733"/>
                  </a:lnTo>
                  <a:lnTo>
                    <a:pt x="15649" y="299172"/>
                  </a:lnTo>
                  <a:lnTo>
                    <a:pt x="13960" y="297977"/>
                  </a:lnTo>
                  <a:lnTo>
                    <a:pt x="10202" y="289121"/>
                  </a:lnTo>
                  <a:lnTo>
                    <a:pt x="7110" y="253254"/>
                  </a:lnTo>
                  <a:lnTo>
                    <a:pt x="7282" y="212016"/>
                  </a:lnTo>
                  <a:lnTo>
                    <a:pt x="11486" y="172987"/>
                  </a:lnTo>
                  <a:lnTo>
                    <a:pt x="15218" y="137615"/>
                  </a:lnTo>
                  <a:lnTo>
                    <a:pt x="21286" y="98260"/>
                  </a:lnTo>
                  <a:lnTo>
                    <a:pt x="30922" y="55241"/>
                  </a:lnTo>
                  <a:lnTo>
                    <a:pt x="49457" y="16860"/>
                  </a:lnTo>
                  <a:lnTo>
                    <a:pt x="62904" y="3549"/>
                  </a:lnTo>
                  <a:lnTo>
                    <a:pt x="69452" y="0"/>
                  </a:lnTo>
                  <a:lnTo>
                    <a:pt x="75936" y="456"/>
                  </a:lnTo>
                  <a:lnTo>
                    <a:pt x="88781" y="8488"/>
                  </a:lnTo>
                  <a:lnTo>
                    <a:pt x="97784" y="28991"/>
                  </a:lnTo>
                  <a:lnTo>
                    <a:pt x="105942" y="67920"/>
                  </a:lnTo>
                  <a:lnTo>
                    <a:pt x="95752" y="112629"/>
                  </a:lnTo>
                  <a:lnTo>
                    <a:pt x="93468" y="121403"/>
                  </a:lnTo>
                  <a:lnTo>
                    <a:pt x="83405" y="136796"/>
                  </a:lnTo>
                  <a:lnTo>
                    <a:pt x="70936" y="148576"/>
                  </a:lnTo>
                  <a:lnTo>
                    <a:pt x="60690" y="153812"/>
                  </a:lnTo>
                  <a:lnTo>
                    <a:pt x="47669" y="152376"/>
                  </a:lnTo>
                  <a:lnTo>
                    <a:pt x="40246" y="150018"/>
                  </a:lnTo>
                  <a:lnTo>
                    <a:pt x="19050" y="126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508"/>
            <p:cNvSpPr/>
            <p:nvPr>
              <p:custDataLst>
                <p:tags r:id="rId122"/>
              </p:custDataLst>
            </p:nvPr>
          </p:nvSpPr>
          <p:spPr>
            <a:xfrm>
              <a:off x="9611877" y="3710245"/>
              <a:ext cx="103624" cy="80706"/>
            </a:xfrm>
            <a:custGeom>
              <a:avLst/>
              <a:gdLst/>
              <a:ahLst/>
              <a:cxnLst/>
              <a:rect l="0" t="0" r="0" b="0"/>
              <a:pathLst>
                <a:path w="103624" h="80706">
                  <a:moveTo>
                    <a:pt x="90923" y="42605"/>
                  </a:moveTo>
                  <a:lnTo>
                    <a:pt x="90923" y="42605"/>
                  </a:lnTo>
                  <a:lnTo>
                    <a:pt x="94293" y="39234"/>
                  </a:lnTo>
                  <a:lnTo>
                    <a:pt x="94581" y="36830"/>
                  </a:lnTo>
                  <a:lnTo>
                    <a:pt x="93019" y="30395"/>
                  </a:lnTo>
                  <a:lnTo>
                    <a:pt x="84801" y="15468"/>
                  </a:lnTo>
                  <a:lnTo>
                    <a:pt x="73620" y="7496"/>
                  </a:lnTo>
                  <a:lnTo>
                    <a:pt x="55223" y="923"/>
                  </a:lnTo>
                  <a:lnTo>
                    <a:pt x="50189" y="0"/>
                  </a:lnTo>
                  <a:lnTo>
                    <a:pt x="26251" y="8815"/>
                  </a:lnTo>
                  <a:lnTo>
                    <a:pt x="14438" y="19120"/>
                  </a:lnTo>
                  <a:lnTo>
                    <a:pt x="6835" y="32167"/>
                  </a:lnTo>
                  <a:lnTo>
                    <a:pt x="0" y="56524"/>
                  </a:lnTo>
                  <a:lnTo>
                    <a:pt x="653" y="65960"/>
                  </a:lnTo>
                  <a:lnTo>
                    <a:pt x="3226" y="69464"/>
                  </a:lnTo>
                  <a:lnTo>
                    <a:pt x="11729" y="75238"/>
                  </a:lnTo>
                  <a:lnTo>
                    <a:pt x="16255" y="75649"/>
                  </a:lnTo>
                  <a:lnTo>
                    <a:pt x="25046" y="72343"/>
                  </a:lnTo>
                  <a:lnTo>
                    <a:pt x="60686" y="46610"/>
                  </a:lnTo>
                  <a:lnTo>
                    <a:pt x="69488" y="44385"/>
                  </a:lnTo>
                  <a:lnTo>
                    <a:pt x="73105" y="45203"/>
                  </a:lnTo>
                  <a:lnTo>
                    <a:pt x="79006" y="49874"/>
                  </a:lnTo>
                  <a:lnTo>
                    <a:pt x="103623" y="80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509"/>
            <p:cNvSpPr/>
            <p:nvPr>
              <p:custDataLst>
                <p:tags r:id="rId123"/>
              </p:custDataLst>
            </p:nvPr>
          </p:nvSpPr>
          <p:spPr>
            <a:xfrm>
              <a:off x="9740900" y="3670300"/>
              <a:ext cx="76201" cy="137422"/>
            </a:xfrm>
            <a:custGeom>
              <a:avLst/>
              <a:gdLst/>
              <a:ahLst/>
              <a:cxnLst/>
              <a:rect l="0" t="0" r="0" b="0"/>
              <a:pathLst>
                <a:path w="76201" h="137422">
                  <a:moveTo>
                    <a:pt x="0" y="57150"/>
                  </a:moveTo>
                  <a:lnTo>
                    <a:pt x="0" y="57150"/>
                  </a:lnTo>
                  <a:lnTo>
                    <a:pt x="0" y="42844"/>
                  </a:lnTo>
                  <a:lnTo>
                    <a:pt x="705" y="41969"/>
                  </a:lnTo>
                  <a:lnTo>
                    <a:pt x="1881" y="42090"/>
                  </a:lnTo>
                  <a:lnTo>
                    <a:pt x="12209" y="47354"/>
                  </a:lnTo>
                  <a:lnTo>
                    <a:pt x="27136" y="66634"/>
                  </a:lnTo>
                  <a:lnTo>
                    <a:pt x="38222" y="91318"/>
                  </a:lnTo>
                  <a:lnTo>
                    <a:pt x="42605" y="116506"/>
                  </a:lnTo>
                  <a:lnTo>
                    <a:pt x="40532" y="135101"/>
                  </a:lnTo>
                  <a:lnTo>
                    <a:pt x="39015" y="137340"/>
                  </a:lnTo>
                  <a:lnTo>
                    <a:pt x="37298" y="137421"/>
                  </a:lnTo>
                  <a:lnTo>
                    <a:pt x="35450" y="136064"/>
                  </a:lnTo>
                  <a:lnTo>
                    <a:pt x="33394" y="128912"/>
                  </a:lnTo>
                  <a:lnTo>
                    <a:pt x="32846" y="124041"/>
                  </a:lnTo>
                  <a:lnTo>
                    <a:pt x="41399" y="82148"/>
                  </a:lnTo>
                  <a:lnTo>
                    <a:pt x="54379" y="3843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510"/>
            <p:cNvSpPr/>
            <p:nvPr>
              <p:custDataLst>
                <p:tags r:id="rId124"/>
              </p:custDataLst>
            </p:nvPr>
          </p:nvSpPr>
          <p:spPr>
            <a:xfrm>
              <a:off x="9870052" y="3540812"/>
              <a:ext cx="105799" cy="293777"/>
            </a:xfrm>
            <a:custGeom>
              <a:avLst/>
              <a:gdLst/>
              <a:ahLst/>
              <a:cxnLst/>
              <a:rect l="0" t="0" r="0" b="0"/>
              <a:pathLst>
                <a:path w="105799" h="293777">
                  <a:moveTo>
                    <a:pt x="80398" y="8838"/>
                  </a:moveTo>
                  <a:lnTo>
                    <a:pt x="80398" y="8838"/>
                  </a:lnTo>
                  <a:lnTo>
                    <a:pt x="83768" y="5467"/>
                  </a:lnTo>
                  <a:lnTo>
                    <a:pt x="85424" y="1931"/>
                  </a:lnTo>
                  <a:lnTo>
                    <a:pt x="85866" y="0"/>
                  </a:lnTo>
                  <a:lnTo>
                    <a:pt x="85454" y="123"/>
                  </a:lnTo>
                  <a:lnTo>
                    <a:pt x="83116" y="4024"/>
                  </a:lnTo>
                  <a:lnTo>
                    <a:pt x="73895" y="50511"/>
                  </a:lnTo>
                  <a:lnTo>
                    <a:pt x="63146" y="86763"/>
                  </a:lnTo>
                  <a:lnTo>
                    <a:pt x="52159" y="126079"/>
                  </a:lnTo>
                  <a:lnTo>
                    <a:pt x="35806" y="171723"/>
                  </a:lnTo>
                  <a:lnTo>
                    <a:pt x="23207" y="213263"/>
                  </a:lnTo>
                  <a:lnTo>
                    <a:pt x="9678" y="258062"/>
                  </a:lnTo>
                  <a:lnTo>
                    <a:pt x="2451" y="280473"/>
                  </a:lnTo>
                  <a:lnTo>
                    <a:pt x="2328" y="285883"/>
                  </a:lnTo>
                  <a:lnTo>
                    <a:pt x="3657" y="290196"/>
                  </a:lnTo>
                  <a:lnTo>
                    <a:pt x="5953" y="293776"/>
                  </a:lnTo>
                  <a:lnTo>
                    <a:pt x="8896" y="293341"/>
                  </a:lnTo>
                  <a:lnTo>
                    <a:pt x="24449" y="275069"/>
                  </a:lnTo>
                  <a:lnTo>
                    <a:pt x="28073" y="250704"/>
                  </a:lnTo>
                  <a:lnTo>
                    <a:pt x="22403" y="223416"/>
                  </a:lnTo>
                  <a:lnTo>
                    <a:pt x="15159" y="207570"/>
                  </a:lnTo>
                  <a:lnTo>
                    <a:pt x="18" y="189126"/>
                  </a:lnTo>
                  <a:lnTo>
                    <a:pt x="0" y="186885"/>
                  </a:lnTo>
                  <a:lnTo>
                    <a:pt x="1862" y="180633"/>
                  </a:lnTo>
                  <a:lnTo>
                    <a:pt x="10685" y="175032"/>
                  </a:lnTo>
                  <a:lnTo>
                    <a:pt x="27758" y="169794"/>
                  </a:lnTo>
                  <a:lnTo>
                    <a:pt x="69389" y="167878"/>
                  </a:lnTo>
                  <a:lnTo>
                    <a:pt x="105798" y="16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511"/>
            <p:cNvSpPr/>
            <p:nvPr>
              <p:custDataLst>
                <p:tags r:id="rId125"/>
              </p:custDataLst>
            </p:nvPr>
          </p:nvSpPr>
          <p:spPr>
            <a:xfrm>
              <a:off x="9975850" y="37274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3190" y="10113"/>
                  </a:lnTo>
                  <a:lnTo>
                    <a:pt x="3336" y="4051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512"/>
            <p:cNvSpPr/>
            <p:nvPr>
              <p:custDataLst>
                <p:tags r:id="rId126"/>
              </p:custDataLst>
            </p:nvPr>
          </p:nvSpPr>
          <p:spPr>
            <a:xfrm>
              <a:off x="10045700" y="36195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513"/>
            <p:cNvSpPr/>
            <p:nvPr>
              <p:custDataLst>
                <p:tags r:id="rId127"/>
              </p:custDataLst>
            </p:nvPr>
          </p:nvSpPr>
          <p:spPr>
            <a:xfrm>
              <a:off x="10081048" y="3579798"/>
              <a:ext cx="59825" cy="249253"/>
            </a:xfrm>
            <a:custGeom>
              <a:avLst/>
              <a:gdLst/>
              <a:ahLst/>
              <a:cxnLst/>
              <a:rect l="0" t="0" r="0" b="0"/>
              <a:pathLst>
                <a:path w="59825" h="249253">
                  <a:moveTo>
                    <a:pt x="53552" y="20652"/>
                  </a:moveTo>
                  <a:lnTo>
                    <a:pt x="53552" y="20652"/>
                  </a:lnTo>
                  <a:lnTo>
                    <a:pt x="53552" y="17281"/>
                  </a:lnTo>
                  <a:lnTo>
                    <a:pt x="59019" y="258"/>
                  </a:lnTo>
                  <a:lnTo>
                    <a:pt x="59314" y="0"/>
                  </a:lnTo>
                  <a:lnTo>
                    <a:pt x="59824" y="26852"/>
                  </a:lnTo>
                  <a:lnTo>
                    <a:pt x="54111" y="68313"/>
                  </a:lnTo>
                  <a:lnTo>
                    <a:pt x="40126" y="110892"/>
                  </a:lnTo>
                  <a:lnTo>
                    <a:pt x="23776" y="150425"/>
                  </a:lnTo>
                  <a:lnTo>
                    <a:pt x="7344" y="194210"/>
                  </a:lnTo>
                  <a:lnTo>
                    <a:pt x="0" y="225941"/>
                  </a:lnTo>
                  <a:lnTo>
                    <a:pt x="1058" y="237950"/>
                  </a:lnTo>
                  <a:lnTo>
                    <a:pt x="2330" y="241718"/>
                  </a:lnTo>
                  <a:lnTo>
                    <a:pt x="9102" y="249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514"/>
            <p:cNvSpPr/>
            <p:nvPr>
              <p:custDataLst>
                <p:tags r:id="rId128"/>
              </p:custDataLst>
            </p:nvPr>
          </p:nvSpPr>
          <p:spPr>
            <a:xfrm>
              <a:off x="10051013" y="3727450"/>
              <a:ext cx="121688" cy="25401"/>
            </a:xfrm>
            <a:custGeom>
              <a:avLst/>
              <a:gdLst/>
              <a:ahLst/>
              <a:cxnLst/>
              <a:rect l="0" t="0" r="0" b="0"/>
              <a:pathLst>
                <a:path w="121688" h="25401">
                  <a:moveTo>
                    <a:pt x="20087" y="25400"/>
                  </a:moveTo>
                  <a:lnTo>
                    <a:pt x="20087" y="25400"/>
                  </a:lnTo>
                  <a:lnTo>
                    <a:pt x="2411" y="16562"/>
                  </a:lnTo>
                  <a:lnTo>
                    <a:pt x="541" y="14569"/>
                  </a:lnTo>
                  <a:lnTo>
                    <a:pt x="0" y="12535"/>
                  </a:lnTo>
                  <a:lnTo>
                    <a:pt x="346" y="10473"/>
                  </a:lnTo>
                  <a:lnTo>
                    <a:pt x="1987" y="9099"/>
                  </a:lnTo>
                  <a:lnTo>
                    <a:pt x="28766" y="3341"/>
                  </a:lnTo>
                  <a:lnTo>
                    <a:pt x="68942" y="660"/>
                  </a:lnTo>
                  <a:lnTo>
                    <a:pt x="1216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515"/>
            <p:cNvSpPr/>
            <p:nvPr>
              <p:custDataLst>
                <p:tags r:id="rId129"/>
              </p:custDataLst>
            </p:nvPr>
          </p:nvSpPr>
          <p:spPr>
            <a:xfrm>
              <a:off x="10246817" y="3721100"/>
              <a:ext cx="66308" cy="92254"/>
            </a:xfrm>
            <a:custGeom>
              <a:avLst/>
              <a:gdLst/>
              <a:ahLst/>
              <a:cxnLst/>
              <a:rect l="0" t="0" r="0" b="0"/>
              <a:pathLst>
                <a:path w="66308" h="92254">
                  <a:moveTo>
                    <a:pt x="40183" y="12700"/>
                  </a:moveTo>
                  <a:lnTo>
                    <a:pt x="40183" y="12700"/>
                  </a:lnTo>
                  <a:lnTo>
                    <a:pt x="40183" y="9329"/>
                  </a:lnTo>
                  <a:lnTo>
                    <a:pt x="39477" y="8336"/>
                  </a:lnTo>
                  <a:lnTo>
                    <a:pt x="38302" y="7674"/>
                  </a:lnTo>
                  <a:lnTo>
                    <a:pt x="36812" y="7233"/>
                  </a:lnTo>
                  <a:lnTo>
                    <a:pt x="35114" y="8349"/>
                  </a:lnTo>
                  <a:lnTo>
                    <a:pt x="18106" y="30180"/>
                  </a:lnTo>
                  <a:lnTo>
                    <a:pt x="1100" y="68528"/>
                  </a:lnTo>
                  <a:lnTo>
                    <a:pt x="0" y="80081"/>
                  </a:lnTo>
                  <a:lnTo>
                    <a:pt x="695" y="85137"/>
                  </a:lnTo>
                  <a:lnTo>
                    <a:pt x="2567" y="88508"/>
                  </a:lnTo>
                  <a:lnTo>
                    <a:pt x="5229" y="90755"/>
                  </a:lnTo>
                  <a:lnTo>
                    <a:pt x="8414" y="92253"/>
                  </a:lnTo>
                  <a:lnTo>
                    <a:pt x="19478" y="90155"/>
                  </a:lnTo>
                  <a:lnTo>
                    <a:pt x="32393" y="83813"/>
                  </a:lnTo>
                  <a:lnTo>
                    <a:pt x="42835" y="73939"/>
                  </a:lnTo>
                  <a:lnTo>
                    <a:pt x="66307" y="26967"/>
                  </a:lnTo>
                  <a:lnTo>
                    <a:pt x="65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516"/>
            <p:cNvSpPr/>
            <p:nvPr>
              <p:custDataLst>
                <p:tags r:id="rId130"/>
              </p:custDataLst>
            </p:nvPr>
          </p:nvSpPr>
          <p:spPr>
            <a:xfrm>
              <a:off x="10261600" y="3652229"/>
              <a:ext cx="54171" cy="62522"/>
            </a:xfrm>
            <a:custGeom>
              <a:avLst/>
              <a:gdLst/>
              <a:ahLst/>
              <a:cxnLst/>
              <a:rect l="0" t="0" r="0" b="0"/>
              <a:pathLst>
                <a:path w="54171" h="62522">
                  <a:moveTo>
                    <a:pt x="50800" y="62521"/>
                  </a:moveTo>
                  <a:lnTo>
                    <a:pt x="50800" y="62521"/>
                  </a:lnTo>
                  <a:lnTo>
                    <a:pt x="54170" y="29264"/>
                  </a:lnTo>
                  <a:lnTo>
                    <a:pt x="51636" y="22005"/>
                  </a:lnTo>
                  <a:lnTo>
                    <a:pt x="39413" y="10177"/>
                  </a:lnTo>
                  <a:lnTo>
                    <a:pt x="20338" y="3979"/>
                  </a:lnTo>
                  <a:lnTo>
                    <a:pt x="853" y="490"/>
                  </a:lnTo>
                  <a:lnTo>
                    <a:pt x="569" y="0"/>
                  </a:lnTo>
                  <a:lnTo>
                    <a:pt x="378" y="379"/>
                  </a:lnTo>
                  <a:lnTo>
                    <a:pt x="0" y="5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517"/>
            <p:cNvSpPr/>
            <p:nvPr>
              <p:custDataLst>
                <p:tags r:id="rId131"/>
              </p:custDataLst>
            </p:nvPr>
          </p:nvSpPr>
          <p:spPr>
            <a:xfrm>
              <a:off x="10191750" y="37401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10702" y="24419"/>
                  </a:lnTo>
                  <a:lnTo>
                    <a:pt x="4756" y="3766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518"/>
            <p:cNvSpPr/>
            <p:nvPr>
              <p:custDataLst>
                <p:tags r:id="rId132"/>
              </p:custDataLst>
            </p:nvPr>
          </p:nvSpPr>
          <p:spPr>
            <a:xfrm>
              <a:off x="10356850" y="3725112"/>
              <a:ext cx="126925" cy="110289"/>
            </a:xfrm>
            <a:custGeom>
              <a:avLst/>
              <a:gdLst/>
              <a:ahLst/>
              <a:cxnLst/>
              <a:rect l="0" t="0" r="0" b="0"/>
              <a:pathLst>
                <a:path w="126925" h="110289">
                  <a:moveTo>
                    <a:pt x="0" y="2338"/>
                  </a:moveTo>
                  <a:lnTo>
                    <a:pt x="0" y="2338"/>
                  </a:lnTo>
                  <a:lnTo>
                    <a:pt x="6741" y="2338"/>
                  </a:lnTo>
                  <a:lnTo>
                    <a:pt x="11933" y="4220"/>
                  </a:lnTo>
                  <a:lnTo>
                    <a:pt x="17643" y="7805"/>
                  </a:lnTo>
                  <a:lnTo>
                    <a:pt x="22005" y="18540"/>
                  </a:lnTo>
                  <a:lnTo>
                    <a:pt x="21022" y="38496"/>
                  </a:lnTo>
                  <a:lnTo>
                    <a:pt x="7545" y="75869"/>
                  </a:lnTo>
                  <a:lnTo>
                    <a:pt x="8558" y="75347"/>
                  </a:lnTo>
                  <a:lnTo>
                    <a:pt x="54847" y="33401"/>
                  </a:lnTo>
                  <a:lnTo>
                    <a:pt x="85885" y="8462"/>
                  </a:lnTo>
                  <a:lnTo>
                    <a:pt x="105959" y="782"/>
                  </a:lnTo>
                  <a:lnTo>
                    <a:pt x="117884" y="0"/>
                  </a:lnTo>
                  <a:lnTo>
                    <a:pt x="123039" y="779"/>
                  </a:lnTo>
                  <a:lnTo>
                    <a:pt x="125771" y="4827"/>
                  </a:lnTo>
                  <a:lnTo>
                    <a:pt x="126924" y="18731"/>
                  </a:lnTo>
                  <a:lnTo>
                    <a:pt x="123606" y="43022"/>
                  </a:lnTo>
                  <a:lnTo>
                    <a:pt x="88900" y="1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519"/>
            <p:cNvSpPr/>
            <p:nvPr>
              <p:custDataLst>
                <p:tags r:id="rId133"/>
              </p:custDataLst>
            </p:nvPr>
          </p:nvSpPr>
          <p:spPr>
            <a:xfrm>
              <a:off x="10534650" y="38290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0"/>
                  </a:moveTo>
                  <a:lnTo>
                    <a:pt x="0" y="0"/>
                  </a:lnTo>
                  <a:lnTo>
                    <a:pt x="13797" y="705"/>
                  </a:lnTo>
                  <a:lnTo>
                    <a:pt x="254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476"/>
          <p:cNvGrpSpPr/>
          <p:nvPr/>
        </p:nvGrpSpPr>
        <p:grpSpPr>
          <a:xfrm>
            <a:off x="2425700" y="4233870"/>
            <a:ext cx="804433" cy="401631"/>
            <a:chOff x="2425700" y="4233870"/>
            <a:chExt cx="804433" cy="401631"/>
          </a:xfrm>
        </p:grpSpPr>
        <p:sp>
          <p:nvSpPr>
            <p:cNvPr id="192" name="SMARTInkShape-2520"/>
            <p:cNvSpPr/>
            <p:nvPr>
              <p:custDataLst>
                <p:tags r:id="rId114"/>
              </p:custDataLst>
            </p:nvPr>
          </p:nvSpPr>
          <p:spPr>
            <a:xfrm>
              <a:off x="2425700" y="4233870"/>
              <a:ext cx="100490" cy="382060"/>
            </a:xfrm>
            <a:custGeom>
              <a:avLst/>
              <a:gdLst/>
              <a:ahLst/>
              <a:cxnLst/>
              <a:rect l="0" t="0" r="0" b="0"/>
              <a:pathLst>
                <a:path w="100490" h="382060">
                  <a:moveTo>
                    <a:pt x="0" y="141280"/>
                  </a:moveTo>
                  <a:lnTo>
                    <a:pt x="0" y="141280"/>
                  </a:lnTo>
                  <a:lnTo>
                    <a:pt x="0" y="137909"/>
                  </a:lnTo>
                  <a:lnTo>
                    <a:pt x="705" y="138327"/>
                  </a:lnTo>
                  <a:lnTo>
                    <a:pt x="3371" y="142555"/>
                  </a:lnTo>
                  <a:lnTo>
                    <a:pt x="12830" y="187183"/>
                  </a:lnTo>
                  <a:lnTo>
                    <a:pt x="23949" y="224260"/>
                  </a:lnTo>
                  <a:lnTo>
                    <a:pt x="32809" y="265429"/>
                  </a:lnTo>
                  <a:lnTo>
                    <a:pt x="37055" y="309083"/>
                  </a:lnTo>
                  <a:lnTo>
                    <a:pt x="39775" y="352827"/>
                  </a:lnTo>
                  <a:lnTo>
                    <a:pt x="43527" y="381798"/>
                  </a:lnTo>
                  <a:lnTo>
                    <a:pt x="43129" y="382059"/>
                  </a:lnTo>
                  <a:lnTo>
                    <a:pt x="40805" y="376704"/>
                  </a:lnTo>
                  <a:lnTo>
                    <a:pt x="38456" y="333097"/>
                  </a:lnTo>
                  <a:lnTo>
                    <a:pt x="36324" y="295481"/>
                  </a:lnTo>
                  <a:lnTo>
                    <a:pt x="33783" y="262025"/>
                  </a:lnTo>
                  <a:lnTo>
                    <a:pt x="32352" y="219390"/>
                  </a:lnTo>
                  <a:lnTo>
                    <a:pt x="32634" y="176418"/>
                  </a:lnTo>
                  <a:lnTo>
                    <a:pt x="35200" y="137377"/>
                  </a:lnTo>
                  <a:lnTo>
                    <a:pt x="40612" y="95360"/>
                  </a:lnTo>
                  <a:lnTo>
                    <a:pt x="46684" y="54923"/>
                  </a:lnTo>
                  <a:lnTo>
                    <a:pt x="56322" y="15033"/>
                  </a:lnTo>
                  <a:lnTo>
                    <a:pt x="60126" y="7021"/>
                  </a:lnTo>
                  <a:lnTo>
                    <a:pt x="64073" y="2385"/>
                  </a:lnTo>
                  <a:lnTo>
                    <a:pt x="68115" y="0"/>
                  </a:lnTo>
                  <a:lnTo>
                    <a:pt x="72221" y="527"/>
                  </a:lnTo>
                  <a:lnTo>
                    <a:pt x="80546" y="6756"/>
                  </a:lnTo>
                  <a:lnTo>
                    <a:pt x="95978" y="40389"/>
                  </a:lnTo>
                  <a:lnTo>
                    <a:pt x="100489" y="71073"/>
                  </a:lnTo>
                  <a:lnTo>
                    <a:pt x="98010" y="117064"/>
                  </a:lnTo>
                  <a:lnTo>
                    <a:pt x="92696" y="140847"/>
                  </a:lnTo>
                  <a:lnTo>
                    <a:pt x="75147" y="170253"/>
                  </a:lnTo>
                  <a:lnTo>
                    <a:pt x="56428" y="192298"/>
                  </a:lnTo>
                  <a:lnTo>
                    <a:pt x="45775" y="195705"/>
                  </a:lnTo>
                  <a:lnTo>
                    <a:pt x="35161" y="196513"/>
                  </a:lnTo>
                  <a:lnTo>
                    <a:pt x="31750" y="192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521"/>
            <p:cNvSpPr/>
            <p:nvPr>
              <p:custDataLst>
                <p:tags r:id="rId115"/>
              </p:custDataLst>
            </p:nvPr>
          </p:nvSpPr>
          <p:spPr>
            <a:xfrm>
              <a:off x="2561742" y="4406900"/>
              <a:ext cx="105259" cy="182843"/>
            </a:xfrm>
            <a:custGeom>
              <a:avLst/>
              <a:gdLst/>
              <a:ahLst/>
              <a:cxnLst/>
              <a:rect l="0" t="0" r="0" b="0"/>
              <a:pathLst>
                <a:path w="105259" h="182843">
                  <a:moveTo>
                    <a:pt x="3658" y="69850"/>
                  </a:moveTo>
                  <a:lnTo>
                    <a:pt x="3658" y="69850"/>
                  </a:lnTo>
                  <a:lnTo>
                    <a:pt x="287" y="66479"/>
                  </a:lnTo>
                  <a:lnTo>
                    <a:pt x="0" y="65486"/>
                  </a:lnTo>
                  <a:lnTo>
                    <a:pt x="513" y="64824"/>
                  </a:lnTo>
                  <a:lnTo>
                    <a:pt x="2966" y="64088"/>
                  </a:lnTo>
                  <a:lnTo>
                    <a:pt x="6408" y="63761"/>
                  </a:lnTo>
                  <a:lnTo>
                    <a:pt x="12171" y="67379"/>
                  </a:lnTo>
                  <a:lnTo>
                    <a:pt x="15683" y="70319"/>
                  </a:lnTo>
                  <a:lnTo>
                    <a:pt x="27369" y="91313"/>
                  </a:lnTo>
                  <a:lnTo>
                    <a:pt x="36397" y="123246"/>
                  </a:lnTo>
                  <a:lnTo>
                    <a:pt x="36798" y="152777"/>
                  </a:lnTo>
                  <a:lnTo>
                    <a:pt x="30565" y="182188"/>
                  </a:lnTo>
                  <a:lnTo>
                    <a:pt x="30063" y="182842"/>
                  </a:lnTo>
                  <a:lnTo>
                    <a:pt x="29356" y="166908"/>
                  </a:lnTo>
                  <a:lnTo>
                    <a:pt x="39256" y="124143"/>
                  </a:lnTo>
                  <a:lnTo>
                    <a:pt x="50032" y="86015"/>
                  </a:lnTo>
                  <a:lnTo>
                    <a:pt x="60124" y="58647"/>
                  </a:lnTo>
                  <a:lnTo>
                    <a:pt x="83982" y="26035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522"/>
            <p:cNvSpPr/>
            <p:nvPr>
              <p:custDataLst>
                <p:tags r:id="rId116"/>
              </p:custDataLst>
            </p:nvPr>
          </p:nvSpPr>
          <p:spPr>
            <a:xfrm>
              <a:off x="2737545" y="4314355"/>
              <a:ext cx="77994" cy="289396"/>
            </a:xfrm>
            <a:custGeom>
              <a:avLst/>
              <a:gdLst/>
              <a:ahLst/>
              <a:cxnLst/>
              <a:rect l="0" t="0" r="0" b="0"/>
              <a:pathLst>
                <a:path w="77994" h="289396">
                  <a:moveTo>
                    <a:pt x="69155" y="41745"/>
                  </a:moveTo>
                  <a:lnTo>
                    <a:pt x="69155" y="41745"/>
                  </a:lnTo>
                  <a:lnTo>
                    <a:pt x="69861" y="30900"/>
                  </a:lnTo>
                  <a:lnTo>
                    <a:pt x="77993" y="6424"/>
                  </a:lnTo>
                  <a:lnTo>
                    <a:pt x="77869" y="3381"/>
                  </a:lnTo>
                  <a:lnTo>
                    <a:pt x="76375" y="1353"/>
                  </a:lnTo>
                  <a:lnTo>
                    <a:pt x="73968" y="0"/>
                  </a:lnTo>
                  <a:lnTo>
                    <a:pt x="70953" y="1215"/>
                  </a:lnTo>
                  <a:lnTo>
                    <a:pt x="63839" y="8209"/>
                  </a:lnTo>
                  <a:lnTo>
                    <a:pt x="36705" y="51692"/>
                  </a:lnTo>
                  <a:lnTo>
                    <a:pt x="18609" y="92864"/>
                  </a:lnTo>
                  <a:lnTo>
                    <a:pt x="7220" y="129642"/>
                  </a:lnTo>
                  <a:lnTo>
                    <a:pt x="1650" y="171819"/>
                  </a:lnTo>
                  <a:lnTo>
                    <a:pt x="0" y="202111"/>
                  </a:lnTo>
                  <a:lnTo>
                    <a:pt x="9624" y="234606"/>
                  </a:lnTo>
                  <a:lnTo>
                    <a:pt x="25881" y="260932"/>
                  </a:lnTo>
                  <a:lnTo>
                    <a:pt x="47475" y="278766"/>
                  </a:lnTo>
                  <a:lnTo>
                    <a:pt x="75505" y="289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523"/>
            <p:cNvSpPr/>
            <p:nvPr>
              <p:custDataLst>
                <p:tags r:id="rId117"/>
              </p:custDataLst>
            </p:nvPr>
          </p:nvSpPr>
          <p:spPr>
            <a:xfrm>
              <a:off x="2950166" y="4302226"/>
              <a:ext cx="121184" cy="292910"/>
            </a:xfrm>
            <a:custGeom>
              <a:avLst/>
              <a:gdLst/>
              <a:ahLst/>
              <a:cxnLst/>
              <a:rect l="0" t="0" r="0" b="0"/>
              <a:pathLst>
                <a:path w="121184" h="292910">
                  <a:moveTo>
                    <a:pt x="59734" y="104674"/>
                  </a:moveTo>
                  <a:lnTo>
                    <a:pt x="59734" y="104674"/>
                  </a:lnTo>
                  <a:lnTo>
                    <a:pt x="59734" y="101303"/>
                  </a:lnTo>
                  <a:lnTo>
                    <a:pt x="61615" y="97766"/>
                  </a:lnTo>
                  <a:lnTo>
                    <a:pt x="63105" y="95835"/>
                  </a:lnTo>
                  <a:lnTo>
                    <a:pt x="62687" y="94548"/>
                  </a:lnTo>
                  <a:lnTo>
                    <a:pt x="60997" y="93690"/>
                  </a:lnTo>
                  <a:lnTo>
                    <a:pt x="58459" y="93118"/>
                  </a:lnTo>
                  <a:lnTo>
                    <a:pt x="56062" y="94148"/>
                  </a:lnTo>
                  <a:lnTo>
                    <a:pt x="51517" y="99055"/>
                  </a:lnTo>
                  <a:lnTo>
                    <a:pt x="35218" y="146276"/>
                  </a:lnTo>
                  <a:lnTo>
                    <a:pt x="22029" y="191657"/>
                  </a:lnTo>
                  <a:lnTo>
                    <a:pt x="11103" y="237510"/>
                  </a:lnTo>
                  <a:lnTo>
                    <a:pt x="474" y="283826"/>
                  </a:lnTo>
                  <a:lnTo>
                    <a:pt x="0" y="291777"/>
                  </a:lnTo>
                  <a:lnTo>
                    <a:pt x="861" y="292909"/>
                  </a:lnTo>
                  <a:lnTo>
                    <a:pt x="8815" y="274277"/>
                  </a:lnTo>
                  <a:lnTo>
                    <a:pt x="16739" y="238574"/>
                  </a:lnTo>
                  <a:lnTo>
                    <a:pt x="23221" y="207224"/>
                  </a:lnTo>
                  <a:lnTo>
                    <a:pt x="34804" y="161400"/>
                  </a:lnTo>
                  <a:lnTo>
                    <a:pt x="47173" y="117954"/>
                  </a:lnTo>
                  <a:lnTo>
                    <a:pt x="57894" y="74272"/>
                  </a:lnTo>
                  <a:lnTo>
                    <a:pt x="74579" y="27486"/>
                  </a:lnTo>
                  <a:lnTo>
                    <a:pt x="88749" y="3565"/>
                  </a:lnTo>
                  <a:lnTo>
                    <a:pt x="93188" y="579"/>
                  </a:lnTo>
                  <a:lnTo>
                    <a:pt x="97559" y="0"/>
                  </a:lnTo>
                  <a:lnTo>
                    <a:pt x="101884" y="1024"/>
                  </a:lnTo>
                  <a:lnTo>
                    <a:pt x="104767" y="5235"/>
                  </a:lnTo>
                  <a:lnTo>
                    <a:pt x="113145" y="50457"/>
                  </a:lnTo>
                  <a:lnTo>
                    <a:pt x="116145" y="91586"/>
                  </a:lnTo>
                  <a:lnTo>
                    <a:pt x="117370" y="135211"/>
                  </a:lnTo>
                  <a:lnTo>
                    <a:pt x="121183" y="180357"/>
                  </a:lnTo>
                  <a:lnTo>
                    <a:pt x="120947" y="222008"/>
                  </a:lnTo>
                  <a:lnTo>
                    <a:pt x="117043" y="269490"/>
                  </a:lnTo>
                  <a:lnTo>
                    <a:pt x="116884" y="269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524"/>
            <p:cNvSpPr/>
            <p:nvPr>
              <p:custDataLst>
                <p:tags r:id="rId118"/>
              </p:custDataLst>
            </p:nvPr>
          </p:nvSpPr>
          <p:spPr>
            <a:xfrm>
              <a:off x="3010459" y="4451350"/>
              <a:ext cx="107392" cy="69851"/>
            </a:xfrm>
            <a:custGeom>
              <a:avLst/>
              <a:gdLst/>
              <a:ahLst/>
              <a:cxnLst/>
              <a:rect l="0" t="0" r="0" b="0"/>
              <a:pathLst>
                <a:path w="107392" h="69851">
                  <a:moveTo>
                    <a:pt x="31191" y="69850"/>
                  </a:moveTo>
                  <a:lnTo>
                    <a:pt x="31191" y="69850"/>
                  </a:lnTo>
                  <a:lnTo>
                    <a:pt x="21052" y="56052"/>
                  </a:lnTo>
                  <a:lnTo>
                    <a:pt x="0" y="41197"/>
                  </a:lnTo>
                  <a:lnTo>
                    <a:pt x="519" y="40165"/>
                  </a:lnTo>
                  <a:lnTo>
                    <a:pt x="45481" y="26012"/>
                  </a:lnTo>
                  <a:lnTo>
                    <a:pt x="1073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525"/>
            <p:cNvSpPr/>
            <p:nvPr>
              <p:custDataLst>
                <p:tags r:id="rId119"/>
              </p:custDataLst>
            </p:nvPr>
          </p:nvSpPr>
          <p:spPr>
            <a:xfrm>
              <a:off x="3168650" y="4308279"/>
              <a:ext cx="61483" cy="327222"/>
            </a:xfrm>
            <a:custGeom>
              <a:avLst/>
              <a:gdLst/>
              <a:ahLst/>
              <a:cxnLst/>
              <a:rect l="0" t="0" r="0" b="0"/>
              <a:pathLst>
                <a:path w="61483" h="327222">
                  <a:moveTo>
                    <a:pt x="25400" y="3371"/>
                  </a:moveTo>
                  <a:lnTo>
                    <a:pt x="25400" y="3371"/>
                  </a:lnTo>
                  <a:lnTo>
                    <a:pt x="25400" y="0"/>
                  </a:lnTo>
                  <a:lnTo>
                    <a:pt x="25400" y="14959"/>
                  </a:lnTo>
                  <a:lnTo>
                    <a:pt x="35539" y="44884"/>
                  </a:lnTo>
                  <a:lnTo>
                    <a:pt x="49249" y="80167"/>
                  </a:lnTo>
                  <a:lnTo>
                    <a:pt x="56690" y="123492"/>
                  </a:lnTo>
                  <a:lnTo>
                    <a:pt x="61482" y="167138"/>
                  </a:lnTo>
                  <a:lnTo>
                    <a:pt x="59139" y="205470"/>
                  </a:lnTo>
                  <a:lnTo>
                    <a:pt x="49508" y="245050"/>
                  </a:lnTo>
                  <a:lnTo>
                    <a:pt x="26870" y="290450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477"/>
          <p:cNvGrpSpPr/>
          <p:nvPr/>
        </p:nvGrpSpPr>
        <p:grpSpPr>
          <a:xfrm>
            <a:off x="3480683" y="4489450"/>
            <a:ext cx="183268" cy="113284"/>
            <a:chOff x="3480683" y="4489450"/>
            <a:chExt cx="183268" cy="113284"/>
          </a:xfrm>
        </p:grpSpPr>
        <p:sp>
          <p:nvSpPr>
            <p:cNvPr id="199" name="SMARTInkShape-2526"/>
            <p:cNvSpPr/>
            <p:nvPr>
              <p:custDataLst>
                <p:tags r:id="rId112"/>
              </p:custDataLst>
            </p:nvPr>
          </p:nvSpPr>
          <p:spPr>
            <a:xfrm>
              <a:off x="3480683" y="4489450"/>
              <a:ext cx="138818" cy="5468"/>
            </a:xfrm>
            <a:custGeom>
              <a:avLst/>
              <a:gdLst/>
              <a:ahLst/>
              <a:cxnLst/>
              <a:rect l="0" t="0" r="0" b="0"/>
              <a:pathLst>
                <a:path w="138818" h="5468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33771" y="4352"/>
                  </a:lnTo>
                  <a:lnTo>
                    <a:pt x="69122" y="1289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527"/>
            <p:cNvSpPr/>
            <p:nvPr>
              <p:custDataLst>
                <p:tags r:id="rId113"/>
              </p:custDataLst>
            </p:nvPr>
          </p:nvSpPr>
          <p:spPr>
            <a:xfrm>
              <a:off x="3510418" y="4565650"/>
              <a:ext cx="153533" cy="37084"/>
            </a:xfrm>
            <a:custGeom>
              <a:avLst/>
              <a:gdLst/>
              <a:ahLst/>
              <a:cxnLst/>
              <a:rect l="0" t="0" r="0" b="0"/>
              <a:pathLst>
                <a:path w="153533" h="37084">
                  <a:moveTo>
                    <a:pt x="58282" y="0"/>
                  </a:moveTo>
                  <a:lnTo>
                    <a:pt x="58282" y="0"/>
                  </a:lnTo>
                  <a:lnTo>
                    <a:pt x="12466" y="32951"/>
                  </a:lnTo>
                  <a:lnTo>
                    <a:pt x="2608" y="36575"/>
                  </a:lnTo>
                  <a:lnTo>
                    <a:pt x="0" y="37083"/>
                  </a:lnTo>
                  <a:lnTo>
                    <a:pt x="44899" y="32543"/>
                  </a:lnTo>
                  <a:lnTo>
                    <a:pt x="82382" y="31985"/>
                  </a:lnTo>
                  <a:lnTo>
                    <a:pt x="15353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478"/>
          <p:cNvGrpSpPr/>
          <p:nvPr/>
        </p:nvGrpSpPr>
        <p:grpSpPr>
          <a:xfrm>
            <a:off x="3940240" y="4318000"/>
            <a:ext cx="460311" cy="723901"/>
            <a:chOff x="3940240" y="4318000"/>
            <a:chExt cx="460311" cy="723901"/>
          </a:xfrm>
        </p:grpSpPr>
        <p:sp>
          <p:nvSpPr>
            <p:cNvPr id="202" name="SMARTInkShape-2528"/>
            <p:cNvSpPr/>
            <p:nvPr>
              <p:custDataLst>
                <p:tags r:id="rId108"/>
              </p:custDataLst>
            </p:nvPr>
          </p:nvSpPr>
          <p:spPr>
            <a:xfrm>
              <a:off x="4035521" y="4318000"/>
              <a:ext cx="365030" cy="308762"/>
            </a:xfrm>
            <a:custGeom>
              <a:avLst/>
              <a:gdLst/>
              <a:ahLst/>
              <a:cxnLst/>
              <a:rect l="0" t="0" r="0" b="0"/>
              <a:pathLst>
                <a:path w="365030" h="308762">
                  <a:moveTo>
                    <a:pt x="231679" y="0"/>
                  </a:moveTo>
                  <a:lnTo>
                    <a:pt x="231679" y="0"/>
                  </a:lnTo>
                  <a:lnTo>
                    <a:pt x="235337" y="0"/>
                  </a:lnTo>
                  <a:lnTo>
                    <a:pt x="232300" y="0"/>
                  </a:lnTo>
                  <a:lnTo>
                    <a:pt x="231863" y="3371"/>
                  </a:lnTo>
                  <a:lnTo>
                    <a:pt x="231733" y="8838"/>
                  </a:lnTo>
                  <a:lnTo>
                    <a:pt x="199701" y="30037"/>
                  </a:lnTo>
                  <a:lnTo>
                    <a:pt x="154245" y="55069"/>
                  </a:lnTo>
                  <a:lnTo>
                    <a:pt x="110370" y="76205"/>
                  </a:lnTo>
                  <a:lnTo>
                    <a:pt x="69759" y="102437"/>
                  </a:lnTo>
                  <a:lnTo>
                    <a:pt x="42565" y="123402"/>
                  </a:lnTo>
                  <a:lnTo>
                    <a:pt x="39986" y="126718"/>
                  </a:lnTo>
                  <a:lnTo>
                    <a:pt x="39678" y="130340"/>
                  </a:lnTo>
                  <a:lnTo>
                    <a:pt x="43099" y="138127"/>
                  </a:lnTo>
                  <a:lnTo>
                    <a:pt x="51205" y="144410"/>
                  </a:lnTo>
                  <a:lnTo>
                    <a:pt x="56329" y="147074"/>
                  </a:lnTo>
                  <a:lnTo>
                    <a:pt x="98630" y="152054"/>
                  </a:lnTo>
                  <a:lnTo>
                    <a:pt x="138658" y="160981"/>
                  </a:lnTo>
                  <a:lnTo>
                    <a:pt x="146381" y="164471"/>
                  </a:lnTo>
                  <a:lnTo>
                    <a:pt x="150825" y="168208"/>
                  </a:lnTo>
                  <a:lnTo>
                    <a:pt x="153081" y="172111"/>
                  </a:lnTo>
                  <a:lnTo>
                    <a:pt x="153881" y="176124"/>
                  </a:lnTo>
                  <a:lnTo>
                    <a:pt x="150885" y="180916"/>
                  </a:lnTo>
                  <a:lnTo>
                    <a:pt x="111147" y="213331"/>
                  </a:lnTo>
                  <a:lnTo>
                    <a:pt x="63728" y="248575"/>
                  </a:lnTo>
                  <a:lnTo>
                    <a:pt x="40334" y="264387"/>
                  </a:lnTo>
                  <a:lnTo>
                    <a:pt x="1636" y="296709"/>
                  </a:lnTo>
                  <a:lnTo>
                    <a:pt x="0" y="300111"/>
                  </a:lnTo>
                  <a:lnTo>
                    <a:pt x="1027" y="303085"/>
                  </a:lnTo>
                  <a:lnTo>
                    <a:pt x="3827" y="305774"/>
                  </a:lnTo>
                  <a:lnTo>
                    <a:pt x="16347" y="308761"/>
                  </a:lnTo>
                  <a:lnTo>
                    <a:pt x="59870" y="307307"/>
                  </a:lnTo>
                  <a:lnTo>
                    <a:pt x="104965" y="302171"/>
                  </a:lnTo>
                  <a:lnTo>
                    <a:pt x="143961" y="299553"/>
                  </a:lnTo>
                  <a:lnTo>
                    <a:pt x="191342" y="298776"/>
                  </a:lnTo>
                  <a:lnTo>
                    <a:pt x="227157" y="298595"/>
                  </a:lnTo>
                  <a:lnTo>
                    <a:pt x="273613" y="296611"/>
                  </a:lnTo>
                  <a:lnTo>
                    <a:pt x="309015" y="295318"/>
                  </a:lnTo>
                  <a:lnTo>
                    <a:pt x="365029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529"/>
            <p:cNvSpPr/>
            <p:nvPr>
              <p:custDataLst>
                <p:tags r:id="rId109"/>
              </p:custDataLst>
            </p:nvPr>
          </p:nvSpPr>
          <p:spPr>
            <a:xfrm>
              <a:off x="3940240" y="4751118"/>
              <a:ext cx="295211" cy="163783"/>
            </a:xfrm>
            <a:custGeom>
              <a:avLst/>
              <a:gdLst/>
              <a:ahLst/>
              <a:cxnLst/>
              <a:rect l="0" t="0" r="0" b="0"/>
              <a:pathLst>
                <a:path w="295211" h="163783">
                  <a:moveTo>
                    <a:pt x="9460" y="163782"/>
                  </a:moveTo>
                  <a:lnTo>
                    <a:pt x="9460" y="163782"/>
                  </a:lnTo>
                  <a:lnTo>
                    <a:pt x="0" y="163782"/>
                  </a:lnTo>
                  <a:lnTo>
                    <a:pt x="42853" y="161901"/>
                  </a:lnTo>
                  <a:lnTo>
                    <a:pt x="82143" y="158315"/>
                  </a:lnTo>
                  <a:lnTo>
                    <a:pt x="114050" y="156901"/>
                  </a:lnTo>
                  <a:lnTo>
                    <a:pt x="140376" y="151350"/>
                  </a:lnTo>
                  <a:lnTo>
                    <a:pt x="140482" y="150555"/>
                  </a:lnTo>
                  <a:lnTo>
                    <a:pt x="138718" y="147790"/>
                  </a:lnTo>
                  <a:lnTo>
                    <a:pt x="125055" y="134080"/>
                  </a:lnTo>
                  <a:lnTo>
                    <a:pt x="115128" y="127073"/>
                  </a:lnTo>
                  <a:lnTo>
                    <a:pt x="109810" y="120185"/>
                  </a:lnTo>
                  <a:lnTo>
                    <a:pt x="106977" y="110539"/>
                  </a:lnTo>
                  <a:lnTo>
                    <a:pt x="104843" y="66293"/>
                  </a:lnTo>
                  <a:lnTo>
                    <a:pt x="108120" y="48818"/>
                  </a:lnTo>
                  <a:lnTo>
                    <a:pt x="124277" y="25361"/>
                  </a:lnTo>
                  <a:lnTo>
                    <a:pt x="130575" y="18065"/>
                  </a:lnTo>
                  <a:lnTo>
                    <a:pt x="144829" y="9991"/>
                  </a:lnTo>
                  <a:lnTo>
                    <a:pt x="172944" y="659"/>
                  </a:lnTo>
                  <a:lnTo>
                    <a:pt x="177716" y="0"/>
                  </a:lnTo>
                  <a:lnTo>
                    <a:pt x="188663" y="3030"/>
                  </a:lnTo>
                  <a:lnTo>
                    <a:pt x="194545" y="5814"/>
                  </a:lnTo>
                  <a:lnTo>
                    <a:pt x="202963" y="14552"/>
                  </a:lnTo>
                  <a:lnTo>
                    <a:pt x="211668" y="33253"/>
                  </a:lnTo>
                  <a:lnTo>
                    <a:pt x="215041" y="47913"/>
                  </a:lnTo>
                  <a:lnTo>
                    <a:pt x="212974" y="67362"/>
                  </a:lnTo>
                  <a:lnTo>
                    <a:pt x="197554" y="109557"/>
                  </a:lnTo>
                  <a:lnTo>
                    <a:pt x="184598" y="145006"/>
                  </a:lnTo>
                  <a:lnTo>
                    <a:pt x="185606" y="151439"/>
                  </a:lnTo>
                  <a:lnTo>
                    <a:pt x="186863" y="153437"/>
                  </a:lnTo>
                  <a:lnTo>
                    <a:pt x="188406" y="154769"/>
                  </a:lnTo>
                  <a:lnTo>
                    <a:pt x="190140" y="155656"/>
                  </a:lnTo>
                  <a:lnTo>
                    <a:pt x="195831" y="154762"/>
                  </a:lnTo>
                  <a:lnTo>
                    <a:pt x="203769" y="152718"/>
                  </a:lnTo>
                  <a:lnTo>
                    <a:pt x="248533" y="150520"/>
                  </a:lnTo>
                  <a:lnTo>
                    <a:pt x="295210" y="144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530"/>
            <p:cNvSpPr/>
            <p:nvPr>
              <p:custDataLst>
                <p:tags r:id="rId110"/>
              </p:custDataLst>
            </p:nvPr>
          </p:nvSpPr>
          <p:spPr>
            <a:xfrm>
              <a:off x="4286250" y="4929627"/>
              <a:ext cx="76201" cy="80524"/>
            </a:xfrm>
            <a:custGeom>
              <a:avLst/>
              <a:gdLst/>
              <a:ahLst/>
              <a:cxnLst/>
              <a:rect l="0" t="0" r="0" b="0"/>
              <a:pathLst>
                <a:path w="76201" h="80524">
                  <a:moveTo>
                    <a:pt x="0" y="17023"/>
                  </a:moveTo>
                  <a:lnTo>
                    <a:pt x="0" y="17023"/>
                  </a:lnTo>
                  <a:lnTo>
                    <a:pt x="0" y="0"/>
                  </a:lnTo>
                  <a:lnTo>
                    <a:pt x="0" y="1944"/>
                  </a:lnTo>
                  <a:lnTo>
                    <a:pt x="3763" y="5147"/>
                  </a:lnTo>
                  <a:lnTo>
                    <a:pt x="35321" y="33494"/>
                  </a:lnTo>
                  <a:lnTo>
                    <a:pt x="76200" y="80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531"/>
            <p:cNvSpPr/>
            <p:nvPr>
              <p:custDataLst>
                <p:tags r:id="rId111"/>
              </p:custDataLst>
            </p:nvPr>
          </p:nvSpPr>
          <p:spPr>
            <a:xfrm>
              <a:off x="4286250" y="4933950"/>
              <a:ext cx="88901" cy="107951"/>
            </a:xfrm>
            <a:custGeom>
              <a:avLst/>
              <a:gdLst/>
              <a:ahLst/>
              <a:cxnLst/>
              <a:rect l="0" t="0" r="0" b="0"/>
              <a:pathLst>
                <a:path w="88901" h="1079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81992" y="5644"/>
                  </a:lnTo>
                  <a:lnTo>
                    <a:pt x="55492" y="51522"/>
                  </a:lnTo>
                  <a:lnTo>
                    <a:pt x="22275" y="9138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479"/>
          <p:cNvGrpSpPr/>
          <p:nvPr/>
        </p:nvGrpSpPr>
        <p:grpSpPr>
          <a:xfrm>
            <a:off x="4743534" y="4304926"/>
            <a:ext cx="730167" cy="375025"/>
            <a:chOff x="4743534" y="4304926"/>
            <a:chExt cx="730167" cy="375025"/>
          </a:xfrm>
        </p:grpSpPr>
        <p:sp>
          <p:nvSpPr>
            <p:cNvPr id="207" name="SMARTInkShape-2532"/>
            <p:cNvSpPr/>
            <p:nvPr>
              <p:custDataLst>
                <p:tags r:id="rId103"/>
              </p:custDataLst>
            </p:nvPr>
          </p:nvSpPr>
          <p:spPr>
            <a:xfrm>
              <a:off x="4743534" y="4304926"/>
              <a:ext cx="113443" cy="343330"/>
            </a:xfrm>
            <a:custGeom>
              <a:avLst/>
              <a:gdLst/>
              <a:ahLst/>
              <a:cxnLst/>
              <a:rect l="0" t="0" r="0" b="0"/>
              <a:pathLst>
                <a:path w="113443" h="343330">
                  <a:moveTo>
                    <a:pt x="12616" y="89274"/>
                  </a:moveTo>
                  <a:lnTo>
                    <a:pt x="12616" y="89274"/>
                  </a:lnTo>
                  <a:lnTo>
                    <a:pt x="876" y="89274"/>
                  </a:lnTo>
                  <a:lnTo>
                    <a:pt x="556" y="88568"/>
                  </a:lnTo>
                  <a:lnTo>
                    <a:pt x="0" y="83807"/>
                  </a:lnTo>
                  <a:lnTo>
                    <a:pt x="678" y="83512"/>
                  </a:lnTo>
                  <a:lnTo>
                    <a:pt x="6189" y="82931"/>
                  </a:lnTo>
                  <a:lnTo>
                    <a:pt x="9614" y="86297"/>
                  </a:lnTo>
                  <a:lnTo>
                    <a:pt x="11282" y="91714"/>
                  </a:lnTo>
                  <a:lnTo>
                    <a:pt x="12499" y="130585"/>
                  </a:lnTo>
                  <a:lnTo>
                    <a:pt x="12582" y="165719"/>
                  </a:lnTo>
                  <a:lnTo>
                    <a:pt x="12606" y="209997"/>
                  </a:lnTo>
                  <a:lnTo>
                    <a:pt x="12614" y="255721"/>
                  </a:lnTo>
                  <a:lnTo>
                    <a:pt x="12615" y="300344"/>
                  </a:lnTo>
                  <a:lnTo>
                    <a:pt x="12616" y="343329"/>
                  </a:lnTo>
                  <a:lnTo>
                    <a:pt x="12616" y="298532"/>
                  </a:lnTo>
                  <a:lnTo>
                    <a:pt x="12616" y="258364"/>
                  </a:lnTo>
                  <a:lnTo>
                    <a:pt x="12616" y="210973"/>
                  </a:lnTo>
                  <a:lnTo>
                    <a:pt x="12616" y="165549"/>
                  </a:lnTo>
                  <a:lnTo>
                    <a:pt x="12616" y="129827"/>
                  </a:lnTo>
                  <a:lnTo>
                    <a:pt x="13321" y="86159"/>
                  </a:lnTo>
                  <a:lnTo>
                    <a:pt x="17642" y="40289"/>
                  </a:lnTo>
                  <a:lnTo>
                    <a:pt x="19788" y="26581"/>
                  </a:lnTo>
                  <a:lnTo>
                    <a:pt x="25447" y="13432"/>
                  </a:lnTo>
                  <a:lnTo>
                    <a:pt x="34546" y="4296"/>
                  </a:lnTo>
                  <a:lnTo>
                    <a:pt x="39936" y="872"/>
                  </a:lnTo>
                  <a:lnTo>
                    <a:pt x="45646" y="0"/>
                  </a:lnTo>
                  <a:lnTo>
                    <a:pt x="57635" y="2795"/>
                  </a:lnTo>
                  <a:lnTo>
                    <a:pt x="87010" y="25048"/>
                  </a:lnTo>
                  <a:lnTo>
                    <a:pt x="96480" y="36034"/>
                  </a:lnTo>
                  <a:lnTo>
                    <a:pt x="110294" y="66188"/>
                  </a:lnTo>
                  <a:lnTo>
                    <a:pt x="113442" y="96473"/>
                  </a:lnTo>
                  <a:lnTo>
                    <a:pt x="110615" y="122765"/>
                  </a:lnTo>
                  <a:lnTo>
                    <a:pt x="101562" y="138025"/>
                  </a:lnTo>
                  <a:lnTo>
                    <a:pt x="79496" y="158327"/>
                  </a:lnTo>
                  <a:lnTo>
                    <a:pt x="62536" y="166728"/>
                  </a:lnTo>
                  <a:lnTo>
                    <a:pt x="27788" y="171376"/>
                  </a:lnTo>
                  <a:lnTo>
                    <a:pt x="38016" y="171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533"/>
            <p:cNvSpPr/>
            <p:nvPr>
              <p:custDataLst>
                <p:tags r:id="rId104"/>
              </p:custDataLst>
            </p:nvPr>
          </p:nvSpPr>
          <p:spPr>
            <a:xfrm>
              <a:off x="4864983" y="4464050"/>
              <a:ext cx="138818" cy="164119"/>
            </a:xfrm>
            <a:custGeom>
              <a:avLst/>
              <a:gdLst/>
              <a:ahLst/>
              <a:cxnLst/>
              <a:rect l="0" t="0" r="0" b="0"/>
              <a:pathLst>
                <a:path w="138818" h="164119">
                  <a:moveTo>
                    <a:pt x="5467" y="76200"/>
                  </a:moveTo>
                  <a:lnTo>
                    <a:pt x="5467" y="76200"/>
                  </a:lnTo>
                  <a:lnTo>
                    <a:pt x="5467" y="72829"/>
                  </a:lnTo>
                  <a:lnTo>
                    <a:pt x="0" y="55806"/>
                  </a:lnTo>
                  <a:lnTo>
                    <a:pt x="1116" y="53431"/>
                  </a:lnTo>
                  <a:lnTo>
                    <a:pt x="6120" y="48912"/>
                  </a:lnTo>
                  <a:lnTo>
                    <a:pt x="11166" y="46433"/>
                  </a:lnTo>
                  <a:lnTo>
                    <a:pt x="13500" y="45772"/>
                  </a:lnTo>
                  <a:lnTo>
                    <a:pt x="21737" y="52564"/>
                  </a:lnTo>
                  <a:lnTo>
                    <a:pt x="44272" y="83290"/>
                  </a:lnTo>
                  <a:lnTo>
                    <a:pt x="56084" y="113030"/>
                  </a:lnTo>
                  <a:lnTo>
                    <a:pt x="57832" y="129963"/>
                  </a:lnTo>
                  <a:lnTo>
                    <a:pt x="53205" y="158081"/>
                  </a:lnTo>
                  <a:lnTo>
                    <a:pt x="51403" y="161832"/>
                  </a:lnTo>
                  <a:lnTo>
                    <a:pt x="49496" y="163627"/>
                  </a:lnTo>
                  <a:lnTo>
                    <a:pt x="47520" y="164118"/>
                  </a:lnTo>
                  <a:lnTo>
                    <a:pt x="45497" y="161623"/>
                  </a:lnTo>
                  <a:lnTo>
                    <a:pt x="41368" y="151324"/>
                  </a:lnTo>
                  <a:lnTo>
                    <a:pt x="41818" y="126290"/>
                  </a:lnTo>
                  <a:lnTo>
                    <a:pt x="62089" y="83272"/>
                  </a:lnTo>
                  <a:lnTo>
                    <a:pt x="95665" y="38639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534"/>
            <p:cNvSpPr/>
            <p:nvPr>
              <p:custDataLst>
                <p:tags r:id="rId105"/>
              </p:custDataLst>
            </p:nvPr>
          </p:nvSpPr>
          <p:spPr>
            <a:xfrm>
              <a:off x="5207494" y="4366573"/>
              <a:ext cx="104478" cy="313378"/>
            </a:xfrm>
            <a:custGeom>
              <a:avLst/>
              <a:gdLst/>
              <a:ahLst/>
              <a:cxnLst/>
              <a:rect l="0" t="0" r="0" b="0"/>
              <a:pathLst>
                <a:path w="104478" h="313378">
                  <a:moveTo>
                    <a:pt x="101106" y="14927"/>
                  </a:moveTo>
                  <a:lnTo>
                    <a:pt x="101106" y="14927"/>
                  </a:lnTo>
                  <a:lnTo>
                    <a:pt x="104477" y="11556"/>
                  </a:lnTo>
                  <a:lnTo>
                    <a:pt x="104059" y="9858"/>
                  </a:lnTo>
                  <a:lnTo>
                    <a:pt x="99831" y="6088"/>
                  </a:lnTo>
                  <a:lnTo>
                    <a:pt x="89518" y="0"/>
                  </a:lnTo>
                  <a:lnTo>
                    <a:pt x="75965" y="3354"/>
                  </a:lnTo>
                  <a:lnTo>
                    <a:pt x="67412" y="7212"/>
                  </a:lnTo>
                  <a:lnTo>
                    <a:pt x="52264" y="22786"/>
                  </a:lnTo>
                  <a:lnTo>
                    <a:pt x="33717" y="57237"/>
                  </a:lnTo>
                  <a:lnTo>
                    <a:pt x="14809" y="103012"/>
                  </a:lnTo>
                  <a:lnTo>
                    <a:pt x="5138" y="147330"/>
                  </a:lnTo>
                  <a:lnTo>
                    <a:pt x="1175" y="183823"/>
                  </a:lnTo>
                  <a:lnTo>
                    <a:pt x="0" y="222622"/>
                  </a:lnTo>
                  <a:lnTo>
                    <a:pt x="9765" y="262027"/>
                  </a:lnTo>
                  <a:lnTo>
                    <a:pt x="19322" y="287030"/>
                  </a:lnTo>
                  <a:lnTo>
                    <a:pt x="56656" y="313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535"/>
            <p:cNvSpPr/>
            <p:nvPr>
              <p:custDataLst>
                <p:tags r:id="rId106"/>
              </p:custDataLst>
            </p:nvPr>
          </p:nvSpPr>
          <p:spPr>
            <a:xfrm>
              <a:off x="5366153" y="4386529"/>
              <a:ext cx="107548" cy="254864"/>
            </a:xfrm>
            <a:custGeom>
              <a:avLst/>
              <a:gdLst/>
              <a:ahLst/>
              <a:cxnLst/>
              <a:rect l="0" t="0" r="0" b="0"/>
              <a:pathLst>
                <a:path w="107548" h="254864">
                  <a:moveTo>
                    <a:pt x="56747" y="71171"/>
                  </a:moveTo>
                  <a:lnTo>
                    <a:pt x="56747" y="71171"/>
                  </a:lnTo>
                  <a:lnTo>
                    <a:pt x="56747" y="67800"/>
                  </a:lnTo>
                  <a:lnTo>
                    <a:pt x="56042" y="68218"/>
                  </a:lnTo>
                  <a:lnTo>
                    <a:pt x="40846" y="94549"/>
                  </a:lnTo>
                  <a:lnTo>
                    <a:pt x="28909" y="130701"/>
                  </a:lnTo>
                  <a:lnTo>
                    <a:pt x="17141" y="174731"/>
                  </a:lnTo>
                  <a:lnTo>
                    <a:pt x="6486" y="220404"/>
                  </a:lnTo>
                  <a:lnTo>
                    <a:pt x="202" y="254633"/>
                  </a:lnTo>
                  <a:lnTo>
                    <a:pt x="0" y="254863"/>
                  </a:lnTo>
                  <a:lnTo>
                    <a:pt x="4746" y="219743"/>
                  </a:lnTo>
                  <a:lnTo>
                    <a:pt x="11863" y="178065"/>
                  </a:lnTo>
                  <a:lnTo>
                    <a:pt x="21277" y="144079"/>
                  </a:lnTo>
                  <a:lnTo>
                    <a:pt x="31734" y="106101"/>
                  </a:lnTo>
                  <a:lnTo>
                    <a:pt x="46043" y="66861"/>
                  </a:lnTo>
                  <a:lnTo>
                    <a:pt x="64126" y="20430"/>
                  </a:lnTo>
                  <a:lnTo>
                    <a:pt x="72021" y="6287"/>
                  </a:lnTo>
                  <a:lnTo>
                    <a:pt x="80234" y="0"/>
                  </a:lnTo>
                  <a:lnTo>
                    <a:pt x="83693" y="440"/>
                  </a:lnTo>
                  <a:lnTo>
                    <a:pt x="86706" y="2851"/>
                  </a:lnTo>
                  <a:lnTo>
                    <a:pt x="89420" y="6574"/>
                  </a:lnTo>
                  <a:lnTo>
                    <a:pt x="98845" y="48036"/>
                  </a:lnTo>
                  <a:lnTo>
                    <a:pt x="104655" y="87991"/>
                  </a:lnTo>
                  <a:lnTo>
                    <a:pt x="106690" y="123505"/>
                  </a:lnTo>
                  <a:lnTo>
                    <a:pt x="107378" y="165548"/>
                  </a:lnTo>
                  <a:lnTo>
                    <a:pt x="107547" y="19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536"/>
            <p:cNvSpPr/>
            <p:nvPr>
              <p:custDataLst>
                <p:tags r:id="rId107"/>
              </p:custDataLst>
            </p:nvPr>
          </p:nvSpPr>
          <p:spPr>
            <a:xfrm>
              <a:off x="5379933" y="4521200"/>
              <a:ext cx="93768" cy="25401"/>
            </a:xfrm>
            <a:custGeom>
              <a:avLst/>
              <a:gdLst/>
              <a:ahLst/>
              <a:cxnLst/>
              <a:rect l="0" t="0" r="0" b="0"/>
              <a:pathLst>
                <a:path w="93768" h="25401">
                  <a:moveTo>
                    <a:pt x="23917" y="25400"/>
                  </a:moveTo>
                  <a:lnTo>
                    <a:pt x="23917" y="25400"/>
                  </a:lnTo>
                  <a:lnTo>
                    <a:pt x="3523" y="25400"/>
                  </a:lnTo>
                  <a:lnTo>
                    <a:pt x="1854" y="24694"/>
                  </a:lnTo>
                  <a:lnTo>
                    <a:pt x="741" y="23518"/>
                  </a:lnTo>
                  <a:lnTo>
                    <a:pt x="0" y="22029"/>
                  </a:lnTo>
                  <a:lnTo>
                    <a:pt x="916" y="21036"/>
                  </a:lnTo>
                  <a:lnTo>
                    <a:pt x="43146" y="12259"/>
                  </a:lnTo>
                  <a:lnTo>
                    <a:pt x="93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480"/>
          <p:cNvGrpSpPr/>
          <p:nvPr/>
        </p:nvGrpSpPr>
        <p:grpSpPr>
          <a:xfrm>
            <a:off x="5695950" y="4262615"/>
            <a:ext cx="1085851" cy="493944"/>
            <a:chOff x="5695950" y="4262615"/>
            <a:chExt cx="1085851" cy="493944"/>
          </a:xfrm>
        </p:grpSpPr>
        <p:sp>
          <p:nvSpPr>
            <p:cNvPr id="213" name="SMARTInkShape-2537"/>
            <p:cNvSpPr/>
            <p:nvPr>
              <p:custDataLst>
                <p:tags r:id="rId95"/>
              </p:custDataLst>
            </p:nvPr>
          </p:nvSpPr>
          <p:spPr>
            <a:xfrm>
              <a:off x="5695950" y="4262615"/>
              <a:ext cx="19051" cy="493944"/>
            </a:xfrm>
            <a:custGeom>
              <a:avLst/>
              <a:gdLst/>
              <a:ahLst/>
              <a:cxnLst/>
              <a:rect l="0" t="0" r="0" b="0"/>
              <a:pathLst>
                <a:path w="19051" h="493944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6467" y="117"/>
                  </a:lnTo>
                  <a:lnTo>
                    <a:pt x="9459" y="2129"/>
                  </a:lnTo>
                  <a:lnTo>
                    <a:pt x="12765" y="44656"/>
                  </a:lnTo>
                  <a:lnTo>
                    <a:pt x="15786" y="75076"/>
                  </a:lnTo>
                  <a:lnTo>
                    <a:pt x="17599" y="111173"/>
                  </a:lnTo>
                  <a:lnTo>
                    <a:pt x="18405" y="147913"/>
                  </a:lnTo>
                  <a:lnTo>
                    <a:pt x="18763" y="178353"/>
                  </a:lnTo>
                  <a:lnTo>
                    <a:pt x="18922" y="215400"/>
                  </a:lnTo>
                  <a:lnTo>
                    <a:pt x="18993" y="257030"/>
                  </a:lnTo>
                  <a:lnTo>
                    <a:pt x="19025" y="299051"/>
                  </a:lnTo>
                  <a:lnTo>
                    <a:pt x="19039" y="339365"/>
                  </a:lnTo>
                  <a:lnTo>
                    <a:pt x="19045" y="374920"/>
                  </a:lnTo>
                  <a:lnTo>
                    <a:pt x="19049" y="412215"/>
                  </a:lnTo>
                  <a:lnTo>
                    <a:pt x="19050" y="454502"/>
                  </a:lnTo>
                  <a:lnTo>
                    <a:pt x="18344" y="485651"/>
                  </a:lnTo>
                  <a:lnTo>
                    <a:pt x="15679" y="493088"/>
                  </a:lnTo>
                  <a:lnTo>
                    <a:pt x="14686" y="493943"/>
                  </a:lnTo>
                  <a:lnTo>
                    <a:pt x="12700" y="474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538"/>
            <p:cNvSpPr/>
            <p:nvPr>
              <p:custDataLst>
                <p:tags r:id="rId96"/>
              </p:custDataLst>
            </p:nvPr>
          </p:nvSpPr>
          <p:spPr>
            <a:xfrm>
              <a:off x="5892800" y="4425950"/>
              <a:ext cx="127001" cy="213417"/>
            </a:xfrm>
            <a:custGeom>
              <a:avLst/>
              <a:gdLst/>
              <a:ahLst/>
              <a:cxnLst/>
              <a:rect l="0" t="0" r="0" b="0"/>
              <a:pathLst>
                <a:path w="127001" h="213417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9854" y="46909"/>
                  </a:lnTo>
                  <a:lnTo>
                    <a:pt x="50269" y="87818"/>
                  </a:lnTo>
                  <a:lnTo>
                    <a:pt x="71731" y="130759"/>
                  </a:lnTo>
                  <a:lnTo>
                    <a:pt x="94210" y="171356"/>
                  </a:lnTo>
                  <a:lnTo>
                    <a:pt x="113991" y="210312"/>
                  </a:lnTo>
                  <a:lnTo>
                    <a:pt x="118396" y="213416"/>
                  </a:lnTo>
                  <a:lnTo>
                    <a:pt x="1270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539"/>
            <p:cNvSpPr/>
            <p:nvPr>
              <p:custDataLst>
                <p:tags r:id="rId97"/>
              </p:custDataLst>
            </p:nvPr>
          </p:nvSpPr>
          <p:spPr>
            <a:xfrm>
              <a:off x="5905500" y="4445883"/>
              <a:ext cx="152401" cy="183268"/>
            </a:xfrm>
            <a:custGeom>
              <a:avLst/>
              <a:gdLst/>
              <a:ahLst/>
              <a:cxnLst/>
              <a:rect l="0" t="0" r="0" b="0"/>
              <a:pathLst>
                <a:path w="152401" h="183268">
                  <a:moveTo>
                    <a:pt x="152400" y="5467"/>
                  </a:moveTo>
                  <a:lnTo>
                    <a:pt x="152400" y="5467"/>
                  </a:lnTo>
                  <a:lnTo>
                    <a:pt x="152400" y="2096"/>
                  </a:lnTo>
                  <a:lnTo>
                    <a:pt x="151695" y="1103"/>
                  </a:lnTo>
                  <a:lnTo>
                    <a:pt x="150519" y="441"/>
                  </a:lnTo>
                  <a:lnTo>
                    <a:pt x="149029" y="0"/>
                  </a:lnTo>
                  <a:lnTo>
                    <a:pt x="147330" y="411"/>
                  </a:lnTo>
                  <a:lnTo>
                    <a:pt x="125254" y="15775"/>
                  </a:lnTo>
                  <a:lnTo>
                    <a:pt x="95020" y="47459"/>
                  </a:lnTo>
                  <a:lnTo>
                    <a:pt x="64693" y="91172"/>
                  </a:lnTo>
                  <a:lnTo>
                    <a:pt x="35670" y="133867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540"/>
            <p:cNvSpPr/>
            <p:nvPr>
              <p:custDataLst>
                <p:tags r:id="rId98"/>
              </p:custDataLst>
            </p:nvPr>
          </p:nvSpPr>
          <p:spPr>
            <a:xfrm>
              <a:off x="6108700" y="4540250"/>
              <a:ext cx="88901" cy="16359"/>
            </a:xfrm>
            <a:custGeom>
              <a:avLst/>
              <a:gdLst/>
              <a:ahLst/>
              <a:cxnLst/>
              <a:rect l="0" t="0" r="0" b="0"/>
              <a:pathLst>
                <a:path w="88901" h="16359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4364" y="16358"/>
                  </a:lnTo>
                  <a:lnTo>
                    <a:pt x="5026" y="15844"/>
                  </a:lnTo>
                  <a:lnTo>
                    <a:pt x="5467" y="14796"/>
                  </a:lnTo>
                  <a:lnTo>
                    <a:pt x="12831" y="9950"/>
                  </a:lnTo>
                  <a:lnTo>
                    <a:pt x="56471" y="146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541"/>
            <p:cNvSpPr/>
            <p:nvPr>
              <p:custDataLst>
                <p:tags r:id="rId99"/>
              </p:custDataLst>
            </p:nvPr>
          </p:nvSpPr>
          <p:spPr>
            <a:xfrm>
              <a:off x="6122806" y="4591050"/>
              <a:ext cx="74795" cy="18712"/>
            </a:xfrm>
            <a:custGeom>
              <a:avLst/>
              <a:gdLst/>
              <a:ahLst/>
              <a:cxnLst/>
              <a:rect l="0" t="0" r="0" b="0"/>
              <a:pathLst>
                <a:path w="74795" h="18712">
                  <a:moveTo>
                    <a:pt x="17644" y="6350"/>
                  </a:moveTo>
                  <a:lnTo>
                    <a:pt x="17644" y="6350"/>
                  </a:lnTo>
                  <a:lnTo>
                    <a:pt x="0" y="17906"/>
                  </a:lnTo>
                  <a:lnTo>
                    <a:pt x="9124" y="18711"/>
                  </a:lnTo>
                  <a:lnTo>
                    <a:pt x="747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542"/>
            <p:cNvSpPr/>
            <p:nvPr>
              <p:custDataLst>
                <p:tags r:id="rId100"/>
              </p:custDataLst>
            </p:nvPr>
          </p:nvSpPr>
          <p:spPr>
            <a:xfrm>
              <a:off x="6344533" y="4499040"/>
              <a:ext cx="132468" cy="111504"/>
            </a:xfrm>
            <a:custGeom>
              <a:avLst/>
              <a:gdLst/>
              <a:ahLst/>
              <a:cxnLst/>
              <a:rect l="0" t="0" r="0" b="0"/>
              <a:pathLst>
                <a:path w="132468" h="111504">
                  <a:moveTo>
                    <a:pt x="5467" y="9460"/>
                  </a:moveTo>
                  <a:lnTo>
                    <a:pt x="5467" y="9460"/>
                  </a:lnTo>
                  <a:lnTo>
                    <a:pt x="0" y="3993"/>
                  </a:lnTo>
                  <a:lnTo>
                    <a:pt x="411" y="2993"/>
                  </a:lnTo>
                  <a:lnTo>
                    <a:pt x="2749" y="0"/>
                  </a:lnTo>
                  <a:lnTo>
                    <a:pt x="11784" y="82"/>
                  </a:lnTo>
                  <a:lnTo>
                    <a:pt x="23797" y="3175"/>
                  </a:lnTo>
                  <a:lnTo>
                    <a:pt x="33839" y="9253"/>
                  </a:lnTo>
                  <a:lnTo>
                    <a:pt x="47427" y="23980"/>
                  </a:lnTo>
                  <a:lnTo>
                    <a:pt x="52338" y="41313"/>
                  </a:lnTo>
                  <a:lnTo>
                    <a:pt x="53221" y="69227"/>
                  </a:lnTo>
                  <a:lnTo>
                    <a:pt x="49974" y="83295"/>
                  </a:lnTo>
                  <a:lnTo>
                    <a:pt x="43827" y="94252"/>
                  </a:lnTo>
                  <a:lnTo>
                    <a:pt x="29063" y="108353"/>
                  </a:lnTo>
                  <a:lnTo>
                    <a:pt x="24725" y="110667"/>
                  </a:lnTo>
                  <a:lnTo>
                    <a:pt x="21128" y="111503"/>
                  </a:lnTo>
                  <a:lnTo>
                    <a:pt x="18024" y="111355"/>
                  </a:lnTo>
                  <a:lnTo>
                    <a:pt x="16661" y="109140"/>
                  </a:lnTo>
                  <a:lnTo>
                    <a:pt x="17028" y="101035"/>
                  </a:lnTo>
                  <a:lnTo>
                    <a:pt x="27942" y="81200"/>
                  </a:lnTo>
                  <a:lnTo>
                    <a:pt x="58599" y="47808"/>
                  </a:lnTo>
                  <a:lnTo>
                    <a:pt x="74236" y="36381"/>
                  </a:lnTo>
                  <a:lnTo>
                    <a:pt x="116554" y="17289"/>
                  </a:lnTo>
                  <a:lnTo>
                    <a:pt x="116919" y="17501"/>
                  </a:lnTo>
                  <a:lnTo>
                    <a:pt x="99289" y="48451"/>
                  </a:lnTo>
                  <a:lnTo>
                    <a:pt x="98436" y="56893"/>
                  </a:lnTo>
                  <a:lnTo>
                    <a:pt x="99196" y="60132"/>
                  </a:lnTo>
                  <a:lnTo>
                    <a:pt x="102525" y="62997"/>
                  </a:lnTo>
                  <a:lnTo>
                    <a:pt x="113750" y="68061"/>
                  </a:lnTo>
                  <a:lnTo>
                    <a:pt x="132467" y="66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543"/>
            <p:cNvSpPr/>
            <p:nvPr>
              <p:custDataLst>
                <p:tags r:id="rId101"/>
              </p:custDataLst>
            </p:nvPr>
          </p:nvSpPr>
          <p:spPr>
            <a:xfrm>
              <a:off x="6572250" y="4352442"/>
              <a:ext cx="74824" cy="309807"/>
            </a:xfrm>
            <a:custGeom>
              <a:avLst/>
              <a:gdLst/>
              <a:ahLst/>
              <a:cxnLst/>
              <a:rect l="0" t="0" r="0" b="0"/>
              <a:pathLst>
                <a:path w="74824" h="309807">
                  <a:moveTo>
                    <a:pt x="25400" y="3658"/>
                  </a:moveTo>
                  <a:lnTo>
                    <a:pt x="25400" y="3658"/>
                  </a:lnTo>
                  <a:lnTo>
                    <a:pt x="21741" y="0"/>
                  </a:lnTo>
                  <a:lnTo>
                    <a:pt x="23303" y="1562"/>
                  </a:lnTo>
                  <a:lnTo>
                    <a:pt x="40797" y="43473"/>
                  </a:lnTo>
                  <a:lnTo>
                    <a:pt x="58258" y="88533"/>
                  </a:lnTo>
                  <a:lnTo>
                    <a:pt x="69232" y="131823"/>
                  </a:lnTo>
                  <a:lnTo>
                    <a:pt x="74823" y="171497"/>
                  </a:lnTo>
                  <a:lnTo>
                    <a:pt x="72421" y="207670"/>
                  </a:lnTo>
                  <a:lnTo>
                    <a:pt x="60499" y="245198"/>
                  </a:lnTo>
                  <a:lnTo>
                    <a:pt x="38262" y="290912"/>
                  </a:lnTo>
                  <a:lnTo>
                    <a:pt x="29000" y="301365"/>
                  </a:lnTo>
                  <a:lnTo>
                    <a:pt x="17827" y="308363"/>
                  </a:lnTo>
                  <a:lnTo>
                    <a:pt x="13296" y="309806"/>
                  </a:lnTo>
                  <a:lnTo>
                    <a:pt x="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544"/>
            <p:cNvSpPr/>
            <p:nvPr>
              <p:custDataLst>
                <p:tags r:id="rId102"/>
              </p:custDataLst>
            </p:nvPr>
          </p:nvSpPr>
          <p:spPr>
            <a:xfrm>
              <a:off x="6775450" y="4584700"/>
              <a:ext cx="6351" cy="11818"/>
            </a:xfrm>
            <a:custGeom>
              <a:avLst/>
              <a:gdLst/>
              <a:ahLst/>
              <a:cxnLst/>
              <a:rect l="0" t="0" r="0" b="0"/>
              <a:pathLst>
                <a:path w="6351" h="11818">
                  <a:moveTo>
                    <a:pt x="0" y="6350"/>
                  </a:moveTo>
                  <a:lnTo>
                    <a:pt x="0" y="6350"/>
                  </a:lnTo>
                  <a:lnTo>
                    <a:pt x="5467" y="11817"/>
                  </a:lnTo>
                  <a:lnTo>
                    <a:pt x="5762" y="1140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481"/>
          <p:cNvGrpSpPr/>
          <p:nvPr/>
        </p:nvGrpSpPr>
        <p:grpSpPr>
          <a:xfrm>
            <a:off x="7054850" y="4472998"/>
            <a:ext cx="715369" cy="381814"/>
            <a:chOff x="7054850" y="4472998"/>
            <a:chExt cx="715369" cy="381814"/>
          </a:xfrm>
        </p:grpSpPr>
        <p:sp>
          <p:nvSpPr>
            <p:cNvPr id="222" name="SMARTInkShape-2545"/>
            <p:cNvSpPr/>
            <p:nvPr>
              <p:custDataLst>
                <p:tags r:id="rId89"/>
              </p:custDataLst>
            </p:nvPr>
          </p:nvSpPr>
          <p:spPr>
            <a:xfrm>
              <a:off x="7054850" y="4472998"/>
              <a:ext cx="128214" cy="381814"/>
            </a:xfrm>
            <a:custGeom>
              <a:avLst/>
              <a:gdLst/>
              <a:ahLst/>
              <a:cxnLst/>
              <a:rect l="0" t="0" r="0" b="0"/>
              <a:pathLst>
                <a:path w="128214" h="381814">
                  <a:moveTo>
                    <a:pt x="12700" y="73602"/>
                  </a:moveTo>
                  <a:lnTo>
                    <a:pt x="12700" y="73602"/>
                  </a:lnTo>
                  <a:lnTo>
                    <a:pt x="12700" y="113769"/>
                  </a:lnTo>
                  <a:lnTo>
                    <a:pt x="14581" y="160683"/>
                  </a:lnTo>
                  <a:lnTo>
                    <a:pt x="18167" y="202751"/>
                  </a:lnTo>
                  <a:lnTo>
                    <a:pt x="19581" y="243804"/>
                  </a:lnTo>
                  <a:lnTo>
                    <a:pt x="23362" y="283174"/>
                  </a:lnTo>
                  <a:lnTo>
                    <a:pt x="24796" y="322591"/>
                  </a:lnTo>
                  <a:lnTo>
                    <a:pt x="25347" y="369013"/>
                  </a:lnTo>
                  <a:lnTo>
                    <a:pt x="25384" y="381813"/>
                  </a:lnTo>
                  <a:lnTo>
                    <a:pt x="25399" y="336390"/>
                  </a:lnTo>
                  <a:lnTo>
                    <a:pt x="25399" y="295471"/>
                  </a:lnTo>
                  <a:lnTo>
                    <a:pt x="25399" y="251995"/>
                  </a:lnTo>
                  <a:lnTo>
                    <a:pt x="25399" y="217093"/>
                  </a:lnTo>
                  <a:lnTo>
                    <a:pt x="26105" y="180414"/>
                  </a:lnTo>
                  <a:lnTo>
                    <a:pt x="28770" y="142947"/>
                  </a:lnTo>
                  <a:lnTo>
                    <a:pt x="31866" y="95452"/>
                  </a:lnTo>
                  <a:lnTo>
                    <a:pt x="40422" y="49382"/>
                  </a:lnTo>
                  <a:lnTo>
                    <a:pt x="52121" y="19586"/>
                  </a:lnTo>
                  <a:lnTo>
                    <a:pt x="65773" y="6170"/>
                  </a:lnTo>
                  <a:lnTo>
                    <a:pt x="75329" y="1299"/>
                  </a:lnTo>
                  <a:lnTo>
                    <a:pt x="79853" y="0"/>
                  </a:lnTo>
                  <a:lnTo>
                    <a:pt x="84986" y="2661"/>
                  </a:lnTo>
                  <a:lnTo>
                    <a:pt x="108431" y="32282"/>
                  </a:lnTo>
                  <a:lnTo>
                    <a:pt x="119452" y="53826"/>
                  </a:lnTo>
                  <a:lnTo>
                    <a:pt x="128213" y="95572"/>
                  </a:lnTo>
                  <a:lnTo>
                    <a:pt x="126261" y="130519"/>
                  </a:lnTo>
                  <a:lnTo>
                    <a:pt x="120556" y="149934"/>
                  </a:lnTo>
                  <a:lnTo>
                    <a:pt x="114238" y="157651"/>
                  </a:lnTo>
                  <a:lnTo>
                    <a:pt x="95927" y="169989"/>
                  </a:lnTo>
                  <a:lnTo>
                    <a:pt x="61819" y="178126"/>
                  </a:lnTo>
                  <a:lnTo>
                    <a:pt x="23918" y="175805"/>
                  </a:lnTo>
                  <a:lnTo>
                    <a:pt x="0" y="168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546"/>
            <p:cNvSpPr/>
            <p:nvPr>
              <p:custDataLst>
                <p:tags r:id="rId90"/>
              </p:custDataLst>
            </p:nvPr>
          </p:nvSpPr>
          <p:spPr>
            <a:xfrm>
              <a:off x="7191480" y="4679950"/>
              <a:ext cx="104671" cy="114301"/>
            </a:xfrm>
            <a:custGeom>
              <a:avLst/>
              <a:gdLst/>
              <a:ahLst/>
              <a:cxnLst/>
              <a:rect l="0" t="0" r="0" b="0"/>
              <a:pathLst>
                <a:path w="104671" h="114301">
                  <a:moveTo>
                    <a:pt x="9420" y="0"/>
                  </a:moveTo>
                  <a:lnTo>
                    <a:pt x="9420" y="0"/>
                  </a:lnTo>
                  <a:lnTo>
                    <a:pt x="581" y="8838"/>
                  </a:lnTo>
                  <a:lnTo>
                    <a:pt x="0" y="10831"/>
                  </a:lnTo>
                  <a:lnTo>
                    <a:pt x="317" y="12865"/>
                  </a:lnTo>
                  <a:lnTo>
                    <a:pt x="12638" y="31312"/>
                  </a:lnTo>
                  <a:lnTo>
                    <a:pt x="58464" y="78770"/>
                  </a:lnTo>
                  <a:lnTo>
                    <a:pt x="67906" y="86514"/>
                  </a:lnTo>
                  <a:lnTo>
                    <a:pt x="81861" y="101363"/>
                  </a:lnTo>
                  <a:lnTo>
                    <a:pt x="10467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547"/>
            <p:cNvSpPr/>
            <p:nvPr>
              <p:custDataLst>
                <p:tags r:id="rId91"/>
              </p:custDataLst>
            </p:nvPr>
          </p:nvSpPr>
          <p:spPr>
            <a:xfrm>
              <a:off x="7226300" y="4682929"/>
              <a:ext cx="82551" cy="124022"/>
            </a:xfrm>
            <a:custGeom>
              <a:avLst/>
              <a:gdLst/>
              <a:ahLst/>
              <a:cxnLst/>
              <a:rect l="0" t="0" r="0" b="0"/>
              <a:pathLst>
                <a:path w="82551" h="124022">
                  <a:moveTo>
                    <a:pt x="82550" y="3371"/>
                  </a:moveTo>
                  <a:lnTo>
                    <a:pt x="82550" y="3371"/>
                  </a:lnTo>
                  <a:lnTo>
                    <a:pt x="82549" y="0"/>
                  </a:lnTo>
                  <a:lnTo>
                    <a:pt x="81138" y="418"/>
                  </a:lnTo>
                  <a:lnTo>
                    <a:pt x="70617" y="7465"/>
                  </a:lnTo>
                  <a:lnTo>
                    <a:pt x="68245" y="8217"/>
                  </a:lnTo>
                  <a:lnTo>
                    <a:pt x="49934" y="24632"/>
                  </a:lnTo>
                  <a:lnTo>
                    <a:pt x="27682" y="57833"/>
                  </a:lnTo>
                  <a:lnTo>
                    <a:pt x="8254" y="100087"/>
                  </a:lnTo>
                  <a:lnTo>
                    <a:pt x="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548"/>
            <p:cNvSpPr/>
            <p:nvPr>
              <p:custDataLst>
                <p:tags r:id="rId92"/>
              </p:custDataLst>
            </p:nvPr>
          </p:nvSpPr>
          <p:spPr>
            <a:xfrm>
              <a:off x="7436900" y="4497904"/>
              <a:ext cx="94201" cy="207447"/>
            </a:xfrm>
            <a:custGeom>
              <a:avLst/>
              <a:gdLst/>
              <a:ahLst/>
              <a:cxnLst/>
              <a:rect l="0" t="0" r="0" b="0"/>
              <a:pathLst>
                <a:path w="94201" h="207447">
                  <a:moveTo>
                    <a:pt x="94200" y="23296"/>
                  </a:moveTo>
                  <a:lnTo>
                    <a:pt x="94200" y="23296"/>
                  </a:lnTo>
                  <a:lnTo>
                    <a:pt x="94200" y="14457"/>
                  </a:lnTo>
                  <a:lnTo>
                    <a:pt x="87458" y="4998"/>
                  </a:lnTo>
                  <a:lnTo>
                    <a:pt x="82267" y="1052"/>
                  </a:lnTo>
                  <a:lnTo>
                    <a:pt x="79895" y="0"/>
                  </a:lnTo>
                  <a:lnTo>
                    <a:pt x="76902" y="710"/>
                  </a:lnTo>
                  <a:lnTo>
                    <a:pt x="69814" y="5261"/>
                  </a:lnTo>
                  <a:lnTo>
                    <a:pt x="37671" y="44430"/>
                  </a:lnTo>
                  <a:lnTo>
                    <a:pt x="15143" y="85091"/>
                  </a:lnTo>
                  <a:lnTo>
                    <a:pt x="2880" y="119071"/>
                  </a:lnTo>
                  <a:lnTo>
                    <a:pt x="0" y="165768"/>
                  </a:lnTo>
                  <a:lnTo>
                    <a:pt x="2475" y="179986"/>
                  </a:lnTo>
                  <a:lnTo>
                    <a:pt x="11570" y="191948"/>
                  </a:lnTo>
                  <a:lnTo>
                    <a:pt x="24314" y="200558"/>
                  </a:lnTo>
                  <a:lnTo>
                    <a:pt x="49750" y="207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549"/>
            <p:cNvSpPr/>
            <p:nvPr>
              <p:custDataLst>
                <p:tags r:id="rId93"/>
              </p:custDataLst>
            </p:nvPr>
          </p:nvSpPr>
          <p:spPr>
            <a:xfrm>
              <a:off x="7544061" y="4585300"/>
              <a:ext cx="120390" cy="102549"/>
            </a:xfrm>
            <a:custGeom>
              <a:avLst/>
              <a:gdLst/>
              <a:ahLst/>
              <a:cxnLst/>
              <a:rect l="0" t="0" r="0" b="0"/>
              <a:pathLst>
                <a:path w="120390" h="102549">
                  <a:moveTo>
                    <a:pt x="6089" y="18450"/>
                  </a:moveTo>
                  <a:lnTo>
                    <a:pt x="6089" y="18450"/>
                  </a:lnTo>
                  <a:lnTo>
                    <a:pt x="2718" y="15079"/>
                  </a:lnTo>
                  <a:lnTo>
                    <a:pt x="1062" y="9661"/>
                  </a:lnTo>
                  <a:lnTo>
                    <a:pt x="0" y="1427"/>
                  </a:lnTo>
                  <a:lnTo>
                    <a:pt x="1325" y="751"/>
                  </a:lnTo>
                  <a:lnTo>
                    <a:pt x="6559" y="0"/>
                  </a:lnTo>
                  <a:lnTo>
                    <a:pt x="9930" y="1917"/>
                  </a:lnTo>
                  <a:lnTo>
                    <a:pt x="21417" y="15433"/>
                  </a:lnTo>
                  <a:lnTo>
                    <a:pt x="32346" y="36998"/>
                  </a:lnTo>
                  <a:lnTo>
                    <a:pt x="37116" y="71187"/>
                  </a:lnTo>
                  <a:lnTo>
                    <a:pt x="33754" y="82811"/>
                  </a:lnTo>
                  <a:lnTo>
                    <a:pt x="27557" y="93621"/>
                  </a:lnTo>
                  <a:lnTo>
                    <a:pt x="20098" y="100778"/>
                  </a:lnTo>
                  <a:lnTo>
                    <a:pt x="16840" y="102263"/>
                  </a:lnTo>
                  <a:lnTo>
                    <a:pt x="13961" y="102548"/>
                  </a:lnTo>
                  <a:lnTo>
                    <a:pt x="11337" y="102032"/>
                  </a:lnTo>
                  <a:lnTo>
                    <a:pt x="10293" y="99571"/>
                  </a:lnTo>
                  <a:lnTo>
                    <a:pt x="11015" y="91192"/>
                  </a:lnTo>
                  <a:lnTo>
                    <a:pt x="18759" y="74575"/>
                  </a:lnTo>
                  <a:lnTo>
                    <a:pt x="53433" y="31667"/>
                  </a:lnTo>
                  <a:lnTo>
                    <a:pt x="97254" y="4918"/>
                  </a:lnTo>
                  <a:lnTo>
                    <a:pt x="100733" y="4490"/>
                  </a:lnTo>
                  <a:lnTo>
                    <a:pt x="103051" y="5615"/>
                  </a:lnTo>
                  <a:lnTo>
                    <a:pt x="104597" y="7777"/>
                  </a:lnTo>
                  <a:lnTo>
                    <a:pt x="104922" y="9923"/>
                  </a:lnTo>
                  <a:lnTo>
                    <a:pt x="104433" y="12060"/>
                  </a:lnTo>
                  <a:lnTo>
                    <a:pt x="98579" y="27301"/>
                  </a:lnTo>
                  <a:lnTo>
                    <a:pt x="95304" y="68587"/>
                  </a:lnTo>
                  <a:lnTo>
                    <a:pt x="97010" y="77892"/>
                  </a:lnTo>
                  <a:lnTo>
                    <a:pt x="98453" y="81362"/>
                  </a:lnTo>
                  <a:lnTo>
                    <a:pt x="101532" y="83674"/>
                  </a:lnTo>
                  <a:lnTo>
                    <a:pt x="120389" y="8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550"/>
            <p:cNvSpPr/>
            <p:nvPr>
              <p:custDataLst>
                <p:tags r:id="rId94"/>
              </p:custDataLst>
            </p:nvPr>
          </p:nvSpPr>
          <p:spPr>
            <a:xfrm>
              <a:off x="7689850" y="4510265"/>
              <a:ext cx="80369" cy="258586"/>
            </a:xfrm>
            <a:custGeom>
              <a:avLst/>
              <a:gdLst/>
              <a:ahLst/>
              <a:cxnLst/>
              <a:rect l="0" t="0" r="0" b="0"/>
              <a:pathLst>
                <a:path w="80369" h="258586">
                  <a:moveTo>
                    <a:pt x="50800" y="10935"/>
                  </a:moveTo>
                  <a:lnTo>
                    <a:pt x="50800" y="10935"/>
                  </a:lnTo>
                  <a:lnTo>
                    <a:pt x="50800" y="0"/>
                  </a:lnTo>
                  <a:lnTo>
                    <a:pt x="52211" y="117"/>
                  </a:lnTo>
                  <a:lnTo>
                    <a:pt x="57542" y="2129"/>
                  </a:lnTo>
                  <a:lnTo>
                    <a:pt x="62733" y="11019"/>
                  </a:lnTo>
                  <a:lnTo>
                    <a:pt x="75185" y="53206"/>
                  </a:lnTo>
                  <a:lnTo>
                    <a:pt x="80368" y="96210"/>
                  </a:lnTo>
                  <a:lnTo>
                    <a:pt x="75161" y="140232"/>
                  </a:lnTo>
                  <a:lnTo>
                    <a:pt x="71424" y="171071"/>
                  </a:lnTo>
                  <a:lnTo>
                    <a:pt x="53461" y="203727"/>
                  </a:lnTo>
                  <a:lnTo>
                    <a:pt x="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482"/>
          <p:cNvGrpSpPr/>
          <p:nvPr/>
        </p:nvGrpSpPr>
        <p:grpSpPr>
          <a:xfrm>
            <a:off x="3568700" y="4794350"/>
            <a:ext cx="279401" cy="112385"/>
            <a:chOff x="3568700" y="4794350"/>
            <a:chExt cx="279401" cy="112385"/>
          </a:xfrm>
        </p:grpSpPr>
        <p:sp>
          <p:nvSpPr>
            <p:cNvPr id="229" name="SMARTInkShape-2551"/>
            <p:cNvSpPr/>
            <p:nvPr>
              <p:custDataLst>
                <p:tags r:id="rId86"/>
              </p:custDataLst>
            </p:nvPr>
          </p:nvSpPr>
          <p:spPr>
            <a:xfrm>
              <a:off x="3568700" y="4807211"/>
              <a:ext cx="120651" cy="99524"/>
            </a:xfrm>
            <a:custGeom>
              <a:avLst/>
              <a:gdLst/>
              <a:ahLst/>
              <a:cxnLst/>
              <a:rect l="0" t="0" r="0" b="0"/>
              <a:pathLst>
                <a:path w="120651" h="99524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1411" y="1725"/>
                  </a:lnTo>
                  <a:lnTo>
                    <a:pt x="14305" y="0"/>
                  </a:lnTo>
                  <a:lnTo>
                    <a:pt x="27757" y="6558"/>
                  </a:lnTo>
                  <a:lnTo>
                    <a:pt x="41777" y="24180"/>
                  </a:lnTo>
                  <a:lnTo>
                    <a:pt x="48127" y="43905"/>
                  </a:lnTo>
                  <a:lnTo>
                    <a:pt x="49566" y="73191"/>
                  </a:lnTo>
                  <a:lnTo>
                    <a:pt x="47194" y="84360"/>
                  </a:lnTo>
                  <a:lnTo>
                    <a:pt x="41906" y="92147"/>
                  </a:lnTo>
                  <a:lnTo>
                    <a:pt x="35558" y="97254"/>
                  </a:lnTo>
                  <a:lnTo>
                    <a:pt x="30385" y="99523"/>
                  </a:lnTo>
                  <a:lnTo>
                    <a:pt x="23852" y="98650"/>
                  </a:lnTo>
                  <a:lnTo>
                    <a:pt x="20135" y="97430"/>
                  </a:lnTo>
                  <a:lnTo>
                    <a:pt x="17657" y="95205"/>
                  </a:lnTo>
                  <a:lnTo>
                    <a:pt x="14903" y="88970"/>
                  </a:lnTo>
                  <a:lnTo>
                    <a:pt x="15580" y="85331"/>
                  </a:lnTo>
                  <a:lnTo>
                    <a:pt x="27199" y="65199"/>
                  </a:lnTo>
                  <a:lnTo>
                    <a:pt x="59962" y="39942"/>
                  </a:lnTo>
                  <a:lnTo>
                    <a:pt x="88652" y="25694"/>
                  </a:lnTo>
                  <a:lnTo>
                    <a:pt x="93023" y="21858"/>
                  </a:lnTo>
                  <a:lnTo>
                    <a:pt x="97318" y="20153"/>
                  </a:lnTo>
                  <a:lnTo>
                    <a:pt x="98745" y="18993"/>
                  </a:lnTo>
                  <a:lnTo>
                    <a:pt x="100331" y="15822"/>
                  </a:lnTo>
                  <a:lnTo>
                    <a:pt x="100048" y="14694"/>
                  </a:lnTo>
                  <a:lnTo>
                    <a:pt x="99154" y="13942"/>
                  </a:lnTo>
                  <a:lnTo>
                    <a:pt x="97853" y="13441"/>
                  </a:lnTo>
                  <a:lnTo>
                    <a:pt x="96280" y="14518"/>
                  </a:lnTo>
                  <a:lnTo>
                    <a:pt x="80390" y="36851"/>
                  </a:lnTo>
                  <a:lnTo>
                    <a:pt x="77027" y="57242"/>
                  </a:lnTo>
                  <a:lnTo>
                    <a:pt x="77151" y="70478"/>
                  </a:lnTo>
                  <a:lnTo>
                    <a:pt x="79680" y="76569"/>
                  </a:lnTo>
                  <a:lnTo>
                    <a:pt x="86919" y="81628"/>
                  </a:lnTo>
                  <a:lnTo>
                    <a:pt x="91813" y="83965"/>
                  </a:lnTo>
                  <a:lnTo>
                    <a:pt x="120650" y="8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552"/>
            <p:cNvSpPr/>
            <p:nvPr>
              <p:custDataLst>
                <p:tags r:id="rId87"/>
              </p:custDataLst>
            </p:nvPr>
          </p:nvSpPr>
          <p:spPr>
            <a:xfrm>
              <a:off x="3759694" y="4794350"/>
              <a:ext cx="69357" cy="98886"/>
            </a:xfrm>
            <a:custGeom>
              <a:avLst/>
              <a:gdLst/>
              <a:ahLst/>
              <a:cxnLst/>
              <a:rect l="0" t="0" r="0" b="0"/>
              <a:pathLst>
                <a:path w="69357" h="98886">
                  <a:moveTo>
                    <a:pt x="50306" y="12600"/>
                  </a:moveTo>
                  <a:lnTo>
                    <a:pt x="50306" y="12600"/>
                  </a:lnTo>
                  <a:lnTo>
                    <a:pt x="50306" y="239"/>
                  </a:lnTo>
                  <a:lnTo>
                    <a:pt x="46935" y="0"/>
                  </a:lnTo>
                  <a:lnTo>
                    <a:pt x="43398" y="1826"/>
                  </a:lnTo>
                  <a:lnTo>
                    <a:pt x="19274" y="21558"/>
                  </a:lnTo>
                  <a:lnTo>
                    <a:pt x="7950" y="38773"/>
                  </a:lnTo>
                  <a:lnTo>
                    <a:pt x="3259" y="51043"/>
                  </a:lnTo>
                  <a:lnTo>
                    <a:pt x="0" y="79124"/>
                  </a:lnTo>
                  <a:lnTo>
                    <a:pt x="1952" y="83761"/>
                  </a:lnTo>
                  <a:lnTo>
                    <a:pt x="9765" y="92675"/>
                  </a:lnTo>
                  <a:lnTo>
                    <a:pt x="18412" y="97577"/>
                  </a:lnTo>
                  <a:lnTo>
                    <a:pt x="22693" y="98885"/>
                  </a:lnTo>
                  <a:lnTo>
                    <a:pt x="42203" y="97354"/>
                  </a:lnTo>
                  <a:lnTo>
                    <a:pt x="69356" y="8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553"/>
            <p:cNvSpPr/>
            <p:nvPr>
              <p:custDataLst>
                <p:tags r:id="rId88"/>
              </p:custDataLst>
            </p:nvPr>
          </p:nvSpPr>
          <p:spPr>
            <a:xfrm>
              <a:off x="3760083" y="4845050"/>
              <a:ext cx="88018" cy="25401"/>
            </a:xfrm>
            <a:custGeom>
              <a:avLst/>
              <a:gdLst/>
              <a:ahLst/>
              <a:cxnLst/>
              <a:rect l="0" t="0" r="0" b="0"/>
              <a:pathLst>
                <a:path w="880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2749" y="18658"/>
                  </a:lnTo>
                  <a:lnTo>
                    <a:pt x="11785" y="13466"/>
                  </a:lnTo>
                  <a:lnTo>
                    <a:pt x="30857" y="8459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SMARTInkShape-2554"/>
          <p:cNvSpPr/>
          <p:nvPr>
            <p:custDataLst>
              <p:tags r:id="rId3"/>
            </p:custDataLst>
          </p:nvPr>
        </p:nvSpPr>
        <p:spPr>
          <a:xfrm>
            <a:off x="8102607" y="4356125"/>
            <a:ext cx="113922" cy="704826"/>
          </a:xfrm>
          <a:custGeom>
            <a:avLst/>
            <a:gdLst/>
            <a:ahLst/>
            <a:cxnLst/>
            <a:rect l="0" t="0" r="0" b="0"/>
            <a:pathLst>
              <a:path w="113922" h="704826">
                <a:moveTo>
                  <a:pt x="12693" y="19025"/>
                </a:moveTo>
                <a:lnTo>
                  <a:pt x="12693" y="19025"/>
                </a:lnTo>
                <a:lnTo>
                  <a:pt x="6605" y="19025"/>
                </a:lnTo>
                <a:lnTo>
                  <a:pt x="261" y="12936"/>
                </a:lnTo>
                <a:lnTo>
                  <a:pt x="0" y="3222"/>
                </a:lnTo>
                <a:lnTo>
                  <a:pt x="703" y="2140"/>
                </a:lnTo>
                <a:lnTo>
                  <a:pt x="1877" y="1418"/>
                </a:lnTo>
                <a:lnTo>
                  <a:pt x="6901" y="402"/>
                </a:lnTo>
                <a:lnTo>
                  <a:pt x="21192" y="0"/>
                </a:lnTo>
                <a:lnTo>
                  <a:pt x="30890" y="3353"/>
                </a:lnTo>
                <a:lnTo>
                  <a:pt x="49670" y="14902"/>
                </a:lnTo>
                <a:lnTo>
                  <a:pt x="55703" y="22837"/>
                </a:lnTo>
                <a:lnTo>
                  <a:pt x="79075" y="64917"/>
                </a:lnTo>
                <a:lnTo>
                  <a:pt x="86602" y="108812"/>
                </a:lnTo>
                <a:lnTo>
                  <a:pt x="86558" y="143274"/>
                </a:lnTo>
                <a:lnTo>
                  <a:pt x="82366" y="186846"/>
                </a:lnTo>
                <a:lnTo>
                  <a:pt x="73775" y="230492"/>
                </a:lnTo>
                <a:lnTo>
                  <a:pt x="63453" y="272998"/>
                </a:lnTo>
                <a:lnTo>
                  <a:pt x="50789" y="318797"/>
                </a:lnTo>
                <a:lnTo>
                  <a:pt x="43119" y="361483"/>
                </a:lnTo>
                <a:lnTo>
                  <a:pt x="38533" y="399986"/>
                </a:lnTo>
                <a:lnTo>
                  <a:pt x="34987" y="436239"/>
                </a:lnTo>
                <a:lnTo>
                  <a:pt x="41410" y="480426"/>
                </a:lnTo>
                <a:lnTo>
                  <a:pt x="46915" y="489778"/>
                </a:lnTo>
                <a:lnTo>
                  <a:pt x="71345" y="518909"/>
                </a:lnTo>
                <a:lnTo>
                  <a:pt x="78272" y="524829"/>
                </a:lnTo>
                <a:lnTo>
                  <a:pt x="99420" y="557286"/>
                </a:lnTo>
                <a:lnTo>
                  <a:pt x="112408" y="585226"/>
                </a:lnTo>
                <a:lnTo>
                  <a:pt x="113921" y="601316"/>
                </a:lnTo>
                <a:lnTo>
                  <a:pt x="110812" y="613870"/>
                </a:lnTo>
                <a:lnTo>
                  <a:pt x="86622" y="660506"/>
                </a:lnTo>
                <a:lnTo>
                  <a:pt x="78185" y="673898"/>
                </a:lnTo>
                <a:lnTo>
                  <a:pt x="58965" y="690813"/>
                </a:lnTo>
                <a:lnTo>
                  <a:pt x="29881" y="701326"/>
                </a:lnTo>
                <a:lnTo>
                  <a:pt x="12693" y="7048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7" name="SMARTInkShape-Group484"/>
          <p:cNvGrpSpPr/>
          <p:nvPr/>
        </p:nvGrpSpPr>
        <p:grpSpPr>
          <a:xfrm>
            <a:off x="8536427" y="4501881"/>
            <a:ext cx="357595" cy="291535"/>
            <a:chOff x="8536427" y="4501881"/>
            <a:chExt cx="357595" cy="291535"/>
          </a:xfrm>
        </p:grpSpPr>
        <p:sp>
          <p:nvSpPr>
            <p:cNvPr id="234" name="SMARTInkShape-2555"/>
            <p:cNvSpPr/>
            <p:nvPr>
              <p:custDataLst>
                <p:tags r:id="rId83"/>
              </p:custDataLst>
            </p:nvPr>
          </p:nvSpPr>
          <p:spPr>
            <a:xfrm>
              <a:off x="8623300" y="4521200"/>
              <a:ext cx="13390" cy="260351"/>
            </a:xfrm>
            <a:custGeom>
              <a:avLst/>
              <a:gdLst/>
              <a:ahLst/>
              <a:cxnLst/>
              <a:rect l="0" t="0" r="0" b="0"/>
              <a:pathLst>
                <a:path w="13390" h="2603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957" y="42045"/>
                  </a:lnTo>
                  <a:lnTo>
                    <a:pt x="8115" y="83719"/>
                  </a:lnTo>
                  <a:lnTo>
                    <a:pt x="11341" y="127346"/>
                  </a:lnTo>
                  <a:lnTo>
                    <a:pt x="12297" y="165908"/>
                  </a:lnTo>
                  <a:lnTo>
                    <a:pt x="12619" y="210963"/>
                  </a:lnTo>
                  <a:lnTo>
                    <a:pt x="13389" y="239645"/>
                  </a:lnTo>
                  <a:lnTo>
                    <a:pt x="1270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556"/>
            <p:cNvSpPr/>
            <p:nvPr>
              <p:custDataLst>
                <p:tags r:id="rId84"/>
              </p:custDataLst>
            </p:nvPr>
          </p:nvSpPr>
          <p:spPr>
            <a:xfrm>
              <a:off x="8536427" y="4508500"/>
              <a:ext cx="175774" cy="107951"/>
            </a:xfrm>
            <a:custGeom>
              <a:avLst/>
              <a:gdLst/>
              <a:ahLst/>
              <a:cxnLst/>
              <a:rect l="0" t="0" r="0" b="0"/>
              <a:pathLst>
                <a:path w="175774" h="107951">
                  <a:moveTo>
                    <a:pt x="17023" y="107950"/>
                  </a:moveTo>
                  <a:lnTo>
                    <a:pt x="17023" y="107950"/>
                  </a:lnTo>
                  <a:lnTo>
                    <a:pt x="11248" y="102881"/>
                  </a:lnTo>
                  <a:lnTo>
                    <a:pt x="4814" y="99111"/>
                  </a:lnTo>
                  <a:lnTo>
                    <a:pt x="2533" y="95707"/>
                  </a:lnTo>
                  <a:lnTo>
                    <a:pt x="0" y="86281"/>
                  </a:lnTo>
                  <a:lnTo>
                    <a:pt x="755" y="76917"/>
                  </a:lnTo>
                  <a:lnTo>
                    <a:pt x="1944" y="72445"/>
                  </a:lnTo>
                  <a:lnTo>
                    <a:pt x="8910" y="63712"/>
                  </a:lnTo>
                  <a:lnTo>
                    <a:pt x="46816" y="37291"/>
                  </a:lnTo>
                  <a:lnTo>
                    <a:pt x="78375" y="20221"/>
                  </a:lnTo>
                  <a:lnTo>
                    <a:pt x="117673" y="10068"/>
                  </a:lnTo>
                  <a:lnTo>
                    <a:pt x="17577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557"/>
            <p:cNvSpPr/>
            <p:nvPr>
              <p:custDataLst>
                <p:tags r:id="rId85"/>
              </p:custDataLst>
            </p:nvPr>
          </p:nvSpPr>
          <p:spPr>
            <a:xfrm>
              <a:off x="8801491" y="4501881"/>
              <a:ext cx="92531" cy="291535"/>
            </a:xfrm>
            <a:custGeom>
              <a:avLst/>
              <a:gdLst/>
              <a:ahLst/>
              <a:cxnLst/>
              <a:rect l="0" t="0" r="0" b="0"/>
              <a:pathLst>
                <a:path w="92531" h="291535">
                  <a:moveTo>
                    <a:pt x="12309" y="63769"/>
                  </a:moveTo>
                  <a:lnTo>
                    <a:pt x="12309" y="63769"/>
                  </a:lnTo>
                  <a:lnTo>
                    <a:pt x="6841" y="69236"/>
                  </a:lnTo>
                  <a:lnTo>
                    <a:pt x="6547" y="68825"/>
                  </a:lnTo>
                  <a:lnTo>
                    <a:pt x="6220" y="66486"/>
                  </a:lnTo>
                  <a:lnTo>
                    <a:pt x="5974" y="113027"/>
                  </a:lnTo>
                  <a:lnTo>
                    <a:pt x="5961" y="154324"/>
                  </a:lnTo>
                  <a:lnTo>
                    <a:pt x="5960" y="193604"/>
                  </a:lnTo>
                  <a:lnTo>
                    <a:pt x="5959" y="239564"/>
                  </a:lnTo>
                  <a:lnTo>
                    <a:pt x="5959" y="282671"/>
                  </a:lnTo>
                  <a:lnTo>
                    <a:pt x="5959" y="291116"/>
                  </a:lnTo>
                  <a:lnTo>
                    <a:pt x="5253" y="291534"/>
                  </a:lnTo>
                  <a:lnTo>
                    <a:pt x="2588" y="286353"/>
                  </a:lnTo>
                  <a:lnTo>
                    <a:pt x="0" y="242868"/>
                  </a:lnTo>
                  <a:lnTo>
                    <a:pt x="1607" y="207146"/>
                  </a:lnTo>
                  <a:lnTo>
                    <a:pt x="4024" y="174059"/>
                  </a:lnTo>
                  <a:lnTo>
                    <a:pt x="5099" y="138187"/>
                  </a:lnTo>
                  <a:lnTo>
                    <a:pt x="5704" y="99146"/>
                  </a:lnTo>
                  <a:lnTo>
                    <a:pt x="10978" y="52648"/>
                  </a:lnTo>
                  <a:lnTo>
                    <a:pt x="20880" y="17384"/>
                  </a:lnTo>
                  <a:lnTo>
                    <a:pt x="28819" y="7640"/>
                  </a:lnTo>
                  <a:lnTo>
                    <a:pt x="33898" y="3067"/>
                  </a:lnTo>
                  <a:lnTo>
                    <a:pt x="38697" y="723"/>
                  </a:lnTo>
                  <a:lnTo>
                    <a:pt x="47791" y="0"/>
                  </a:lnTo>
                  <a:lnTo>
                    <a:pt x="58417" y="5794"/>
                  </a:lnTo>
                  <a:lnTo>
                    <a:pt x="72537" y="19074"/>
                  </a:lnTo>
                  <a:lnTo>
                    <a:pt x="87000" y="42946"/>
                  </a:lnTo>
                  <a:lnTo>
                    <a:pt x="92530" y="69985"/>
                  </a:lnTo>
                  <a:lnTo>
                    <a:pt x="86298" y="90050"/>
                  </a:lnTo>
                  <a:lnTo>
                    <a:pt x="73415" y="109316"/>
                  </a:lnTo>
                  <a:lnTo>
                    <a:pt x="48445" y="129946"/>
                  </a:lnTo>
                  <a:lnTo>
                    <a:pt x="25009" y="139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485"/>
          <p:cNvGrpSpPr/>
          <p:nvPr/>
        </p:nvGrpSpPr>
        <p:grpSpPr>
          <a:xfrm>
            <a:off x="9118599" y="4542084"/>
            <a:ext cx="419102" cy="228826"/>
            <a:chOff x="9118599" y="4542084"/>
            <a:chExt cx="419102" cy="228826"/>
          </a:xfrm>
        </p:grpSpPr>
        <p:sp>
          <p:nvSpPr>
            <p:cNvPr id="238" name="SMARTInkShape-2558"/>
            <p:cNvSpPr/>
            <p:nvPr>
              <p:custDataLst>
                <p:tags r:id="rId81"/>
              </p:custDataLst>
            </p:nvPr>
          </p:nvSpPr>
          <p:spPr>
            <a:xfrm>
              <a:off x="9118599" y="4641850"/>
              <a:ext cx="114302" cy="129060"/>
            </a:xfrm>
            <a:custGeom>
              <a:avLst/>
              <a:gdLst/>
              <a:ahLst/>
              <a:cxnLst/>
              <a:rect l="0" t="0" r="0" b="0"/>
              <a:pathLst>
                <a:path w="114302" h="129060">
                  <a:moveTo>
                    <a:pt x="1" y="25400"/>
                  </a:moveTo>
                  <a:lnTo>
                    <a:pt x="1" y="25400"/>
                  </a:lnTo>
                  <a:lnTo>
                    <a:pt x="0" y="19933"/>
                  </a:lnTo>
                  <a:lnTo>
                    <a:pt x="6742" y="19311"/>
                  </a:lnTo>
                  <a:lnTo>
                    <a:pt x="17677" y="22498"/>
                  </a:lnTo>
                  <a:lnTo>
                    <a:pt x="44495" y="44918"/>
                  </a:lnTo>
                  <a:lnTo>
                    <a:pt x="55674" y="59170"/>
                  </a:lnTo>
                  <a:lnTo>
                    <a:pt x="67924" y="86911"/>
                  </a:lnTo>
                  <a:lnTo>
                    <a:pt x="70640" y="106125"/>
                  </a:lnTo>
                  <a:lnTo>
                    <a:pt x="69496" y="121250"/>
                  </a:lnTo>
                  <a:lnTo>
                    <a:pt x="66636" y="127972"/>
                  </a:lnTo>
                  <a:lnTo>
                    <a:pt x="64180" y="129059"/>
                  </a:lnTo>
                  <a:lnTo>
                    <a:pt x="57687" y="128386"/>
                  </a:lnTo>
                  <a:lnTo>
                    <a:pt x="50099" y="116327"/>
                  </a:lnTo>
                  <a:lnTo>
                    <a:pt x="44139" y="97562"/>
                  </a:lnTo>
                  <a:lnTo>
                    <a:pt x="45456" y="66458"/>
                  </a:lnTo>
                  <a:lnTo>
                    <a:pt x="54470" y="33567"/>
                  </a:lnTo>
                  <a:lnTo>
                    <a:pt x="62073" y="19387"/>
                  </a:lnTo>
                  <a:lnTo>
                    <a:pt x="73920" y="10263"/>
                  </a:lnTo>
                  <a:lnTo>
                    <a:pt x="87886" y="4561"/>
                  </a:lnTo>
                  <a:lnTo>
                    <a:pt x="1143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559"/>
            <p:cNvSpPr/>
            <p:nvPr>
              <p:custDataLst>
                <p:tags r:id="rId82"/>
              </p:custDataLst>
            </p:nvPr>
          </p:nvSpPr>
          <p:spPr>
            <a:xfrm>
              <a:off x="9266047" y="4542084"/>
              <a:ext cx="271654" cy="189399"/>
            </a:xfrm>
            <a:custGeom>
              <a:avLst/>
              <a:gdLst/>
              <a:ahLst/>
              <a:cxnLst/>
              <a:rect l="0" t="0" r="0" b="0"/>
              <a:pathLst>
                <a:path w="271654" h="189399">
                  <a:moveTo>
                    <a:pt x="17653" y="99766"/>
                  </a:moveTo>
                  <a:lnTo>
                    <a:pt x="17653" y="99766"/>
                  </a:lnTo>
                  <a:lnTo>
                    <a:pt x="17653" y="103137"/>
                  </a:lnTo>
                  <a:lnTo>
                    <a:pt x="13890" y="106673"/>
                  </a:lnTo>
                  <a:lnTo>
                    <a:pt x="10911" y="108604"/>
                  </a:lnTo>
                  <a:lnTo>
                    <a:pt x="8925" y="111303"/>
                  </a:lnTo>
                  <a:lnTo>
                    <a:pt x="939" y="138971"/>
                  </a:lnTo>
                  <a:lnTo>
                    <a:pt x="0" y="157949"/>
                  </a:lnTo>
                  <a:lnTo>
                    <a:pt x="3878" y="179016"/>
                  </a:lnTo>
                  <a:lnTo>
                    <a:pt x="7533" y="187434"/>
                  </a:lnTo>
                  <a:lnTo>
                    <a:pt x="10905" y="189255"/>
                  </a:lnTo>
                  <a:lnTo>
                    <a:pt x="20299" y="189398"/>
                  </a:lnTo>
                  <a:lnTo>
                    <a:pt x="29647" y="185229"/>
                  </a:lnTo>
                  <a:lnTo>
                    <a:pt x="34116" y="182141"/>
                  </a:lnTo>
                  <a:lnTo>
                    <a:pt x="40962" y="173066"/>
                  </a:lnTo>
                  <a:lnTo>
                    <a:pt x="57747" y="143556"/>
                  </a:lnTo>
                  <a:lnTo>
                    <a:pt x="59199" y="142365"/>
                  </a:lnTo>
                  <a:lnTo>
                    <a:pt x="60167" y="142277"/>
                  </a:lnTo>
                  <a:lnTo>
                    <a:pt x="60812" y="142923"/>
                  </a:lnTo>
                  <a:lnTo>
                    <a:pt x="66959" y="167913"/>
                  </a:lnTo>
                  <a:lnTo>
                    <a:pt x="67457" y="172714"/>
                  </a:lnTo>
                  <a:lnTo>
                    <a:pt x="71774" y="181811"/>
                  </a:lnTo>
                  <a:lnTo>
                    <a:pt x="74900" y="186213"/>
                  </a:lnTo>
                  <a:lnTo>
                    <a:pt x="78394" y="188442"/>
                  </a:lnTo>
                  <a:lnTo>
                    <a:pt x="82137" y="189222"/>
                  </a:lnTo>
                  <a:lnTo>
                    <a:pt x="86042" y="189037"/>
                  </a:lnTo>
                  <a:lnTo>
                    <a:pt x="96026" y="179423"/>
                  </a:lnTo>
                  <a:lnTo>
                    <a:pt x="116311" y="144507"/>
                  </a:lnTo>
                  <a:lnTo>
                    <a:pt x="133168" y="101346"/>
                  </a:lnTo>
                  <a:lnTo>
                    <a:pt x="145755" y="57745"/>
                  </a:lnTo>
                  <a:lnTo>
                    <a:pt x="154330" y="13619"/>
                  </a:lnTo>
                  <a:lnTo>
                    <a:pt x="156457" y="0"/>
                  </a:lnTo>
                  <a:lnTo>
                    <a:pt x="156755" y="95"/>
                  </a:lnTo>
                  <a:lnTo>
                    <a:pt x="156955" y="1568"/>
                  </a:lnTo>
                  <a:lnTo>
                    <a:pt x="151850" y="47627"/>
                  </a:lnTo>
                  <a:lnTo>
                    <a:pt x="151253" y="93411"/>
                  </a:lnTo>
                  <a:lnTo>
                    <a:pt x="152463" y="139171"/>
                  </a:lnTo>
                  <a:lnTo>
                    <a:pt x="161157" y="164515"/>
                  </a:lnTo>
                  <a:lnTo>
                    <a:pt x="168686" y="173934"/>
                  </a:lnTo>
                  <a:lnTo>
                    <a:pt x="172669" y="174612"/>
                  </a:lnTo>
                  <a:lnTo>
                    <a:pt x="176736" y="172946"/>
                  </a:lnTo>
                  <a:lnTo>
                    <a:pt x="193401" y="158436"/>
                  </a:lnTo>
                  <a:lnTo>
                    <a:pt x="202684" y="142785"/>
                  </a:lnTo>
                  <a:lnTo>
                    <a:pt x="207672" y="121570"/>
                  </a:lnTo>
                  <a:lnTo>
                    <a:pt x="206421" y="121358"/>
                  </a:lnTo>
                  <a:lnTo>
                    <a:pt x="201268" y="123003"/>
                  </a:lnTo>
                  <a:lnTo>
                    <a:pt x="190434" y="138009"/>
                  </a:lnTo>
                  <a:lnTo>
                    <a:pt x="185029" y="153587"/>
                  </a:lnTo>
                  <a:lnTo>
                    <a:pt x="187527" y="164609"/>
                  </a:lnTo>
                  <a:lnTo>
                    <a:pt x="190169" y="170511"/>
                  </a:lnTo>
                  <a:lnTo>
                    <a:pt x="200631" y="180832"/>
                  </a:lnTo>
                  <a:lnTo>
                    <a:pt x="207372" y="185560"/>
                  </a:lnTo>
                  <a:lnTo>
                    <a:pt x="222386" y="188931"/>
                  </a:lnTo>
                  <a:lnTo>
                    <a:pt x="271653" y="1823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1" name="SMARTInkShape-2560"/>
          <p:cNvSpPr/>
          <p:nvPr>
            <p:custDataLst>
              <p:tags r:id="rId4"/>
            </p:custDataLst>
          </p:nvPr>
        </p:nvSpPr>
        <p:spPr>
          <a:xfrm>
            <a:off x="9832249" y="4499843"/>
            <a:ext cx="245202" cy="248810"/>
          </a:xfrm>
          <a:custGeom>
            <a:avLst/>
            <a:gdLst/>
            <a:ahLst/>
            <a:cxnLst/>
            <a:rect l="0" t="0" r="0" b="0"/>
            <a:pathLst>
              <a:path w="245202" h="248810">
                <a:moveTo>
                  <a:pt x="92801" y="21357"/>
                </a:moveTo>
                <a:lnTo>
                  <a:pt x="92801" y="21357"/>
                </a:lnTo>
                <a:lnTo>
                  <a:pt x="87732" y="15582"/>
                </a:lnTo>
                <a:lnTo>
                  <a:pt x="82674" y="6162"/>
                </a:lnTo>
                <a:lnTo>
                  <a:pt x="81244" y="963"/>
                </a:lnTo>
                <a:lnTo>
                  <a:pt x="80158" y="0"/>
                </a:lnTo>
                <a:lnTo>
                  <a:pt x="78727" y="63"/>
                </a:lnTo>
                <a:lnTo>
                  <a:pt x="77068" y="811"/>
                </a:lnTo>
                <a:lnTo>
                  <a:pt x="75963" y="2721"/>
                </a:lnTo>
                <a:lnTo>
                  <a:pt x="61947" y="49320"/>
                </a:lnTo>
                <a:lnTo>
                  <a:pt x="56848" y="90085"/>
                </a:lnTo>
                <a:lnTo>
                  <a:pt x="55338" y="128974"/>
                </a:lnTo>
                <a:lnTo>
                  <a:pt x="58197" y="169928"/>
                </a:lnTo>
                <a:lnTo>
                  <a:pt x="61192" y="208539"/>
                </a:lnTo>
                <a:lnTo>
                  <a:pt x="64084" y="242612"/>
                </a:lnTo>
                <a:lnTo>
                  <a:pt x="63073" y="247177"/>
                </a:lnTo>
                <a:lnTo>
                  <a:pt x="60989" y="248809"/>
                </a:lnTo>
                <a:lnTo>
                  <a:pt x="58187" y="248486"/>
                </a:lnTo>
                <a:lnTo>
                  <a:pt x="50606" y="243659"/>
                </a:lnTo>
                <a:lnTo>
                  <a:pt x="21945" y="215191"/>
                </a:lnTo>
                <a:lnTo>
                  <a:pt x="14037" y="205578"/>
                </a:lnTo>
                <a:lnTo>
                  <a:pt x="3063" y="195493"/>
                </a:lnTo>
                <a:lnTo>
                  <a:pt x="0" y="187886"/>
                </a:lnTo>
                <a:lnTo>
                  <a:pt x="595" y="183882"/>
                </a:lnTo>
                <a:lnTo>
                  <a:pt x="5019" y="175670"/>
                </a:lnTo>
                <a:lnTo>
                  <a:pt x="17334" y="169198"/>
                </a:lnTo>
                <a:lnTo>
                  <a:pt x="45981" y="163469"/>
                </a:lnTo>
                <a:lnTo>
                  <a:pt x="90216" y="158162"/>
                </a:lnTo>
                <a:lnTo>
                  <a:pt x="135192" y="155010"/>
                </a:lnTo>
                <a:lnTo>
                  <a:pt x="137994" y="154203"/>
                </a:lnTo>
                <a:lnTo>
                  <a:pt x="139863" y="152960"/>
                </a:lnTo>
                <a:lnTo>
                  <a:pt x="141110" y="151426"/>
                </a:lnTo>
                <a:lnTo>
                  <a:pt x="141234" y="150403"/>
                </a:lnTo>
                <a:lnTo>
                  <a:pt x="140612" y="149721"/>
                </a:lnTo>
                <a:lnTo>
                  <a:pt x="138039" y="148963"/>
                </a:lnTo>
                <a:lnTo>
                  <a:pt x="134543" y="148626"/>
                </a:lnTo>
                <a:lnTo>
                  <a:pt x="121867" y="155179"/>
                </a:lnTo>
                <a:lnTo>
                  <a:pt x="111447" y="166057"/>
                </a:lnTo>
                <a:lnTo>
                  <a:pt x="108144" y="174098"/>
                </a:lnTo>
                <a:lnTo>
                  <a:pt x="107264" y="178218"/>
                </a:lnTo>
                <a:lnTo>
                  <a:pt x="110047" y="188439"/>
                </a:lnTo>
                <a:lnTo>
                  <a:pt x="115989" y="198627"/>
                </a:lnTo>
                <a:lnTo>
                  <a:pt x="123332" y="205507"/>
                </a:lnTo>
                <a:lnTo>
                  <a:pt x="133182" y="209035"/>
                </a:lnTo>
                <a:lnTo>
                  <a:pt x="138771" y="209975"/>
                </a:lnTo>
                <a:lnTo>
                  <a:pt x="143203" y="209192"/>
                </a:lnTo>
                <a:lnTo>
                  <a:pt x="150009" y="204557"/>
                </a:lnTo>
                <a:lnTo>
                  <a:pt x="153504" y="197794"/>
                </a:lnTo>
                <a:lnTo>
                  <a:pt x="154437" y="194015"/>
                </a:lnTo>
                <a:lnTo>
                  <a:pt x="153647" y="190085"/>
                </a:lnTo>
                <a:lnTo>
                  <a:pt x="146002" y="173638"/>
                </a:lnTo>
                <a:lnTo>
                  <a:pt x="143963" y="165942"/>
                </a:lnTo>
                <a:lnTo>
                  <a:pt x="138785" y="155253"/>
                </a:lnTo>
                <a:lnTo>
                  <a:pt x="137554" y="146348"/>
                </a:lnTo>
                <a:lnTo>
                  <a:pt x="138159" y="144901"/>
                </a:lnTo>
                <a:lnTo>
                  <a:pt x="139268" y="143936"/>
                </a:lnTo>
                <a:lnTo>
                  <a:pt x="140712" y="143293"/>
                </a:lnTo>
                <a:lnTo>
                  <a:pt x="142380" y="143570"/>
                </a:lnTo>
                <a:lnTo>
                  <a:pt x="148100" y="147331"/>
                </a:lnTo>
                <a:lnTo>
                  <a:pt x="191590" y="182172"/>
                </a:lnTo>
                <a:lnTo>
                  <a:pt x="204441" y="193725"/>
                </a:lnTo>
                <a:lnTo>
                  <a:pt x="214935" y="210718"/>
                </a:lnTo>
                <a:lnTo>
                  <a:pt x="217638" y="217936"/>
                </a:lnTo>
                <a:lnTo>
                  <a:pt x="217654" y="220143"/>
                </a:lnTo>
                <a:lnTo>
                  <a:pt x="216959" y="221614"/>
                </a:lnTo>
                <a:lnTo>
                  <a:pt x="215790" y="222595"/>
                </a:lnTo>
                <a:lnTo>
                  <a:pt x="214304" y="221132"/>
                </a:lnTo>
                <a:lnTo>
                  <a:pt x="210773" y="213862"/>
                </a:lnTo>
                <a:lnTo>
                  <a:pt x="208189" y="194499"/>
                </a:lnTo>
                <a:lnTo>
                  <a:pt x="221819" y="149580"/>
                </a:lnTo>
                <a:lnTo>
                  <a:pt x="245201" y="10390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SMARTInkShape-Group487"/>
          <p:cNvGrpSpPr/>
          <p:nvPr/>
        </p:nvGrpSpPr>
        <p:grpSpPr>
          <a:xfrm>
            <a:off x="10314375" y="4508984"/>
            <a:ext cx="760026" cy="266181"/>
            <a:chOff x="10314375" y="4508984"/>
            <a:chExt cx="760026" cy="266181"/>
          </a:xfrm>
        </p:grpSpPr>
        <p:sp>
          <p:nvSpPr>
            <p:cNvPr id="242" name="SMARTInkShape-2561"/>
            <p:cNvSpPr/>
            <p:nvPr>
              <p:custDataLst>
                <p:tags r:id="rId71"/>
              </p:custDataLst>
            </p:nvPr>
          </p:nvSpPr>
          <p:spPr>
            <a:xfrm>
              <a:off x="10987687" y="4658817"/>
              <a:ext cx="86714" cy="97334"/>
            </a:xfrm>
            <a:custGeom>
              <a:avLst/>
              <a:gdLst/>
              <a:ahLst/>
              <a:cxnLst/>
              <a:rect l="0" t="0" r="0" b="0"/>
              <a:pathLst>
                <a:path w="86714" h="97334">
                  <a:moveTo>
                    <a:pt x="10513" y="21133"/>
                  </a:moveTo>
                  <a:lnTo>
                    <a:pt x="10513" y="21133"/>
                  </a:lnTo>
                  <a:lnTo>
                    <a:pt x="7142" y="24504"/>
                  </a:lnTo>
                  <a:lnTo>
                    <a:pt x="5487" y="28040"/>
                  </a:lnTo>
                  <a:lnTo>
                    <a:pt x="5045" y="29971"/>
                  </a:lnTo>
                  <a:lnTo>
                    <a:pt x="5456" y="31259"/>
                  </a:lnTo>
                  <a:lnTo>
                    <a:pt x="6437" y="32116"/>
                  </a:lnTo>
                  <a:lnTo>
                    <a:pt x="9407" y="33070"/>
                  </a:lnTo>
                  <a:lnTo>
                    <a:pt x="13079" y="33494"/>
                  </a:lnTo>
                  <a:lnTo>
                    <a:pt x="25855" y="30362"/>
                  </a:lnTo>
                  <a:lnTo>
                    <a:pt x="39675" y="21594"/>
                  </a:lnTo>
                  <a:lnTo>
                    <a:pt x="52707" y="10059"/>
                  </a:lnTo>
                  <a:lnTo>
                    <a:pt x="54163" y="6695"/>
                  </a:lnTo>
                  <a:lnTo>
                    <a:pt x="53725" y="3746"/>
                  </a:lnTo>
                  <a:lnTo>
                    <a:pt x="52021" y="1075"/>
                  </a:lnTo>
                  <a:lnTo>
                    <a:pt x="48768" y="0"/>
                  </a:lnTo>
                  <a:lnTo>
                    <a:pt x="39510" y="687"/>
                  </a:lnTo>
                  <a:lnTo>
                    <a:pt x="19026" y="11782"/>
                  </a:lnTo>
                  <a:lnTo>
                    <a:pt x="8887" y="24503"/>
                  </a:lnTo>
                  <a:lnTo>
                    <a:pt x="2735" y="39564"/>
                  </a:lnTo>
                  <a:lnTo>
                    <a:pt x="0" y="55665"/>
                  </a:lnTo>
                  <a:lnTo>
                    <a:pt x="2549" y="72228"/>
                  </a:lnTo>
                  <a:lnTo>
                    <a:pt x="8384" y="86881"/>
                  </a:lnTo>
                  <a:lnTo>
                    <a:pt x="15682" y="95745"/>
                  </a:lnTo>
                  <a:lnTo>
                    <a:pt x="86713" y="973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562"/>
            <p:cNvSpPr/>
            <p:nvPr>
              <p:custDataLst>
                <p:tags r:id="rId72"/>
              </p:custDataLst>
            </p:nvPr>
          </p:nvSpPr>
          <p:spPr>
            <a:xfrm>
              <a:off x="10885927" y="4654550"/>
              <a:ext cx="74174" cy="12701"/>
            </a:xfrm>
            <a:custGeom>
              <a:avLst/>
              <a:gdLst/>
              <a:ahLst/>
              <a:cxnLst/>
              <a:rect l="0" t="0" r="0" b="0"/>
              <a:pathLst>
                <a:path w="74174" h="12701">
                  <a:moveTo>
                    <a:pt x="17023" y="12700"/>
                  </a:moveTo>
                  <a:lnTo>
                    <a:pt x="17023" y="12700"/>
                  </a:lnTo>
                  <a:lnTo>
                    <a:pt x="4814" y="12700"/>
                  </a:lnTo>
                  <a:lnTo>
                    <a:pt x="2534" y="11994"/>
                  </a:lnTo>
                  <a:lnTo>
                    <a:pt x="1013" y="10818"/>
                  </a:lnTo>
                  <a:lnTo>
                    <a:pt x="0" y="9329"/>
                  </a:lnTo>
                  <a:lnTo>
                    <a:pt x="2146" y="8336"/>
                  </a:lnTo>
                  <a:lnTo>
                    <a:pt x="7417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563"/>
            <p:cNvSpPr/>
            <p:nvPr>
              <p:custDataLst>
                <p:tags r:id="rId73"/>
              </p:custDataLst>
            </p:nvPr>
          </p:nvSpPr>
          <p:spPr>
            <a:xfrm>
              <a:off x="10912706" y="4539506"/>
              <a:ext cx="39723" cy="221739"/>
            </a:xfrm>
            <a:custGeom>
              <a:avLst/>
              <a:gdLst/>
              <a:ahLst/>
              <a:cxnLst/>
              <a:rect l="0" t="0" r="0" b="0"/>
              <a:pathLst>
                <a:path w="39723" h="221739">
                  <a:moveTo>
                    <a:pt x="9294" y="64244"/>
                  </a:moveTo>
                  <a:lnTo>
                    <a:pt x="9294" y="64244"/>
                  </a:lnTo>
                  <a:lnTo>
                    <a:pt x="27185" y="19359"/>
                  </a:lnTo>
                  <a:lnTo>
                    <a:pt x="38070" y="687"/>
                  </a:lnTo>
                  <a:lnTo>
                    <a:pt x="39060" y="0"/>
                  </a:lnTo>
                  <a:lnTo>
                    <a:pt x="39722" y="248"/>
                  </a:lnTo>
                  <a:lnTo>
                    <a:pt x="33910" y="7339"/>
                  </a:lnTo>
                  <a:lnTo>
                    <a:pt x="23668" y="51383"/>
                  </a:lnTo>
                  <a:lnTo>
                    <a:pt x="12553" y="96668"/>
                  </a:lnTo>
                  <a:lnTo>
                    <a:pt x="6565" y="136735"/>
                  </a:lnTo>
                  <a:lnTo>
                    <a:pt x="0" y="180347"/>
                  </a:lnTo>
                  <a:lnTo>
                    <a:pt x="2465" y="209496"/>
                  </a:lnTo>
                  <a:lnTo>
                    <a:pt x="5788" y="220052"/>
                  </a:lnTo>
                  <a:lnTo>
                    <a:pt x="9074" y="221738"/>
                  </a:lnTo>
                  <a:lnTo>
                    <a:pt x="28344" y="2166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564"/>
            <p:cNvSpPr/>
            <p:nvPr>
              <p:custDataLst>
                <p:tags r:id="rId74"/>
              </p:custDataLst>
            </p:nvPr>
          </p:nvSpPr>
          <p:spPr>
            <a:xfrm>
              <a:off x="10802232" y="4658854"/>
              <a:ext cx="62619" cy="87278"/>
            </a:xfrm>
            <a:custGeom>
              <a:avLst/>
              <a:gdLst/>
              <a:ahLst/>
              <a:cxnLst/>
              <a:rect l="0" t="0" r="0" b="0"/>
              <a:pathLst>
                <a:path w="62619" h="87278">
                  <a:moveTo>
                    <a:pt x="5468" y="46496"/>
                  </a:moveTo>
                  <a:lnTo>
                    <a:pt x="5468" y="46496"/>
                  </a:lnTo>
                  <a:lnTo>
                    <a:pt x="0" y="51963"/>
                  </a:lnTo>
                  <a:lnTo>
                    <a:pt x="5067" y="47602"/>
                  </a:lnTo>
                  <a:lnTo>
                    <a:pt x="31093" y="26829"/>
                  </a:lnTo>
                  <a:lnTo>
                    <a:pt x="44474" y="10391"/>
                  </a:lnTo>
                  <a:lnTo>
                    <a:pt x="45583" y="6904"/>
                  </a:lnTo>
                  <a:lnTo>
                    <a:pt x="45617" y="3874"/>
                  </a:lnTo>
                  <a:lnTo>
                    <a:pt x="44934" y="1148"/>
                  </a:lnTo>
                  <a:lnTo>
                    <a:pt x="43069" y="36"/>
                  </a:lnTo>
                  <a:lnTo>
                    <a:pt x="40413" y="0"/>
                  </a:lnTo>
                  <a:lnTo>
                    <a:pt x="37230" y="682"/>
                  </a:lnTo>
                  <a:lnTo>
                    <a:pt x="22641" y="15125"/>
                  </a:lnTo>
                  <a:lnTo>
                    <a:pt x="11654" y="33908"/>
                  </a:lnTo>
                  <a:lnTo>
                    <a:pt x="6690" y="63582"/>
                  </a:lnTo>
                  <a:lnTo>
                    <a:pt x="6011" y="77373"/>
                  </a:lnTo>
                  <a:lnTo>
                    <a:pt x="7241" y="81898"/>
                  </a:lnTo>
                  <a:lnTo>
                    <a:pt x="9472" y="84913"/>
                  </a:lnTo>
                  <a:lnTo>
                    <a:pt x="12371" y="86925"/>
                  </a:lnTo>
                  <a:lnTo>
                    <a:pt x="21235" y="87277"/>
                  </a:lnTo>
                  <a:lnTo>
                    <a:pt x="26563" y="86383"/>
                  </a:lnTo>
                  <a:lnTo>
                    <a:pt x="62618" y="528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565"/>
            <p:cNvSpPr/>
            <p:nvPr>
              <p:custDataLst>
                <p:tags r:id="rId75"/>
              </p:custDataLst>
            </p:nvPr>
          </p:nvSpPr>
          <p:spPr>
            <a:xfrm>
              <a:off x="10694282" y="4660900"/>
              <a:ext cx="75319" cy="92860"/>
            </a:xfrm>
            <a:custGeom>
              <a:avLst/>
              <a:gdLst/>
              <a:ahLst/>
              <a:cxnLst/>
              <a:rect l="0" t="0" r="0" b="0"/>
              <a:pathLst>
                <a:path w="75319" h="92860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412" y="588"/>
                  </a:lnTo>
                  <a:lnTo>
                    <a:pt x="2750" y="261"/>
                  </a:lnTo>
                  <a:lnTo>
                    <a:pt x="11404" y="6819"/>
                  </a:lnTo>
                  <a:lnTo>
                    <a:pt x="26264" y="31111"/>
                  </a:lnTo>
                  <a:lnTo>
                    <a:pt x="39007" y="70158"/>
                  </a:lnTo>
                  <a:lnTo>
                    <a:pt x="39659" y="82452"/>
                  </a:lnTo>
                  <a:lnTo>
                    <a:pt x="37700" y="92722"/>
                  </a:lnTo>
                  <a:lnTo>
                    <a:pt x="37540" y="92859"/>
                  </a:lnTo>
                  <a:lnTo>
                    <a:pt x="37361" y="91130"/>
                  </a:lnTo>
                  <a:lnTo>
                    <a:pt x="46025" y="49630"/>
                  </a:lnTo>
                  <a:lnTo>
                    <a:pt x="56995" y="24348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566"/>
            <p:cNvSpPr/>
            <p:nvPr>
              <p:custDataLst>
                <p:tags r:id="rId76"/>
              </p:custDataLst>
            </p:nvPr>
          </p:nvSpPr>
          <p:spPr>
            <a:xfrm>
              <a:off x="10626044" y="4649344"/>
              <a:ext cx="51966" cy="106807"/>
            </a:xfrm>
            <a:custGeom>
              <a:avLst/>
              <a:gdLst/>
              <a:ahLst/>
              <a:cxnLst/>
              <a:rect l="0" t="0" r="0" b="0"/>
              <a:pathLst>
                <a:path w="51966" h="106807">
                  <a:moveTo>
                    <a:pt x="48306" y="11556"/>
                  </a:moveTo>
                  <a:lnTo>
                    <a:pt x="48306" y="11556"/>
                  </a:lnTo>
                  <a:lnTo>
                    <a:pt x="51676" y="11556"/>
                  </a:lnTo>
                  <a:lnTo>
                    <a:pt x="51965" y="10850"/>
                  </a:lnTo>
                  <a:lnTo>
                    <a:pt x="50402" y="8185"/>
                  </a:lnTo>
                  <a:lnTo>
                    <a:pt x="42185" y="2717"/>
                  </a:lnTo>
                  <a:lnTo>
                    <a:pt x="30813" y="0"/>
                  </a:lnTo>
                  <a:lnTo>
                    <a:pt x="22657" y="3127"/>
                  </a:lnTo>
                  <a:lnTo>
                    <a:pt x="18506" y="5937"/>
                  </a:lnTo>
                  <a:lnTo>
                    <a:pt x="5923" y="26746"/>
                  </a:lnTo>
                  <a:lnTo>
                    <a:pt x="0" y="51883"/>
                  </a:lnTo>
                  <a:lnTo>
                    <a:pt x="1615" y="73834"/>
                  </a:lnTo>
                  <a:lnTo>
                    <a:pt x="9933" y="93744"/>
                  </a:lnTo>
                  <a:lnTo>
                    <a:pt x="13552" y="98098"/>
                  </a:lnTo>
                  <a:lnTo>
                    <a:pt x="29256" y="106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567"/>
            <p:cNvSpPr/>
            <p:nvPr>
              <p:custDataLst>
                <p:tags r:id="rId77"/>
              </p:custDataLst>
            </p:nvPr>
          </p:nvSpPr>
          <p:spPr>
            <a:xfrm>
              <a:off x="10516922" y="4629489"/>
              <a:ext cx="35014" cy="145676"/>
            </a:xfrm>
            <a:custGeom>
              <a:avLst/>
              <a:gdLst/>
              <a:ahLst/>
              <a:cxnLst/>
              <a:rect l="0" t="0" r="0" b="0"/>
              <a:pathLst>
                <a:path w="35014" h="145676">
                  <a:moveTo>
                    <a:pt x="30428" y="12361"/>
                  </a:moveTo>
                  <a:lnTo>
                    <a:pt x="30428" y="12361"/>
                  </a:lnTo>
                  <a:lnTo>
                    <a:pt x="30428" y="8990"/>
                  </a:lnTo>
                  <a:lnTo>
                    <a:pt x="28547" y="5453"/>
                  </a:lnTo>
                  <a:lnTo>
                    <a:pt x="27058" y="3522"/>
                  </a:lnTo>
                  <a:lnTo>
                    <a:pt x="21639" y="1377"/>
                  </a:lnTo>
                  <a:lnTo>
                    <a:pt x="10034" y="0"/>
                  </a:lnTo>
                  <a:lnTo>
                    <a:pt x="7659" y="1298"/>
                  </a:lnTo>
                  <a:lnTo>
                    <a:pt x="3141" y="6503"/>
                  </a:lnTo>
                  <a:lnTo>
                    <a:pt x="662" y="11639"/>
                  </a:lnTo>
                  <a:lnTo>
                    <a:pt x="0" y="13996"/>
                  </a:lnTo>
                  <a:lnTo>
                    <a:pt x="5760" y="38812"/>
                  </a:lnTo>
                  <a:lnTo>
                    <a:pt x="10998" y="51634"/>
                  </a:lnTo>
                  <a:lnTo>
                    <a:pt x="30823" y="87740"/>
                  </a:lnTo>
                  <a:lnTo>
                    <a:pt x="35013" y="114109"/>
                  </a:lnTo>
                  <a:lnTo>
                    <a:pt x="32232" y="128373"/>
                  </a:lnTo>
                  <a:lnTo>
                    <a:pt x="22317" y="145657"/>
                  </a:lnTo>
                  <a:lnTo>
                    <a:pt x="20081" y="145675"/>
                  </a:lnTo>
                  <a:lnTo>
                    <a:pt x="17886" y="143570"/>
                  </a:lnTo>
                  <a:lnTo>
                    <a:pt x="15716" y="140050"/>
                  </a:lnTo>
                  <a:lnTo>
                    <a:pt x="17728" y="113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568"/>
            <p:cNvSpPr/>
            <p:nvPr>
              <p:custDataLst>
                <p:tags r:id="rId78"/>
              </p:custDataLst>
            </p:nvPr>
          </p:nvSpPr>
          <p:spPr>
            <a:xfrm>
              <a:off x="10469445" y="4606329"/>
              <a:ext cx="14406" cy="35522"/>
            </a:xfrm>
            <a:custGeom>
              <a:avLst/>
              <a:gdLst/>
              <a:ahLst/>
              <a:cxnLst/>
              <a:rect l="0" t="0" r="0" b="0"/>
              <a:pathLst>
                <a:path w="14406" h="35522">
                  <a:moveTo>
                    <a:pt x="14405" y="35521"/>
                  </a:moveTo>
                  <a:lnTo>
                    <a:pt x="14405" y="35521"/>
                  </a:lnTo>
                  <a:lnTo>
                    <a:pt x="8937" y="6910"/>
                  </a:lnTo>
                  <a:lnTo>
                    <a:pt x="7232" y="3747"/>
                  </a:lnTo>
                  <a:lnTo>
                    <a:pt x="4683" y="1638"/>
                  </a:lnTo>
                  <a:lnTo>
                    <a:pt x="1574" y="232"/>
                  </a:lnTo>
                  <a:lnTo>
                    <a:pt x="207" y="0"/>
                  </a:lnTo>
                  <a:lnTo>
                    <a:pt x="0" y="552"/>
                  </a:lnTo>
                  <a:lnTo>
                    <a:pt x="568" y="1625"/>
                  </a:lnTo>
                  <a:lnTo>
                    <a:pt x="1653" y="2340"/>
                  </a:lnTo>
                  <a:lnTo>
                    <a:pt x="8055" y="3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569"/>
            <p:cNvSpPr/>
            <p:nvPr>
              <p:custDataLst>
                <p:tags r:id="rId79"/>
              </p:custDataLst>
            </p:nvPr>
          </p:nvSpPr>
          <p:spPr>
            <a:xfrm>
              <a:off x="10452100" y="4695342"/>
              <a:ext cx="12701" cy="41759"/>
            </a:xfrm>
            <a:custGeom>
              <a:avLst/>
              <a:gdLst/>
              <a:ahLst/>
              <a:cxnLst/>
              <a:rect l="0" t="0" r="0" b="0"/>
              <a:pathLst>
                <a:path w="12701" h="417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4364" y="2966"/>
                  </a:lnTo>
                  <a:lnTo>
                    <a:pt x="5467" y="6408"/>
                  </a:lnTo>
                  <a:lnTo>
                    <a:pt x="12700" y="41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570"/>
            <p:cNvSpPr/>
            <p:nvPr>
              <p:custDataLst>
                <p:tags r:id="rId80"/>
              </p:custDataLst>
            </p:nvPr>
          </p:nvSpPr>
          <p:spPr>
            <a:xfrm>
              <a:off x="10314375" y="4508984"/>
              <a:ext cx="93276" cy="244730"/>
            </a:xfrm>
            <a:custGeom>
              <a:avLst/>
              <a:gdLst/>
              <a:ahLst/>
              <a:cxnLst/>
              <a:rect l="0" t="0" r="0" b="0"/>
              <a:pathLst>
                <a:path w="93276" h="244730">
                  <a:moveTo>
                    <a:pt x="61525" y="190016"/>
                  </a:moveTo>
                  <a:lnTo>
                    <a:pt x="61525" y="190016"/>
                  </a:lnTo>
                  <a:lnTo>
                    <a:pt x="66550" y="178082"/>
                  </a:lnTo>
                  <a:lnTo>
                    <a:pt x="67613" y="162259"/>
                  </a:lnTo>
                  <a:lnTo>
                    <a:pt x="65877" y="154631"/>
                  </a:lnTo>
                  <a:lnTo>
                    <a:pt x="64426" y="151609"/>
                  </a:lnTo>
                  <a:lnTo>
                    <a:pt x="61343" y="149595"/>
                  </a:lnTo>
                  <a:lnTo>
                    <a:pt x="52272" y="147357"/>
                  </a:lnTo>
                  <a:lnTo>
                    <a:pt x="35265" y="149468"/>
                  </a:lnTo>
                  <a:lnTo>
                    <a:pt x="23043" y="160234"/>
                  </a:lnTo>
                  <a:lnTo>
                    <a:pt x="11965" y="176780"/>
                  </a:lnTo>
                  <a:lnTo>
                    <a:pt x="2470" y="205222"/>
                  </a:lnTo>
                  <a:lnTo>
                    <a:pt x="0" y="223115"/>
                  </a:lnTo>
                  <a:lnTo>
                    <a:pt x="754" y="229721"/>
                  </a:lnTo>
                  <a:lnTo>
                    <a:pt x="5353" y="238942"/>
                  </a:lnTo>
                  <a:lnTo>
                    <a:pt x="9965" y="241683"/>
                  </a:lnTo>
                  <a:lnTo>
                    <a:pt x="22617" y="244729"/>
                  </a:lnTo>
                  <a:lnTo>
                    <a:pt x="37647" y="240439"/>
                  </a:lnTo>
                  <a:lnTo>
                    <a:pt x="45607" y="236331"/>
                  </a:lnTo>
                  <a:lnTo>
                    <a:pt x="58213" y="222360"/>
                  </a:lnTo>
                  <a:lnTo>
                    <a:pt x="74433" y="194758"/>
                  </a:lnTo>
                  <a:lnTo>
                    <a:pt x="82126" y="159984"/>
                  </a:lnTo>
                  <a:lnTo>
                    <a:pt x="84793" y="127985"/>
                  </a:lnTo>
                  <a:lnTo>
                    <a:pt x="86292" y="85559"/>
                  </a:lnTo>
                  <a:lnTo>
                    <a:pt x="82975" y="52056"/>
                  </a:lnTo>
                  <a:lnTo>
                    <a:pt x="75377" y="8029"/>
                  </a:lnTo>
                  <a:lnTo>
                    <a:pt x="74737" y="242"/>
                  </a:lnTo>
                  <a:lnTo>
                    <a:pt x="73861" y="0"/>
                  </a:lnTo>
                  <a:lnTo>
                    <a:pt x="71006" y="5375"/>
                  </a:lnTo>
                  <a:lnTo>
                    <a:pt x="68287" y="42708"/>
                  </a:lnTo>
                  <a:lnTo>
                    <a:pt x="69880" y="79106"/>
                  </a:lnTo>
                  <a:lnTo>
                    <a:pt x="74819" y="119289"/>
                  </a:lnTo>
                  <a:lnTo>
                    <a:pt x="82809" y="160680"/>
                  </a:lnTo>
                  <a:lnTo>
                    <a:pt x="93275" y="2217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488"/>
          <p:cNvGrpSpPr/>
          <p:nvPr/>
        </p:nvGrpSpPr>
        <p:grpSpPr>
          <a:xfrm>
            <a:off x="11373834" y="4590369"/>
            <a:ext cx="348005" cy="280082"/>
            <a:chOff x="11373834" y="4590369"/>
            <a:chExt cx="348005" cy="280082"/>
          </a:xfrm>
        </p:grpSpPr>
        <p:sp>
          <p:nvSpPr>
            <p:cNvPr id="253" name="SMARTInkShape-2571"/>
            <p:cNvSpPr/>
            <p:nvPr>
              <p:custDataLst>
                <p:tags r:id="rId68"/>
              </p:custDataLst>
            </p:nvPr>
          </p:nvSpPr>
          <p:spPr>
            <a:xfrm>
              <a:off x="11658600" y="4739465"/>
              <a:ext cx="63239" cy="130986"/>
            </a:xfrm>
            <a:custGeom>
              <a:avLst/>
              <a:gdLst/>
              <a:ahLst/>
              <a:cxnLst/>
              <a:rect l="0" t="0" r="0" b="0"/>
              <a:pathLst>
                <a:path w="63239" h="130986">
                  <a:moveTo>
                    <a:pt x="57150" y="29385"/>
                  </a:moveTo>
                  <a:lnTo>
                    <a:pt x="57150" y="29385"/>
                  </a:lnTo>
                  <a:lnTo>
                    <a:pt x="60520" y="26014"/>
                  </a:lnTo>
                  <a:lnTo>
                    <a:pt x="62176" y="20596"/>
                  </a:lnTo>
                  <a:lnTo>
                    <a:pt x="63238" y="5620"/>
                  </a:lnTo>
                  <a:lnTo>
                    <a:pt x="61916" y="2958"/>
                  </a:lnTo>
                  <a:lnTo>
                    <a:pt x="59621" y="1184"/>
                  </a:lnTo>
                  <a:lnTo>
                    <a:pt x="56682" y="0"/>
                  </a:lnTo>
                  <a:lnTo>
                    <a:pt x="47770" y="2449"/>
                  </a:lnTo>
                  <a:lnTo>
                    <a:pt x="38164" y="8241"/>
                  </a:lnTo>
                  <a:lnTo>
                    <a:pt x="20478" y="30921"/>
                  </a:lnTo>
                  <a:lnTo>
                    <a:pt x="18038" y="42768"/>
                  </a:lnTo>
                  <a:lnTo>
                    <a:pt x="22221" y="67619"/>
                  </a:lnTo>
                  <a:lnTo>
                    <a:pt x="36913" y="95490"/>
                  </a:lnTo>
                  <a:lnTo>
                    <a:pt x="46332" y="110332"/>
                  </a:lnTo>
                  <a:lnTo>
                    <a:pt x="46410" y="114394"/>
                  </a:lnTo>
                  <a:lnTo>
                    <a:pt x="42735" y="122670"/>
                  </a:lnTo>
                  <a:lnTo>
                    <a:pt x="39073" y="125442"/>
                  </a:lnTo>
                  <a:lnTo>
                    <a:pt x="29360" y="128521"/>
                  </a:lnTo>
                  <a:lnTo>
                    <a:pt x="0" y="1309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572"/>
            <p:cNvSpPr/>
            <p:nvPr>
              <p:custDataLst>
                <p:tags r:id="rId69"/>
              </p:custDataLst>
            </p:nvPr>
          </p:nvSpPr>
          <p:spPr>
            <a:xfrm>
              <a:off x="11531600" y="4634464"/>
              <a:ext cx="146051" cy="183877"/>
            </a:xfrm>
            <a:custGeom>
              <a:avLst/>
              <a:gdLst/>
              <a:ahLst/>
              <a:cxnLst/>
              <a:rect l="0" t="0" r="0" b="0"/>
              <a:pathLst>
                <a:path w="146051" h="183877">
                  <a:moveTo>
                    <a:pt x="0" y="20086"/>
                  </a:moveTo>
                  <a:lnTo>
                    <a:pt x="0" y="20086"/>
                  </a:lnTo>
                  <a:lnTo>
                    <a:pt x="4363" y="9947"/>
                  </a:lnTo>
                  <a:lnTo>
                    <a:pt x="5468" y="2409"/>
                  </a:lnTo>
                  <a:lnTo>
                    <a:pt x="7173" y="540"/>
                  </a:lnTo>
                  <a:lnTo>
                    <a:pt x="9721" y="0"/>
                  </a:lnTo>
                  <a:lnTo>
                    <a:pt x="12831" y="345"/>
                  </a:lnTo>
                  <a:lnTo>
                    <a:pt x="15609" y="3398"/>
                  </a:lnTo>
                  <a:lnTo>
                    <a:pt x="20579" y="14315"/>
                  </a:lnTo>
                  <a:lnTo>
                    <a:pt x="26648" y="61259"/>
                  </a:lnTo>
                  <a:lnTo>
                    <a:pt x="30742" y="99480"/>
                  </a:lnTo>
                  <a:lnTo>
                    <a:pt x="36620" y="141915"/>
                  </a:lnTo>
                  <a:lnTo>
                    <a:pt x="44576" y="177475"/>
                  </a:lnTo>
                  <a:lnTo>
                    <a:pt x="46649" y="182162"/>
                  </a:lnTo>
                  <a:lnTo>
                    <a:pt x="50150" y="183876"/>
                  </a:lnTo>
                  <a:lnTo>
                    <a:pt x="54599" y="183607"/>
                  </a:lnTo>
                  <a:lnTo>
                    <a:pt x="59683" y="182016"/>
                  </a:lnTo>
                  <a:lnTo>
                    <a:pt x="70976" y="168960"/>
                  </a:lnTo>
                  <a:lnTo>
                    <a:pt x="92101" y="122714"/>
                  </a:lnTo>
                  <a:lnTo>
                    <a:pt x="109863" y="83476"/>
                  </a:lnTo>
                  <a:lnTo>
                    <a:pt x="122706" y="46472"/>
                  </a:lnTo>
                  <a:lnTo>
                    <a:pt x="146050" y="73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573"/>
            <p:cNvSpPr/>
            <p:nvPr>
              <p:custDataLst>
                <p:tags r:id="rId70"/>
              </p:custDataLst>
            </p:nvPr>
          </p:nvSpPr>
          <p:spPr>
            <a:xfrm>
              <a:off x="11373834" y="4590369"/>
              <a:ext cx="113317" cy="228591"/>
            </a:xfrm>
            <a:custGeom>
              <a:avLst/>
              <a:gdLst/>
              <a:ahLst/>
              <a:cxnLst/>
              <a:rect l="0" t="0" r="0" b="0"/>
              <a:pathLst>
                <a:path w="113317" h="228591">
                  <a:moveTo>
                    <a:pt x="30766" y="64181"/>
                  </a:moveTo>
                  <a:lnTo>
                    <a:pt x="30766" y="64181"/>
                  </a:lnTo>
                  <a:lnTo>
                    <a:pt x="30766" y="60810"/>
                  </a:lnTo>
                  <a:lnTo>
                    <a:pt x="30061" y="61228"/>
                  </a:lnTo>
                  <a:lnTo>
                    <a:pt x="25298" y="69027"/>
                  </a:lnTo>
                  <a:lnTo>
                    <a:pt x="24590" y="77420"/>
                  </a:lnTo>
                  <a:lnTo>
                    <a:pt x="21068" y="115304"/>
                  </a:lnTo>
                  <a:lnTo>
                    <a:pt x="17954" y="157927"/>
                  </a:lnTo>
                  <a:lnTo>
                    <a:pt x="9305" y="201235"/>
                  </a:lnTo>
                  <a:lnTo>
                    <a:pt x="5439" y="226668"/>
                  </a:lnTo>
                  <a:lnTo>
                    <a:pt x="4004" y="228244"/>
                  </a:lnTo>
                  <a:lnTo>
                    <a:pt x="2341" y="228590"/>
                  </a:lnTo>
                  <a:lnTo>
                    <a:pt x="1233" y="226703"/>
                  </a:lnTo>
                  <a:lnTo>
                    <a:pt x="0" y="218963"/>
                  </a:lnTo>
                  <a:lnTo>
                    <a:pt x="4171" y="173699"/>
                  </a:lnTo>
                  <a:lnTo>
                    <a:pt x="11872" y="128461"/>
                  </a:lnTo>
                  <a:lnTo>
                    <a:pt x="22973" y="83070"/>
                  </a:lnTo>
                  <a:lnTo>
                    <a:pt x="38569" y="43986"/>
                  </a:lnTo>
                  <a:lnTo>
                    <a:pt x="57733" y="10725"/>
                  </a:lnTo>
                  <a:lnTo>
                    <a:pt x="66505" y="2087"/>
                  </a:lnTo>
                  <a:lnTo>
                    <a:pt x="71526" y="207"/>
                  </a:lnTo>
                  <a:lnTo>
                    <a:pt x="82748" y="0"/>
                  </a:lnTo>
                  <a:lnTo>
                    <a:pt x="92910" y="6023"/>
                  </a:lnTo>
                  <a:lnTo>
                    <a:pt x="101424" y="16460"/>
                  </a:lnTo>
                  <a:lnTo>
                    <a:pt x="107561" y="30507"/>
                  </a:lnTo>
                  <a:lnTo>
                    <a:pt x="106995" y="49920"/>
                  </a:lnTo>
                  <a:lnTo>
                    <a:pt x="98743" y="79005"/>
                  </a:lnTo>
                  <a:lnTo>
                    <a:pt x="95134" y="86764"/>
                  </a:lnTo>
                  <a:lnTo>
                    <a:pt x="73200" y="107796"/>
                  </a:lnTo>
                  <a:lnTo>
                    <a:pt x="58091" y="115315"/>
                  </a:lnTo>
                  <a:lnTo>
                    <a:pt x="27410" y="120979"/>
                  </a:lnTo>
                  <a:lnTo>
                    <a:pt x="27117" y="121802"/>
                  </a:lnTo>
                  <a:lnTo>
                    <a:pt x="28675" y="124597"/>
                  </a:lnTo>
                  <a:lnTo>
                    <a:pt x="63322" y="167106"/>
                  </a:lnTo>
                  <a:lnTo>
                    <a:pt x="113316" y="2165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489"/>
          <p:cNvGrpSpPr/>
          <p:nvPr/>
        </p:nvGrpSpPr>
        <p:grpSpPr>
          <a:xfrm>
            <a:off x="2330475" y="5771090"/>
            <a:ext cx="958231" cy="401111"/>
            <a:chOff x="2330475" y="5771090"/>
            <a:chExt cx="958231" cy="401111"/>
          </a:xfrm>
        </p:grpSpPr>
        <p:sp>
          <p:nvSpPr>
            <p:cNvPr id="257" name="SMARTInkShape-2574"/>
            <p:cNvSpPr/>
            <p:nvPr>
              <p:custDataLst>
                <p:tags r:id="rId62"/>
              </p:custDataLst>
            </p:nvPr>
          </p:nvSpPr>
          <p:spPr>
            <a:xfrm>
              <a:off x="3238500" y="5829300"/>
              <a:ext cx="50206" cy="342901"/>
            </a:xfrm>
            <a:custGeom>
              <a:avLst/>
              <a:gdLst/>
              <a:ahLst/>
              <a:cxnLst/>
              <a:rect l="0" t="0" r="0" b="0"/>
              <a:pathLst>
                <a:path w="50206" h="342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891" y="47041"/>
                  </a:lnTo>
                  <a:lnTo>
                    <a:pt x="33844" y="90339"/>
                  </a:lnTo>
                  <a:lnTo>
                    <a:pt x="44027" y="132093"/>
                  </a:lnTo>
                  <a:lnTo>
                    <a:pt x="48793" y="172959"/>
                  </a:lnTo>
                  <a:lnTo>
                    <a:pt x="50205" y="214466"/>
                  </a:lnTo>
                  <a:lnTo>
                    <a:pt x="47311" y="256304"/>
                  </a:lnTo>
                  <a:lnTo>
                    <a:pt x="37829" y="295091"/>
                  </a:lnTo>
                  <a:lnTo>
                    <a:pt x="19989" y="323403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575"/>
            <p:cNvSpPr/>
            <p:nvPr>
              <p:custDataLst>
                <p:tags r:id="rId63"/>
              </p:custDataLst>
            </p:nvPr>
          </p:nvSpPr>
          <p:spPr>
            <a:xfrm>
              <a:off x="2982273" y="6026150"/>
              <a:ext cx="97478" cy="35409"/>
            </a:xfrm>
            <a:custGeom>
              <a:avLst/>
              <a:gdLst/>
              <a:ahLst/>
              <a:cxnLst/>
              <a:rect l="0" t="0" r="0" b="0"/>
              <a:pathLst>
                <a:path w="97478" h="35409">
                  <a:moveTo>
                    <a:pt x="14927" y="31750"/>
                  </a:moveTo>
                  <a:lnTo>
                    <a:pt x="14927" y="31750"/>
                  </a:lnTo>
                  <a:lnTo>
                    <a:pt x="11556" y="31750"/>
                  </a:lnTo>
                  <a:lnTo>
                    <a:pt x="8020" y="33631"/>
                  </a:lnTo>
                  <a:lnTo>
                    <a:pt x="6089" y="35121"/>
                  </a:lnTo>
                  <a:lnTo>
                    <a:pt x="4096" y="35408"/>
                  </a:lnTo>
                  <a:lnTo>
                    <a:pt x="0" y="33845"/>
                  </a:lnTo>
                  <a:lnTo>
                    <a:pt x="742" y="32442"/>
                  </a:lnTo>
                  <a:lnTo>
                    <a:pt x="7211" y="29000"/>
                  </a:lnTo>
                  <a:lnTo>
                    <a:pt x="46566" y="17085"/>
                  </a:lnTo>
                  <a:lnTo>
                    <a:pt x="97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576"/>
            <p:cNvSpPr/>
            <p:nvPr>
              <p:custDataLst>
                <p:tags r:id="rId64"/>
              </p:custDataLst>
            </p:nvPr>
          </p:nvSpPr>
          <p:spPr>
            <a:xfrm>
              <a:off x="2946801" y="5888054"/>
              <a:ext cx="107444" cy="237849"/>
            </a:xfrm>
            <a:custGeom>
              <a:avLst/>
              <a:gdLst/>
              <a:ahLst/>
              <a:cxnLst/>
              <a:rect l="0" t="0" r="0" b="0"/>
              <a:pathLst>
                <a:path w="107444" h="237849">
                  <a:moveTo>
                    <a:pt x="50399" y="74596"/>
                  </a:moveTo>
                  <a:lnTo>
                    <a:pt x="50399" y="74596"/>
                  </a:lnTo>
                  <a:lnTo>
                    <a:pt x="50399" y="62387"/>
                  </a:lnTo>
                  <a:lnTo>
                    <a:pt x="49693" y="60812"/>
                  </a:lnTo>
                  <a:lnTo>
                    <a:pt x="48517" y="60468"/>
                  </a:lnTo>
                  <a:lnTo>
                    <a:pt x="47028" y="60944"/>
                  </a:lnTo>
                  <a:lnTo>
                    <a:pt x="41561" y="68356"/>
                  </a:lnTo>
                  <a:lnTo>
                    <a:pt x="24393" y="113956"/>
                  </a:lnTo>
                  <a:lnTo>
                    <a:pt x="14001" y="153756"/>
                  </a:lnTo>
                  <a:lnTo>
                    <a:pt x="6453" y="189772"/>
                  </a:lnTo>
                  <a:lnTo>
                    <a:pt x="201" y="236925"/>
                  </a:lnTo>
                  <a:lnTo>
                    <a:pt x="0" y="237848"/>
                  </a:lnTo>
                  <a:lnTo>
                    <a:pt x="8441" y="192982"/>
                  </a:lnTo>
                  <a:lnTo>
                    <a:pt x="21269" y="152711"/>
                  </a:lnTo>
                  <a:lnTo>
                    <a:pt x="34712" y="112558"/>
                  </a:lnTo>
                  <a:lnTo>
                    <a:pt x="52317" y="66964"/>
                  </a:lnTo>
                  <a:lnTo>
                    <a:pt x="76178" y="23674"/>
                  </a:lnTo>
                  <a:lnTo>
                    <a:pt x="92845" y="3064"/>
                  </a:lnTo>
                  <a:lnTo>
                    <a:pt x="95629" y="801"/>
                  </a:lnTo>
                  <a:lnTo>
                    <a:pt x="97486" y="0"/>
                  </a:lnTo>
                  <a:lnTo>
                    <a:pt x="99429" y="2993"/>
                  </a:lnTo>
                  <a:lnTo>
                    <a:pt x="103470" y="15726"/>
                  </a:lnTo>
                  <a:lnTo>
                    <a:pt x="106341" y="56212"/>
                  </a:lnTo>
                  <a:lnTo>
                    <a:pt x="107191" y="98312"/>
                  </a:lnTo>
                  <a:lnTo>
                    <a:pt x="107443" y="137597"/>
                  </a:lnTo>
                  <a:lnTo>
                    <a:pt x="106822" y="178659"/>
                  </a:lnTo>
                  <a:lnTo>
                    <a:pt x="101786" y="223887"/>
                  </a:lnTo>
                  <a:lnTo>
                    <a:pt x="101199" y="233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577"/>
            <p:cNvSpPr/>
            <p:nvPr>
              <p:custDataLst>
                <p:tags r:id="rId65"/>
              </p:custDataLst>
            </p:nvPr>
          </p:nvSpPr>
          <p:spPr>
            <a:xfrm>
              <a:off x="2788111" y="5861933"/>
              <a:ext cx="88440" cy="310268"/>
            </a:xfrm>
            <a:custGeom>
              <a:avLst/>
              <a:gdLst/>
              <a:ahLst/>
              <a:cxnLst/>
              <a:rect l="0" t="0" r="0" b="0"/>
              <a:pathLst>
                <a:path w="88440" h="310268">
                  <a:moveTo>
                    <a:pt x="88439" y="5467"/>
                  </a:moveTo>
                  <a:lnTo>
                    <a:pt x="88439" y="5467"/>
                  </a:lnTo>
                  <a:lnTo>
                    <a:pt x="76506" y="441"/>
                  </a:lnTo>
                  <a:lnTo>
                    <a:pt x="74133" y="0"/>
                  </a:lnTo>
                  <a:lnTo>
                    <a:pt x="67735" y="7034"/>
                  </a:lnTo>
                  <a:lnTo>
                    <a:pt x="38818" y="54375"/>
                  </a:lnTo>
                  <a:lnTo>
                    <a:pt x="20992" y="101618"/>
                  </a:lnTo>
                  <a:lnTo>
                    <a:pt x="7409" y="147723"/>
                  </a:lnTo>
                  <a:lnTo>
                    <a:pt x="1093" y="194747"/>
                  </a:lnTo>
                  <a:lnTo>
                    <a:pt x="0" y="237077"/>
                  </a:lnTo>
                  <a:lnTo>
                    <a:pt x="3046" y="264043"/>
                  </a:lnTo>
                  <a:lnTo>
                    <a:pt x="11788" y="287713"/>
                  </a:lnTo>
                  <a:lnTo>
                    <a:pt x="43989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578"/>
            <p:cNvSpPr/>
            <p:nvPr>
              <p:custDataLst>
                <p:tags r:id="rId66"/>
              </p:custDataLst>
            </p:nvPr>
          </p:nvSpPr>
          <p:spPr>
            <a:xfrm>
              <a:off x="2480362" y="5956300"/>
              <a:ext cx="129489" cy="167767"/>
            </a:xfrm>
            <a:custGeom>
              <a:avLst/>
              <a:gdLst/>
              <a:ahLst/>
              <a:cxnLst/>
              <a:rect l="0" t="0" r="0" b="0"/>
              <a:pathLst>
                <a:path w="129489" h="167767">
                  <a:moveTo>
                    <a:pt x="8838" y="31750"/>
                  </a:moveTo>
                  <a:lnTo>
                    <a:pt x="8838" y="31750"/>
                  </a:lnTo>
                  <a:lnTo>
                    <a:pt x="5467" y="28379"/>
                  </a:lnTo>
                  <a:lnTo>
                    <a:pt x="1930" y="26724"/>
                  </a:lnTo>
                  <a:lnTo>
                    <a:pt x="0" y="26283"/>
                  </a:lnTo>
                  <a:lnTo>
                    <a:pt x="123" y="26694"/>
                  </a:lnTo>
                  <a:lnTo>
                    <a:pt x="29463" y="52559"/>
                  </a:lnTo>
                  <a:lnTo>
                    <a:pt x="47912" y="79637"/>
                  </a:lnTo>
                  <a:lnTo>
                    <a:pt x="51821" y="86958"/>
                  </a:lnTo>
                  <a:lnTo>
                    <a:pt x="57322" y="120859"/>
                  </a:lnTo>
                  <a:lnTo>
                    <a:pt x="55580" y="148699"/>
                  </a:lnTo>
                  <a:lnTo>
                    <a:pt x="50544" y="161573"/>
                  </a:lnTo>
                  <a:lnTo>
                    <a:pt x="47225" y="166982"/>
                  </a:lnTo>
                  <a:lnTo>
                    <a:pt x="44307" y="167766"/>
                  </a:lnTo>
                  <a:lnTo>
                    <a:pt x="41656" y="165467"/>
                  </a:lnTo>
                  <a:lnTo>
                    <a:pt x="39184" y="161111"/>
                  </a:lnTo>
                  <a:lnTo>
                    <a:pt x="35703" y="138126"/>
                  </a:lnTo>
                  <a:lnTo>
                    <a:pt x="41414" y="108973"/>
                  </a:lnTo>
                  <a:lnTo>
                    <a:pt x="60350" y="68929"/>
                  </a:lnTo>
                  <a:lnTo>
                    <a:pt x="86107" y="32465"/>
                  </a:lnTo>
                  <a:lnTo>
                    <a:pt x="129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579"/>
            <p:cNvSpPr/>
            <p:nvPr>
              <p:custDataLst>
                <p:tags r:id="rId67"/>
              </p:custDataLst>
            </p:nvPr>
          </p:nvSpPr>
          <p:spPr>
            <a:xfrm>
              <a:off x="2330475" y="5771090"/>
              <a:ext cx="119146" cy="384946"/>
            </a:xfrm>
            <a:custGeom>
              <a:avLst/>
              <a:gdLst/>
              <a:ahLst/>
              <a:cxnLst/>
              <a:rect l="0" t="0" r="0" b="0"/>
              <a:pathLst>
                <a:path w="119146" h="384946">
                  <a:moveTo>
                    <a:pt x="12675" y="140760"/>
                  </a:moveTo>
                  <a:lnTo>
                    <a:pt x="12675" y="140760"/>
                  </a:lnTo>
                  <a:lnTo>
                    <a:pt x="5933" y="140760"/>
                  </a:lnTo>
                  <a:lnTo>
                    <a:pt x="3947" y="142877"/>
                  </a:lnTo>
                  <a:lnTo>
                    <a:pt x="1740" y="150873"/>
                  </a:lnTo>
                  <a:lnTo>
                    <a:pt x="2089" y="188762"/>
                  </a:lnTo>
                  <a:lnTo>
                    <a:pt x="5070" y="228831"/>
                  </a:lnTo>
                  <a:lnTo>
                    <a:pt x="5953" y="269396"/>
                  </a:lnTo>
                  <a:lnTo>
                    <a:pt x="8096" y="310813"/>
                  </a:lnTo>
                  <a:lnTo>
                    <a:pt x="12072" y="355954"/>
                  </a:lnTo>
                  <a:lnTo>
                    <a:pt x="12596" y="384945"/>
                  </a:lnTo>
                  <a:lnTo>
                    <a:pt x="11917" y="384689"/>
                  </a:lnTo>
                  <a:lnTo>
                    <a:pt x="8295" y="366769"/>
                  </a:lnTo>
                  <a:lnTo>
                    <a:pt x="4833" y="319380"/>
                  </a:lnTo>
                  <a:lnTo>
                    <a:pt x="1414" y="278115"/>
                  </a:lnTo>
                  <a:lnTo>
                    <a:pt x="401" y="236020"/>
                  </a:lnTo>
                  <a:lnTo>
                    <a:pt x="164" y="201443"/>
                  </a:lnTo>
                  <a:lnTo>
                    <a:pt x="59" y="164907"/>
                  </a:lnTo>
                  <a:lnTo>
                    <a:pt x="0" y="125494"/>
                  </a:lnTo>
                  <a:lnTo>
                    <a:pt x="6724" y="85828"/>
                  </a:lnTo>
                  <a:lnTo>
                    <a:pt x="17654" y="46167"/>
                  </a:lnTo>
                  <a:lnTo>
                    <a:pt x="33200" y="14347"/>
                  </a:lnTo>
                  <a:lnTo>
                    <a:pt x="39764" y="7801"/>
                  </a:lnTo>
                  <a:lnTo>
                    <a:pt x="54583" y="529"/>
                  </a:lnTo>
                  <a:lnTo>
                    <a:pt x="61780" y="0"/>
                  </a:lnTo>
                  <a:lnTo>
                    <a:pt x="75422" y="3176"/>
                  </a:lnTo>
                  <a:lnTo>
                    <a:pt x="88540" y="14936"/>
                  </a:lnTo>
                  <a:lnTo>
                    <a:pt x="107467" y="41117"/>
                  </a:lnTo>
                  <a:lnTo>
                    <a:pt x="115629" y="65532"/>
                  </a:lnTo>
                  <a:lnTo>
                    <a:pt x="119145" y="101850"/>
                  </a:lnTo>
                  <a:lnTo>
                    <a:pt x="110073" y="140520"/>
                  </a:lnTo>
                  <a:lnTo>
                    <a:pt x="99707" y="158527"/>
                  </a:lnTo>
                  <a:lnTo>
                    <a:pt x="93980" y="165305"/>
                  </a:lnTo>
                  <a:lnTo>
                    <a:pt x="76327" y="174717"/>
                  </a:lnTo>
                  <a:lnTo>
                    <a:pt x="40614" y="183137"/>
                  </a:lnTo>
                  <a:lnTo>
                    <a:pt x="12675" y="178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490"/>
          <p:cNvGrpSpPr/>
          <p:nvPr/>
        </p:nvGrpSpPr>
        <p:grpSpPr>
          <a:xfrm>
            <a:off x="3733800" y="6007362"/>
            <a:ext cx="184151" cy="124809"/>
            <a:chOff x="3733800" y="6007362"/>
            <a:chExt cx="184151" cy="124809"/>
          </a:xfrm>
        </p:grpSpPr>
        <p:sp>
          <p:nvSpPr>
            <p:cNvPr id="264" name="SMARTInkShape-2580"/>
            <p:cNvSpPr/>
            <p:nvPr>
              <p:custDataLst>
                <p:tags r:id="rId60"/>
              </p:custDataLst>
            </p:nvPr>
          </p:nvSpPr>
          <p:spPr>
            <a:xfrm>
              <a:off x="3758704" y="6102350"/>
              <a:ext cx="159247" cy="29821"/>
            </a:xfrm>
            <a:custGeom>
              <a:avLst/>
              <a:gdLst/>
              <a:ahLst/>
              <a:cxnLst/>
              <a:rect l="0" t="0" r="0" b="0"/>
              <a:pathLst>
                <a:path w="159247" h="29821">
                  <a:moveTo>
                    <a:pt x="13196" y="0"/>
                  </a:moveTo>
                  <a:lnTo>
                    <a:pt x="13196" y="0"/>
                  </a:lnTo>
                  <a:lnTo>
                    <a:pt x="810" y="18162"/>
                  </a:lnTo>
                  <a:lnTo>
                    <a:pt x="0" y="21985"/>
                  </a:lnTo>
                  <a:lnTo>
                    <a:pt x="165" y="25240"/>
                  </a:lnTo>
                  <a:lnTo>
                    <a:pt x="1686" y="27410"/>
                  </a:lnTo>
                  <a:lnTo>
                    <a:pt x="4112" y="28856"/>
                  </a:lnTo>
                  <a:lnTo>
                    <a:pt x="7140" y="29820"/>
                  </a:lnTo>
                  <a:lnTo>
                    <a:pt x="51962" y="26470"/>
                  </a:lnTo>
                  <a:lnTo>
                    <a:pt x="87006" y="23836"/>
                  </a:lnTo>
                  <a:lnTo>
                    <a:pt x="132982" y="16625"/>
                  </a:lnTo>
                  <a:lnTo>
                    <a:pt x="15924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581"/>
            <p:cNvSpPr/>
            <p:nvPr>
              <p:custDataLst>
                <p:tags r:id="rId61"/>
              </p:custDataLst>
            </p:nvPr>
          </p:nvSpPr>
          <p:spPr>
            <a:xfrm>
              <a:off x="3733800" y="6007362"/>
              <a:ext cx="171451" cy="12439"/>
            </a:xfrm>
            <a:custGeom>
              <a:avLst/>
              <a:gdLst/>
              <a:ahLst/>
              <a:cxnLst/>
              <a:rect l="0" t="0" r="0" b="0"/>
              <a:pathLst>
                <a:path w="171451" h="12439">
                  <a:moveTo>
                    <a:pt x="0" y="6088"/>
                  </a:moveTo>
                  <a:lnTo>
                    <a:pt x="0" y="6088"/>
                  </a:lnTo>
                  <a:lnTo>
                    <a:pt x="5467" y="621"/>
                  </a:lnTo>
                  <a:lnTo>
                    <a:pt x="9460" y="0"/>
                  </a:lnTo>
                  <a:lnTo>
                    <a:pt x="47092" y="5705"/>
                  </a:lnTo>
                  <a:lnTo>
                    <a:pt x="88952" y="6012"/>
                  </a:lnTo>
                  <a:lnTo>
                    <a:pt x="135447" y="7959"/>
                  </a:lnTo>
                  <a:lnTo>
                    <a:pt x="171450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491"/>
          <p:cNvGrpSpPr/>
          <p:nvPr/>
        </p:nvGrpSpPr>
        <p:grpSpPr>
          <a:xfrm>
            <a:off x="4276416" y="5776485"/>
            <a:ext cx="213035" cy="839883"/>
            <a:chOff x="4276416" y="5776485"/>
            <a:chExt cx="213035" cy="839883"/>
          </a:xfrm>
        </p:grpSpPr>
        <p:sp>
          <p:nvSpPr>
            <p:cNvPr id="267" name="SMARTInkShape-2582"/>
            <p:cNvSpPr/>
            <p:nvPr>
              <p:custDataLst>
                <p:tags r:id="rId58"/>
              </p:custDataLst>
            </p:nvPr>
          </p:nvSpPr>
          <p:spPr>
            <a:xfrm>
              <a:off x="4276416" y="6502845"/>
              <a:ext cx="136835" cy="113523"/>
            </a:xfrm>
            <a:custGeom>
              <a:avLst/>
              <a:gdLst/>
              <a:ahLst/>
              <a:cxnLst/>
              <a:rect l="0" t="0" r="0" b="0"/>
              <a:pathLst>
                <a:path w="136835" h="113523">
                  <a:moveTo>
                    <a:pt x="9834" y="5905"/>
                  </a:moveTo>
                  <a:lnTo>
                    <a:pt x="9834" y="5905"/>
                  </a:lnTo>
                  <a:lnTo>
                    <a:pt x="4367" y="5904"/>
                  </a:lnTo>
                  <a:lnTo>
                    <a:pt x="374" y="9275"/>
                  </a:lnTo>
                  <a:lnTo>
                    <a:pt x="0" y="8858"/>
                  </a:lnTo>
                  <a:lnTo>
                    <a:pt x="2886" y="1058"/>
                  </a:lnTo>
                  <a:lnTo>
                    <a:pt x="3791" y="557"/>
                  </a:lnTo>
                  <a:lnTo>
                    <a:pt x="6677" y="0"/>
                  </a:lnTo>
                  <a:lnTo>
                    <a:pt x="27234" y="8432"/>
                  </a:lnTo>
                  <a:lnTo>
                    <a:pt x="33560" y="16200"/>
                  </a:lnTo>
                  <a:lnTo>
                    <a:pt x="38018" y="27415"/>
                  </a:lnTo>
                  <a:lnTo>
                    <a:pt x="41270" y="68970"/>
                  </a:lnTo>
                  <a:lnTo>
                    <a:pt x="41445" y="81911"/>
                  </a:lnTo>
                  <a:lnTo>
                    <a:pt x="37759" y="94719"/>
                  </a:lnTo>
                  <a:lnTo>
                    <a:pt x="29038" y="113522"/>
                  </a:lnTo>
                  <a:lnTo>
                    <a:pt x="39575" y="84299"/>
                  </a:lnTo>
                  <a:lnTo>
                    <a:pt x="69825" y="41918"/>
                  </a:lnTo>
                  <a:lnTo>
                    <a:pt x="102442" y="8566"/>
                  </a:lnTo>
                  <a:lnTo>
                    <a:pt x="105791" y="7088"/>
                  </a:lnTo>
                  <a:lnTo>
                    <a:pt x="107672" y="6693"/>
                  </a:lnTo>
                  <a:lnTo>
                    <a:pt x="108926" y="7841"/>
                  </a:lnTo>
                  <a:lnTo>
                    <a:pt x="110319" y="12881"/>
                  </a:lnTo>
                  <a:lnTo>
                    <a:pt x="112780" y="59320"/>
                  </a:lnTo>
                  <a:lnTo>
                    <a:pt x="118147" y="70566"/>
                  </a:lnTo>
                  <a:lnTo>
                    <a:pt x="121554" y="74412"/>
                  </a:lnTo>
                  <a:lnTo>
                    <a:pt x="136834" y="82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583"/>
            <p:cNvSpPr/>
            <p:nvPr>
              <p:custDataLst>
                <p:tags r:id="rId59"/>
              </p:custDataLst>
            </p:nvPr>
          </p:nvSpPr>
          <p:spPr>
            <a:xfrm>
              <a:off x="4356100" y="5776485"/>
              <a:ext cx="133351" cy="537415"/>
            </a:xfrm>
            <a:custGeom>
              <a:avLst/>
              <a:gdLst/>
              <a:ahLst/>
              <a:cxnLst/>
              <a:rect l="0" t="0" r="0" b="0"/>
              <a:pathLst>
                <a:path w="133351" h="537415">
                  <a:moveTo>
                    <a:pt x="133350" y="21065"/>
                  </a:moveTo>
                  <a:lnTo>
                    <a:pt x="133350" y="21065"/>
                  </a:lnTo>
                  <a:lnTo>
                    <a:pt x="119535" y="9132"/>
                  </a:lnTo>
                  <a:lnTo>
                    <a:pt x="100125" y="50"/>
                  </a:lnTo>
                  <a:lnTo>
                    <a:pt x="94267" y="0"/>
                  </a:lnTo>
                  <a:lnTo>
                    <a:pt x="82113" y="3706"/>
                  </a:lnTo>
                  <a:lnTo>
                    <a:pt x="59999" y="20468"/>
                  </a:lnTo>
                  <a:lnTo>
                    <a:pt x="33019" y="56486"/>
                  </a:lnTo>
                  <a:lnTo>
                    <a:pt x="12283" y="101311"/>
                  </a:lnTo>
                  <a:lnTo>
                    <a:pt x="3158" y="142357"/>
                  </a:lnTo>
                  <a:lnTo>
                    <a:pt x="2506" y="184750"/>
                  </a:lnTo>
                  <a:lnTo>
                    <a:pt x="8973" y="223845"/>
                  </a:lnTo>
                  <a:lnTo>
                    <a:pt x="20431" y="264869"/>
                  </a:lnTo>
                  <a:lnTo>
                    <a:pt x="30669" y="300110"/>
                  </a:lnTo>
                  <a:lnTo>
                    <a:pt x="46011" y="338460"/>
                  </a:lnTo>
                  <a:lnTo>
                    <a:pt x="60592" y="376634"/>
                  </a:lnTo>
                  <a:lnTo>
                    <a:pt x="68021" y="415072"/>
                  </a:lnTo>
                  <a:lnTo>
                    <a:pt x="67607" y="461654"/>
                  </a:lnTo>
                  <a:lnTo>
                    <a:pt x="63209" y="480760"/>
                  </a:lnTo>
                  <a:lnTo>
                    <a:pt x="43967" y="514490"/>
                  </a:lnTo>
                  <a:lnTo>
                    <a:pt x="29725" y="527020"/>
                  </a:lnTo>
                  <a:lnTo>
                    <a:pt x="12100" y="536298"/>
                  </a:lnTo>
                  <a:lnTo>
                    <a:pt x="8067" y="537414"/>
                  </a:lnTo>
                  <a:lnTo>
                    <a:pt x="0" y="535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492"/>
          <p:cNvGrpSpPr/>
          <p:nvPr/>
        </p:nvGrpSpPr>
        <p:grpSpPr>
          <a:xfrm>
            <a:off x="4806950" y="5741773"/>
            <a:ext cx="1765301" cy="538378"/>
            <a:chOff x="4806950" y="5741773"/>
            <a:chExt cx="1765301" cy="538378"/>
          </a:xfrm>
        </p:grpSpPr>
        <p:sp>
          <p:nvSpPr>
            <p:cNvPr id="270" name="SMARTInkShape-2584"/>
            <p:cNvSpPr/>
            <p:nvPr>
              <p:custDataLst>
                <p:tags r:id="rId45"/>
              </p:custDataLst>
            </p:nvPr>
          </p:nvSpPr>
          <p:spPr>
            <a:xfrm>
              <a:off x="6572250" y="6076950"/>
              <a:ext cx="1" cy="10936"/>
            </a:xfrm>
            <a:custGeom>
              <a:avLst/>
              <a:gdLst/>
              <a:ahLst/>
              <a:cxnLst/>
              <a:rect l="0" t="0" r="0" b="0"/>
              <a:pathLst>
                <a:path w="1" h="10936">
                  <a:moveTo>
                    <a:pt x="0" y="0"/>
                  </a:moveTo>
                  <a:lnTo>
                    <a:pt x="0" y="0"/>
                  </a:lnTo>
                  <a:lnTo>
                    <a:pt x="0" y="10935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585"/>
            <p:cNvSpPr/>
            <p:nvPr>
              <p:custDataLst>
                <p:tags r:id="rId46"/>
              </p:custDataLst>
            </p:nvPr>
          </p:nvSpPr>
          <p:spPr>
            <a:xfrm>
              <a:off x="6413500" y="5886450"/>
              <a:ext cx="48484" cy="222251"/>
            </a:xfrm>
            <a:custGeom>
              <a:avLst/>
              <a:gdLst/>
              <a:ahLst/>
              <a:cxnLst/>
              <a:rect l="0" t="0" r="0" b="0"/>
              <a:pathLst>
                <a:path w="48484" h="2222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7676" y="18950"/>
                  </a:lnTo>
                  <a:lnTo>
                    <a:pt x="36317" y="60838"/>
                  </a:lnTo>
                  <a:lnTo>
                    <a:pt x="47743" y="105039"/>
                  </a:lnTo>
                  <a:lnTo>
                    <a:pt x="48483" y="135858"/>
                  </a:lnTo>
                  <a:lnTo>
                    <a:pt x="36375" y="178322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586"/>
            <p:cNvSpPr/>
            <p:nvPr>
              <p:custDataLst>
                <p:tags r:id="rId47"/>
              </p:custDataLst>
            </p:nvPr>
          </p:nvSpPr>
          <p:spPr>
            <a:xfrm>
              <a:off x="6215747" y="5976310"/>
              <a:ext cx="121554" cy="122703"/>
            </a:xfrm>
            <a:custGeom>
              <a:avLst/>
              <a:gdLst/>
              <a:ahLst/>
              <a:cxnLst/>
              <a:rect l="0" t="0" r="0" b="0"/>
              <a:pathLst>
                <a:path w="121554" h="122703">
                  <a:moveTo>
                    <a:pt x="7253" y="11740"/>
                  </a:moveTo>
                  <a:lnTo>
                    <a:pt x="7253" y="11740"/>
                  </a:lnTo>
                  <a:lnTo>
                    <a:pt x="7252" y="8369"/>
                  </a:lnTo>
                  <a:lnTo>
                    <a:pt x="6548" y="7376"/>
                  </a:lnTo>
                  <a:lnTo>
                    <a:pt x="5371" y="6714"/>
                  </a:lnTo>
                  <a:lnTo>
                    <a:pt x="3882" y="6273"/>
                  </a:lnTo>
                  <a:lnTo>
                    <a:pt x="3595" y="5273"/>
                  </a:lnTo>
                  <a:lnTo>
                    <a:pt x="5157" y="2280"/>
                  </a:lnTo>
                  <a:lnTo>
                    <a:pt x="6560" y="1200"/>
                  </a:lnTo>
                  <a:lnTo>
                    <a:pt x="10002" y="0"/>
                  </a:lnTo>
                  <a:lnTo>
                    <a:pt x="15766" y="3230"/>
                  </a:lnTo>
                  <a:lnTo>
                    <a:pt x="19279" y="6067"/>
                  </a:lnTo>
                  <a:lnTo>
                    <a:pt x="39992" y="41949"/>
                  </a:lnTo>
                  <a:lnTo>
                    <a:pt x="41089" y="57622"/>
                  </a:lnTo>
                  <a:lnTo>
                    <a:pt x="35857" y="86483"/>
                  </a:lnTo>
                  <a:lnTo>
                    <a:pt x="24819" y="114777"/>
                  </a:lnTo>
                  <a:lnTo>
                    <a:pt x="21080" y="118531"/>
                  </a:lnTo>
                  <a:lnTo>
                    <a:pt x="11282" y="122702"/>
                  </a:lnTo>
                  <a:lnTo>
                    <a:pt x="3634" y="122675"/>
                  </a:lnTo>
                  <a:lnTo>
                    <a:pt x="607" y="121680"/>
                  </a:lnTo>
                  <a:lnTo>
                    <a:pt x="0" y="118194"/>
                  </a:lnTo>
                  <a:lnTo>
                    <a:pt x="3089" y="106796"/>
                  </a:lnTo>
                  <a:lnTo>
                    <a:pt x="22345" y="72823"/>
                  </a:lnTo>
                  <a:lnTo>
                    <a:pt x="67621" y="32546"/>
                  </a:lnTo>
                  <a:lnTo>
                    <a:pt x="89974" y="16761"/>
                  </a:lnTo>
                  <a:lnTo>
                    <a:pt x="91328" y="16499"/>
                  </a:lnTo>
                  <a:lnTo>
                    <a:pt x="91525" y="17735"/>
                  </a:lnTo>
                  <a:lnTo>
                    <a:pt x="89863" y="22165"/>
                  </a:lnTo>
                  <a:lnTo>
                    <a:pt x="77694" y="42999"/>
                  </a:lnTo>
                  <a:lnTo>
                    <a:pt x="72810" y="65766"/>
                  </a:lnTo>
                  <a:lnTo>
                    <a:pt x="73535" y="71747"/>
                  </a:lnTo>
                  <a:lnTo>
                    <a:pt x="75429" y="76438"/>
                  </a:lnTo>
                  <a:lnTo>
                    <a:pt x="78104" y="80273"/>
                  </a:lnTo>
                  <a:lnTo>
                    <a:pt x="90483" y="84532"/>
                  </a:lnTo>
                  <a:lnTo>
                    <a:pt x="121553" y="8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587"/>
            <p:cNvSpPr/>
            <p:nvPr>
              <p:custDataLst>
                <p:tags r:id="rId48"/>
              </p:custDataLst>
            </p:nvPr>
          </p:nvSpPr>
          <p:spPr>
            <a:xfrm>
              <a:off x="6011675" y="6102350"/>
              <a:ext cx="103376" cy="36336"/>
            </a:xfrm>
            <a:custGeom>
              <a:avLst/>
              <a:gdLst/>
              <a:ahLst/>
              <a:cxnLst/>
              <a:rect l="0" t="0" r="0" b="0"/>
              <a:pathLst>
                <a:path w="103376" h="36336">
                  <a:moveTo>
                    <a:pt x="14475" y="25400"/>
                  </a:moveTo>
                  <a:lnTo>
                    <a:pt x="14475" y="25400"/>
                  </a:lnTo>
                  <a:lnTo>
                    <a:pt x="5041" y="34128"/>
                  </a:lnTo>
                  <a:lnTo>
                    <a:pt x="170" y="36335"/>
                  </a:lnTo>
                  <a:lnTo>
                    <a:pt x="0" y="36218"/>
                  </a:lnTo>
                  <a:lnTo>
                    <a:pt x="16889" y="29107"/>
                  </a:lnTo>
                  <a:lnTo>
                    <a:pt x="61625" y="18984"/>
                  </a:lnTo>
                  <a:lnTo>
                    <a:pt x="103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588"/>
            <p:cNvSpPr/>
            <p:nvPr>
              <p:custDataLst>
                <p:tags r:id="rId49"/>
              </p:custDataLst>
            </p:nvPr>
          </p:nvSpPr>
          <p:spPr>
            <a:xfrm>
              <a:off x="6014333" y="6038850"/>
              <a:ext cx="81668" cy="22709"/>
            </a:xfrm>
            <a:custGeom>
              <a:avLst/>
              <a:gdLst/>
              <a:ahLst/>
              <a:cxnLst/>
              <a:rect l="0" t="0" r="0" b="0"/>
              <a:pathLst>
                <a:path w="81668" h="22709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1103" y="22708"/>
                  </a:lnTo>
                  <a:lnTo>
                    <a:pt x="441" y="22195"/>
                  </a:lnTo>
                  <a:lnTo>
                    <a:pt x="0" y="21145"/>
                  </a:lnTo>
                  <a:lnTo>
                    <a:pt x="1116" y="19742"/>
                  </a:lnTo>
                  <a:lnTo>
                    <a:pt x="6120" y="16300"/>
                  </a:lnTo>
                  <a:lnTo>
                    <a:pt x="41841" y="8148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589"/>
            <p:cNvSpPr/>
            <p:nvPr>
              <p:custDataLst>
                <p:tags r:id="rId50"/>
              </p:custDataLst>
            </p:nvPr>
          </p:nvSpPr>
          <p:spPr>
            <a:xfrm>
              <a:off x="5810250" y="5959754"/>
              <a:ext cx="114301" cy="199747"/>
            </a:xfrm>
            <a:custGeom>
              <a:avLst/>
              <a:gdLst/>
              <a:ahLst/>
              <a:cxnLst/>
              <a:rect l="0" t="0" r="0" b="0"/>
              <a:pathLst>
                <a:path w="114301" h="199747">
                  <a:moveTo>
                    <a:pt x="114300" y="15596"/>
                  </a:moveTo>
                  <a:lnTo>
                    <a:pt x="114300" y="15596"/>
                  </a:lnTo>
                  <a:lnTo>
                    <a:pt x="114300" y="668"/>
                  </a:lnTo>
                  <a:lnTo>
                    <a:pt x="112889" y="0"/>
                  </a:lnTo>
                  <a:lnTo>
                    <a:pt x="107558" y="1139"/>
                  </a:lnTo>
                  <a:lnTo>
                    <a:pt x="96624" y="12488"/>
                  </a:lnTo>
                  <a:lnTo>
                    <a:pt x="68530" y="56469"/>
                  </a:lnTo>
                  <a:lnTo>
                    <a:pt x="42569" y="99106"/>
                  </a:lnTo>
                  <a:lnTo>
                    <a:pt x="21242" y="143708"/>
                  </a:lnTo>
                  <a:lnTo>
                    <a:pt x="3397" y="183938"/>
                  </a:lnTo>
                  <a:lnTo>
                    <a:pt x="0" y="199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590"/>
            <p:cNvSpPr/>
            <p:nvPr>
              <p:custDataLst>
                <p:tags r:id="rId51"/>
              </p:custDataLst>
            </p:nvPr>
          </p:nvSpPr>
          <p:spPr>
            <a:xfrm>
              <a:off x="5746750" y="5933592"/>
              <a:ext cx="152401" cy="219559"/>
            </a:xfrm>
            <a:custGeom>
              <a:avLst/>
              <a:gdLst/>
              <a:ahLst/>
              <a:cxnLst/>
              <a:rect l="0" t="0" r="0" b="0"/>
              <a:pathLst>
                <a:path w="152401" h="2195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26732" y="19158"/>
                  </a:lnTo>
                  <a:lnTo>
                    <a:pt x="57326" y="60593"/>
                  </a:lnTo>
                  <a:lnTo>
                    <a:pt x="85779" y="101806"/>
                  </a:lnTo>
                  <a:lnTo>
                    <a:pt x="113683" y="141814"/>
                  </a:lnTo>
                  <a:lnTo>
                    <a:pt x="133803" y="185230"/>
                  </a:lnTo>
                  <a:lnTo>
                    <a:pt x="15240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591"/>
            <p:cNvSpPr/>
            <p:nvPr>
              <p:custDataLst>
                <p:tags r:id="rId52"/>
              </p:custDataLst>
            </p:nvPr>
          </p:nvSpPr>
          <p:spPr>
            <a:xfrm>
              <a:off x="5556250" y="5741773"/>
              <a:ext cx="42965" cy="538378"/>
            </a:xfrm>
            <a:custGeom>
              <a:avLst/>
              <a:gdLst/>
              <a:ahLst/>
              <a:cxnLst/>
              <a:rect l="0" t="0" r="0" b="0"/>
              <a:pathLst>
                <a:path w="42965" h="538378">
                  <a:moveTo>
                    <a:pt x="0" y="17677"/>
                  </a:moveTo>
                  <a:lnTo>
                    <a:pt x="0" y="17677"/>
                  </a:lnTo>
                  <a:lnTo>
                    <a:pt x="8838" y="0"/>
                  </a:lnTo>
                  <a:lnTo>
                    <a:pt x="10126" y="954"/>
                  </a:lnTo>
                  <a:lnTo>
                    <a:pt x="12361" y="40518"/>
                  </a:lnTo>
                  <a:lnTo>
                    <a:pt x="15970" y="86064"/>
                  </a:lnTo>
                  <a:lnTo>
                    <a:pt x="21508" y="126291"/>
                  </a:lnTo>
                  <a:lnTo>
                    <a:pt x="24247" y="163924"/>
                  </a:lnTo>
                  <a:lnTo>
                    <a:pt x="28429" y="201885"/>
                  </a:lnTo>
                  <a:lnTo>
                    <a:pt x="30766" y="239944"/>
                  </a:lnTo>
                  <a:lnTo>
                    <a:pt x="33194" y="274742"/>
                  </a:lnTo>
                  <a:lnTo>
                    <a:pt x="36625" y="312550"/>
                  </a:lnTo>
                  <a:lnTo>
                    <a:pt x="41818" y="356930"/>
                  </a:lnTo>
                  <a:lnTo>
                    <a:pt x="42964" y="395559"/>
                  </a:lnTo>
                  <a:lnTo>
                    <a:pt x="39855" y="441733"/>
                  </a:lnTo>
                  <a:lnTo>
                    <a:pt x="38447" y="484087"/>
                  </a:lnTo>
                  <a:lnTo>
                    <a:pt x="31750" y="538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592"/>
            <p:cNvSpPr/>
            <p:nvPr>
              <p:custDataLst>
                <p:tags r:id="rId53"/>
              </p:custDataLst>
            </p:nvPr>
          </p:nvSpPr>
          <p:spPr>
            <a:xfrm>
              <a:off x="5309483" y="6032500"/>
              <a:ext cx="88018" cy="31751"/>
            </a:xfrm>
            <a:custGeom>
              <a:avLst/>
              <a:gdLst/>
              <a:ahLst/>
              <a:cxnLst/>
              <a:rect l="0" t="0" r="0" b="0"/>
              <a:pathLst>
                <a:path w="8801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1045"/>
                  </a:lnTo>
                  <a:lnTo>
                    <a:pt x="441" y="29868"/>
                  </a:lnTo>
                  <a:lnTo>
                    <a:pt x="0" y="28379"/>
                  </a:lnTo>
                  <a:lnTo>
                    <a:pt x="1116" y="26680"/>
                  </a:lnTo>
                  <a:lnTo>
                    <a:pt x="6120" y="22911"/>
                  </a:lnTo>
                  <a:lnTo>
                    <a:pt x="52013" y="13502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593"/>
            <p:cNvSpPr/>
            <p:nvPr>
              <p:custDataLst>
                <p:tags r:id="rId54"/>
              </p:custDataLst>
            </p:nvPr>
          </p:nvSpPr>
          <p:spPr>
            <a:xfrm>
              <a:off x="5277851" y="5876663"/>
              <a:ext cx="110211" cy="263233"/>
            </a:xfrm>
            <a:custGeom>
              <a:avLst/>
              <a:gdLst/>
              <a:ahLst/>
              <a:cxnLst/>
              <a:rect l="0" t="0" r="0" b="0"/>
              <a:pathLst>
                <a:path w="110211" h="263233">
                  <a:moveTo>
                    <a:pt x="49799" y="136787"/>
                  </a:moveTo>
                  <a:lnTo>
                    <a:pt x="49799" y="136787"/>
                  </a:lnTo>
                  <a:lnTo>
                    <a:pt x="46428" y="133416"/>
                  </a:lnTo>
                  <a:lnTo>
                    <a:pt x="44024" y="133129"/>
                  </a:lnTo>
                  <a:lnTo>
                    <a:pt x="37590" y="134691"/>
                  </a:lnTo>
                  <a:lnTo>
                    <a:pt x="26034" y="146279"/>
                  </a:lnTo>
                  <a:lnTo>
                    <a:pt x="12192" y="182209"/>
                  </a:lnTo>
                  <a:lnTo>
                    <a:pt x="5544" y="228062"/>
                  </a:lnTo>
                  <a:lnTo>
                    <a:pt x="0" y="261896"/>
                  </a:lnTo>
                  <a:lnTo>
                    <a:pt x="372" y="263232"/>
                  </a:lnTo>
                  <a:lnTo>
                    <a:pt x="1325" y="262711"/>
                  </a:lnTo>
                  <a:lnTo>
                    <a:pt x="2666" y="260954"/>
                  </a:lnTo>
                  <a:lnTo>
                    <a:pt x="8759" y="219599"/>
                  </a:lnTo>
                  <a:lnTo>
                    <a:pt x="16214" y="175331"/>
                  </a:lnTo>
                  <a:lnTo>
                    <a:pt x="27618" y="134646"/>
                  </a:lnTo>
                  <a:lnTo>
                    <a:pt x="41032" y="90213"/>
                  </a:lnTo>
                  <a:lnTo>
                    <a:pt x="53842" y="49113"/>
                  </a:lnTo>
                  <a:lnTo>
                    <a:pt x="69965" y="6918"/>
                  </a:lnTo>
                  <a:lnTo>
                    <a:pt x="74755" y="1456"/>
                  </a:lnTo>
                  <a:lnTo>
                    <a:pt x="77019" y="0"/>
                  </a:lnTo>
                  <a:lnTo>
                    <a:pt x="79235" y="1851"/>
                  </a:lnTo>
                  <a:lnTo>
                    <a:pt x="89989" y="32696"/>
                  </a:lnTo>
                  <a:lnTo>
                    <a:pt x="96357" y="70353"/>
                  </a:lnTo>
                  <a:lnTo>
                    <a:pt x="102713" y="107147"/>
                  </a:lnTo>
                  <a:lnTo>
                    <a:pt x="106112" y="154137"/>
                  </a:lnTo>
                  <a:lnTo>
                    <a:pt x="110210" y="199619"/>
                  </a:lnTo>
                  <a:lnTo>
                    <a:pt x="106949" y="225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594"/>
            <p:cNvSpPr/>
            <p:nvPr>
              <p:custDataLst>
                <p:tags r:id="rId55"/>
              </p:custDataLst>
            </p:nvPr>
          </p:nvSpPr>
          <p:spPr>
            <a:xfrm>
              <a:off x="5145128" y="5887593"/>
              <a:ext cx="99973" cy="284608"/>
            </a:xfrm>
            <a:custGeom>
              <a:avLst/>
              <a:gdLst/>
              <a:ahLst/>
              <a:cxnLst/>
              <a:rect l="0" t="0" r="0" b="0"/>
              <a:pathLst>
                <a:path w="99973" h="284608">
                  <a:moveTo>
                    <a:pt x="99972" y="11557"/>
                  </a:moveTo>
                  <a:lnTo>
                    <a:pt x="99972" y="11557"/>
                  </a:lnTo>
                  <a:lnTo>
                    <a:pt x="96601" y="8186"/>
                  </a:lnTo>
                  <a:lnTo>
                    <a:pt x="94946" y="4650"/>
                  </a:lnTo>
                  <a:lnTo>
                    <a:pt x="94505" y="2718"/>
                  </a:lnTo>
                  <a:lnTo>
                    <a:pt x="92093" y="1431"/>
                  </a:lnTo>
                  <a:lnTo>
                    <a:pt x="83770" y="0"/>
                  </a:lnTo>
                  <a:lnTo>
                    <a:pt x="73016" y="3128"/>
                  </a:lnTo>
                  <a:lnTo>
                    <a:pt x="67184" y="5937"/>
                  </a:lnTo>
                  <a:lnTo>
                    <a:pt x="56942" y="16585"/>
                  </a:lnTo>
                  <a:lnTo>
                    <a:pt x="34542" y="58210"/>
                  </a:lnTo>
                  <a:lnTo>
                    <a:pt x="17458" y="94464"/>
                  </a:lnTo>
                  <a:lnTo>
                    <a:pt x="6615" y="134194"/>
                  </a:lnTo>
                  <a:lnTo>
                    <a:pt x="0" y="178382"/>
                  </a:lnTo>
                  <a:lnTo>
                    <a:pt x="2226" y="210799"/>
                  </a:lnTo>
                  <a:lnTo>
                    <a:pt x="14095" y="247215"/>
                  </a:lnTo>
                  <a:lnTo>
                    <a:pt x="42822" y="284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595"/>
            <p:cNvSpPr/>
            <p:nvPr>
              <p:custDataLst>
                <p:tags r:id="rId56"/>
              </p:custDataLst>
            </p:nvPr>
          </p:nvSpPr>
          <p:spPr>
            <a:xfrm>
              <a:off x="4914900" y="5988050"/>
              <a:ext cx="88901" cy="152120"/>
            </a:xfrm>
            <a:custGeom>
              <a:avLst/>
              <a:gdLst/>
              <a:ahLst/>
              <a:cxnLst/>
              <a:rect l="0" t="0" r="0" b="0"/>
              <a:pathLst>
                <a:path w="88901" h="152120">
                  <a:moveTo>
                    <a:pt x="0" y="76200"/>
                  </a:moveTo>
                  <a:lnTo>
                    <a:pt x="0" y="76200"/>
                  </a:lnTo>
                  <a:lnTo>
                    <a:pt x="0" y="67361"/>
                  </a:lnTo>
                  <a:lnTo>
                    <a:pt x="1881" y="63335"/>
                  </a:lnTo>
                  <a:lnTo>
                    <a:pt x="3371" y="61273"/>
                  </a:lnTo>
                  <a:lnTo>
                    <a:pt x="5069" y="60604"/>
                  </a:lnTo>
                  <a:lnTo>
                    <a:pt x="6908" y="60864"/>
                  </a:lnTo>
                  <a:lnTo>
                    <a:pt x="30099" y="73292"/>
                  </a:lnTo>
                  <a:lnTo>
                    <a:pt x="37602" y="81023"/>
                  </a:lnTo>
                  <a:lnTo>
                    <a:pt x="49163" y="103421"/>
                  </a:lnTo>
                  <a:lnTo>
                    <a:pt x="54783" y="129029"/>
                  </a:lnTo>
                  <a:lnTo>
                    <a:pt x="53078" y="147748"/>
                  </a:lnTo>
                  <a:lnTo>
                    <a:pt x="50907" y="150711"/>
                  </a:lnTo>
                  <a:lnTo>
                    <a:pt x="48049" y="151979"/>
                  </a:lnTo>
                  <a:lnTo>
                    <a:pt x="44733" y="152119"/>
                  </a:lnTo>
                  <a:lnTo>
                    <a:pt x="42522" y="149390"/>
                  </a:lnTo>
                  <a:lnTo>
                    <a:pt x="35311" y="113651"/>
                  </a:lnTo>
                  <a:lnTo>
                    <a:pt x="39547" y="73735"/>
                  </a:lnTo>
                  <a:lnTo>
                    <a:pt x="53110" y="39643"/>
                  </a:lnTo>
                  <a:lnTo>
                    <a:pt x="75245" y="1002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596"/>
            <p:cNvSpPr/>
            <p:nvPr>
              <p:custDataLst>
                <p:tags r:id="rId57"/>
              </p:custDataLst>
            </p:nvPr>
          </p:nvSpPr>
          <p:spPr>
            <a:xfrm>
              <a:off x="4806950" y="5847784"/>
              <a:ext cx="104378" cy="309997"/>
            </a:xfrm>
            <a:custGeom>
              <a:avLst/>
              <a:gdLst/>
              <a:ahLst/>
              <a:cxnLst/>
              <a:rect l="0" t="0" r="0" b="0"/>
              <a:pathLst>
                <a:path w="104378" h="309997">
                  <a:moveTo>
                    <a:pt x="0" y="70416"/>
                  </a:moveTo>
                  <a:lnTo>
                    <a:pt x="0" y="70416"/>
                  </a:lnTo>
                  <a:lnTo>
                    <a:pt x="0" y="66758"/>
                  </a:lnTo>
                  <a:lnTo>
                    <a:pt x="0" y="104903"/>
                  </a:lnTo>
                  <a:lnTo>
                    <a:pt x="0" y="148411"/>
                  </a:lnTo>
                  <a:lnTo>
                    <a:pt x="3371" y="187657"/>
                  </a:lnTo>
                  <a:lnTo>
                    <a:pt x="5761" y="231707"/>
                  </a:lnTo>
                  <a:lnTo>
                    <a:pt x="6881" y="270762"/>
                  </a:lnTo>
                  <a:lnTo>
                    <a:pt x="11794" y="309136"/>
                  </a:lnTo>
                  <a:lnTo>
                    <a:pt x="11391" y="309996"/>
                  </a:lnTo>
                  <a:lnTo>
                    <a:pt x="9061" y="305307"/>
                  </a:lnTo>
                  <a:lnTo>
                    <a:pt x="4825" y="261544"/>
                  </a:lnTo>
                  <a:lnTo>
                    <a:pt x="1430" y="224884"/>
                  </a:lnTo>
                  <a:lnTo>
                    <a:pt x="424" y="186034"/>
                  </a:lnTo>
                  <a:lnTo>
                    <a:pt x="125" y="146301"/>
                  </a:lnTo>
                  <a:lnTo>
                    <a:pt x="25" y="107591"/>
                  </a:lnTo>
                  <a:lnTo>
                    <a:pt x="5074" y="64746"/>
                  </a:lnTo>
                  <a:lnTo>
                    <a:pt x="12243" y="39337"/>
                  </a:lnTo>
                  <a:lnTo>
                    <a:pt x="27146" y="12916"/>
                  </a:lnTo>
                  <a:lnTo>
                    <a:pt x="38876" y="2998"/>
                  </a:lnTo>
                  <a:lnTo>
                    <a:pt x="53026" y="0"/>
                  </a:lnTo>
                  <a:lnTo>
                    <a:pt x="60751" y="189"/>
                  </a:lnTo>
                  <a:lnTo>
                    <a:pt x="67312" y="2431"/>
                  </a:lnTo>
                  <a:lnTo>
                    <a:pt x="78365" y="10567"/>
                  </a:lnTo>
                  <a:lnTo>
                    <a:pt x="95891" y="33790"/>
                  </a:lnTo>
                  <a:lnTo>
                    <a:pt x="104377" y="69755"/>
                  </a:lnTo>
                  <a:lnTo>
                    <a:pt x="102599" y="91758"/>
                  </a:lnTo>
                  <a:lnTo>
                    <a:pt x="96400" y="110240"/>
                  </a:lnTo>
                  <a:lnTo>
                    <a:pt x="75907" y="139265"/>
                  </a:lnTo>
                  <a:lnTo>
                    <a:pt x="58161" y="147809"/>
                  </a:lnTo>
                  <a:lnTo>
                    <a:pt x="38399" y="151438"/>
                  </a:lnTo>
                  <a:lnTo>
                    <a:pt x="0" y="140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493"/>
          <p:cNvGrpSpPr/>
          <p:nvPr/>
        </p:nvGrpSpPr>
        <p:grpSpPr>
          <a:xfrm>
            <a:off x="6877932" y="5773428"/>
            <a:ext cx="1154819" cy="500373"/>
            <a:chOff x="6877932" y="5773428"/>
            <a:chExt cx="1154819" cy="500373"/>
          </a:xfrm>
        </p:grpSpPr>
        <p:sp>
          <p:nvSpPr>
            <p:cNvPr id="284" name="SMARTInkShape-2597"/>
            <p:cNvSpPr/>
            <p:nvPr>
              <p:custDataLst>
                <p:tags r:id="rId37"/>
              </p:custDataLst>
            </p:nvPr>
          </p:nvSpPr>
          <p:spPr>
            <a:xfrm>
              <a:off x="7524750" y="5946292"/>
              <a:ext cx="53554" cy="244959"/>
            </a:xfrm>
            <a:custGeom>
              <a:avLst/>
              <a:gdLst/>
              <a:ahLst/>
              <a:cxnLst/>
              <a:rect l="0" t="0" r="0" b="0"/>
              <a:pathLst>
                <a:path w="53554" h="244959">
                  <a:moveTo>
                    <a:pt x="44450" y="3658"/>
                  </a:moveTo>
                  <a:lnTo>
                    <a:pt x="44450" y="3658"/>
                  </a:lnTo>
                  <a:lnTo>
                    <a:pt x="44450" y="0"/>
                  </a:lnTo>
                  <a:lnTo>
                    <a:pt x="46331" y="44689"/>
                  </a:lnTo>
                  <a:lnTo>
                    <a:pt x="51357" y="85195"/>
                  </a:lnTo>
                  <a:lnTo>
                    <a:pt x="53553" y="125889"/>
                  </a:lnTo>
                  <a:lnTo>
                    <a:pt x="47973" y="170403"/>
                  </a:lnTo>
                  <a:lnTo>
                    <a:pt x="30642" y="207601"/>
                  </a:lnTo>
                  <a:lnTo>
                    <a:pt x="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598"/>
            <p:cNvSpPr/>
            <p:nvPr>
              <p:custDataLst>
                <p:tags r:id="rId38"/>
              </p:custDataLst>
            </p:nvPr>
          </p:nvSpPr>
          <p:spPr>
            <a:xfrm>
              <a:off x="7365999" y="6038353"/>
              <a:ext cx="114302" cy="97557"/>
            </a:xfrm>
            <a:custGeom>
              <a:avLst/>
              <a:gdLst/>
              <a:ahLst/>
              <a:cxnLst/>
              <a:rect l="0" t="0" r="0" b="0"/>
              <a:pathLst>
                <a:path w="114302" h="97557">
                  <a:moveTo>
                    <a:pt x="1" y="13197"/>
                  </a:moveTo>
                  <a:lnTo>
                    <a:pt x="1" y="13197"/>
                  </a:lnTo>
                  <a:lnTo>
                    <a:pt x="0" y="3084"/>
                  </a:lnTo>
                  <a:lnTo>
                    <a:pt x="706" y="810"/>
                  </a:lnTo>
                  <a:lnTo>
                    <a:pt x="1882" y="0"/>
                  </a:lnTo>
                  <a:lnTo>
                    <a:pt x="12210" y="399"/>
                  </a:lnTo>
                  <a:lnTo>
                    <a:pt x="21655" y="6098"/>
                  </a:lnTo>
                  <a:lnTo>
                    <a:pt x="41594" y="23633"/>
                  </a:lnTo>
                  <a:lnTo>
                    <a:pt x="51444" y="46549"/>
                  </a:lnTo>
                  <a:lnTo>
                    <a:pt x="52733" y="61887"/>
                  </a:lnTo>
                  <a:lnTo>
                    <a:pt x="50248" y="75053"/>
                  </a:lnTo>
                  <a:lnTo>
                    <a:pt x="44440" y="85609"/>
                  </a:lnTo>
                  <a:lnTo>
                    <a:pt x="33237" y="96114"/>
                  </a:lnTo>
                  <a:lnTo>
                    <a:pt x="29919" y="97403"/>
                  </a:lnTo>
                  <a:lnTo>
                    <a:pt x="27002" y="97556"/>
                  </a:lnTo>
                  <a:lnTo>
                    <a:pt x="24351" y="96953"/>
                  </a:lnTo>
                  <a:lnTo>
                    <a:pt x="23290" y="93728"/>
                  </a:lnTo>
                  <a:lnTo>
                    <a:pt x="23992" y="82620"/>
                  </a:lnTo>
                  <a:lnTo>
                    <a:pt x="35097" y="57129"/>
                  </a:lnTo>
                  <a:lnTo>
                    <a:pt x="61306" y="28014"/>
                  </a:lnTo>
                  <a:lnTo>
                    <a:pt x="67936" y="23310"/>
                  </a:lnTo>
                  <a:lnTo>
                    <a:pt x="70690" y="22055"/>
                  </a:lnTo>
                  <a:lnTo>
                    <a:pt x="73233" y="22631"/>
                  </a:lnTo>
                  <a:lnTo>
                    <a:pt x="77938" y="27033"/>
                  </a:lnTo>
                  <a:lnTo>
                    <a:pt x="78770" y="30181"/>
                  </a:lnTo>
                  <a:lnTo>
                    <a:pt x="76679" y="52836"/>
                  </a:lnTo>
                  <a:lnTo>
                    <a:pt x="77930" y="57262"/>
                  </a:lnTo>
                  <a:lnTo>
                    <a:pt x="83084" y="64061"/>
                  </a:lnTo>
                  <a:lnTo>
                    <a:pt x="91960" y="67552"/>
                  </a:lnTo>
                  <a:lnTo>
                    <a:pt x="114301" y="70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599"/>
            <p:cNvSpPr/>
            <p:nvPr>
              <p:custDataLst>
                <p:tags r:id="rId39"/>
              </p:custDataLst>
            </p:nvPr>
          </p:nvSpPr>
          <p:spPr>
            <a:xfrm>
              <a:off x="7260568" y="5950473"/>
              <a:ext cx="92733" cy="234428"/>
            </a:xfrm>
            <a:custGeom>
              <a:avLst/>
              <a:gdLst/>
              <a:ahLst/>
              <a:cxnLst/>
              <a:rect l="0" t="0" r="0" b="0"/>
              <a:pathLst>
                <a:path w="92733" h="234428">
                  <a:moveTo>
                    <a:pt x="92732" y="12177"/>
                  </a:moveTo>
                  <a:lnTo>
                    <a:pt x="92732" y="12177"/>
                  </a:lnTo>
                  <a:lnTo>
                    <a:pt x="83298" y="3448"/>
                  </a:lnTo>
                  <a:lnTo>
                    <a:pt x="78426" y="1242"/>
                  </a:lnTo>
                  <a:lnTo>
                    <a:pt x="61604" y="0"/>
                  </a:lnTo>
                  <a:lnTo>
                    <a:pt x="55046" y="2648"/>
                  </a:lnTo>
                  <a:lnTo>
                    <a:pt x="42116" y="13115"/>
                  </a:lnTo>
                  <a:lnTo>
                    <a:pt x="26307" y="34876"/>
                  </a:lnTo>
                  <a:lnTo>
                    <a:pt x="9029" y="75535"/>
                  </a:lnTo>
                  <a:lnTo>
                    <a:pt x="1217" y="101975"/>
                  </a:lnTo>
                  <a:lnTo>
                    <a:pt x="0" y="140540"/>
                  </a:lnTo>
                  <a:lnTo>
                    <a:pt x="7949" y="183873"/>
                  </a:lnTo>
                  <a:lnTo>
                    <a:pt x="15304" y="203493"/>
                  </a:lnTo>
                  <a:lnTo>
                    <a:pt x="41932" y="234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600"/>
            <p:cNvSpPr/>
            <p:nvPr>
              <p:custDataLst>
                <p:tags r:id="rId40"/>
              </p:custDataLst>
            </p:nvPr>
          </p:nvSpPr>
          <p:spPr>
            <a:xfrm>
              <a:off x="7073900" y="6151185"/>
              <a:ext cx="69851" cy="122616"/>
            </a:xfrm>
            <a:custGeom>
              <a:avLst/>
              <a:gdLst/>
              <a:ahLst/>
              <a:cxnLst/>
              <a:rect l="0" t="0" r="0" b="0"/>
              <a:pathLst>
                <a:path w="69851" h="122616">
                  <a:moveTo>
                    <a:pt x="69850" y="21015"/>
                  </a:moveTo>
                  <a:lnTo>
                    <a:pt x="69850" y="21015"/>
                  </a:lnTo>
                  <a:lnTo>
                    <a:pt x="69850" y="0"/>
                  </a:lnTo>
                  <a:lnTo>
                    <a:pt x="68438" y="1360"/>
                  </a:lnTo>
                  <a:lnTo>
                    <a:pt x="47264" y="42221"/>
                  </a:lnTo>
                  <a:lnTo>
                    <a:pt x="20448" y="83056"/>
                  </a:lnTo>
                  <a:lnTo>
                    <a:pt x="0" y="122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601"/>
            <p:cNvSpPr/>
            <p:nvPr>
              <p:custDataLst>
                <p:tags r:id="rId41"/>
              </p:custDataLst>
            </p:nvPr>
          </p:nvSpPr>
          <p:spPr>
            <a:xfrm>
              <a:off x="7048500" y="6146800"/>
              <a:ext cx="82551" cy="120651"/>
            </a:xfrm>
            <a:custGeom>
              <a:avLst/>
              <a:gdLst/>
              <a:ahLst/>
              <a:cxnLst/>
              <a:rect l="0" t="0" r="0" b="0"/>
              <a:pathLst>
                <a:path w="82551" h="120651">
                  <a:moveTo>
                    <a:pt x="0" y="0"/>
                  </a:moveTo>
                  <a:lnTo>
                    <a:pt x="0" y="0"/>
                  </a:lnTo>
                  <a:lnTo>
                    <a:pt x="10844" y="6480"/>
                  </a:lnTo>
                  <a:lnTo>
                    <a:pt x="46037" y="46711"/>
                  </a:lnTo>
                  <a:lnTo>
                    <a:pt x="66270" y="77648"/>
                  </a:lnTo>
                  <a:lnTo>
                    <a:pt x="825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602"/>
            <p:cNvSpPr/>
            <p:nvPr>
              <p:custDataLst>
                <p:tags r:id="rId42"/>
              </p:custDataLst>
            </p:nvPr>
          </p:nvSpPr>
          <p:spPr>
            <a:xfrm>
              <a:off x="6877932" y="6032500"/>
              <a:ext cx="157869" cy="44451"/>
            </a:xfrm>
            <a:custGeom>
              <a:avLst/>
              <a:gdLst/>
              <a:ahLst/>
              <a:cxnLst/>
              <a:rect l="0" t="0" r="0" b="0"/>
              <a:pathLst>
                <a:path w="157869" h="44451">
                  <a:moveTo>
                    <a:pt x="5468" y="44450"/>
                  </a:moveTo>
                  <a:lnTo>
                    <a:pt x="5468" y="44450"/>
                  </a:lnTo>
                  <a:lnTo>
                    <a:pt x="2097" y="41079"/>
                  </a:lnTo>
                  <a:lnTo>
                    <a:pt x="441" y="37543"/>
                  </a:lnTo>
                  <a:lnTo>
                    <a:pt x="0" y="35611"/>
                  </a:lnTo>
                  <a:lnTo>
                    <a:pt x="2529" y="33618"/>
                  </a:lnTo>
                  <a:lnTo>
                    <a:pt x="46022" y="16781"/>
                  </a:lnTo>
                  <a:lnTo>
                    <a:pt x="91802" y="9049"/>
                  </a:lnTo>
                  <a:lnTo>
                    <a:pt x="157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603"/>
            <p:cNvSpPr/>
            <p:nvPr>
              <p:custDataLst>
                <p:tags r:id="rId43"/>
              </p:custDataLst>
            </p:nvPr>
          </p:nvSpPr>
          <p:spPr>
            <a:xfrm>
              <a:off x="6940550" y="5773428"/>
              <a:ext cx="87679" cy="373373"/>
            </a:xfrm>
            <a:custGeom>
              <a:avLst/>
              <a:gdLst/>
              <a:ahLst/>
              <a:cxnLst/>
              <a:rect l="0" t="0" r="0" b="0"/>
              <a:pathLst>
                <a:path w="87679" h="373373">
                  <a:moveTo>
                    <a:pt x="69850" y="49522"/>
                  </a:moveTo>
                  <a:lnTo>
                    <a:pt x="69850" y="49522"/>
                  </a:lnTo>
                  <a:lnTo>
                    <a:pt x="69850" y="42780"/>
                  </a:lnTo>
                  <a:lnTo>
                    <a:pt x="71731" y="37589"/>
                  </a:lnTo>
                  <a:lnTo>
                    <a:pt x="87068" y="11834"/>
                  </a:lnTo>
                  <a:lnTo>
                    <a:pt x="87678" y="9579"/>
                  </a:lnTo>
                  <a:lnTo>
                    <a:pt x="87379" y="7372"/>
                  </a:lnTo>
                  <a:lnTo>
                    <a:pt x="85167" y="3037"/>
                  </a:lnTo>
                  <a:lnTo>
                    <a:pt x="82883" y="1599"/>
                  </a:lnTo>
                  <a:lnTo>
                    <a:pt x="76583" y="0"/>
                  </a:lnTo>
                  <a:lnTo>
                    <a:pt x="72927" y="1691"/>
                  </a:lnTo>
                  <a:lnTo>
                    <a:pt x="65102" y="9214"/>
                  </a:lnTo>
                  <a:lnTo>
                    <a:pt x="51290" y="37368"/>
                  </a:lnTo>
                  <a:lnTo>
                    <a:pt x="40280" y="81736"/>
                  </a:lnTo>
                  <a:lnTo>
                    <a:pt x="33013" y="128709"/>
                  </a:lnTo>
                  <a:lnTo>
                    <a:pt x="32124" y="168078"/>
                  </a:lnTo>
                  <a:lnTo>
                    <a:pt x="31118" y="208172"/>
                  </a:lnTo>
                  <a:lnTo>
                    <a:pt x="27408" y="246028"/>
                  </a:lnTo>
                  <a:lnTo>
                    <a:pt x="25797" y="289578"/>
                  </a:lnTo>
                  <a:lnTo>
                    <a:pt x="18736" y="329460"/>
                  </a:lnTo>
                  <a:lnTo>
                    <a:pt x="12481" y="362503"/>
                  </a:lnTo>
                  <a:lnTo>
                    <a:pt x="0" y="373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604"/>
            <p:cNvSpPr/>
            <p:nvPr>
              <p:custDataLst>
                <p:tags r:id="rId44"/>
              </p:custDataLst>
            </p:nvPr>
          </p:nvSpPr>
          <p:spPr>
            <a:xfrm>
              <a:off x="7744106" y="5902808"/>
              <a:ext cx="288645" cy="277360"/>
            </a:xfrm>
            <a:custGeom>
              <a:avLst/>
              <a:gdLst/>
              <a:ahLst/>
              <a:cxnLst/>
              <a:rect l="0" t="0" r="0" b="0"/>
              <a:pathLst>
                <a:path w="288645" h="277360">
                  <a:moveTo>
                    <a:pt x="66394" y="199542"/>
                  </a:moveTo>
                  <a:lnTo>
                    <a:pt x="66394" y="199542"/>
                  </a:lnTo>
                  <a:lnTo>
                    <a:pt x="65688" y="178586"/>
                  </a:lnTo>
                  <a:lnTo>
                    <a:pt x="63023" y="173060"/>
                  </a:lnTo>
                  <a:lnTo>
                    <a:pt x="60619" y="171304"/>
                  </a:lnTo>
                  <a:lnTo>
                    <a:pt x="54185" y="169353"/>
                  </a:lnTo>
                  <a:lnTo>
                    <a:pt x="39258" y="171626"/>
                  </a:lnTo>
                  <a:lnTo>
                    <a:pt x="24800" y="180139"/>
                  </a:lnTo>
                  <a:lnTo>
                    <a:pt x="8209" y="205082"/>
                  </a:lnTo>
                  <a:lnTo>
                    <a:pt x="0" y="239283"/>
                  </a:lnTo>
                  <a:lnTo>
                    <a:pt x="1842" y="258126"/>
                  </a:lnTo>
                  <a:lnTo>
                    <a:pt x="4309" y="266115"/>
                  </a:lnTo>
                  <a:lnTo>
                    <a:pt x="8777" y="271440"/>
                  </a:lnTo>
                  <a:lnTo>
                    <a:pt x="21266" y="277359"/>
                  </a:lnTo>
                  <a:lnTo>
                    <a:pt x="34342" y="276225"/>
                  </a:lnTo>
                  <a:lnTo>
                    <a:pt x="40792" y="273948"/>
                  </a:lnTo>
                  <a:lnTo>
                    <a:pt x="51723" y="262009"/>
                  </a:lnTo>
                  <a:lnTo>
                    <a:pt x="66866" y="228971"/>
                  </a:lnTo>
                  <a:lnTo>
                    <a:pt x="81016" y="182177"/>
                  </a:lnTo>
                  <a:lnTo>
                    <a:pt x="88993" y="149085"/>
                  </a:lnTo>
                  <a:lnTo>
                    <a:pt x="95824" y="102042"/>
                  </a:lnTo>
                  <a:lnTo>
                    <a:pt x="101610" y="56196"/>
                  </a:lnTo>
                  <a:lnTo>
                    <a:pt x="102934" y="15567"/>
                  </a:lnTo>
                  <a:lnTo>
                    <a:pt x="100743" y="1829"/>
                  </a:lnTo>
                  <a:lnTo>
                    <a:pt x="98465" y="0"/>
                  </a:lnTo>
                  <a:lnTo>
                    <a:pt x="95536" y="897"/>
                  </a:lnTo>
                  <a:lnTo>
                    <a:pt x="92171" y="3612"/>
                  </a:lnTo>
                  <a:lnTo>
                    <a:pt x="84066" y="24289"/>
                  </a:lnTo>
                  <a:lnTo>
                    <a:pt x="75712" y="70196"/>
                  </a:lnTo>
                  <a:lnTo>
                    <a:pt x="73330" y="110101"/>
                  </a:lnTo>
                  <a:lnTo>
                    <a:pt x="76231" y="154593"/>
                  </a:lnTo>
                  <a:lnTo>
                    <a:pt x="84302" y="195628"/>
                  </a:lnTo>
                  <a:lnTo>
                    <a:pt x="99091" y="241781"/>
                  </a:lnTo>
                  <a:lnTo>
                    <a:pt x="102798" y="246536"/>
                  </a:lnTo>
                  <a:lnTo>
                    <a:pt x="106798" y="248651"/>
                  </a:lnTo>
                  <a:lnTo>
                    <a:pt x="108852" y="246393"/>
                  </a:lnTo>
                  <a:lnTo>
                    <a:pt x="127314" y="200078"/>
                  </a:lnTo>
                  <a:lnTo>
                    <a:pt x="137920" y="181436"/>
                  </a:lnTo>
                  <a:lnTo>
                    <a:pt x="154379" y="167680"/>
                  </a:lnTo>
                  <a:lnTo>
                    <a:pt x="161472" y="164215"/>
                  </a:lnTo>
                  <a:lnTo>
                    <a:pt x="165058" y="165406"/>
                  </a:lnTo>
                  <a:lnTo>
                    <a:pt x="172803" y="172377"/>
                  </a:lnTo>
                  <a:lnTo>
                    <a:pt x="181727" y="188201"/>
                  </a:lnTo>
                  <a:lnTo>
                    <a:pt x="182098" y="213037"/>
                  </a:lnTo>
                  <a:lnTo>
                    <a:pt x="174368" y="235995"/>
                  </a:lnTo>
                  <a:lnTo>
                    <a:pt x="163086" y="254551"/>
                  </a:lnTo>
                  <a:lnTo>
                    <a:pt x="162604" y="253853"/>
                  </a:lnTo>
                  <a:lnTo>
                    <a:pt x="162071" y="249315"/>
                  </a:lnTo>
                  <a:lnTo>
                    <a:pt x="165141" y="235456"/>
                  </a:lnTo>
                  <a:lnTo>
                    <a:pt x="177261" y="217944"/>
                  </a:lnTo>
                  <a:lnTo>
                    <a:pt x="219299" y="179682"/>
                  </a:lnTo>
                  <a:lnTo>
                    <a:pt x="234231" y="166847"/>
                  </a:lnTo>
                  <a:lnTo>
                    <a:pt x="237551" y="165045"/>
                  </a:lnTo>
                  <a:lnTo>
                    <a:pt x="243123" y="159280"/>
                  </a:lnTo>
                  <a:lnTo>
                    <a:pt x="245597" y="155766"/>
                  </a:lnTo>
                  <a:lnTo>
                    <a:pt x="247246" y="154836"/>
                  </a:lnTo>
                  <a:lnTo>
                    <a:pt x="248345" y="155627"/>
                  </a:lnTo>
                  <a:lnTo>
                    <a:pt x="249077" y="157565"/>
                  </a:lnTo>
                  <a:lnTo>
                    <a:pt x="235981" y="201587"/>
                  </a:lnTo>
                  <a:lnTo>
                    <a:pt x="242544" y="230957"/>
                  </a:lnTo>
                  <a:lnTo>
                    <a:pt x="249576" y="244314"/>
                  </a:lnTo>
                  <a:lnTo>
                    <a:pt x="254132" y="248440"/>
                  </a:lnTo>
                  <a:lnTo>
                    <a:pt x="288644" y="256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494"/>
          <p:cNvGrpSpPr/>
          <p:nvPr/>
        </p:nvGrpSpPr>
        <p:grpSpPr>
          <a:xfrm>
            <a:off x="8343900" y="5690508"/>
            <a:ext cx="1308101" cy="566108"/>
            <a:chOff x="8343900" y="5690508"/>
            <a:chExt cx="1308101" cy="566108"/>
          </a:xfrm>
        </p:grpSpPr>
        <p:sp>
          <p:nvSpPr>
            <p:cNvPr id="293" name="SMARTInkShape-2605"/>
            <p:cNvSpPr/>
            <p:nvPr>
              <p:custDataLst>
                <p:tags r:id="rId31"/>
              </p:custDataLst>
            </p:nvPr>
          </p:nvSpPr>
          <p:spPr>
            <a:xfrm>
              <a:off x="9027472" y="5830533"/>
              <a:ext cx="103404" cy="290834"/>
            </a:xfrm>
            <a:custGeom>
              <a:avLst/>
              <a:gdLst/>
              <a:ahLst/>
              <a:cxnLst/>
              <a:rect l="0" t="0" r="0" b="0"/>
              <a:pathLst>
                <a:path w="103404" h="290834">
                  <a:moveTo>
                    <a:pt x="14928" y="81317"/>
                  </a:moveTo>
                  <a:lnTo>
                    <a:pt x="14928" y="81317"/>
                  </a:lnTo>
                  <a:lnTo>
                    <a:pt x="9859" y="87092"/>
                  </a:lnTo>
                  <a:lnTo>
                    <a:pt x="6090" y="93526"/>
                  </a:lnTo>
                  <a:lnTo>
                    <a:pt x="0" y="118566"/>
                  </a:lnTo>
                  <a:lnTo>
                    <a:pt x="1056" y="160589"/>
                  </a:lnTo>
                  <a:lnTo>
                    <a:pt x="3877" y="203280"/>
                  </a:lnTo>
                  <a:lnTo>
                    <a:pt x="7649" y="242835"/>
                  </a:lnTo>
                  <a:lnTo>
                    <a:pt x="8455" y="287617"/>
                  </a:lnTo>
                  <a:lnTo>
                    <a:pt x="8496" y="290817"/>
                  </a:lnTo>
                  <a:lnTo>
                    <a:pt x="8523" y="290833"/>
                  </a:lnTo>
                  <a:lnTo>
                    <a:pt x="7867" y="250552"/>
                  </a:lnTo>
                  <a:lnTo>
                    <a:pt x="5432" y="203776"/>
                  </a:lnTo>
                  <a:lnTo>
                    <a:pt x="7885" y="168199"/>
                  </a:lnTo>
                  <a:lnTo>
                    <a:pt x="11327" y="131220"/>
                  </a:lnTo>
                  <a:lnTo>
                    <a:pt x="15210" y="95500"/>
                  </a:lnTo>
                  <a:lnTo>
                    <a:pt x="21362" y="53064"/>
                  </a:lnTo>
                  <a:lnTo>
                    <a:pt x="33132" y="16391"/>
                  </a:lnTo>
                  <a:lnTo>
                    <a:pt x="44656" y="4718"/>
                  </a:lnTo>
                  <a:lnTo>
                    <a:pt x="51679" y="617"/>
                  </a:lnTo>
                  <a:lnTo>
                    <a:pt x="58480" y="0"/>
                  </a:lnTo>
                  <a:lnTo>
                    <a:pt x="71678" y="4960"/>
                  </a:lnTo>
                  <a:lnTo>
                    <a:pt x="91009" y="23023"/>
                  </a:lnTo>
                  <a:lnTo>
                    <a:pt x="103401" y="56362"/>
                  </a:lnTo>
                  <a:lnTo>
                    <a:pt x="103403" y="77752"/>
                  </a:lnTo>
                  <a:lnTo>
                    <a:pt x="101428" y="87406"/>
                  </a:lnTo>
                  <a:lnTo>
                    <a:pt x="91708" y="103779"/>
                  </a:lnTo>
                  <a:lnTo>
                    <a:pt x="69212" y="124795"/>
                  </a:lnTo>
                  <a:lnTo>
                    <a:pt x="27628" y="138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606"/>
            <p:cNvSpPr/>
            <p:nvPr>
              <p:custDataLst>
                <p:tags r:id="rId32"/>
              </p:custDataLst>
            </p:nvPr>
          </p:nvSpPr>
          <p:spPr>
            <a:xfrm>
              <a:off x="9245600" y="5969000"/>
              <a:ext cx="107951" cy="132125"/>
            </a:xfrm>
            <a:custGeom>
              <a:avLst/>
              <a:gdLst/>
              <a:ahLst/>
              <a:cxnLst/>
              <a:rect l="0" t="0" r="0" b="0"/>
              <a:pathLst>
                <a:path w="107951" h="132125">
                  <a:moveTo>
                    <a:pt x="0" y="19050"/>
                  </a:moveTo>
                  <a:lnTo>
                    <a:pt x="0" y="19050"/>
                  </a:lnTo>
                  <a:lnTo>
                    <a:pt x="0" y="7494"/>
                  </a:lnTo>
                  <a:lnTo>
                    <a:pt x="6742" y="6689"/>
                  </a:lnTo>
                  <a:lnTo>
                    <a:pt x="17676" y="6451"/>
                  </a:lnTo>
                  <a:lnTo>
                    <a:pt x="36595" y="13121"/>
                  </a:lnTo>
                  <a:lnTo>
                    <a:pt x="66155" y="32382"/>
                  </a:lnTo>
                  <a:lnTo>
                    <a:pt x="78789" y="47537"/>
                  </a:lnTo>
                  <a:lnTo>
                    <a:pt x="90450" y="70686"/>
                  </a:lnTo>
                  <a:lnTo>
                    <a:pt x="97277" y="101612"/>
                  </a:lnTo>
                  <a:lnTo>
                    <a:pt x="96621" y="117833"/>
                  </a:lnTo>
                  <a:lnTo>
                    <a:pt x="92097" y="128335"/>
                  </a:lnTo>
                  <a:lnTo>
                    <a:pt x="88914" y="132124"/>
                  </a:lnTo>
                  <a:lnTo>
                    <a:pt x="85382" y="131826"/>
                  </a:lnTo>
                  <a:lnTo>
                    <a:pt x="77694" y="123971"/>
                  </a:lnTo>
                  <a:lnTo>
                    <a:pt x="68804" y="110423"/>
                  </a:lnTo>
                  <a:lnTo>
                    <a:pt x="65071" y="80618"/>
                  </a:lnTo>
                  <a:lnTo>
                    <a:pt x="69585" y="34191"/>
                  </a:lnTo>
                  <a:lnTo>
                    <a:pt x="75847" y="1966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607"/>
            <p:cNvSpPr/>
            <p:nvPr>
              <p:custDataLst>
                <p:tags r:id="rId33"/>
              </p:custDataLst>
            </p:nvPr>
          </p:nvSpPr>
          <p:spPr>
            <a:xfrm>
              <a:off x="9410767" y="5870137"/>
              <a:ext cx="241234" cy="200871"/>
            </a:xfrm>
            <a:custGeom>
              <a:avLst/>
              <a:gdLst/>
              <a:ahLst/>
              <a:cxnLst/>
              <a:rect l="0" t="0" r="0" b="0"/>
              <a:pathLst>
                <a:path w="241234" h="200871">
                  <a:moveTo>
                    <a:pt x="12633" y="105213"/>
                  </a:moveTo>
                  <a:lnTo>
                    <a:pt x="12633" y="105213"/>
                  </a:lnTo>
                  <a:lnTo>
                    <a:pt x="5891" y="108584"/>
                  </a:lnTo>
                  <a:lnTo>
                    <a:pt x="3905" y="110282"/>
                  </a:lnTo>
                  <a:lnTo>
                    <a:pt x="1698" y="114052"/>
                  </a:lnTo>
                  <a:lnTo>
                    <a:pt x="0" y="161384"/>
                  </a:lnTo>
                  <a:lnTo>
                    <a:pt x="647" y="192572"/>
                  </a:lnTo>
                  <a:lnTo>
                    <a:pt x="3307" y="200014"/>
                  </a:lnTo>
                  <a:lnTo>
                    <a:pt x="5710" y="200870"/>
                  </a:lnTo>
                  <a:lnTo>
                    <a:pt x="8723" y="200028"/>
                  </a:lnTo>
                  <a:lnTo>
                    <a:pt x="12143" y="198057"/>
                  </a:lnTo>
                  <a:lnTo>
                    <a:pt x="17824" y="190221"/>
                  </a:lnTo>
                  <a:lnTo>
                    <a:pt x="26872" y="175790"/>
                  </a:lnTo>
                  <a:lnTo>
                    <a:pt x="36607" y="160697"/>
                  </a:lnTo>
                  <a:lnTo>
                    <a:pt x="41632" y="151039"/>
                  </a:lnTo>
                  <a:lnTo>
                    <a:pt x="46218" y="146747"/>
                  </a:lnTo>
                  <a:lnTo>
                    <a:pt x="48428" y="146307"/>
                  </a:lnTo>
                  <a:lnTo>
                    <a:pt x="50607" y="146721"/>
                  </a:lnTo>
                  <a:lnTo>
                    <a:pt x="52766" y="147701"/>
                  </a:lnTo>
                  <a:lnTo>
                    <a:pt x="57046" y="156316"/>
                  </a:lnTo>
                  <a:lnTo>
                    <a:pt x="65542" y="178101"/>
                  </a:lnTo>
                  <a:lnTo>
                    <a:pt x="71661" y="185351"/>
                  </a:lnTo>
                  <a:lnTo>
                    <a:pt x="75268" y="188271"/>
                  </a:lnTo>
                  <a:lnTo>
                    <a:pt x="79084" y="189513"/>
                  </a:lnTo>
                  <a:lnTo>
                    <a:pt x="87087" y="189011"/>
                  </a:lnTo>
                  <a:lnTo>
                    <a:pt x="97229" y="178910"/>
                  </a:lnTo>
                  <a:lnTo>
                    <a:pt x="108087" y="161251"/>
                  </a:lnTo>
                  <a:lnTo>
                    <a:pt x="121427" y="124247"/>
                  </a:lnTo>
                  <a:lnTo>
                    <a:pt x="130868" y="85453"/>
                  </a:lnTo>
                  <a:lnTo>
                    <a:pt x="141582" y="45109"/>
                  </a:lnTo>
                  <a:lnTo>
                    <a:pt x="150777" y="2892"/>
                  </a:lnTo>
                  <a:lnTo>
                    <a:pt x="150591" y="310"/>
                  </a:lnTo>
                  <a:lnTo>
                    <a:pt x="149760" y="0"/>
                  </a:lnTo>
                  <a:lnTo>
                    <a:pt x="148501" y="1204"/>
                  </a:lnTo>
                  <a:lnTo>
                    <a:pt x="139462" y="43400"/>
                  </a:lnTo>
                  <a:lnTo>
                    <a:pt x="135113" y="87054"/>
                  </a:lnTo>
                  <a:lnTo>
                    <a:pt x="134350" y="133507"/>
                  </a:lnTo>
                  <a:lnTo>
                    <a:pt x="139165" y="166748"/>
                  </a:lnTo>
                  <a:lnTo>
                    <a:pt x="145540" y="181010"/>
                  </a:lnTo>
                  <a:lnTo>
                    <a:pt x="153076" y="190171"/>
                  </a:lnTo>
                  <a:lnTo>
                    <a:pt x="157061" y="193602"/>
                  </a:lnTo>
                  <a:lnTo>
                    <a:pt x="161836" y="193772"/>
                  </a:lnTo>
                  <a:lnTo>
                    <a:pt x="172784" y="188317"/>
                  </a:lnTo>
                  <a:lnTo>
                    <a:pt x="187477" y="176717"/>
                  </a:lnTo>
                  <a:lnTo>
                    <a:pt x="204379" y="146357"/>
                  </a:lnTo>
                  <a:lnTo>
                    <a:pt x="211419" y="127281"/>
                  </a:lnTo>
                  <a:lnTo>
                    <a:pt x="211480" y="124159"/>
                  </a:lnTo>
                  <a:lnTo>
                    <a:pt x="210814" y="122077"/>
                  </a:lnTo>
                  <a:lnTo>
                    <a:pt x="208959" y="122806"/>
                  </a:lnTo>
                  <a:lnTo>
                    <a:pt x="200312" y="133238"/>
                  </a:lnTo>
                  <a:lnTo>
                    <a:pt x="195293" y="141422"/>
                  </a:lnTo>
                  <a:lnTo>
                    <a:pt x="191873" y="160705"/>
                  </a:lnTo>
                  <a:lnTo>
                    <a:pt x="194230" y="180922"/>
                  </a:lnTo>
                  <a:lnTo>
                    <a:pt x="199412" y="192013"/>
                  </a:lnTo>
                  <a:lnTo>
                    <a:pt x="202768" y="196946"/>
                  </a:lnTo>
                  <a:lnTo>
                    <a:pt x="208534" y="199530"/>
                  </a:lnTo>
                  <a:lnTo>
                    <a:pt x="241233" y="2004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608"/>
            <p:cNvSpPr/>
            <p:nvPr>
              <p:custDataLst>
                <p:tags r:id="rId34"/>
              </p:custDataLst>
            </p:nvPr>
          </p:nvSpPr>
          <p:spPr>
            <a:xfrm>
              <a:off x="8648595" y="5848350"/>
              <a:ext cx="260456" cy="82551"/>
            </a:xfrm>
            <a:custGeom>
              <a:avLst/>
              <a:gdLst/>
              <a:ahLst/>
              <a:cxnLst/>
              <a:rect l="0" t="0" r="0" b="0"/>
              <a:pathLst>
                <a:path w="260456" h="82551">
                  <a:moveTo>
                    <a:pt x="19155" y="82550"/>
                  </a:moveTo>
                  <a:lnTo>
                    <a:pt x="19155" y="82550"/>
                  </a:lnTo>
                  <a:lnTo>
                    <a:pt x="15784" y="79179"/>
                  </a:lnTo>
                  <a:lnTo>
                    <a:pt x="1007" y="71718"/>
                  </a:lnTo>
                  <a:lnTo>
                    <a:pt x="0" y="69685"/>
                  </a:lnTo>
                  <a:lnTo>
                    <a:pt x="35" y="67623"/>
                  </a:lnTo>
                  <a:lnTo>
                    <a:pt x="13569" y="54609"/>
                  </a:lnTo>
                  <a:lnTo>
                    <a:pt x="52153" y="32660"/>
                  </a:lnTo>
                  <a:lnTo>
                    <a:pt x="99705" y="20066"/>
                  </a:lnTo>
                  <a:lnTo>
                    <a:pt x="135387" y="15268"/>
                  </a:lnTo>
                  <a:lnTo>
                    <a:pt x="172414" y="10785"/>
                  </a:lnTo>
                  <a:lnTo>
                    <a:pt x="208155" y="6439"/>
                  </a:lnTo>
                  <a:lnTo>
                    <a:pt x="26045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609"/>
            <p:cNvSpPr/>
            <p:nvPr>
              <p:custDataLst>
                <p:tags r:id="rId35"/>
              </p:custDataLst>
            </p:nvPr>
          </p:nvSpPr>
          <p:spPr>
            <a:xfrm>
              <a:off x="8756650" y="5854700"/>
              <a:ext cx="31751" cy="260351"/>
            </a:xfrm>
            <a:custGeom>
              <a:avLst/>
              <a:gdLst/>
              <a:ahLst/>
              <a:cxnLst/>
              <a:rect l="0" t="0" r="0" b="0"/>
              <a:pathLst>
                <a:path w="31751" h="2603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1245" y="10844"/>
                  </a:lnTo>
                  <a:lnTo>
                    <a:pt x="21254" y="55547"/>
                  </a:lnTo>
                  <a:lnTo>
                    <a:pt x="27543" y="98147"/>
                  </a:lnTo>
                  <a:lnTo>
                    <a:pt x="30919" y="142989"/>
                  </a:lnTo>
                  <a:lnTo>
                    <a:pt x="31504" y="178775"/>
                  </a:lnTo>
                  <a:lnTo>
                    <a:pt x="31701" y="221266"/>
                  </a:lnTo>
                  <a:lnTo>
                    <a:pt x="3175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610"/>
            <p:cNvSpPr/>
            <p:nvPr>
              <p:custDataLst>
                <p:tags r:id="rId36"/>
              </p:custDataLst>
            </p:nvPr>
          </p:nvSpPr>
          <p:spPr>
            <a:xfrm>
              <a:off x="8343900" y="5690508"/>
              <a:ext cx="145789" cy="566108"/>
            </a:xfrm>
            <a:custGeom>
              <a:avLst/>
              <a:gdLst/>
              <a:ahLst/>
              <a:cxnLst/>
              <a:rect l="0" t="0" r="0" b="0"/>
              <a:pathLst>
                <a:path w="145789" h="566108">
                  <a:moveTo>
                    <a:pt x="0" y="30842"/>
                  </a:moveTo>
                  <a:lnTo>
                    <a:pt x="0" y="30842"/>
                  </a:lnTo>
                  <a:lnTo>
                    <a:pt x="0" y="21382"/>
                  </a:lnTo>
                  <a:lnTo>
                    <a:pt x="705" y="20302"/>
                  </a:lnTo>
                  <a:lnTo>
                    <a:pt x="1881" y="19583"/>
                  </a:lnTo>
                  <a:lnTo>
                    <a:pt x="3370" y="19102"/>
                  </a:lnTo>
                  <a:lnTo>
                    <a:pt x="4363" y="18077"/>
                  </a:lnTo>
                  <a:lnTo>
                    <a:pt x="6088" y="12759"/>
                  </a:lnTo>
                  <a:lnTo>
                    <a:pt x="6272" y="8707"/>
                  </a:lnTo>
                  <a:lnTo>
                    <a:pt x="7004" y="7619"/>
                  </a:lnTo>
                  <a:lnTo>
                    <a:pt x="8197" y="6893"/>
                  </a:lnTo>
                  <a:lnTo>
                    <a:pt x="11811" y="5728"/>
                  </a:lnTo>
                  <a:lnTo>
                    <a:pt x="17593" y="1135"/>
                  </a:lnTo>
                  <a:lnTo>
                    <a:pt x="21460" y="0"/>
                  </a:lnTo>
                  <a:lnTo>
                    <a:pt x="23478" y="403"/>
                  </a:lnTo>
                  <a:lnTo>
                    <a:pt x="31789" y="4238"/>
                  </a:lnTo>
                  <a:lnTo>
                    <a:pt x="33893" y="4639"/>
                  </a:lnTo>
                  <a:lnTo>
                    <a:pt x="35296" y="5612"/>
                  </a:lnTo>
                  <a:lnTo>
                    <a:pt x="36230" y="6967"/>
                  </a:lnTo>
                  <a:lnTo>
                    <a:pt x="36854" y="8576"/>
                  </a:lnTo>
                  <a:lnTo>
                    <a:pt x="68445" y="37761"/>
                  </a:lnTo>
                  <a:lnTo>
                    <a:pt x="78039" y="57609"/>
                  </a:lnTo>
                  <a:lnTo>
                    <a:pt x="87399" y="101138"/>
                  </a:lnTo>
                  <a:lnTo>
                    <a:pt x="87997" y="132501"/>
                  </a:lnTo>
                  <a:lnTo>
                    <a:pt x="82803" y="177777"/>
                  </a:lnTo>
                  <a:lnTo>
                    <a:pt x="80701" y="206877"/>
                  </a:lnTo>
                  <a:lnTo>
                    <a:pt x="77088" y="225227"/>
                  </a:lnTo>
                  <a:lnTo>
                    <a:pt x="76207" y="270905"/>
                  </a:lnTo>
                  <a:lnTo>
                    <a:pt x="76905" y="299004"/>
                  </a:lnTo>
                  <a:lnTo>
                    <a:pt x="81225" y="311576"/>
                  </a:lnTo>
                  <a:lnTo>
                    <a:pt x="82667" y="318596"/>
                  </a:lnTo>
                  <a:lnTo>
                    <a:pt x="86739" y="327220"/>
                  </a:lnTo>
                  <a:lnTo>
                    <a:pt x="93780" y="350648"/>
                  </a:lnTo>
                  <a:lnTo>
                    <a:pt x="114311" y="384956"/>
                  </a:lnTo>
                  <a:lnTo>
                    <a:pt x="129117" y="406638"/>
                  </a:lnTo>
                  <a:lnTo>
                    <a:pt x="131469" y="413292"/>
                  </a:lnTo>
                  <a:lnTo>
                    <a:pt x="135066" y="432344"/>
                  </a:lnTo>
                  <a:lnTo>
                    <a:pt x="138785" y="444741"/>
                  </a:lnTo>
                  <a:lnTo>
                    <a:pt x="141578" y="483454"/>
                  </a:lnTo>
                  <a:lnTo>
                    <a:pt x="145166" y="495602"/>
                  </a:lnTo>
                  <a:lnTo>
                    <a:pt x="145788" y="505961"/>
                  </a:lnTo>
                  <a:lnTo>
                    <a:pt x="138459" y="545928"/>
                  </a:lnTo>
                  <a:lnTo>
                    <a:pt x="133033" y="555162"/>
                  </a:lnTo>
                  <a:lnTo>
                    <a:pt x="122046" y="564923"/>
                  </a:lnTo>
                  <a:lnTo>
                    <a:pt x="117347" y="566107"/>
                  </a:lnTo>
                  <a:lnTo>
                    <a:pt x="88900" y="5578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495"/>
          <p:cNvGrpSpPr/>
          <p:nvPr/>
        </p:nvGrpSpPr>
        <p:grpSpPr>
          <a:xfrm>
            <a:off x="9889285" y="5837810"/>
            <a:ext cx="829516" cy="258599"/>
            <a:chOff x="9889285" y="5837810"/>
            <a:chExt cx="829516" cy="258599"/>
          </a:xfrm>
        </p:grpSpPr>
        <p:sp>
          <p:nvSpPr>
            <p:cNvPr id="300" name="SMARTInkShape-2611"/>
            <p:cNvSpPr/>
            <p:nvPr>
              <p:custDataLst>
                <p:tags r:id="rId24"/>
              </p:custDataLst>
            </p:nvPr>
          </p:nvSpPr>
          <p:spPr>
            <a:xfrm>
              <a:off x="10701777" y="6051550"/>
              <a:ext cx="17024" cy="23170"/>
            </a:xfrm>
            <a:custGeom>
              <a:avLst/>
              <a:gdLst/>
              <a:ahLst/>
              <a:cxnLst/>
              <a:rect l="0" t="0" r="0" b="0"/>
              <a:pathLst>
                <a:path w="17024" h="23170">
                  <a:moveTo>
                    <a:pt x="17023" y="0"/>
                  </a:moveTo>
                  <a:lnTo>
                    <a:pt x="17023" y="0"/>
                  </a:lnTo>
                  <a:lnTo>
                    <a:pt x="8234" y="13815"/>
                  </a:lnTo>
                  <a:lnTo>
                    <a:pt x="0" y="23111"/>
                  </a:lnTo>
                  <a:lnTo>
                    <a:pt x="30" y="23169"/>
                  </a:lnTo>
                  <a:lnTo>
                    <a:pt x="4323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612"/>
            <p:cNvSpPr/>
            <p:nvPr>
              <p:custDataLst>
                <p:tags r:id="rId25"/>
              </p:custDataLst>
            </p:nvPr>
          </p:nvSpPr>
          <p:spPr>
            <a:xfrm>
              <a:off x="10575999" y="5994400"/>
              <a:ext cx="98352" cy="25401"/>
            </a:xfrm>
            <a:custGeom>
              <a:avLst/>
              <a:gdLst/>
              <a:ahLst/>
              <a:cxnLst/>
              <a:rect l="0" t="0" r="0" b="0"/>
              <a:pathLst>
                <a:path w="98352" h="25401">
                  <a:moveTo>
                    <a:pt x="34851" y="25400"/>
                  </a:moveTo>
                  <a:lnTo>
                    <a:pt x="34851" y="25400"/>
                  </a:lnTo>
                  <a:lnTo>
                    <a:pt x="29075" y="20330"/>
                  </a:lnTo>
                  <a:lnTo>
                    <a:pt x="22641" y="16561"/>
                  </a:lnTo>
                  <a:lnTo>
                    <a:pt x="0" y="13039"/>
                  </a:lnTo>
                  <a:lnTo>
                    <a:pt x="328" y="12221"/>
                  </a:lnTo>
                  <a:lnTo>
                    <a:pt x="4455" y="9430"/>
                  </a:lnTo>
                  <a:lnTo>
                    <a:pt x="18085" y="3892"/>
                  </a:lnTo>
                  <a:lnTo>
                    <a:pt x="62940" y="5809"/>
                  </a:lnTo>
                  <a:lnTo>
                    <a:pt x="983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613"/>
            <p:cNvSpPr/>
            <p:nvPr>
              <p:custDataLst>
                <p:tags r:id="rId26"/>
              </p:custDataLst>
            </p:nvPr>
          </p:nvSpPr>
          <p:spPr>
            <a:xfrm>
              <a:off x="10612050" y="5873550"/>
              <a:ext cx="41224" cy="222859"/>
            </a:xfrm>
            <a:custGeom>
              <a:avLst/>
              <a:gdLst/>
              <a:ahLst/>
              <a:cxnLst/>
              <a:rect l="0" t="0" r="0" b="0"/>
              <a:pathLst>
                <a:path w="41224" h="222859">
                  <a:moveTo>
                    <a:pt x="24200" y="31950"/>
                  </a:moveTo>
                  <a:lnTo>
                    <a:pt x="24200" y="31950"/>
                  </a:lnTo>
                  <a:lnTo>
                    <a:pt x="41223" y="0"/>
                  </a:lnTo>
                  <a:lnTo>
                    <a:pt x="32300" y="46968"/>
                  </a:lnTo>
                  <a:lnTo>
                    <a:pt x="22246" y="91021"/>
                  </a:lnTo>
                  <a:lnTo>
                    <a:pt x="13622" y="130166"/>
                  </a:lnTo>
                  <a:lnTo>
                    <a:pt x="6849" y="169127"/>
                  </a:lnTo>
                  <a:lnTo>
                    <a:pt x="0" y="212449"/>
                  </a:lnTo>
                  <a:lnTo>
                    <a:pt x="1214" y="219886"/>
                  </a:lnTo>
                  <a:lnTo>
                    <a:pt x="2526" y="222858"/>
                  </a:lnTo>
                  <a:lnTo>
                    <a:pt x="3400" y="222722"/>
                  </a:lnTo>
                  <a:lnTo>
                    <a:pt x="11500" y="203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614"/>
            <p:cNvSpPr/>
            <p:nvPr>
              <p:custDataLst>
                <p:tags r:id="rId27"/>
              </p:custDataLst>
            </p:nvPr>
          </p:nvSpPr>
          <p:spPr>
            <a:xfrm>
              <a:off x="10422680" y="6013450"/>
              <a:ext cx="35304" cy="67806"/>
            </a:xfrm>
            <a:custGeom>
              <a:avLst/>
              <a:gdLst/>
              <a:ahLst/>
              <a:cxnLst/>
              <a:rect l="0" t="0" r="0" b="0"/>
              <a:pathLst>
                <a:path w="35304" h="67806">
                  <a:moveTo>
                    <a:pt x="29420" y="25400"/>
                  </a:moveTo>
                  <a:lnTo>
                    <a:pt x="29420" y="25400"/>
                  </a:lnTo>
                  <a:lnTo>
                    <a:pt x="33784" y="15261"/>
                  </a:lnTo>
                  <a:lnTo>
                    <a:pt x="34887" y="7724"/>
                  </a:lnTo>
                  <a:lnTo>
                    <a:pt x="33771" y="5149"/>
                  </a:lnTo>
                  <a:lnTo>
                    <a:pt x="31615" y="3433"/>
                  </a:lnTo>
                  <a:lnTo>
                    <a:pt x="25457" y="1526"/>
                  </a:lnTo>
                  <a:lnTo>
                    <a:pt x="18016" y="678"/>
                  </a:lnTo>
                  <a:lnTo>
                    <a:pt x="14056" y="2569"/>
                  </a:lnTo>
                  <a:lnTo>
                    <a:pt x="5894" y="10314"/>
                  </a:lnTo>
                  <a:lnTo>
                    <a:pt x="1326" y="22692"/>
                  </a:lnTo>
                  <a:lnTo>
                    <a:pt x="0" y="36896"/>
                  </a:lnTo>
                  <a:lnTo>
                    <a:pt x="1763" y="50265"/>
                  </a:lnTo>
                  <a:lnTo>
                    <a:pt x="6780" y="59499"/>
                  </a:lnTo>
                  <a:lnTo>
                    <a:pt x="10092" y="62950"/>
                  </a:lnTo>
                  <a:lnTo>
                    <a:pt x="17539" y="66782"/>
                  </a:lnTo>
                  <a:lnTo>
                    <a:pt x="21499" y="67805"/>
                  </a:lnTo>
                  <a:lnTo>
                    <a:pt x="24845" y="67781"/>
                  </a:lnTo>
                  <a:lnTo>
                    <a:pt x="30443" y="65873"/>
                  </a:lnTo>
                  <a:lnTo>
                    <a:pt x="32219" y="62260"/>
                  </a:lnTo>
                  <a:lnTo>
                    <a:pt x="35303" y="35097"/>
                  </a:lnTo>
                  <a:lnTo>
                    <a:pt x="294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615"/>
            <p:cNvSpPr/>
            <p:nvPr>
              <p:custDataLst>
                <p:tags r:id="rId28"/>
              </p:custDataLst>
            </p:nvPr>
          </p:nvSpPr>
          <p:spPr>
            <a:xfrm>
              <a:off x="10503161" y="6001564"/>
              <a:ext cx="67219" cy="93875"/>
            </a:xfrm>
            <a:custGeom>
              <a:avLst/>
              <a:gdLst/>
              <a:ahLst/>
              <a:cxnLst/>
              <a:rect l="0" t="0" r="0" b="0"/>
              <a:pathLst>
                <a:path w="67219" h="93875">
                  <a:moveTo>
                    <a:pt x="6089" y="18236"/>
                  </a:moveTo>
                  <a:lnTo>
                    <a:pt x="6089" y="18236"/>
                  </a:lnTo>
                  <a:lnTo>
                    <a:pt x="6089" y="60976"/>
                  </a:lnTo>
                  <a:lnTo>
                    <a:pt x="4208" y="82862"/>
                  </a:lnTo>
                  <a:lnTo>
                    <a:pt x="1063" y="93593"/>
                  </a:lnTo>
                  <a:lnTo>
                    <a:pt x="621" y="93874"/>
                  </a:lnTo>
                  <a:lnTo>
                    <a:pt x="0" y="87527"/>
                  </a:lnTo>
                  <a:lnTo>
                    <a:pt x="14067" y="44795"/>
                  </a:lnTo>
                  <a:lnTo>
                    <a:pt x="20760" y="24929"/>
                  </a:lnTo>
                  <a:lnTo>
                    <a:pt x="37326" y="5638"/>
                  </a:lnTo>
                  <a:lnTo>
                    <a:pt x="46549" y="407"/>
                  </a:lnTo>
                  <a:lnTo>
                    <a:pt x="49995" y="0"/>
                  </a:lnTo>
                  <a:lnTo>
                    <a:pt x="57588" y="3311"/>
                  </a:lnTo>
                  <a:lnTo>
                    <a:pt x="61588" y="6169"/>
                  </a:lnTo>
                  <a:lnTo>
                    <a:pt x="64255" y="10897"/>
                  </a:lnTo>
                  <a:lnTo>
                    <a:pt x="67218" y="23676"/>
                  </a:lnTo>
                  <a:lnTo>
                    <a:pt x="66654" y="35000"/>
                  </a:lnTo>
                  <a:lnTo>
                    <a:pt x="56889" y="817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616"/>
            <p:cNvSpPr/>
            <p:nvPr>
              <p:custDataLst>
                <p:tags r:id="rId29"/>
              </p:custDataLst>
            </p:nvPr>
          </p:nvSpPr>
          <p:spPr>
            <a:xfrm>
              <a:off x="9889285" y="5837810"/>
              <a:ext cx="270716" cy="244021"/>
            </a:xfrm>
            <a:custGeom>
              <a:avLst/>
              <a:gdLst/>
              <a:ahLst/>
              <a:cxnLst/>
              <a:rect l="0" t="0" r="0" b="0"/>
              <a:pathLst>
                <a:path w="270716" h="244021">
                  <a:moveTo>
                    <a:pt x="73865" y="29590"/>
                  </a:moveTo>
                  <a:lnTo>
                    <a:pt x="73865" y="29590"/>
                  </a:lnTo>
                  <a:lnTo>
                    <a:pt x="78891" y="17657"/>
                  </a:lnTo>
                  <a:lnTo>
                    <a:pt x="80137" y="22"/>
                  </a:lnTo>
                  <a:lnTo>
                    <a:pt x="79458" y="0"/>
                  </a:lnTo>
                  <a:lnTo>
                    <a:pt x="76821" y="1857"/>
                  </a:lnTo>
                  <a:lnTo>
                    <a:pt x="67999" y="20355"/>
                  </a:lnTo>
                  <a:lnTo>
                    <a:pt x="62515" y="58914"/>
                  </a:lnTo>
                  <a:lnTo>
                    <a:pt x="61432" y="100921"/>
                  </a:lnTo>
                  <a:lnTo>
                    <a:pt x="61217" y="140341"/>
                  </a:lnTo>
                  <a:lnTo>
                    <a:pt x="61176" y="186070"/>
                  </a:lnTo>
                  <a:lnTo>
                    <a:pt x="60460" y="233650"/>
                  </a:lnTo>
                  <a:lnTo>
                    <a:pt x="57794" y="243285"/>
                  </a:lnTo>
                  <a:lnTo>
                    <a:pt x="54685" y="244020"/>
                  </a:lnTo>
                  <a:lnTo>
                    <a:pt x="45585" y="239192"/>
                  </a:lnTo>
                  <a:lnTo>
                    <a:pt x="23906" y="219552"/>
                  </a:lnTo>
                  <a:lnTo>
                    <a:pt x="2918" y="189054"/>
                  </a:lnTo>
                  <a:lnTo>
                    <a:pt x="0" y="182071"/>
                  </a:lnTo>
                  <a:lnTo>
                    <a:pt x="1338" y="179222"/>
                  </a:lnTo>
                  <a:lnTo>
                    <a:pt x="8469" y="174175"/>
                  </a:lnTo>
                  <a:lnTo>
                    <a:pt x="53311" y="164907"/>
                  </a:lnTo>
                  <a:lnTo>
                    <a:pt x="98497" y="163329"/>
                  </a:lnTo>
                  <a:lnTo>
                    <a:pt x="140045" y="162974"/>
                  </a:lnTo>
                  <a:lnTo>
                    <a:pt x="142678" y="162257"/>
                  </a:lnTo>
                  <a:lnTo>
                    <a:pt x="143729" y="161074"/>
                  </a:lnTo>
                  <a:lnTo>
                    <a:pt x="143724" y="159579"/>
                  </a:lnTo>
                  <a:lnTo>
                    <a:pt x="141605" y="158583"/>
                  </a:lnTo>
                  <a:lnTo>
                    <a:pt x="133606" y="157475"/>
                  </a:lnTo>
                  <a:lnTo>
                    <a:pt x="120572" y="160224"/>
                  </a:lnTo>
                  <a:lnTo>
                    <a:pt x="107773" y="168877"/>
                  </a:lnTo>
                  <a:lnTo>
                    <a:pt x="103047" y="176397"/>
                  </a:lnTo>
                  <a:lnTo>
                    <a:pt x="101787" y="180378"/>
                  </a:lnTo>
                  <a:lnTo>
                    <a:pt x="102357" y="184443"/>
                  </a:lnTo>
                  <a:lnTo>
                    <a:pt x="106754" y="192723"/>
                  </a:lnTo>
                  <a:lnTo>
                    <a:pt x="117163" y="201947"/>
                  </a:lnTo>
                  <a:lnTo>
                    <a:pt x="121075" y="203055"/>
                  </a:lnTo>
                  <a:lnTo>
                    <a:pt x="129183" y="202406"/>
                  </a:lnTo>
                  <a:lnTo>
                    <a:pt x="135611" y="199766"/>
                  </a:lnTo>
                  <a:lnTo>
                    <a:pt x="138312" y="198074"/>
                  </a:lnTo>
                  <a:lnTo>
                    <a:pt x="140113" y="194830"/>
                  </a:lnTo>
                  <a:lnTo>
                    <a:pt x="143240" y="171843"/>
                  </a:lnTo>
                  <a:lnTo>
                    <a:pt x="143575" y="162207"/>
                  </a:lnTo>
                  <a:lnTo>
                    <a:pt x="145033" y="161041"/>
                  </a:lnTo>
                  <a:lnTo>
                    <a:pt x="147415" y="160968"/>
                  </a:lnTo>
                  <a:lnTo>
                    <a:pt x="161379" y="165921"/>
                  </a:lnTo>
                  <a:lnTo>
                    <a:pt x="188819" y="184543"/>
                  </a:lnTo>
                  <a:lnTo>
                    <a:pt x="201764" y="198033"/>
                  </a:lnTo>
                  <a:lnTo>
                    <a:pt x="209509" y="215655"/>
                  </a:lnTo>
                  <a:lnTo>
                    <a:pt x="209881" y="225410"/>
                  </a:lnTo>
                  <a:lnTo>
                    <a:pt x="208992" y="229987"/>
                  </a:lnTo>
                  <a:lnTo>
                    <a:pt x="207694" y="232333"/>
                  </a:lnTo>
                  <a:lnTo>
                    <a:pt x="206123" y="233190"/>
                  </a:lnTo>
                  <a:lnTo>
                    <a:pt x="204371" y="233057"/>
                  </a:lnTo>
                  <a:lnTo>
                    <a:pt x="200541" y="229146"/>
                  </a:lnTo>
                  <a:lnTo>
                    <a:pt x="198533" y="226127"/>
                  </a:lnTo>
                  <a:lnTo>
                    <a:pt x="199076" y="201653"/>
                  </a:lnTo>
                  <a:lnTo>
                    <a:pt x="203706" y="174332"/>
                  </a:lnTo>
                  <a:lnTo>
                    <a:pt x="213182" y="158831"/>
                  </a:lnTo>
                  <a:lnTo>
                    <a:pt x="235518" y="138375"/>
                  </a:lnTo>
                  <a:lnTo>
                    <a:pt x="270715" y="1184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617"/>
            <p:cNvSpPr/>
            <p:nvPr>
              <p:custDataLst>
                <p:tags r:id="rId30"/>
              </p:custDataLst>
            </p:nvPr>
          </p:nvSpPr>
          <p:spPr>
            <a:xfrm>
              <a:off x="10321324" y="5985414"/>
              <a:ext cx="79977" cy="110054"/>
            </a:xfrm>
            <a:custGeom>
              <a:avLst/>
              <a:gdLst/>
              <a:ahLst/>
              <a:cxnLst/>
              <a:rect l="0" t="0" r="0" b="0"/>
              <a:pathLst>
                <a:path w="79977" h="110054">
                  <a:moveTo>
                    <a:pt x="60926" y="15336"/>
                  </a:moveTo>
                  <a:lnTo>
                    <a:pt x="60926" y="15336"/>
                  </a:lnTo>
                  <a:lnTo>
                    <a:pt x="60926" y="11965"/>
                  </a:lnTo>
                  <a:lnTo>
                    <a:pt x="59045" y="8429"/>
                  </a:lnTo>
                  <a:lnTo>
                    <a:pt x="55150" y="4504"/>
                  </a:lnTo>
                  <a:lnTo>
                    <a:pt x="48716" y="409"/>
                  </a:lnTo>
                  <a:lnTo>
                    <a:pt x="39272" y="0"/>
                  </a:lnTo>
                  <a:lnTo>
                    <a:pt x="28724" y="2876"/>
                  </a:lnTo>
                  <a:lnTo>
                    <a:pt x="19333" y="8858"/>
                  </a:lnTo>
                  <a:lnTo>
                    <a:pt x="6112" y="30271"/>
                  </a:lnTo>
                  <a:lnTo>
                    <a:pt x="0" y="55587"/>
                  </a:lnTo>
                  <a:lnTo>
                    <a:pt x="1560" y="84335"/>
                  </a:lnTo>
                  <a:lnTo>
                    <a:pt x="6553" y="99153"/>
                  </a:lnTo>
                  <a:lnTo>
                    <a:pt x="9862" y="105081"/>
                  </a:lnTo>
                  <a:lnTo>
                    <a:pt x="16299" y="108327"/>
                  </a:lnTo>
                  <a:lnTo>
                    <a:pt x="34742" y="110053"/>
                  </a:lnTo>
                  <a:lnTo>
                    <a:pt x="79976" y="978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SMARTInkShape-Group496"/>
          <p:cNvGrpSpPr/>
          <p:nvPr/>
        </p:nvGrpSpPr>
        <p:grpSpPr>
          <a:xfrm>
            <a:off x="10998617" y="5915735"/>
            <a:ext cx="364952" cy="237976"/>
            <a:chOff x="10998617" y="5915735"/>
            <a:chExt cx="364952" cy="237976"/>
          </a:xfrm>
        </p:grpSpPr>
        <p:sp>
          <p:nvSpPr>
            <p:cNvPr id="308" name="SMARTInkShape-2618"/>
            <p:cNvSpPr/>
            <p:nvPr>
              <p:custDataLst>
                <p:tags r:id="rId21"/>
              </p:custDataLst>
            </p:nvPr>
          </p:nvSpPr>
          <p:spPr>
            <a:xfrm>
              <a:off x="11309350" y="6021559"/>
              <a:ext cx="54219" cy="132152"/>
            </a:xfrm>
            <a:custGeom>
              <a:avLst/>
              <a:gdLst/>
              <a:ahLst/>
              <a:cxnLst/>
              <a:rect l="0" t="0" r="0" b="0"/>
              <a:pathLst>
                <a:path w="54219" h="132152">
                  <a:moveTo>
                    <a:pt x="31750" y="49041"/>
                  </a:moveTo>
                  <a:lnTo>
                    <a:pt x="31750" y="49041"/>
                  </a:lnTo>
                  <a:lnTo>
                    <a:pt x="40588" y="49040"/>
                  </a:lnTo>
                  <a:lnTo>
                    <a:pt x="44615" y="41515"/>
                  </a:lnTo>
                  <a:lnTo>
                    <a:pt x="53808" y="14574"/>
                  </a:lnTo>
                  <a:lnTo>
                    <a:pt x="54218" y="10541"/>
                  </a:lnTo>
                  <a:lnTo>
                    <a:pt x="52789" y="4177"/>
                  </a:lnTo>
                  <a:lnTo>
                    <a:pt x="50716" y="2199"/>
                  </a:lnTo>
                  <a:lnTo>
                    <a:pt x="44648" y="0"/>
                  </a:lnTo>
                  <a:lnTo>
                    <a:pt x="41055" y="1530"/>
                  </a:lnTo>
                  <a:lnTo>
                    <a:pt x="33298" y="8875"/>
                  </a:lnTo>
                  <a:lnTo>
                    <a:pt x="28911" y="17314"/>
                  </a:lnTo>
                  <a:lnTo>
                    <a:pt x="27740" y="21540"/>
                  </a:lnTo>
                  <a:lnTo>
                    <a:pt x="29465" y="40971"/>
                  </a:lnTo>
                  <a:lnTo>
                    <a:pt x="45855" y="82736"/>
                  </a:lnTo>
                  <a:lnTo>
                    <a:pt x="53482" y="109529"/>
                  </a:lnTo>
                  <a:lnTo>
                    <a:pt x="52462" y="117787"/>
                  </a:lnTo>
                  <a:lnTo>
                    <a:pt x="44551" y="129775"/>
                  </a:lnTo>
                  <a:lnTo>
                    <a:pt x="40284" y="131791"/>
                  </a:lnTo>
                  <a:lnTo>
                    <a:pt x="29897" y="132151"/>
                  </a:lnTo>
                  <a:lnTo>
                    <a:pt x="0" y="1188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619"/>
            <p:cNvSpPr/>
            <p:nvPr>
              <p:custDataLst>
                <p:tags r:id="rId22"/>
              </p:custDataLst>
            </p:nvPr>
          </p:nvSpPr>
          <p:spPr>
            <a:xfrm>
              <a:off x="11188699" y="5947028"/>
              <a:ext cx="139702" cy="166943"/>
            </a:xfrm>
            <a:custGeom>
              <a:avLst/>
              <a:gdLst/>
              <a:ahLst/>
              <a:cxnLst/>
              <a:rect l="0" t="0" r="0" b="0"/>
              <a:pathLst>
                <a:path w="139702" h="166943">
                  <a:moveTo>
                    <a:pt x="1" y="15622"/>
                  </a:moveTo>
                  <a:lnTo>
                    <a:pt x="1" y="15622"/>
                  </a:lnTo>
                  <a:lnTo>
                    <a:pt x="0" y="8880"/>
                  </a:lnTo>
                  <a:lnTo>
                    <a:pt x="706" y="6893"/>
                  </a:lnTo>
                  <a:lnTo>
                    <a:pt x="1882" y="5571"/>
                  </a:lnTo>
                  <a:lnTo>
                    <a:pt x="3371" y="4687"/>
                  </a:lnTo>
                  <a:lnTo>
                    <a:pt x="5070" y="6920"/>
                  </a:lnTo>
                  <a:lnTo>
                    <a:pt x="21371" y="47761"/>
                  </a:lnTo>
                  <a:lnTo>
                    <a:pt x="30245" y="91925"/>
                  </a:lnTo>
                  <a:lnTo>
                    <a:pt x="38460" y="137401"/>
                  </a:lnTo>
                  <a:lnTo>
                    <a:pt x="44557" y="160831"/>
                  </a:lnTo>
                  <a:lnTo>
                    <a:pt x="46638" y="165345"/>
                  </a:lnTo>
                  <a:lnTo>
                    <a:pt x="50143" y="166942"/>
                  </a:lnTo>
                  <a:lnTo>
                    <a:pt x="54596" y="166597"/>
                  </a:lnTo>
                  <a:lnTo>
                    <a:pt x="59680" y="164955"/>
                  </a:lnTo>
                  <a:lnTo>
                    <a:pt x="70975" y="153724"/>
                  </a:lnTo>
                  <a:lnTo>
                    <a:pt x="88731" y="127882"/>
                  </a:lnTo>
                  <a:lnTo>
                    <a:pt x="104807" y="84546"/>
                  </a:lnTo>
                  <a:lnTo>
                    <a:pt x="123871" y="40133"/>
                  </a:lnTo>
                  <a:lnTo>
                    <a:pt x="130541" y="17240"/>
                  </a:lnTo>
                  <a:lnTo>
                    <a:pt x="132808" y="5758"/>
                  </a:lnTo>
                  <a:lnTo>
                    <a:pt x="134401" y="2696"/>
                  </a:lnTo>
                  <a:lnTo>
                    <a:pt x="136166" y="654"/>
                  </a:lnTo>
                  <a:lnTo>
                    <a:pt x="137345" y="0"/>
                  </a:lnTo>
                  <a:lnTo>
                    <a:pt x="139701" y="29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620"/>
            <p:cNvSpPr/>
            <p:nvPr>
              <p:custDataLst>
                <p:tags r:id="rId23"/>
              </p:custDataLst>
            </p:nvPr>
          </p:nvSpPr>
          <p:spPr>
            <a:xfrm>
              <a:off x="10998617" y="5915735"/>
              <a:ext cx="139284" cy="222931"/>
            </a:xfrm>
            <a:custGeom>
              <a:avLst/>
              <a:gdLst/>
              <a:ahLst/>
              <a:cxnLst/>
              <a:rect l="0" t="0" r="0" b="0"/>
              <a:pathLst>
                <a:path w="139284" h="222931">
                  <a:moveTo>
                    <a:pt x="31333" y="53265"/>
                  </a:moveTo>
                  <a:lnTo>
                    <a:pt x="31333" y="53265"/>
                  </a:lnTo>
                  <a:lnTo>
                    <a:pt x="31333" y="95328"/>
                  </a:lnTo>
                  <a:lnTo>
                    <a:pt x="26306" y="142348"/>
                  </a:lnTo>
                  <a:lnTo>
                    <a:pt x="20088" y="184078"/>
                  </a:lnTo>
                  <a:lnTo>
                    <a:pt x="13498" y="211812"/>
                  </a:lnTo>
                  <a:lnTo>
                    <a:pt x="6707" y="222038"/>
                  </a:lnTo>
                  <a:lnTo>
                    <a:pt x="4332" y="222930"/>
                  </a:lnTo>
                  <a:lnTo>
                    <a:pt x="2749" y="221408"/>
                  </a:lnTo>
                  <a:lnTo>
                    <a:pt x="1694" y="218277"/>
                  </a:lnTo>
                  <a:lnTo>
                    <a:pt x="0" y="174106"/>
                  </a:lnTo>
                  <a:lnTo>
                    <a:pt x="1117" y="134461"/>
                  </a:lnTo>
                  <a:lnTo>
                    <a:pt x="9758" y="90415"/>
                  </a:lnTo>
                  <a:lnTo>
                    <a:pt x="27203" y="46936"/>
                  </a:lnTo>
                  <a:lnTo>
                    <a:pt x="50821" y="11328"/>
                  </a:lnTo>
                  <a:lnTo>
                    <a:pt x="61396" y="2876"/>
                  </a:lnTo>
                  <a:lnTo>
                    <a:pt x="66191" y="622"/>
                  </a:lnTo>
                  <a:lnTo>
                    <a:pt x="75282" y="0"/>
                  </a:lnTo>
                  <a:lnTo>
                    <a:pt x="79682" y="822"/>
                  </a:lnTo>
                  <a:lnTo>
                    <a:pt x="88335" y="11142"/>
                  </a:lnTo>
                  <a:lnTo>
                    <a:pt x="102016" y="43142"/>
                  </a:lnTo>
                  <a:lnTo>
                    <a:pt x="101317" y="61701"/>
                  </a:lnTo>
                  <a:lnTo>
                    <a:pt x="92990" y="88219"/>
                  </a:lnTo>
                  <a:lnTo>
                    <a:pt x="89371" y="95618"/>
                  </a:lnTo>
                  <a:lnTo>
                    <a:pt x="75942" y="107601"/>
                  </a:lnTo>
                  <a:lnTo>
                    <a:pt x="59625" y="115514"/>
                  </a:lnTo>
                  <a:lnTo>
                    <a:pt x="28734" y="116740"/>
                  </a:lnTo>
                  <a:lnTo>
                    <a:pt x="25367" y="116043"/>
                  </a:lnTo>
                  <a:lnTo>
                    <a:pt x="23123" y="114872"/>
                  </a:lnTo>
                  <a:lnTo>
                    <a:pt x="21627" y="113387"/>
                  </a:lnTo>
                  <a:lnTo>
                    <a:pt x="20627" y="113102"/>
                  </a:lnTo>
                  <a:lnTo>
                    <a:pt x="19962" y="113617"/>
                  </a:lnTo>
                  <a:lnTo>
                    <a:pt x="19520" y="114666"/>
                  </a:lnTo>
                  <a:lnTo>
                    <a:pt x="20636" y="116071"/>
                  </a:lnTo>
                  <a:lnTo>
                    <a:pt x="66187" y="145942"/>
                  </a:lnTo>
                  <a:lnTo>
                    <a:pt x="111936" y="176153"/>
                  </a:lnTo>
                  <a:lnTo>
                    <a:pt x="139283" y="1866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498"/>
          <p:cNvGrpSpPr/>
          <p:nvPr/>
        </p:nvGrpSpPr>
        <p:grpSpPr>
          <a:xfrm>
            <a:off x="5448300" y="5248947"/>
            <a:ext cx="1592368" cy="548604"/>
            <a:chOff x="5448300" y="5248947"/>
            <a:chExt cx="1592368" cy="548604"/>
          </a:xfrm>
        </p:grpSpPr>
        <p:sp>
          <p:nvSpPr>
            <p:cNvPr id="312" name="SMARTInkShape-2621"/>
            <p:cNvSpPr/>
            <p:nvPr>
              <p:custDataLst>
                <p:tags r:id="rId8"/>
              </p:custDataLst>
            </p:nvPr>
          </p:nvSpPr>
          <p:spPr>
            <a:xfrm>
              <a:off x="5746750" y="5454650"/>
              <a:ext cx="139701" cy="47521"/>
            </a:xfrm>
            <a:custGeom>
              <a:avLst/>
              <a:gdLst/>
              <a:ahLst/>
              <a:cxnLst/>
              <a:rect l="0" t="0" r="0" b="0"/>
              <a:pathLst>
                <a:path w="139701" h="47521">
                  <a:moveTo>
                    <a:pt x="0" y="38100"/>
                  </a:moveTo>
                  <a:lnTo>
                    <a:pt x="0" y="38100"/>
                  </a:lnTo>
                  <a:lnTo>
                    <a:pt x="0" y="46939"/>
                  </a:lnTo>
                  <a:lnTo>
                    <a:pt x="705" y="47520"/>
                  </a:lnTo>
                  <a:lnTo>
                    <a:pt x="1882" y="47203"/>
                  </a:lnTo>
                  <a:lnTo>
                    <a:pt x="7186" y="44968"/>
                  </a:lnTo>
                  <a:lnTo>
                    <a:pt x="51555" y="29031"/>
                  </a:lnTo>
                  <a:lnTo>
                    <a:pt x="96679" y="1524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622"/>
            <p:cNvSpPr/>
            <p:nvPr>
              <p:custDataLst>
                <p:tags r:id="rId9"/>
              </p:custDataLst>
            </p:nvPr>
          </p:nvSpPr>
          <p:spPr>
            <a:xfrm>
              <a:off x="5964681" y="5342116"/>
              <a:ext cx="105920" cy="193977"/>
            </a:xfrm>
            <a:custGeom>
              <a:avLst/>
              <a:gdLst/>
              <a:ahLst/>
              <a:cxnLst/>
              <a:rect l="0" t="0" r="0" b="0"/>
              <a:pathLst>
                <a:path w="105920" h="193977">
                  <a:moveTo>
                    <a:pt x="55119" y="10934"/>
                  </a:moveTo>
                  <a:lnTo>
                    <a:pt x="55119" y="10934"/>
                  </a:lnTo>
                  <a:lnTo>
                    <a:pt x="51748" y="4192"/>
                  </a:lnTo>
                  <a:lnTo>
                    <a:pt x="50049" y="2206"/>
                  </a:lnTo>
                  <a:lnTo>
                    <a:pt x="46280" y="0"/>
                  </a:lnTo>
                  <a:lnTo>
                    <a:pt x="44287" y="822"/>
                  </a:lnTo>
                  <a:lnTo>
                    <a:pt x="30548" y="19436"/>
                  </a:lnTo>
                  <a:lnTo>
                    <a:pt x="9693" y="63137"/>
                  </a:lnTo>
                  <a:lnTo>
                    <a:pt x="0" y="108747"/>
                  </a:lnTo>
                  <a:lnTo>
                    <a:pt x="452" y="132343"/>
                  </a:lnTo>
                  <a:lnTo>
                    <a:pt x="4717" y="148855"/>
                  </a:lnTo>
                  <a:lnTo>
                    <a:pt x="23865" y="180782"/>
                  </a:lnTo>
                  <a:lnTo>
                    <a:pt x="41468" y="193120"/>
                  </a:lnTo>
                  <a:lnTo>
                    <a:pt x="62223" y="193976"/>
                  </a:lnTo>
                  <a:lnTo>
                    <a:pt x="105919" y="182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623"/>
            <p:cNvSpPr/>
            <p:nvPr>
              <p:custDataLst>
                <p:tags r:id="rId10"/>
              </p:custDataLst>
            </p:nvPr>
          </p:nvSpPr>
          <p:spPr>
            <a:xfrm>
              <a:off x="5448300" y="5372362"/>
              <a:ext cx="177801" cy="168505"/>
            </a:xfrm>
            <a:custGeom>
              <a:avLst/>
              <a:gdLst/>
              <a:ahLst/>
              <a:cxnLst/>
              <a:rect l="0" t="0" r="0" b="0"/>
              <a:pathLst>
                <a:path w="177801" h="168505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6" y="1724"/>
                  </a:lnTo>
                  <a:lnTo>
                    <a:pt x="1881" y="1062"/>
                  </a:lnTo>
                  <a:lnTo>
                    <a:pt x="8838" y="0"/>
                  </a:lnTo>
                  <a:lnTo>
                    <a:pt x="18298" y="3187"/>
                  </a:lnTo>
                  <a:lnTo>
                    <a:pt x="45187" y="21402"/>
                  </a:lnTo>
                  <a:lnTo>
                    <a:pt x="86847" y="64665"/>
                  </a:lnTo>
                  <a:lnTo>
                    <a:pt x="125545" y="109352"/>
                  </a:lnTo>
                  <a:lnTo>
                    <a:pt x="155952" y="152927"/>
                  </a:lnTo>
                  <a:lnTo>
                    <a:pt x="169130" y="168504"/>
                  </a:lnTo>
                  <a:lnTo>
                    <a:pt x="170609" y="167988"/>
                  </a:lnTo>
                  <a:lnTo>
                    <a:pt x="177800" y="158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624"/>
            <p:cNvSpPr/>
            <p:nvPr>
              <p:custDataLst>
                <p:tags r:id="rId11"/>
              </p:custDataLst>
            </p:nvPr>
          </p:nvSpPr>
          <p:spPr>
            <a:xfrm>
              <a:off x="6084183" y="5403191"/>
              <a:ext cx="119768" cy="98565"/>
            </a:xfrm>
            <a:custGeom>
              <a:avLst/>
              <a:gdLst/>
              <a:ahLst/>
              <a:cxnLst/>
              <a:rect l="0" t="0" r="0" b="0"/>
              <a:pathLst>
                <a:path w="119768" h="98565">
                  <a:moveTo>
                    <a:pt x="5467" y="13359"/>
                  </a:moveTo>
                  <a:lnTo>
                    <a:pt x="5467" y="13359"/>
                  </a:lnTo>
                  <a:lnTo>
                    <a:pt x="2096" y="13359"/>
                  </a:lnTo>
                  <a:lnTo>
                    <a:pt x="1103" y="12653"/>
                  </a:lnTo>
                  <a:lnTo>
                    <a:pt x="441" y="11477"/>
                  </a:lnTo>
                  <a:lnTo>
                    <a:pt x="0" y="9988"/>
                  </a:lnTo>
                  <a:lnTo>
                    <a:pt x="411" y="8995"/>
                  </a:lnTo>
                  <a:lnTo>
                    <a:pt x="1390" y="8333"/>
                  </a:lnTo>
                  <a:lnTo>
                    <a:pt x="2749" y="7892"/>
                  </a:lnTo>
                  <a:lnTo>
                    <a:pt x="14774" y="10641"/>
                  </a:lnTo>
                  <a:lnTo>
                    <a:pt x="28373" y="19296"/>
                  </a:lnTo>
                  <a:lnTo>
                    <a:pt x="48562" y="43590"/>
                  </a:lnTo>
                  <a:lnTo>
                    <a:pt x="52842" y="54076"/>
                  </a:lnTo>
                  <a:lnTo>
                    <a:pt x="52863" y="65323"/>
                  </a:lnTo>
                  <a:lnTo>
                    <a:pt x="49815" y="77376"/>
                  </a:lnTo>
                  <a:lnTo>
                    <a:pt x="43757" y="89789"/>
                  </a:lnTo>
                  <a:lnTo>
                    <a:pt x="40166" y="93946"/>
                  </a:lnTo>
                  <a:lnTo>
                    <a:pt x="32413" y="98564"/>
                  </a:lnTo>
                  <a:lnTo>
                    <a:pt x="28370" y="98385"/>
                  </a:lnTo>
                  <a:lnTo>
                    <a:pt x="20114" y="94422"/>
                  </a:lnTo>
                  <a:lnTo>
                    <a:pt x="18760" y="90684"/>
                  </a:lnTo>
                  <a:lnTo>
                    <a:pt x="21018" y="80887"/>
                  </a:lnTo>
                  <a:lnTo>
                    <a:pt x="34670" y="57351"/>
                  </a:lnTo>
                  <a:lnTo>
                    <a:pt x="48928" y="39328"/>
                  </a:lnTo>
                  <a:lnTo>
                    <a:pt x="56209" y="24738"/>
                  </a:lnTo>
                  <a:lnTo>
                    <a:pt x="82089" y="728"/>
                  </a:lnTo>
                  <a:lnTo>
                    <a:pt x="84065" y="0"/>
                  </a:lnTo>
                  <a:lnTo>
                    <a:pt x="85382" y="220"/>
                  </a:lnTo>
                  <a:lnTo>
                    <a:pt x="86261" y="1071"/>
                  </a:lnTo>
                  <a:lnTo>
                    <a:pt x="87236" y="3900"/>
                  </a:lnTo>
                  <a:lnTo>
                    <a:pt x="82915" y="42273"/>
                  </a:lnTo>
                  <a:lnTo>
                    <a:pt x="85279" y="50433"/>
                  </a:lnTo>
                  <a:lnTo>
                    <a:pt x="92445" y="56413"/>
                  </a:lnTo>
                  <a:lnTo>
                    <a:pt x="101979" y="60716"/>
                  </a:lnTo>
                  <a:lnTo>
                    <a:pt x="119767" y="641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625"/>
            <p:cNvSpPr/>
            <p:nvPr>
              <p:custDataLst>
                <p:tags r:id="rId12"/>
              </p:custDataLst>
            </p:nvPr>
          </p:nvSpPr>
          <p:spPr>
            <a:xfrm>
              <a:off x="5709533" y="5696062"/>
              <a:ext cx="545218" cy="101489"/>
            </a:xfrm>
            <a:custGeom>
              <a:avLst/>
              <a:gdLst/>
              <a:ahLst/>
              <a:cxnLst/>
              <a:rect l="0" t="0" r="0" b="0"/>
              <a:pathLst>
                <a:path w="545218" h="101489">
                  <a:moveTo>
                    <a:pt x="5467" y="82438"/>
                  </a:moveTo>
                  <a:lnTo>
                    <a:pt x="5467" y="82438"/>
                  </a:lnTo>
                  <a:lnTo>
                    <a:pt x="0" y="82438"/>
                  </a:lnTo>
                  <a:lnTo>
                    <a:pt x="5229" y="76350"/>
                  </a:lnTo>
                  <a:lnTo>
                    <a:pt x="16708" y="64141"/>
                  </a:lnTo>
                  <a:lnTo>
                    <a:pt x="48508" y="23054"/>
                  </a:lnTo>
                  <a:lnTo>
                    <a:pt x="75482" y="6355"/>
                  </a:lnTo>
                  <a:lnTo>
                    <a:pt x="83857" y="2762"/>
                  </a:lnTo>
                  <a:lnTo>
                    <a:pt x="112186" y="0"/>
                  </a:lnTo>
                  <a:lnTo>
                    <a:pt x="124262" y="3292"/>
                  </a:lnTo>
                  <a:lnTo>
                    <a:pt x="130702" y="8691"/>
                  </a:lnTo>
                  <a:lnTo>
                    <a:pt x="170447" y="55589"/>
                  </a:lnTo>
                  <a:lnTo>
                    <a:pt x="175452" y="60627"/>
                  </a:lnTo>
                  <a:lnTo>
                    <a:pt x="201191" y="78180"/>
                  </a:lnTo>
                  <a:lnTo>
                    <a:pt x="213194" y="81176"/>
                  </a:lnTo>
                  <a:lnTo>
                    <a:pt x="234955" y="82327"/>
                  </a:lnTo>
                  <a:lnTo>
                    <a:pt x="278552" y="74322"/>
                  </a:lnTo>
                  <a:lnTo>
                    <a:pt x="292087" y="70643"/>
                  </a:lnTo>
                  <a:lnTo>
                    <a:pt x="305918" y="69212"/>
                  </a:lnTo>
                  <a:lnTo>
                    <a:pt x="318058" y="64747"/>
                  </a:lnTo>
                  <a:lnTo>
                    <a:pt x="358823" y="62683"/>
                  </a:lnTo>
                  <a:lnTo>
                    <a:pt x="367391" y="58362"/>
                  </a:lnTo>
                  <a:lnTo>
                    <a:pt x="410543" y="55157"/>
                  </a:lnTo>
                  <a:lnTo>
                    <a:pt x="416218" y="52674"/>
                  </a:lnTo>
                  <a:lnTo>
                    <a:pt x="442471" y="50766"/>
                  </a:lnTo>
                  <a:lnTo>
                    <a:pt x="481636" y="57606"/>
                  </a:lnTo>
                  <a:lnTo>
                    <a:pt x="515567" y="68988"/>
                  </a:lnTo>
                  <a:lnTo>
                    <a:pt x="526866" y="76695"/>
                  </a:lnTo>
                  <a:lnTo>
                    <a:pt x="541651" y="92265"/>
                  </a:lnTo>
                  <a:lnTo>
                    <a:pt x="545217" y="101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626"/>
            <p:cNvSpPr/>
            <p:nvPr>
              <p:custDataLst>
                <p:tags r:id="rId13"/>
              </p:custDataLst>
            </p:nvPr>
          </p:nvSpPr>
          <p:spPr>
            <a:xfrm>
              <a:off x="5719286" y="5405954"/>
              <a:ext cx="97315" cy="137813"/>
            </a:xfrm>
            <a:custGeom>
              <a:avLst/>
              <a:gdLst/>
              <a:ahLst/>
              <a:cxnLst/>
              <a:rect l="0" t="0" r="0" b="0"/>
              <a:pathLst>
                <a:path w="97315" h="137813">
                  <a:moveTo>
                    <a:pt x="52864" y="23296"/>
                  </a:moveTo>
                  <a:lnTo>
                    <a:pt x="52864" y="23296"/>
                  </a:lnTo>
                  <a:lnTo>
                    <a:pt x="52864" y="14457"/>
                  </a:lnTo>
                  <a:lnTo>
                    <a:pt x="41930" y="0"/>
                  </a:lnTo>
                  <a:lnTo>
                    <a:pt x="40635" y="4"/>
                  </a:lnTo>
                  <a:lnTo>
                    <a:pt x="37316" y="1890"/>
                  </a:lnTo>
                  <a:lnTo>
                    <a:pt x="18118" y="32250"/>
                  </a:lnTo>
                  <a:lnTo>
                    <a:pt x="3772" y="70978"/>
                  </a:lnTo>
                  <a:lnTo>
                    <a:pt x="0" y="92466"/>
                  </a:lnTo>
                  <a:lnTo>
                    <a:pt x="676" y="109071"/>
                  </a:lnTo>
                  <a:lnTo>
                    <a:pt x="7092" y="121626"/>
                  </a:lnTo>
                  <a:lnTo>
                    <a:pt x="16998" y="131204"/>
                  </a:lnTo>
                  <a:lnTo>
                    <a:pt x="28457" y="137812"/>
                  </a:lnTo>
                  <a:lnTo>
                    <a:pt x="35887" y="137740"/>
                  </a:lnTo>
                  <a:lnTo>
                    <a:pt x="76585" y="123634"/>
                  </a:lnTo>
                  <a:lnTo>
                    <a:pt x="97314" y="1058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627"/>
            <p:cNvSpPr/>
            <p:nvPr>
              <p:custDataLst>
                <p:tags r:id="rId14"/>
              </p:custDataLst>
            </p:nvPr>
          </p:nvSpPr>
          <p:spPr>
            <a:xfrm>
              <a:off x="5504774" y="5359661"/>
              <a:ext cx="159427" cy="211460"/>
            </a:xfrm>
            <a:custGeom>
              <a:avLst/>
              <a:gdLst/>
              <a:ahLst/>
              <a:cxnLst/>
              <a:rect l="0" t="0" r="0" b="0"/>
              <a:pathLst>
                <a:path w="159427" h="211460">
                  <a:moveTo>
                    <a:pt x="159426" y="6089"/>
                  </a:moveTo>
                  <a:lnTo>
                    <a:pt x="159426" y="6089"/>
                  </a:lnTo>
                  <a:lnTo>
                    <a:pt x="156055" y="2718"/>
                  </a:lnTo>
                  <a:lnTo>
                    <a:pt x="152518" y="1063"/>
                  </a:lnTo>
                  <a:lnTo>
                    <a:pt x="144499" y="0"/>
                  </a:lnTo>
                  <a:lnTo>
                    <a:pt x="131484" y="6558"/>
                  </a:lnTo>
                  <a:lnTo>
                    <a:pt x="114223" y="27551"/>
                  </a:lnTo>
                  <a:lnTo>
                    <a:pt x="93179" y="66484"/>
                  </a:lnTo>
                  <a:lnTo>
                    <a:pt x="62611" y="111946"/>
                  </a:lnTo>
                  <a:lnTo>
                    <a:pt x="37289" y="152439"/>
                  </a:lnTo>
                  <a:lnTo>
                    <a:pt x="12205" y="198049"/>
                  </a:lnTo>
                  <a:lnTo>
                    <a:pt x="3918" y="207820"/>
                  </a:lnTo>
                  <a:lnTo>
                    <a:pt x="721" y="210427"/>
                  </a:lnTo>
                  <a:lnTo>
                    <a:pt x="0" y="211459"/>
                  </a:lnTo>
                  <a:lnTo>
                    <a:pt x="7026" y="209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628"/>
            <p:cNvSpPr/>
            <p:nvPr>
              <p:custDataLst>
                <p:tags r:id="rId15"/>
              </p:custDataLst>
            </p:nvPr>
          </p:nvSpPr>
          <p:spPr>
            <a:xfrm>
              <a:off x="6235700" y="54673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8345" y="16606"/>
                  </a:lnTo>
                  <a:lnTo>
                    <a:pt x="11210" y="6114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629"/>
            <p:cNvSpPr/>
            <p:nvPr>
              <p:custDataLst>
                <p:tags r:id="rId16"/>
              </p:custDataLst>
            </p:nvPr>
          </p:nvSpPr>
          <p:spPr>
            <a:xfrm>
              <a:off x="6388100" y="5367895"/>
              <a:ext cx="152401" cy="118548"/>
            </a:xfrm>
            <a:custGeom>
              <a:avLst/>
              <a:gdLst/>
              <a:ahLst/>
              <a:cxnLst/>
              <a:rect l="0" t="0" r="0" b="0"/>
              <a:pathLst>
                <a:path w="152401" h="118548">
                  <a:moveTo>
                    <a:pt x="0" y="10555"/>
                  </a:moveTo>
                  <a:lnTo>
                    <a:pt x="0" y="10555"/>
                  </a:lnTo>
                  <a:lnTo>
                    <a:pt x="0" y="7184"/>
                  </a:lnTo>
                  <a:lnTo>
                    <a:pt x="705" y="6897"/>
                  </a:lnTo>
                  <a:lnTo>
                    <a:pt x="12209" y="13305"/>
                  </a:lnTo>
                  <a:lnTo>
                    <a:pt x="27136" y="29322"/>
                  </a:lnTo>
                  <a:lnTo>
                    <a:pt x="38222" y="51942"/>
                  </a:lnTo>
                  <a:lnTo>
                    <a:pt x="46878" y="88528"/>
                  </a:lnTo>
                  <a:lnTo>
                    <a:pt x="44777" y="109388"/>
                  </a:lnTo>
                  <a:lnTo>
                    <a:pt x="41538" y="117510"/>
                  </a:lnTo>
                  <a:lnTo>
                    <a:pt x="39687" y="118547"/>
                  </a:lnTo>
                  <a:lnTo>
                    <a:pt x="37747" y="117828"/>
                  </a:lnTo>
                  <a:lnTo>
                    <a:pt x="35748" y="115937"/>
                  </a:lnTo>
                  <a:lnTo>
                    <a:pt x="35408" y="106310"/>
                  </a:lnTo>
                  <a:lnTo>
                    <a:pt x="39020" y="91212"/>
                  </a:lnTo>
                  <a:lnTo>
                    <a:pt x="58586" y="50791"/>
                  </a:lnTo>
                  <a:lnTo>
                    <a:pt x="94942" y="5093"/>
                  </a:lnTo>
                  <a:lnTo>
                    <a:pt x="100522" y="1073"/>
                  </a:lnTo>
                  <a:lnTo>
                    <a:pt x="102998" y="0"/>
                  </a:lnTo>
                  <a:lnTo>
                    <a:pt x="103943" y="696"/>
                  </a:lnTo>
                  <a:lnTo>
                    <a:pt x="103868" y="2571"/>
                  </a:lnTo>
                  <a:lnTo>
                    <a:pt x="92269" y="45703"/>
                  </a:lnTo>
                  <a:lnTo>
                    <a:pt x="93454" y="60043"/>
                  </a:lnTo>
                  <a:lnTo>
                    <a:pt x="98215" y="71590"/>
                  </a:lnTo>
                  <a:lnTo>
                    <a:pt x="101459" y="76645"/>
                  </a:lnTo>
                  <a:lnTo>
                    <a:pt x="106445" y="80015"/>
                  </a:lnTo>
                  <a:lnTo>
                    <a:pt x="119510" y="83759"/>
                  </a:lnTo>
                  <a:lnTo>
                    <a:pt x="152400" y="804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630"/>
            <p:cNvSpPr/>
            <p:nvPr>
              <p:custDataLst>
                <p:tags r:id="rId17"/>
              </p:custDataLst>
            </p:nvPr>
          </p:nvSpPr>
          <p:spPr>
            <a:xfrm>
              <a:off x="6605765" y="5391150"/>
              <a:ext cx="80786" cy="35409"/>
            </a:xfrm>
            <a:custGeom>
              <a:avLst/>
              <a:gdLst/>
              <a:ahLst/>
              <a:cxnLst/>
              <a:rect l="0" t="0" r="0" b="0"/>
              <a:pathLst>
                <a:path w="80786" h="35409">
                  <a:moveTo>
                    <a:pt x="10935" y="31750"/>
                  </a:moveTo>
                  <a:lnTo>
                    <a:pt x="10935" y="31750"/>
                  </a:lnTo>
                  <a:lnTo>
                    <a:pt x="4193" y="35121"/>
                  </a:lnTo>
                  <a:lnTo>
                    <a:pt x="2207" y="35408"/>
                  </a:lnTo>
                  <a:lnTo>
                    <a:pt x="883" y="34894"/>
                  </a:lnTo>
                  <a:lnTo>
                    <a:pt x="0" y="33846"/>
                  </a:lnTo>
                  <a:lnTo>
                    <a:pt x="117" y="33147"/>
                  </a:lnTo>
                  <a:lnTo>
                    <a:pt x="901" y="32682"/>
                  </a:lnTo>
                  <a:lnTo>
                    <a:pt x="47179" y="17028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631"/>
            <p:cNvSpPr/>
            <p:nvPr>
              <p:custDataLst>
                <p:tags r:id="rId18"/>
              </p:custDataLst>
            </p:nvPr>
          </p:nvSpPr>
          <p:spPr>
            <a:xfrm>
              <a:off x="6655308" y="5365750"/>
              <a:ext cx="18543" cy="95251"/>
            </a:xfrm>
            <a:custGeom>
              <a:avLst/>
              <a:gdLst/>
              <a:ahLst/>
              <a:cxnLst/>
              <a:rect l="0" t="0" r="0" b="0"/>
              <a:pathLst>
                <a:path w="18543" h="95251">
                  <a:moveTo>
                    <a:pt x="12192" y="0"/>
                  </a:moveTo>
                  <a:lnTo>
                    <a:pt x="12192" y="0"/>
                  </a:lnTo>
                  <a:lnTo>
                    <a:pt x="8821" y="0"/>
                  </a:lnTo>
                  <a:lnTo>
                    <a:pt x="5284" y="1882"/>
                  </a:lnTo>
                  <a:lnTo>
                    <a:pt x="3353" y="3371"/>
                  </a:lnTo>
                  <a:lnTo>
                    <a:pt x="1208" y="6907"/>
                  </a:lnTo>
                  <a:lnTo>
                    <a:pt x="0" y="14747"/>
                  </a:lnTo>
                  <a:lnTo>
                    <a:pt x="1418" y="50214"/>
                  </a:lnTo>
                  <a:lnTo>
                    <a:pt x="10329" y="81062"/>
                  </a:lnTo>
                  <a:lnTo>
                    <a:pt x="18542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632"/>
            <p:cNvSpPr/>
            <p:nvPr>
              <p:custDataLst>
                <p:tags r:id="rId19"/>
              </p:custDataLst>
            </p:nvPr>
          </p:nvSpPr>
          <p:spPr>
            <a:xfrm>
              <a:off x="6751304" y="5248947"/>
              <a:ext cx="240047" cy="206737"/>
            </a:xfrm>
            <a:custGeom>
              <a:avLst/>
              <a:gdLst/>
              <a:ahLst/>
              <a:cxnLst/>
              <a:rect l="0" t="0" r="0" b="0"/>
              <a:pathLst>
                <a:path w="240047" h="206737">
                  <a:moveTo>
                    <a:pt x="36846" y="148553"/>
                  </a:moveTo>
                  <a:lnTo>
                    <a:pt x="36846" y="148553"/>
                  </a:lnTo>
                  <a:lnTo>
                    <a:pt x="36846" y="145182"/>
                  </a:lnTo>
                  <a:lnTo>
                    <a:pt x="34964" y="141645"/>
                  </a:lnTo>
                  <a:lnTo>
                    <a:pt x="26015" y="127888"/>
                  </a:lnTo>
                  <a:lnTo>
                    <a:pt x="21919" y="125258"/>
                  </a:lnTo>
                  <a:lnTo>
                    <a:pt x="19839" y="125261"/>
                  </a:lnTo>
                  <a:lnTo>
                    <a:pt x="15646" y="127147"/>
                  </a:lnTo>
                  <a:lnTo>
                    <a:pt x="2977" y="161278"/>
                  </a:lnTo>
                  <a:lnTo>
                    <a:pt x="0" y="180310"/>
                  </a:lnTo>
                  <a:lnTo>
                    <a:pt x="2488" y="195984"/>
                  </a:lnTo>
                  <a:lnTo>
                    <a:pt x="7695" y="206194"/>
                  </a:lnTo>
                  <a:lnTo>
                    <a:pt x="10356" y="206736"/>
                  </a:lnTo>
                  <a:lnTo>
                    <a:pt x="17076" y="203575"/>
                  </a:lnTo>
                  <a:lnTo>
                    <a:pt x="28793" y="190491"/>
                  </a:lnTo>
                  <a:lnTo>
                    <a:pt x="49758" y="147534"/>
                  </a:lnTo>
                  <a:lnTo>
                    <a:pt x="66338" y="103196"/>
                  </a:lnTo>
                  <a:lnTo>
                    <a:pt x="78881" y="55875"/>
                  </a:lnTo>
                  <a:lnTo>
                    <a:pt x="86352" y="9139"/>
                  </a:lnTo>
                  <a:lnTo>
                    <a:pt x="86078" y="4811"/>
                  </a:lnTo>
                  <a:lnTo>
                    <a:pt x="85189" y="1925"/>
                  </a:lnTo>
                  <a:lnTo>
                    <a:pt x="83891" y="0"/>
                  </a:lnTo>
                  <a:lnTo>
                    <a:pt x="82321" y="129"/>
                  </a:lnTo>
                  <a:lnTo>
                    <a:pt x="78694" y="4035"/>
                  </a:lnTo>
                  <a:lnTo>
                    <a:pt x="68532" y="47782"/>
                  </a:lnTo>
                  <a:lnTo>
                    <a:pt x="64108" y="82711"/>
                  </a:lnTo>
                  <a:lnTo>
                    <a:pt x="62613" y="128648"/>
                  </a:lnTo>
                  <a:lnTo>
                    <a:pt x="73213" y="174142"/>
                  </a:lnTo>
                  <a:lnTo>
                    <a:pt x="75202" y="176196"/>
                  </a:lnTo>
                  <a:lnTo>
                    <a:pt x="81174" y="178478"/>
                  </a:lnTo>
                  <a:lnTo>
                    <a:pt x="84037" y="177675"/>
                  </a:lnTo>
                  <a:lnTo>
                    <a:pt x="89099" y="173020"/>
                  </a:lnTo>
                  <a:lnTo>
                    <a:pt x="103835" y="130370"/>
                  </a:lnTo>
                  <a:lnTo>
                    <a:pt x="107149" y="108023"/>
                  </a:lnTo>
                  <a:lnTo>
                    <a:pt x="108410" y="106716"/>
                  </a:lnTo>
                  <a:lnTo>
                    <a:pt x="112131" y="104619"/>
                  </a:lnTo>
                  <a:lnTo>
                    <a:pt x="119517" y="107626"/>
                  </a:lnTo>
                  <a:lnTo>
                    <a:pt x="133715" y="118870"/>
                  </a:lnTo>
                  <a:lnTo>
                    <a:pt x="137408" y="122414"/>
                  </a:lnTo>
                  <a:lnTo>
                    <a:pt x="141512" y="133878"/>
                  </a:lnTo>
                  <a:lnTo>
                    <a:pt x="144147" y="157492"/>
                  </a:lnTo>
                  <a:lnTo>
                    <a:pt x="140745" y="168754"/>
                  </a:lnTo>
                  <a:lnTo>
                    <a:pt x="135234" y="178698"/>
                  </a:lnTo>
                  <a:lnTo>
                    <a:pt x="130433" y="183117"/>
                  </a:lnTo>
                  <a:lnTo>
                    <a:pt x="128871" y="183590"/>
                  </a:lnTo>
                  <a:lnTo>
                    <a:pt x="127830" y="183200"/>
                  </a:lnTo>
                  <a:lnTo>
                    <a:pt x="127134" y="182234"/>
                  </a:lnTo>
                  <a:lnTo>
                    <a:pt x="129529" y="170762"/>
                  </a:lnTo>
                  <a:lnTo>
                    <a:pt x="148552" y="136475"/>
                  </a:lnTo>
                  <a:lnTo>
                    <a:pt x="177450" y="104288"/>
                  </a:lnTo>
                  <a:lnTo>
                    <a:pt x="183532" y="100657"/>
                  </a:lnTo>
                  <a:lnTo>
                    <a:pt x="185437" y="100395"/>
                  </a:lnTo>
                  <a:lnTo>
                    <a:pt x="186707" y="100925"/>
                  </a:lnTo>
                  <a:lnTo>
                    <a:pt x="187553" y="101985"/>
                  </a:lnTo>
                  <a:lnTo>
                    <a:pt x="183114" y="145457"/>
                  </a:lnTo>
                  <a:lnTo>
                    <a:pt x="189702" y="162217"/>
                  </a:lnTo>
                  <a:lnTo>
                    <a:pt x="194858" y="168737"/>
                  </a:lnTo>
                  <a:lnTo>
                    <a:pt x="197221" y="170476"/>
                  </a:lnTo>
                  <a:lnTo>
                    <a:pt x="210659" y="172922"/>
                  </a:lnTo>
                  <a:lnTo>
                    <a:pt x="240046" y="1612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633"/>
            <p:cNvSpPr/>
            <p:nvPr>
              <p:custDataLst>
                <p:tags r:id="rId20"/>
              </p:custDataLst>
            </p:nvPr>
          </p:nvSpPr>
          <p:spPr>
            <a:xfrm>
              <a:off x="6991350" y="5254141"/>
              <a:ext cx="49318" cy="219560"/>
            </a:xfrm>
            <a:custGeom>
              <a:avLst/>
              <a:gdLst/>
              <a:ahLst/>
              <a:cxnLst/>
              <a:rect l="0" t="0" r="0" b="0"/>
              <a:pathLst>
                <a:path w="49318" h="219560">
                  <a:moveTo>
                    <a:pt x="25400" y="3659"/>
                  </a:moveTo>
                  <a:lnTo>
                    <a:pt x="25400" y="3659"/>
                  </a:lnTo>
                  <a:lnTo>
                    <a:pt x="25400" y="288"/>
                  </a:lnTo>
                  <a:lnTo>
                    <a:pt x="26105" y="0"/>
                  </a:lnTo>
                  <a:lnTo>
                    <a:pt x="28770" y="1563"/>
                  </a:lnTo>
                  <a:lnTo>
                    <a:pt x="37609" y="16522"/>
                  </a:lnTo>
                  <a:lnTo>
                    <a:pt x="45794" y="52312"/>
                  </a:lnTo>
                  <a:lnTo>
                    <a:pt x="49317" y="91923"/>
                  </a:lnTo>
                  <a:lnTo>
                    <a:pt x="43618" y="137212"/>
                  </a:lnTo>
                  <a:lnTo>
                    <a:pt x="29621" y="176267"/>
                  </a:lnTo>
                  <a:lnTo>
                    <a:pt x="0" y="219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6" name="SMARTInkShape-2634"/>
          <p:cNvSpPr/>
          <p:nvPr>
            <p:custDataLst>
              <p:tags r:id="rId5"/>
            </p:custDataLst>
          </p:nvPr>
        </p:nvSpPr>
        <p:spPr>
          <a:xfrm>
            <a:off x="6699472" y="5670552"/>
            <a:ext cx="1421552" cy="771950"/>
          </a:xfrm>
          <a:custGeom>
            <a:avLst/>
            <a:gdLst/>
            <a:ahLst/>
            <a:cxnLst/>
            <a:rect l="0" t="0" r="0" b="0"/>
            <a:pathLst>
              <a:path w="1421552" h="771950">
                <a:moveTo>
                  <a:pt x="133128" y="69848"/>
                </a:moveTo>
                <a:lnTo>
                  <a:pt x="133128" y="69848"/>
                </a:lnTo>
                <a:lnTo>
                  <a:pt x="114679" y="69848"/>
                </a:lnTo>
                <a:lnTo>
                  <a:pt x="117627" y="66477"/>
                </a:lnTo>
                <a:lnTo>
                  <a:pt x="164373" y="46083"/>
                </a:lnTo>
                <a:lnTo>
                  <a:pt x="209602" y="32242"/>
                </a:lnTo>
                <a:lnTo>
                  <a:pt x="251271" y="25545"/>
                </a:lnTo>
                <a:lnTo>
                  <a:pt x="293722" y="19091"/>
                </a:lnTo>
                <a:lnTo>
                  <a:pt x="338050" y="14592"/>
                </a:lnTo>
                <a:lnTo>
                  <a:pt x="375193" y="12834"/>
                </a:lnTo>
                <a:lnTo>
                  <a:pt x="412868" y="9701"/>
                </a:lnTo>
                <a:lnTo>
                  <a:pt x="456294" y="7341"/>
                </a:lnTo>
                <a:lnTo>
                  <a:pt x="489600" y="6790"/>
                </a:lnTo>
                <a:lnTo>
                  <a:pt x="527921" y="6544"/>
                </a:lnTo>
                <a:lnTo>
                  <a:pt x="568470" y="6436"/>
                </a:lnTo>
                <a:lnTo>
                  <a:pt x="610012" y="4505"/>
                </a:lnTo>
                <a:lnTo>
                  <a:pt x="651288" y="2002"/>
                </a:lnTo>
                <a:lnTo>
                  <a:pt x="690799" y="888"/>
                </a:lnTo>
                <a:lnTo>
                  <a:pt x="723882" y="394"/>
                </a:lnTo>
                <a:lnTo>
                  <a:pt x="762545" y="116"/>
                </a:lnTo>
                <a:lnTo>
                  <a:pt x="803162" y="33"/>
                </a:lnTo>
                <a:lnTo>
                  <a:pt x="838732" y="14"/>
                </a:lnTo>
                <a:lnTo>
                  <a:pt x="873356" y="5"/>
                </a:lnTo>
                <a:lnTo>
                  <a:pt x="919049" y="0"/>
                </a:lnTo>
                <a:lnTo>
                  <a:pt x="958581" y="704"/>
                </a:lnTo>
                <a:lnTo>
                  <a:pt x="998047" y="4362"/>
                </a:lnTo>
                <a:lnTo>
                  <a:pt x="1044417" y="6086"/>
                </a:lnTo>
                <a:lnTo>
                  <a:pt x="1086980" y="9641"/>
                </a:lnTo>
                <a:lnTo>
                  <a:pt x="1131968" y="18534"/>
                </a:lnTo>
                <a:lnTo>
                  <a:pt x="1176914" y="29111"/>
                </a:lnTo>
                <a:lnTo>
                  <a:pt x="1219483" y="36775"/>
                </a:lnTo>
                <a:lnTo>
                  <a:pt x="1243887" y="39805"/>
                </a:lnTo>
                <a:lnTo>
                  <a:pt x="1262826" y="45922"/>
                </a:lnTo>
                <a:lnTo>
                  <a:pt x="1267394" y="48631"/>
                </a:lnTo>
                <a:lnTo>
                  <a:pt x="1276075" y="50370"/>
                </a:lnTo>
                <a:lnTo>
                  <a:pt x="1293765" y="51487"/>
                </a:lnTo>
                <a:lnTo>
                  <a:pt x="1303774" y="55863"/>
                </a:lnTo>
                <a:lnTo>
                  <a:pt x="1336945" y="78094"/>
                </a:lnTo>
                <a:lnTo>
                  <a:pt x="1357659" y="105942"/>
                </a:lnTo>
                <a:lnTo>
                  <a:pt x="1361752" y="116229"/>
                </a:lnTo>
                <a:lnTo>
                  <a:pt x="1373675" y="158861"/>
                </a:lnTo>
                <a:lnTo>
                  <a:pt x="1381997" y="198673"/>
                </a:lnTo>
                <a:lnTo>
                  <a:pt x="1390435" y="241241"/>
                </a:lnTo>
                <a:lnTo>
                  <a:pt x="1395525" y="280249"/>
                </a:lnTo>
                <a:lnTo>
                  <a:pt x="1401600" y="324565"/>
                </a:lnTo>
                <a:lnTo>
                  <a:pt x="1411476" y="369903"/>
                </a:lnTo>
                <a:lnTo>
                  <a:pt x="1420064" y="416044"/>
                </a:lnTo>
                <a:lnTo>
                  <a:pt x="1421551" y="451825"/>
                </a:lnTo>
                <a:lnTo>
                  <a:pt x="1418621" y="489238"/>
                </a:lnTo>
                <a:lnTo>
                  <a:pt x="1411310" y="531077"/>
                </a:lnTo>
                <a:lnTo>
                  <a:pt x="1403071" y="574881"/>
                </a:lnTo>
                <a:lnTo>
                  <a:pt x="1396901" y="616132"/>
                </a:lnTo>
                <a:lnTo>
                  <a:pt x="1390034" y="654920"/>
                </a:lnTo>
                <a:lnTo>
                  <a:pt x="1379088" y="702010"/>
                </a:lnTo>
                <a:lnTo>
                  <a:pt x="1369115" y="725096"/>
                </a:lnTo>
                <a:lnTo>
                  <a:pt x="1363787" y="731486"/>
                </a:lnTo>
                <a:lnTo>
                  <a:pt x="1345183" y="744316"/>
                </a:lnTo>
                <a:lnTo>
                  <a:pt x="1331553" y="747821"/>
                </a:lnTo>
                <a:lnTo>
                  <a:pt x="1293191" y="749104"/>
                </a:lnTo>
                <a:lnTo>
                  <a:pt x="1256373" y="748554"/>
                </a:lnTo>
                <a:lnTo>
                  <a:pt x="1210110" y="744264"/>
                </a:lnTo>
                <a:lnTo>
                  <a:pt x="1163055" y="743208"/>
                </a:lnTo>
                <a:lnTo>
                  <a:pt x="1117349" y="743025"/>
                </a:lnTo>
                <a:lnTo>
                  <a:pt x="1071430" y="742971"/>
                </a:lnTo>
                <a:lnTo>
                  <a:pt x="1033286" y="742955"/>
                </a:lnTo>
                <a:lnTo>
                  <a:pt x="996271" y="746321"/>
                </a:lnTo>
                <a:lnTo>
                  <a:pt x="951751" y="751787"/>
                </a:lnTo>
                <a:lnTo>
                  <a:pt x="912924" y="754504"/>
                </a:lnTo>
                <a:lnTo>
                  <a:pt x="875705" y="758679"/>
                </a:lnTo>
                <a:lnTo>
                  <a:pt x="828862" y="762048"/>
                </a:lnTo>
                <a:lnTo>
                  <a:pt x="787848" y="766168"/>
                </a:lnTo>
                <a:lnTo>
                  <a:pt x="744416" y="767702"/>
                </a:lnTo>
                <a:lnTo>
                  <a:pt x="700267" y="768862"/>
                </a:lnTo>
                <a:lnTo>
                  <a:pt x="656612" y="771949"/>
                </a:lnTo>
                <a:lnTo>
                  <a:pt x="616553" y="769022"/>
                </a:lnTo>
                <a:lnTo>
                  <a:pt x="577872" y="763687"/>
                </a:lnTo>
                <a:lnTo>
                  <a:pt x="539600" y="758344"/>
                </a:lnTo>
                <a:lnTo>
                  <a:pt x="501449" y="755036"/>
                </a:lnTo>
                <a:lnTo>
                  <a:pt x="460512" y="747157"/>
                </a:lnTo>
                <a:lnTo>
                  <a:pt x="424447" y="744818"/>
                </a:lnTo>
                <a:lnTo>
                  <a:pt x="377960" y="740131"/>
                </a:lnTo>
                <a:lnTo>
                  <a:pt x="344953" y="736287"/>
                </a:lnTo>
                <a:lnTo>
                  <a:pt x="311233" y="732932"/>
                </a:lnTo>
                <a:lnTo>
                  <a:pt x="266333" y="731043"/>
                </a:lnTo>
                <a:lnTo>
                  <a:pt x="231841" y="730601"/>
                </a:lnTo>
                <a:lnTo>
                  <a:pt x="195345" y="728523"/>
                </a:lnTo>
                <a:lnTo>
                  <a:pt x="158663" y="725954"/>
                </a:lnTo>
                <a:lnTo>
                  <a:pt x="123546" y="724812"/>
                </a:lnTo>
                <a:lnTo>
                  <a:pt x="78240" y="724079"/>
                </a:lnTo>
                <a:lnTo>
                  <a:pt x="34484" y="723934"/>
                </a:lnTo>
                <a:lnTo>
                  <a:pt x="18025" y="722502"/>
                </a:lnTo>
                <a:lnTo>
                  <a:pt x="2320" y="712965"/>
                </a:lnTo>
                <a:lnTo>
                  <a:pt x="907" y="708220"/>
                </a:lnTo>
                <a:lnTo>
                  <a:pt x="0" y="700419"/>
                </a:lnTo>
                <a:lnTo>
                  <a:pt x="1758" y="697470"/>
                </a:lnTo>
                <a:lnTo>
                  <a:pt x="3214" y="695697"/>
                </a:lnTo>
                <a:lnTo>
                  <a:pt x="9916" y="673981"/>
                </a:lnTo>
                <a:lnTo>
                  <a:pt x="17323" y="635000"/>
                </a:lnTo>
                <a:lnTo>
                  <a:pt x="24004" y="589129"/>
                </a:lnTo>
                <a:lnTo>
                  <a:pt x="28201" y="553125"/>
                </a:lnTo>
                <a:lnTo>
                  <a:pt x="35940" y="506146"/>
                </a:lnTo>
                <a:lnTo>
                  <a:pt x="44263" y="462477"/>
                </a:lnTo>
                <a:lnTo>
                  <a:pt x="56071" y="422728"/>
                </a:lnTo>
                <a:lnTo>
                  <a:pt x="71255" y="383170"/>
                </a:lnTo>
                <a:lnTo>
                  <a:pt x="89160" y="340171"/>
                </a:lnTo>
                <a:lnTo>
                  <a:pt x="104739" y="293780"/>
                </a:lnTo>
                <a:lnTo>
                  <a:pt x="116563" y="252067"/>
                </a:lnTo>
                <a:lnTo>
                  <a:pt x="133201" y="205612"/>
                </a:lnTo>
                <a:lnTo>
                  <a:pt x="145849" y="165813"/>
                </a:lnTo>
                <a:lnTo>
                  <a:pt x="156024" y="124552"/>
                </a:lnTo>
                <a:lnTo>
                  <a:pt x="165106" y="77479"/>
                </a:lnTo>
                <a:lnTo>
                  <a:pt x="171295" y="56822"/>
                </a:lnTo>
                <a:lnTo>
                  <a:pt x="173389" y="52697"/>
                </a:lnTo>
                <a:lnTo>
                  <a:pt x="176197" y="49947"/>
                </a:lnTo>
                <a:lnTo>
                  <a:pt x="196628" y="4444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9" name="SMARTInkShape-Group500"/>
          <p:cNvGrpSpPr/>
          <p:nvPr/>
        </p:nvGrpSpPr>
        <p:grpSpPr>
          <a:xfrm>
            <a:off x="1005992" y="5963533"/>
            <a:ext cx="1102556" cy="246768"/>
            <a:chOff x="1005992" y="5963533"/>
            <a:chExt cx="1102556" cy="246768"/>
          </a:xfrm>
        </p:grpSpPr>
        <p:sp>
          <p:nvSpPr>
            <p:cNvPr id="327" name="SMARTInkShape-2635"/>
            <p:cNvSpPr/>
            <p:nvPr>
              <p:custDataLst>
                <p:tags r:id="rId6"/>
              </p:custDataLst>
            </p:nvPr>
          </p:nvSpPr>
          <p:spPr>
            <a:xfrm>
              <a:off x="1005992" y="6045200"/>
              <a:ext cx="1038709" cy="54141"/>
            </a:xfrm>
            <a:custGeom>
              <a:avLst/>
              <a:gdLst/>
              <a:ahLst/>
              <a:cxnLst/>
              <a:rect l="0" t="0" r="0" b="0"/>
              <a:pathLst>
                <a:path w="1038709" h="5414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3" y="6907"/>
                  </a:lnTo>
                  <a:lnTo>
                    <a:pt x="1562" y="8839"/>
                  </a:lnTo>
                  <a:lnTo>
                    <a:pt x="46708" y="14073"/>
                  </a:lnTo>
                  <a:lnTo>
                    <a:pt x="85793" y="17576"/>
                  </a:lnTo>
                  <a:lnTo>
                    <a:pt x="124185" y="18613"/>
                  </a:lnTo>
                  <a:lnTo>
                    <a:pt x="164253" y="18921"/>
                  </a:lnTo>
                  <a:lnTo>
                    <a:pt x="207405" y="19011"/>
                  </a:lnTo>
                  <a:lnTo>
                    <a:pt x="253351" y="19038"/>
                  </a:lnTo>
                  <a:lnTo>
                    <a:pt x="286083" y="19045"/>
                  </a:lnTo>
                  <a:lnTo>
                    <a:pt x="319445" y="19047"/>
                  </a:lnTo>
                  <a:lnTo>
                    <a:pt x="354969" y="19048"/>
                  </a:lnTo>
                  <a:lnTo>
                    <a:pt x="391924" y="19049"/>
                  </a:lnTo>
                  <a:lnTo>
                    <a:pt x="429515" y="19050"/>
                  </a:lnTo>
                  <a:lnTo>
                    <a:pt x="465508" y="20931"/>
                  </a:lnTo>
                  <a:lnTo>
                    <a:pt x="500319" y="23414"/>
                  </a:lnTo>
                  <a:lnTo>
                    <a:pt x="534605" y="24517"/>
                  </a:lnTo>
                  <a:lnTo>
                    <a:pt x="570540" y="25008"/>
                  </a:lnTo>
                  <a:lnTo>
                    <a:pt x="606972" y="25931"/>
                  </a:lnTo>
                  <a:lnTo>
                    <a:pt x="641979" y="28694"/>
                  </a:lnTo>
                  <a:lnTo>
                    <a:pt x="674471" y="32273"/>
                  </a:lnTo>
                  <a:lnTo>
                    <a:pt x="706080" y="35510"/>
                  </a:lnTo>
                  <a:lnTo>
                    <a:pt x="738944" y="36949"/>
                  </a:lnTo>
                  <a:lnTo>
                    <a:pt x="782437" y="41130"/>
                  </a:lnTo>
                  <a:lnTo>
                    <a:pt x="822135" y="46837"/>
                  </a:lnTo>
                  <a:lnTo>
                    <a:pt x="860709" y="49626"/>
                  </a:lnTo>
                  <a:lnTo>
                    <a:pt x="895578" y="50451"/>
                  </a:lnTo>
                  <a:lnTo>
                    <a:pt x="941736" y="50697"/>
                  </a:lnTo>
                  <a:lnTo>
                    <a:pt x="985516" y="54140"/>
                  </a:lnTo>
                  <a:lnTo>
                    <a:pt x="1038708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636"/>
            <p:cNvSpPr/>
            <p:nvPr>
              <p:custDataLst>
                <p:tags r:id="rId7"/>
              </p:custDataLst>
            </p:nvPr>
          </p:nvSpPr>
          <p:spPr>
            <a:xfrm>
              <a:off x="1841500" y="5963533"/>
              <a:ext cx="267048" cy="246768"/>
            </a:xfrm>
            <a:custGeom>
              <a:avLst/>
              <a:gdLst/>
              <a:ahLst/>
              <a:cxnLst/>
              <a:rect l="0" t="0" r="0" b="0"/>
              <a:pathLst>
                <a:path w="267048" h="246768">
                  <a:moveTo>
                    <a:pt x="0" y="5467"/>
                  </a:moveTo>
                  <a:lnTo>
                    <a:pt x="0" y="5467"/>
                  </a:lnTo>
                  <a:lnTo>
                    <a:pt x="6481" y="4762"/>
                  </a:lnTo>
                  <a:lnTo>
                    <a:pt x="35974" y="0"/>
                  </a:lnTo>
                  <a:lnTo>
                    <a:pt x="76746" y="2749"/>
                  </a:lnTo>
                  <a:lnTo>
                    <a:pt x="109133" y="8023"/>
                  </a:lnTo>
                  <a:lnTo>
                    <a:pt x="149693" y="17043"/>
                  </a:lnTo>
                  <a:lnTo>
                    <a:pt x="184524" y="29828"/>
                  </a:lnTo>
                  <a:lnTo>
                    <a:pt x="230007" y="56062"/>
                  </a:lnTo>
                  <a:lnTo>
                    <a:pt x="249164" y="71886"/>
                  </a:lnTo>
                  <a:lnTo>
                    <a:pt x="263778" y="98995"/>
                  </a:lnTo>
                  <a:lnTo>
                    <a:pt x="267047" y="116178"/>
                  </a:lnTo>
                  <a:lnTo>
                    <a:pt x="266932" y="123725"/>
                  </a:lnTo>
                  <a:lnTo>
                    <a:pt x="259277" y="141516"/>
                  </a:lnTo>
                  <a:lnTo>
                    <a:pt x="234738" y="174942"/>
                  </a:lnTo>
                  <a:lnTo>
                    <a:pt x="188524" y="210654"/>
                  </a:lnTo>
                  <a:lnTo>
                    <a:pt x="142799" y="231363"/>
                  </a:lnTo>
                  <a:lnTo>
                    <a:pt x="82550" y="24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879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SMARTInkShape-Group675"/>
          <p:cNvGrpSpPr/>
          <p:nvPr/>
        </p:nvGrpSpPr>
        <p:grpSpPr>
          <a:xfrm>
            <a:off x="7698891" y="3191918"/>
            <a:ext cx="1076810" cy="440283"/>
            <a:chOff x="7698891" y="3191918"/>
            <a:chExt cx="1076810" cy="440283"/>
          </a:xfrm>
        </p:grpSpPr>
        <p:sp>
          <p:nvSpPr>
            <p:cNvPr id="94" name="SMARTInkShape-3593"/>
            <p:cNvSpPr/>
            <p:nvPr>
              <p:custDataLst>
                <p:tags r:id="rId75"/>
              </p:custDataLst>
            </p:nvPr>
          </p:nvSpPr>
          <p:spPr>
            <a:xfrm>
              <a:off x="7848600" y="3479800"/>
              <a:ext cx="69851" cy="127001"/>
            </a:xfrm>
            <a:custGeom>
              <a:avLst/>
              <a:gdLst/>
              <a:ahLst/>
              <a:cxnLst/>
              <a:rect l="0" t="0" r="0" b="0"/>
              <a:pathLst>
                <a:path w="69851" h="1270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3"/>
                  </a:lnTo>
                  <a:lnTo>
                    <a:pt x="3370" y="14305"/>
                  </a:lnTo>
                  <a:lnTo>
                    <a:pt x="7173" y="36980"/>
                  </a:lnTo>
                  <a:lnTo>
                    <a:pt x="32325" y="79130"/>
                  </a:lnTo>
                  <a:lnTo>
                    <a:pt x="698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594"/>
            <p:cNvSpPr/>
            <p:nvPr>
              <p:custDataLst>
                <p:tags r:id="rId76"/>
              </p:custDataLst>
            </p:nvPr>
          </p:nvSpPr>
          <p:spPr>
            <a:xfrm>
              <a:off x="7861300" y="3530600"/>
              <a:ext cx="88901" cy="101601"/>
            </a:xfrm>
            <a:custGeom>
              <a:avLst/>
              <a:gdLst/>
              <a:ahLst/>
              <a:cxnLst/>
              <a:rect l="0" t="0" r="0" b="0"/>
              <a:pathLst>
                <a:path w="88901" h="101601">
                  <a:moveTo>
                    <a:pt x="88900" y="0"/>
                  </a:moveTo>
                  <a:lnTo>
                    <a:pt x="88900" y="0"/>
                  </a:lnTo>
                  <a:lnTo>
                    <a:pt x="65756" y="8838"/>
                  </a:lnTo>
                  <a:lnTo>
                    <a:pt x="38133" y="3213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595"/>
            <p:cNvSpPr/>
            <p:nvPr>
              <p:custDataLst>
                <p:tags r:id="rId77"/>
              </p:custDataLst>
            </p:nvPr>
          </p:nvSpPr>
          <p:spPr>
            <a:xfrm>
              <a:off x="8466027" y="3259450"/>
              <a:ext cx="309674" cy="288896"/>
            </a:xfrm>
            <a:custGeom>
              <a:avLst/>
              <a:gdLst/>
              <a:ahLst/>
              <a:cxnLst/>
              <a:rect l="0" t="0" r="0" b="0"/>
              <a:pathLst>
                <a:path w="309674" h="288896">
                  <a:moveTo>
                    <a:pt x="93773" y="233050"/>
                  </a:moveTo>
                  <a:lnTo>
                    <a:pt x="93773" y="233050"/>
                  </a:lnTo>
                  <a:lnTo>
                    <a:pt x="90402" y="222937"/>
                  </a:lnTo>
                  <a:lnTo>
                    <a:pt x="84984" y="216091"/>
                  </a:lnTo>
                  <a:lnTo>
                    <a:pt x="81563" y="213277"/>
                  </a:lnTo>
                  <a:lnTo>
                    <a:pt x="70237" y="210151"/>
                  </a:lnTo>
                  <a:lnTo>
                    <a:pt x="63266" y="209317"/>
                  </a:lnTo>
                  <a:lnTo>
                    <a:pt x="49875" y="212154"/>
                  </a:lnTo>
                  <a:lnTo>
                    <a:pt x="36868" y="218824"/>
                  </a:lnTo>
                  <a:lnTo>
                    <a:pt x="11647" y="239643"/>
                  </a:lnTo>
                  <a:lnTo>
                    <a:pt x="3509" y="260795"/>
                  </a:lnTo>
                  <a:lnTo>
                    <a:pt x="0" y="275921"/>
                  </a:lnTo>
                  <a:lnTo>
                    <a:pt x="2329" y="279975"/>
                  </a:lnTo>
                  <a:lnTo>
                    <a:pt x="12444" y="288243"/>
                  </a:lnTo>
                  <a:lnTo>
                    <a:pt x="20504" y="288895"/>
                  </a:lnTo>
                  <a:lnTo>
                    <a:pt x="40747" y="283976"/>
                  </a:lnTo>
                  <a:lnTo>
                    <a:pt x="69202" y="265935"/>
                  </a:lnTo>
                  <a:lnTo>
                    <a:pt x="92137" y="232602"/>
                  </a:lnTo>
                  <a:lnTo>
                    <a:pt x="109416" y="188772"/>
                  </a:lnTo>
                  <a:lnTo>
                    <a:pt x="117423" y="157632"/>
                  </a:lnTo>
                  <a:lnTo>
                    <a:pt x="123805" y="120744"/>
                  </a:lnTo>
                  <a:lnTo>
                    <a:pt x="128287" y="85064"/>
                  </a:lnTo>
                  <a:lnTo>
                    <a:pt x="130811" y="46994"/>
                  </a:lnTo>
                  <a:lnTo>
                    <a:pt x="129782" y="4126"/>
                  </a:lnTo>
                  <a:lnTo>
                    <a:pt x="128362" y="0"/>
                  </a:lnTo>
                  <a:lnTo>
                    <a:pt x="126004" y="778"/>
                  </a:lnTo>
                  <a:lnTo>
                    <a:pt x="119622" y="11049"/>
                  </a:lnTo>
                  <a:lnTo>
                    <a:pt x="109802" y="52163"/>
                  </a:lnTo>
                  <a:lnTo>
                    <a:pt x="107459" y="93533"/>
                  </a:lnTo>
                  <a:lnTo>
                    <a:pt x="107471" y="137697"/>
                  </a:lnTo>
                  <a:lnTo>
                    <a:pt x="113438" y="177134"/>
                  </a:lnTo>
                  <a:lnTo>
                    <a:pt x="121411" y="218476"/>
                  </a:lnTo>
                  <a:lnTo>
                    <a:pt x="125576" y="230101"/>
                  </a:lnTo>
                  <a:lnTo>
                    <a:pt x="127676" y="233201"/>
                  </a:lnTo>
                  <a:lnTo>
                    <a:pt x="130485" y="232445"/>
                  </a:lnTo>
                  <a:lnTo>
                    <a:pt x="137371" y="224079"/>
                  </a:lnTo>
                  <a:lnTo>
                    <a:pt x="155558" y="179527"/>
                  </a:lnTo>
                  <a:lnTo>
                    <a:pt x="158246" y="171968"/>
                  </a:lnTo>
                  <a:lnTo>
                    <a:pt x="162860" y="166223"/>
                  </a:lnTo>
                  <a:lnTo>
                    <a:pt x="175514" y="157958"/>
                  </a:lnTo>
                  <a:lnTo>
                    <a:pt x="186782" y="155696"/>
                  </a:lnTo>
                  <a:lnTo>
                    <a:pt x="197199" y="157748"/>
                  </a:lnTo>
                  <a:lnTo>
                    <a:pt x="208885" y="163364"/>
                  </a:lnTo>
                  <a:lnTo>
                    <a:pt x="219251" y="174326"/>
                  </a:lnTo>
                  <a:lnTo>
                    <a:pt x="227152" y="187901"/>
                  </a:lnTo>
                  <a:lnTo>
                    <a:pt x="230663" y="200989"/>
                  </a:lnTo>
                  <a:lnTo>
                    <a:pt x="228460" y="213862"/>
                  </a:lnTo>
                  <a:lnTo>
                    <a:pt x="222779" y="225227"/>
                  </a:lnTo>
                  <a:lnTo>
                    <a:pt x="215549" y="232631"/>
                  </a:lnTo>
                  <a:lnTo>
                    <a:pt x="209515" y="236391"/>
                  </a:lnTo>
                  <a:lnTo>
                    <a:pt x="206917" y="237394"/>
                  </a:lnTo>
                  <a:lnTo>
                    <a:pt x="205186" y="235946"/>
                  </a:lnTo>
                  <a:lnTo>
                    <a:pt x="203262" y="228693"/>
                  </a:lnTo>
                  <a:lnTo>
                    <a:pt x="204160" y="224501"/>
                  </a:lnTo>
                  <a:lnTo>
                    <a:pt x="208920" y="216080"/>
                  </a:lnTo>
                  <a:lnTo>
                    <a:pt x="251651" y="171300"/>
                  </a:lnTo>
                  <a:lnTo>
                    <a:pt x="285019" y="148617"/>
                  </a:lnTo>
                  <a:lnTo>
                    <a:pt x="286886" y="148539"/>
                  </a:lnTo>
                  <a:lnTo>
                    <a:pt x="288132" y="149898"/>
                  </a:lnTo>
                  <a:lnTo>
                    <a:pt x="288963" y="152215"/>
                  </a:lnTo>
                  <a:lnTo>
                    <a:pt x="288003" y="158553"/>
                  </a:lnTo>
                  <a:lnTo>
                    <a:pt x="274548" y="204385"/>
                  </a:lnTo>
                  <a:lnTo>
                    <a:pt x="273555" y="211823"/>
                  </a:lnTo>
                  <a:lnTo>
                    <a:pt x="278100" y="225733"/>
                  </a:lnTo>
                  <a:lnTo>
                    <a:pt x="287174" y="237559"/>
                  </a:lnTo>
                  <a:lnTo>
                    <a:pt x="309673" y="25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596"/>
            <p:cNvSpPr/>
            <p:nvPr>
              <p:custDataLst>
                <p:tags r:id="rId78"/>
              </p:custDataLst>
            </p:nvPr>
          </p:nvSpPr>
          <p:spPr>
            <a:xfrm>
              <a:off x="8235950" y="3342791"/>
              <a:ext cx="37316" cy="225910"/>
            </a:xfrm>
            <a:custGeom>
              <a:avLst/>
              <a:gdLst/>
              <a:ahLst/>
              <a:cxnLst/>
              <a:rect l="0" t="0" r="0" b="0"/>
              <a:pathLst>
                <a:path w="37316" h="225910">
                  <a:moveTo>
                    <a:pt x="25400" y="3659"/>
                  </a:moveTo>
                  <a:lnTo>
                    <a:pt x="25400" y="3659"/>
                  </a:lnTo>
                  <a:lnTo>
                    <a:pt x="25398" y="0"/>
                  </a:lnTo>
                  <a:lnTo>
                    <a:pt x="29163" y="45622"/>
                  </a:lnTo>
                  <a:lnTo>
                    <a:pt x="35451" y="85472"/>
                  </a:lnTo>
                  <a:lnTo>
                    <a:pt x="37315" y="124090"/>
                  </a:lnTo>
                  <a:lnTo>
                    <a:pt x="34573" y="164953"/>
                  </a:lnTo>
                  <a:lnTo>
                    <a:pt x="17804" y="205088"/>
                  </a:lnTo>
                  <a:lnTo>
                    <a:pt x="0" y="225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597"/>
            <p:cNvSpPr/>
            <p:nvPr>
              <p:custDataLst>
                <p:tags r:id="rId79"/>
              </p:custDataLst>
            </p:nvPr>
          </p:nvSpPr>
          <p:spPr>
            <a:xfrm>
              <a:off x="8017228" y="3330379"/>
              <a:ext cx="79023" cy="219272"/>
            </a:xfrm>
            <a:custGeom>
              <a:avLst/>
              <a:gdLst/>
              <a:ahLst/>
              <a:cxnLst/>
              <a:rect l="0" t="0" r="0" b="0"/>
              <a:pathLst>
                <a:path w="79023" h="219272">
                  <a:moveTo>
                    <a:pt x="79022" y="3371"/>
                  </a:moveTo>
                  <a:lnTo>
                    <a:pt x="79022" y="3371"/>
                  </a:lnTo>
                  <a:lnTo>
                    <a:pt x="72280" y="0"/>
                  </a:lnTo>
                  <a:lnTo>
                    <a:pt x="68883" y="418"/>
                  </a:lnTo>
                  <a:lnTo>
                    <a:pt x="61346" y="4645"/>
                  </a:lnTo>
                  <a:lnTo>
                    <a:pt x="41350" y="23927"/>
                  </a:lnTo>
                  <a:lnTo>
                    <a:pt x="23349" y="61111"/>
                  </a:lnTo>
                  <a:lnTo>
                    <a:pt x="8339" y="108589"/>
                  </a:lnTo>
                  <a:lnTo>
                    <a:pt x="2031" y="146922"/>
                  </a:lnTo>
                  <a:lnTo>
                    <a:pt x="0" y="180430"/>
                  </a:lnTo>
                  <a:lnTo>
                    <a:pt x="2979" y="199186"/>
                  </a:lnTo>
                  <a:lnTo>
                    <a:pt x="15522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598"/>
            <p:cNvSpPr/>
            <p:nvPr>
              <p:custDataLst>
                <p:tags r:id="rId80"/>
              </p:custDataLst>
            </p:nvPr>
          </p:nvSpPr>
          <p:spPr>
            <a:xfrm>
              <a:off x="8096250" y="3418850"/>
              <a:ext cx="76201" cy="96398"/>
            </a:xfrm>
            <a:custGeom>
              <a:avLst/>
              <a:gdLst/>
              <a:ahLst/>
              <a:cxnLst/>
              <a:rect l="0" t="0" r="0" b="0"/>
              <a:pathLst>
                <a:path w="76201" h="96398">
                  <a:moveTo>
                    <a:pt x="0" y="29200"/>
                  </a:moveTo>
                  <a:lnTo>
                    <a:pt x="0" y="29200"/>
                  </a:lnTo>
                  <a:lnTo>
                    <a:pt x="3370" y="19087"/>
                  </a:lnTo>
                  <a:lnTo>
                    <a:pt x="3144" y="10359"/>
                  </a:lnTo>
                  <a:lnTo>
                    <a:pt x="2094" y="6056"/>
                  </a:lnTo>
                  <a:lnTo>
                    <a:pt x="2102" y="3187"/>
                  </a:lnTo>
                  <a:lnTo>
                    <a:pt x="2813" y="1275"/>
                  </a:lnTo>
                  <a:lnTo>
                    <a:pt x="3992" y="0"/>
                  </a:lnTo>
                  <a:lnTo>
                    <a:pt x="6189" y="561"/>
                  </a:lnTo>
                  <a:lnTo>
                    <a:pt x="12393" y="4948"/>
                  </a:lnTo>
                  <a:lnTo>
                    <a:pt x="20448" y="15351"/>
                  </a:lnTo>
                  <a:lnTo>
                    <a:pt x="27305" y="37482"/>
                  </a:lnTo>
                  <a:lnTo>
                    <a:pt x="27060" y="59641"/>
                  </a:lnTo>
                  <a:lnTo>
                    <a:pt x="22521" y="76241"/>
                  </a:lnTo>
                  <a:lnTo>
                    <a:pt x="8420" y="96397"/>
                  </a:lnTo>
                  <a:lnTo>
                    <a:pt x="7730" y="95165"/>
                  </a:lnTo>
                  <a:lnTo>
                    <a:pt x="6962" y="88151"/>
                  </a:lnTo>
                  <a:lnTo>
                    <a:pt x="16645" y="68931"/>
                  </a:lnTo>
                  <a:lnTo>
                    <a:pt x="48284" y="25773"/>
                  </a:lnTo>
                  <a:lnTo>
                    <a:pt x="49123" y="26209"/>
                  </a:lnTo>
                  <a:lnTo>
                    <a:pt x="50054" y="30458"/>
                  </a:lnTo>
                  <a:lnTo>
                    <a:pt x="50734" y="54876"/>
                  </a:lnTo>
                  <a:lnTo>
                    <a:pt x="54535" y="62013"/>
                  </a:lnTo>
                  <a:lnTo>
                    <a:pt x="60926" y="69184"/>
                  </a:lnTo>
                  <a:lnTo>
                    <a:pt x="76200" y="80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599"/>
            <p:cNvSpPr/>
            <p:nvPr>
              <p:custDataLst>
                <p:tags r:id="rId81"/>
              </p:custDataLst>
            </p:nvPr>
          </p:nvSpPr>
          <p:spPr>
            <a:xfrm>
              <a:off x="7760390" y="3191918"/>
              <a:ext cx="88211" cy="376783"/>
            </a:xfrm>
            <a:custGeom>
              <a:avLst/>
              <a:gdLst/>
              <a:ahLst/>
              <a:cxnLst/>
              <a:rect l="0" t="0" r="0" b="0"/>
              <a:pathLst>
                <a:path w="88211" h="376783">
                  <a:moveTo>
                    <a:pt x="88210" y="27532"/>
                  </a:moveTo>
                  <a:lnTo>
                    <a:pt x="88210" y="27532"/>
                  </a:lnTo>
                  <a:lnTo>
                    <a:pt x="88210" y="20790"/>
                  </a:lnTo>
                  <a:lnTo>
                    <a:pt x="84447" y="13717"/>
                  </a:lnTo>
                  <a:lnTo>
                    <a:pt x="73904" y="1050"/>
                  </a:lnTo>
                  <a:lnTo>
                    <a:pt x="70206" y="0"/>
                  </a:lnTo>
                  <a:lnTo>
                    <a:pt x="60452" y="714"/>
                  </a:lnTo>
                  <a:lnTo>
                    <a:pt x="55594" y="4009"/>
                  </a:lnTo>
                  <a:lnTo>
                    <a:pt x="29970" y="40732"/>
                  </a:lnTo>
                  <a:lnTo>
                    <a:pt x="11100" y="86969"/>
                  </a:lnTo>
                  <a:lnTo>
                    <a:pt x="1639" y="134287"/>
                  </a:lnTo>
                  <a:lnTo>
                    <a:pt x="0" y="175502"/>
                  </a:lnTo>
                  <a:lnTo>
                    <a:pt x="1498" y="207126"/>
                  </a:lnTo>
                  <a:lnTo>
                    <a:pt x="4427" y="249137"/>
                  </a:lnTo>
                  <a:lnTo>
                    <a:pt x="7176" y="285103"/>
                  </a:lnTo>
                  <a:lnTo>
                    <a:pt x="10578" y="323277"/>
                  </a:lnTo>
                  <a:lnTo>
                    <a:pt x="12010" y="37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600"/>
            <p:cNvSpPr/>
            <p:nvPr>
              <p:custDataLst>
                <p:tags r:id="rId82"/>
              </p:custDataLst>
            </p:nvPr>
          </p:nvSpPr>
          <p:spPr>
            <a:xfrm>
              <a:off x="7698891" y="3429000"/>
              <a:ext cx="124310" cy="50801"/>
            </a:xfrm>
            <a:custGeom>
              <a:avLst/>
              <a:gdLst/>
              <a:ahLst/>
              <a:cxnLst/>
              <a:rect l="0" t="0" r="0" b="0"/>
              <a:pathLst>
                <a:path w="124310" h="50801">
                  <a:moveTo>
                    <a:pt x="3659" y="50800"/>
                  </a:moveTo>
                  <a:lnTo>
                    <a:pt x="3659" y="50800"/>
                  </a:lnTo>
                  <a:lnTo>
                    <a:pt x="288" y="47429"/>
                  </a:lnTo>
                  <a:lnTo>
                    <a:pt x="0" y="45730"/>
                  </a:lnTo>
                  <a:lnTo>
                    <a:pt x="514" y="43893"/>
                  </a:lnTo>
                  <a:lnTo>
                    <a:pt x="9780" y="29131"/>
                  </a:lnTo>
                  <a:lnTo>
                    <a:pt x="24522" y="15295"/>
                  </a:lnTo>
                  <a:lnTo>
                    <a:pt x="38096" y="10325"/>
                  </a:lnTo>
                  <a:lnTo>
                    <a:pt x="76549" y="7135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676"/>
          <p:cNvGrpSpPr/>
          <p:nvPr/>
        </p:nvGrpSpPr>
        <p:grpSpPr>
          <a:xfrm>
            <a:off x="4687183" y="3033674"/>
            <a:ext cx="2723268" cy="795149"/>
            <a:chOff x="4687183" y="3033674"/>
            <a:chExt cx="2723268" cy="795149"/>
          </a:xfrm>
        </p:grpSpPr>
        <p:sp>
          <p:nvSpPr>
            <p:cNvPr id="103" name="SMARTInkShape-3601"/>
            <p:cNvSpPr/>
            <p:nvPr>
              <p:custDataLst>
                <p:tags r:id="rId57"/>
              </p:custDataLst>
            </p:nvPr>
          </p:nvSpPr>
          <p:spPr>
            <a:xfrm>
              <a:off x="6553200" y="3248973"/>
              <a:ext cx="139701" cy="211778"/>
            </a:xfrm>
            <a:custGeom>
              <a:avLst/>
              <a:gdLst/>
              <a:ahLst/>
              <a:cxnLst/>
              <a:rect l="0" t="0" r="0" b="0"/>
              <a:pathLst>
                <a:path w="139701" h="211778">
                  <a:moveTo>
                    <a:pt x="139700" y="14927"/>
                  </a:moveTo>
                  <a:lnTo>
                    <a:pt x="139700" y="14927"/>
                  </a:lnTo>
                  <a:lnTo>
                    <a:pt x="139700" y="11556"/>
                  </a:lnTo>
                  <a:lnTo>
                    <a:pt x="137818" y="8020"/>
                  </a:lnTo>
                  <a:lnTo>
                    <a:pt x="130861" y="0"/>
                  </a:lnTo>
                  <a:lnTo>
                    <a:pt x="128163" y="742"/>
                  </a:lnTo>
                  <a:lnTo>
                    <a:pt x="121402" y="7211"/>
                  </a:lnTo>
                  <a:lnTo>
                    <a:pt x="93876" y="52974"/>
                  </a:lnTo>
                  <a:lnTo>
                    <a:pt x="68345" y="97810"/>
                  </a:lnTo>
                  <a:lnTo>
                    <a:pt x="40781" y="144973"/>
                  </a:lnTo>
                  <a:lnTo>
                    <a:pt x="14541" y="191879"/>
                  </a:lnTo>
                  <a:lnTo>
                    <a:pt x="0" y="211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602"/>
            <p:cNvSpPr/>
            <p:nvPr>
              <p:custDataLst>
                <p:tags r:id="rId58"/>
              </p:custDataLst>
            </p:nvPr>
          </p:nvSpPr>
          <p:spPr>
            <a:xfrm>
              <a:off x="6794498" y="3333750"/>
              <a:ext cx="127003" cy="12701"/>
            </a:xfrm>
            <a:custGeom>
              <a:avLst/>
              <a:gdLst/>
              <a:ahLst/>
              <a:cxnLst/>
              <a:rect l="0" t="0" r="0" b="0"/>
              <a:pathLst>
                <a:path w="127003" h="12701">
                  <a:moveTo>
                    <a:pt x="2" y="0"/>
                  </a:moveTo>
                  <a:lnTo>
                    <a:pt x="2" y="0"/>
                  </a:lnTo>
                  <a:lnTo>
                    <a:pt x="0" y="10935"/>
                  </a:lnTo>
                  <a:lnTo>
                    <a:pt x="1413" y="11523"/>
                  </a:lnTo>
                  <a:lnTo>
                    <a:pt x="41236" y="12597"/>
                  </a:lnTo>
                  <a:lnTo>
                    <a:pt x="12700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603"/>
            <p:cNvSpPr/>
            <p:nvPr>
              <p:custDataLst>
                <p:tags r:id="rId59"/>
              </p:custDataLst>
            </p:nvPr>
          </p:nvSpPr>
          <p:spPr>
            <a:xfrm>
              <a:off x="6848580" y="3454400"/>
              <a:ext cx="72921" cy="16547"/>
            </a:xfrm>
            <a:custGeom>
              <a:avLst/>
              <a:gdLst/>
              <a:ahLst/>
              <a:cxnLst/>
              <a:rect l="0" t="0" r="0" b="0"/>
              <a:pathLst>
                <a:path w="72921" h="16547">
                  <a:moveTo>
                    <a:pt x="9420" y="0"/>
                  </a:moveTo>
                  <a:lnTo>
                    <a:pt x="9420" y="0"/>
                  </a:lnTo>
                  <a:lnTo>
                    <a:pt x="4351" y="5775"/>
                  </a:lnTo>
                  <a:lnTo>
                    <a:pt x="0" y="13784"/>
                  </a:lnTo>
                  <a:lnTo>
                    <a:pt x="317" y="14128"/>
                  </a:lnTo>
                  <a:lnTo>
                    <a:pt x="1233" y="13652"/>
                  </a:lnTo>
                  <a:lnTo>
                    <a:pt x="18621" y="16546"/>
                  </a:lnTo>
                  <a:lnTo>
                    <a:pt x="7292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604"/>
            <p:cNvSpPr/>
            <p:nvPr>
              <p:custDataLst>
                <p:tags r:id="rId60"/>
              </p:custDataLst>
            </p:nvPr>
          </p:nvSpPr>
          <p:spPr>
            <a:xfrm>
              <a:off x="7033311" y="3317391"/>
              <a:ext cx="110440" cy="130150"/>
            </a:xfrm>
            <a:custGeom>
              <a:avLst/>
              <a:gdLst/>
              <a:ahLst/>
              <a:cxnLst/>
              <a:rect l="0" t="0" r="0" b="0"/>
              <a:pathLst>
                <a:path w="110440" h="130150">
                  <a:moveTo>
                    <a:pt x="8839" y="3659"/>
                  </a:moveTo>
                  <a:lnTo>
                    <a:pt x="8839" y="3659"/>
                  </a:lnTo>
                  <a:lnTo>
                    <a:pt x="5468" y="3659"/>
                  </a:lnTo>
                  <a:lnTo>
                    <a:pt x="1932" y="1777"/>
                  </a:lnTo>
                  <a:lnTo>
                    <a:pt x="0" y="288"/>
                  </a:lnTo>
                  <a:lnTo>
                    <a:pt x="124" y="0"/>
                  </a:lnTo>
                  <a:lnTo>
                    <a:pt x="4025" y="1563"/>
                  </a:lnTo>
                  <a:lnTo>
                    <a:pt x="40662" y="35554"/>
                  </a:lnTo>
                  <a:lnTo>
                    <a:pt x="48451" y="53404"/>
                  </a:lnTo>
                  <a:lnTo>
                    <a:pt x="51856" y="76567"/>
                  </a:lnTo>
                  <a:lnTo>
                    <a:pt x="47008" y="94859"/>
                  </a:lnTo>
                  <a:lnTo>
                    <a:pt x="37797" y="112631"/>
                  </a:lnTo>
                  <a:lnTo>
                    <a:pt x="22827" y="128453"/>
                  </a:lnTo>
                  <a:lnTo>
                    <a:pt x="20282" y="129894"/>
                  </a:lnTo>
                  <a:lnTo>
                    <a:pt x="18584" y="130149"/>
                  </a:lnTo>
                  <a:lnTo>
                    <a:pt x="17452" y="128202"/>
                  </a:lnTo>
                  <a:lnTo>
                    <a:pt x="16195" y="120395"/>
                  </a:lnTo>
                  <a:lnTo>
                    <a:pt x="19399" y="109870"/>
                  </a:lnTo>
                  <a:lnTo>
                    <a:pt x="44104" y="72093"/>
                  </a:lnTo>
                  <a:lnTo>
                    <a:pt x="52734" y="63707"/>
                  </a:lnTo>
                  <a:lnTo>
                    <a:pt x="91171" y="39601"/>
                  </a:lnTo>
                  <a:lnTo>
                    <a:pt x="97878" y="37272"/>
                  </a:lnTo>
                  <a:lnTo>
                    <a:pt x="99243" y="38062"/>
                  </a:lnTo>
                  <a:lnTo>
                    <a:pt x="99447" y="40000"/>
                  </a:lnTo>
                  <a:lnTo>
                    <a:pt x="92371" y="72053"/>
                  </a:lnTo>
                  <a:lnTo>
                    <a:pt x="95051" y="88757"/>
                  </a:lnTo>
                  <a:lnTo>
                    <a:pt x="110439" y="11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605"/>
            <p:cNvSpPr/>
            <p:nvPr>
              <p:custDataLst>
                <p:tags r:id="rId61"/>
              </p:custDataLst>
            </p:nvPr>
          </p:nvSpPr>
          <p:spPr>
            <a:xfrm>
              <a:off x="7226562" y="3211525"/>
              <a:ext cx="48321" cy="268276"/>
            </a:xfrm>
            <a:custGeom>
              <a:avLst/>
              <a:gdLst/>
              <a:ahLst/>
              <a:cxnLst/>
              <a:rect l="0" t="0" r="0" b="0"/>
              <a:pathLst>
                <a:path w="48321" h="268276">
                  <a:moveTo>
                    <a:pt x="6088" y="26975"/>
                  </a:moveTo>
                  <a:lnTo>
                    <a:pt x="6088" y="26975"/>
                  </a:lnTo>
                  <a:lnTo>
                    <a:pt x="326" y="270"/>
                  </a:lnTo>
                  <a:lnTo>
                    <a:pt x="129" y="0"/>
                  </a:lnTo>
                  <a:lnTo>
                    <a:pt x="0" y="525"/>
                  </a:lnTo>
                  <a:lnTo>
                    <a:pt x="17052" y="46954"/>
                  </a:lnTo>
                  <a:lnTo>
                    <a:pt x="30100" y="91155"/>
                  </a:lnTo>
                  <a:lnTo>
                    <a:pt x="43051" y="131218"/>
                  </a:lnTo>
                  <a:lnTo>
                    <a:pt x="48320" y="157345"/>
                  </a:lnTo>
                  <a:lnTo>
                    <a:pt x="44323" y="204003"/>
                  </a:lnTo>
                  <a:lnTo>
                    <a:pt x="30085" y="249315"/>
                  </a:lnTo>
                  <a:lnTo>
                    <a:pt x="18788" y="268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606"/>
            <p:cNvSpPr/>
            <p:nvPr>
              <p:custDataLst>
                <p:tags r:id="rId62"/>
              </p:custDataLst>
            </p:nvPr>
          </p:nvSpPr>
          <p:spPr>
            <a:xfrm>
              <a:off x="7404100" y="3492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607"/>
            <p:cNvSpPr/>
            <p:nvPr>
              <p:custDataLst>
                <p:tags r:id="rId63"/>
              </p:custDataLst>
            </p:nvPr>
          </p:nvSpPr>
          <p:spPr>
            <a:xfrm>
              <a:off x="6535032" y="3256583"/>
              <a:ext cx="100719" cy="166068"/>
            </a:xfrm>
            <a:custGeom>
              <a:avLst/>
              <a:gdLst/>
              <a:ahLst/>
              <a:cxnLst/>
              <a:rect l="0" t="0" r="0" b="0"/>
              <a:pathLst>
                <a:path w="100719" h="166068">
                  <a:moveTo>
                    <a:pt x="5468" y="7317"/>
                  </a:moveTo>
                  <a:lnTo>
                    <a:pt x="5468" y="7317"/>
                  </a:lnTo>
                  <a:lnTo>
                    <a:pt x="0" y="7317"/>
                  </a:lnTo>
                  <a:lnTo>
                    <a:pt x="2750" y="575"/>
                  </a:lnTo>
                  <a:lnTo>
                    <a:pt x="5067" y="0"/>
                  </a:lnTo>
                  <a:lnTo>
                    <a:pt x="11404" y="3124"/>
                  </a:lnTo>
                  <a:lnTo>
                    <a:pt x="47459" y="40206"/>
                  </a:lnTo>
                  <a:lnTo>
                    <a:pt x="76867" y="80963"/>
                  </a:lnTo>
                  <a:lnTo>
                    <a:pt x="90884" y="109118"/>
                  </a:lnTo>
                  <a:lnTo>
                    <a:pt x="98565" y="141125"/>
                  </a:lnTo>
                  <a:lnTo>
                    <a:pt x="100718" y="166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608"/>
            <p:cNvSpPr/>
            <p:nvPr>
              <p:custDataLst>
                <p:tags r:id="rId64"/>
              </p:custDataLst>
            </p:nvPr>
          </p:nvSpPr>
          <p:spPr>
            <a:xfrm>
              <a:off x="6394895" y="3165580"/>
              <a:ext cx="50356" cy="333271"/>
            </a:xfrm>
            <a:custGeom>
              <a:avLst/>
              <a:gdLst/>
              <a:ahLst/>
              <a:cxnLst/>
              <a:rect l="0" t="0" r="0" b="0"/>
              <a:pathLst>
                <a:path w="50356" h="333271">
                  <a:moveTo>
                    <a:pt x="5905" y="9420"/>
                  </a:moveTo>
                  <a:lnTo>
                    <a:pt x="5905" y="9420"/>
                  </a:lnTo>
                  <a:lnTo>
                    <a:pt x="5905" y="6049"/>
                  </a:lnTo>
                  <a:lnTo>
                    <a:pt x="7786" y="2513"/>
                  </a:lnTo>
                  <a:lnTo>
                    <a:pt x="9276" y="582"/>
                  </a:lnTo>
                  <a:lnTo>
                    <a:pt x="8858" y="0"/>
                  </a:lnTo>
                  <a:lnTo>
                    <a:pt x="4629" y="1235"/>
                  </a:lnTo>
                  <a:lnTo>
                    <a:pt x="2938" y="4669"/>
                  </a:lnTo>
                  <a:lnTo>
                    <a:pt x="0" y="45004"/>
                  </a:lnTo>
                  <a:lnTo>
                    <a:pt x="3058" y="87148"/>
                  </a:lnTo>
                  <a:lnTo>
                    <a:pt x="5060" y="121900"/>
                  </a:lnTo>
                  <a:lnTo>
                    <a:pt x="9026" y="166925"/>
                  </a:lnTo>
                  <a:lnTo>
                    <a:pt x="12701" y="200307"/>
                  </a:lnTo>
                  <a:lnTo>
                    <a:pt x="18737" y="241427"/>
                  </a:lnTo>
                  <a:lnTo>
                    <a:pt x="27098" y="284397"/>
                  </a:lnTo>
                  <a:lnTo>
                    <a:pt x="39908" y="320689"/>
                  </a:lnTo>
                  <a:lnTo>
                    <a:pt x="50355" y="333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609"/>
            <p:cNvSpPr/>
            <p:nvPr>
              <p:custDataLst>
                <p:tags r:id="rId65"/>
              </p:custDataLst>
            </p:nvPr>
          </p:nvSpPr>
          <p:spPr>
            <a:xfrm>
              <a:off x="6136204" y="3285641"/>
              <a:ext cx="97093" cy="293293"/>
            </a:xfrm>
            <a:custGeom>
              <a:avLst/>
              <a:gdLst/>
              <a:ahLst/>
              <a:cxnLst/>
              <a:rect l="0" t="0" r="0" b="0"/>
              <a:pathLst>
                <a:path w="97093" h="293293">
                  <a:moveTo>
                    <a:pt x="23296" y="3659"/>
                  </a:moveTo>
                  <a:lnTo>
                    <a:pt x="23296" y="3659"/>
                  </a:lnTo>
                  <a:lnTo>
                    <a:pt x="19925" y="3659"/>
                  </a:lnTo>
                  <a:lnTo>
                    <a:pt x="16389" y="1777"/>
                  </a:lnTo>
                  <a:lnTo>
                    <a:pt x="14457" y="288"/>
                  </a:lnTo>
                  <a:lnTo>
                    <a:pt x="11759" y="0"/>
                  </a:lnTo>
                  <a:lnTo>
                    <a:pt x="4998" y="1563"/>
                  </a:lnTo>
                  <a:lnTo>
                    <a:pt x="2631" y="4378"/>
                  </a:lnTo>
                  <a:lnTo>
                    <a:pt x="0" y="13151"/>
                  </a:lnTo>
                  <a:lnTo>
                    <a:pt x="713" y="22224"/>
                  </a:lnTo>
                  <a:lnTo>
                    <a:pt x="6962" y="37147"/>
                  </a:lnTo>
                  <a:lnTo>
                    <a:pt x="13920" y="47470"/>
                  </a:lnTo>
                  <a:lnTo>
                    <a:pt x="21715" y="54410"/>
                  </a:lnTo>
                  <a:lnTo>
                    <a:pt x="26476" y="55838"/>
                  </a:lnTo>
                  <a:lnTo>
                    <a:pt x="37408" y="55542"/>
                  </a:lnTo>
                  <a:lnTo>
                    <a:pt x="41877" y="53770"/>
                  </a:lnTo>
                  <a:lnTo>
                    <a:pt x="48723" y="48038"/>
                  </a:lnTo>
                  <a:lnTo>
                    <a:pt x="66889" y="24132"/>
                  </a:lnTo>
                  <a:lnTo>
                    <a:pt x="73146" y="6634"/>
                  </a:lnTo>
                  <a:lnTo>
                    <a:pt x="73676" y="10625"/>
                  </a:lnTo>
                  <a:lnTo>
                    <a:pt x="77443" y="51887"/>
                  </a:lnTo>
                  <a:lnTo>
                    <a:pt x="84216" y="94560"/>
                  </a:lnTo>
                  <a:lnTo>
                    <a:pt x="86737" y="131957"/>
                  </a:lnTo>
                  <a:lnTo>
                    <a:pt x="91639" y="174709"/>
                  </a:lnTo>
                  <a:lnTo>
                    <a:pt x="96854" y="219989"/>
                  </a:lnTo>
                  <a:lnTo>
                    <a:pt x="97092" y="262003"/>
                  </a:lnTo>
                  <a:lnTo>
                    <a:pt x="93489" y="278640"/>
                  </a:lnTo>
                  <a:lnTo>
                    <a:pt x="87182" y="290737"/>
                  </a:lnTo>
                  <a:lnTo>
                    <a:pt x="82821" y="293117"/>
                  </a:lnTo>
                  <a:lnTo>
                    <a:pt x="77796" y="293292"/>
                  </a:lnTo>
                  <a:lnTo>
                    <a:pt x="72329" y="291998"/>
                  </a:lnTo>
                  <a:lnTo>
                    <a:pt x="62492" y="279270"/>
                  </a:lnTo>
                  <a:lnTo>
                    <a:pt x="48696" y="251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610"/>
            <p:cNvSpPr/>
            <p:nvPr>
              <p:custDataLst>
                <p:tags r:id="rId66"/>
              </p:custDataLst>
            </p:nvPr>
          </p:nvSpPr>
          <p:spPr>
            <a:xfrm>
              <a:off x="5966518" y="3359150"/>
              <a:ext cx="116783" cy="31560"/>
            </a:xfrm>
            <a:custGeom>
              <a:avLst/>
              <a:gdLst/>
              <a:ahLst/>
              <a:cxnLst/>
              <a:rect l="0" t="0" r="0" b="0"/>
              <a:pathLst>
                <a:path w="116783" h="31560">
                  <a:moveTo>
                    <a:pt x="15182" y="0"/>
                  </a:moveTo>
                  <a:lnTo>
                    <a:pt x="15182" y="0"/>
                  </a:lnTo>
                  <a:lnTo>
                    <a:pt x="877" y="14305"/>
                  </a:lnTo>
                  <a:lnTo>
                    <a:pt x="0" y="17298"/>
                  </a:lnTo>
                  <a:lnTo>
                    <a:pt x="908" y="24386"/>
                  </a:lnTo>
                  <a:lnTo>
                    <a:pt x="2844" y="26841"/>
                  </a:lnTo>
                  <a:lnTo>
                    <a:pt x="8756" y="29568"/>
                  </a:lnTo>
                  <a:lnTo>
                    <a:pt x="51245" y="31559"/>
                  </a:lnTo>
                  <a:lnTo>
                    <a:pt x="11678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611"/>
            <p:cNvSpPr/>
            <p:nvPr>
              <p:custDataLst>
                <p:tags r:id="rId67"/>
              </p:custDataLst>
            </p:nvPr>
          </p:nvSpPr>
          <p:spPr>
            <a:xfrm>
              <a:off x="5949950" y="33020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45441" y="6335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612"/>
            <p:cNvSpPr/>
            <p:nvPr>
              <p:custDataLst>
                <p:tags r:id="rId68"/>
              </p:custDataLst>
            </p:nvPr>
          </p:nvSpPr>
          <p:spPr>
            <a:xfrm>
              <a:off x="5767341" y="3177027"/>
              <a:ext cx="67427" cy="232924"/>
            </a:xfrm>
            <a:custGeom>
              <a:avLst/>
              <a:gdLst/>
              <a:ahLst/>
              <a:cxnLst/>
              <a:rect l="0" t="0" r="0" b="0"/>
              <a:pathLst>
                <a:path w="67427" h="232924">
                  <a:moveTo>
                    <a:pt x="61959" y="17023"/>
                  </a:moveTo>
                  <a:lnTo>
                    <a:pt x="61959" y="17023"/>
                  </a:lnTo>
                  <a:lnTo>
                    <a:pt x="65330" y="13652"/>
                  </a:lnTo>
                  <a:lnTo>
                    <a:pt x="66985" y="8234"/>
                  </a:lnTo>
                  <a:lnTo>
                    <a:pt x="67426" y="4814"/>
                  </a:lnTo>
                  <a:lnTo>
                    <a:pt x="67015" y="2533"/>
                  </a:lnTo>
                  <a:lnTo>
                    <a:pt x="66035" y="1013"/>
                  </a:lnTo>
                  <a:lnTo>
                    <a:pt x="64677" y="0"/>
                  </a:lnTo>
                  <a:lnTo>
                    <a:pt x="63065" y="30"/>
                  </a:lnTo>
                  <a:lnTo>
                    <a:pt x="59393" y="1944"/>
                  </a:lnTo>
                  <a:lnTo>
                    <a:pt x="46923" y="19062"/>
                  </a:lnTo>
                  <a:lnTo>
                    <a:pt x="31321" y="59155"/>
                  </a:lnTo>
                  <a:lnTo>
                    <a:pt x="19557" y="103061"/>
                  </a:lnTo>
                  <a:lnTo>
                    <a:pt x="9101" y="142156"/>
                  </a:lnTo>
                  <a:lnTo>
                    <a:pt x="0" y="185048"/>
                  </a:lnTo>
                  <a:lnTo>
                    <a:pt x="3833" y="208101"/>
                  </a:lnTo>
                  <a:lnTo>
                    <a:pt x="9380" y="224627"/>
                  </a:lnTo>
                  <a:lnTo>
                    <a:pt x="17509" y="23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613"/>
            <p:cNvSpPr/>
            <p:nvPr>
              <p:custDataLst>
                <p:tags r:id="rId69"/>
              </p:custDataLst>
            </p:nvPr>
          </p:nvSpPr>
          <p:spPr>
            <a:xfrm>
              <a:off x="5690483" y="3189465"/>
              <a:ext cx="81668" cy="112536"/>
            </a:xfrm>
            <a:custGeom>
              <a:avLst/>
              <a:gdLst/>
              <a:ahLst/>
              <a:cxnLst/>
              <a:rect l="0" t="0" r="0" b="0"/>
              <a:pathLst>
                <a:path w="81668" h="1125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116" y="117"/>
                  </a:lnTo>
                  <a:lnTo>
                    <a:pt x="6120" y="2129"/>
                  </a:lnTo>
                  <a:lnTo>
                    <a:pt x="25195" y="24378"/>
                  </a:lnTo>
                  <a:lnTo>
                    <a:pt x="50982" y="70970"/>
                  </a:lnTo>
                  <a:lnTo>
                    <a:pt x="81667" y="112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614"/>
            <p:cNvSpPr/>
            <p:nvPr>
              <p:custDataLst>
                <p:tags r:id="rId70"/>
              </p:custDataLst>
            </p:nvPr>
          </p:nvSpPr>
          <p:spPr>
            <a:xfrm>
              <a:off x="5566178" y="3150619"/>
              <a:ext cx="98023" cy="291082"/>
            </a:xfrm>
            <a:custGeom>
              <a:avLst/>
              <a:gdLst/>
              <a:ahLst/>
              <a:cxnLst/>
              <a:rect l="0" t="0" r="0" b="0"/>
              <a:pathLst>
                <a:path w="98023" h="291082">
                  <a:moveTo>
                    <a:pt x="59922" y="11681"/>
                  </a:moveTo>
                  <a:lnTo>
                    <a:pt x="59922" y="11681"/>
                  </a:lnTo>
                  <a:lnTo>
                    <a:pt x="63293" y="1568"/>
                  </a:lnTo>
                  <a:lnTo>
                    <a:pt x="64286" y="0"/>
                  </a:lnTo>
                  <a:lnTo>
                    <a:pt x="64948" y="366"/>
                  </a:lnTo>
                  <a:lnTo>
                    <a:pt x="65389" y="2021"/>
                  </a:lnTo>
                  <a:lnTo>
                    <a:pt x="64273" y="3830"/>
                  </a:lnTo>
                  <a:lnTo>
                    <a:pt x="45147" y="23991"/>
                  </a:lnTo>
                  <a:lnTo>
                    <a:pt x="22118" y="65618"/>
                  </a:lnTo>
                  <a:lnTo>
                    <a:pt x="9131" y="104254"/>
                  </a:lnTo>
                  <a:lnTo>
                    <a:pt x="2146" y="151192"/>
                  </a:lnTo>
                  <a:lnTo>
                    <a:pt x="0" y="195775"/>
                  </a:lnTo>
                  <a:lnTo>
                    <a:pt x="3656" y="224029"/>
                  </a:lnTo>
                  <a:lnTo>
                    <a:pt x="21369" y="265267"/>
                  </a:lnTo>
                  <a:lnTo>
                    <a:pt x="36269" y="282726"/>
                  </a:lnTo>
                  <a:lnTo>
                    <a:pt x="42037" y="287628"/>
                  </a:lnTo>
                  <a:lnTo>
                    <a:pt x="98022" y="291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615"/>
            <p:cNvSpPr/>
            <p:nvPr>
              <p:custDataLst>
                <p:tags r:id="rId71"/>
              </p:custDataLst>
            </p:nvPr>
          </p:nvSpPr>
          <p:spPr>
            <a:xfrm>
              <a:off x="5244723" y="3289300"/>
              <a:ext cx="127378" cy="149930"/>
            </a:xfrm>
            <a:custGeom>
              <a:avLst/>
              <a:gdLst/>
              <a:ahLst/>
              <a:cxnLst/>
              <a:rect l="0" t="0" r="0" b="0"/>
              <a:pathLst>
                <a:path w="127378" h="149930">
                  <a:moveTo>
                    <a:pt x="13077" y="50800"/>
                  </a:moveTo>
                  <a:lnTo>
                    <a:pt x="13077" y="50800"/>
                  </a:lnTo>
                  <a:lnTo>
                    <a:pt x="7302" y="45730"/>
                  </a:lnTo>
                  <a:lnTo>
                    <a:pt x="868" y="41962"/>
                  </a:lnTo>
                  <a:lnTo>
                    <a:pt x="0" y="40675"/>
                  </a:lnTo>
                  <a:lnTo>
                    <a:pt x="830" y="39817"/>
                  </a:lnTo>
                  <a:lnTo>
                    <a:pt x="2795" y="39245"/>
                  </a:lnTo>
                  <a:lnTo>
                    <a:pt x="29887" y="57898"/>
                  </a:lnTo>
                  <a:lnTo>
                    <a:pt x="50513" y="78539"/>
                  </a:lnTo>
                  <a:lnTo>
                    <a:pt x="72683" y="118603"/>
                  </a:lnTo>
                  <a:lnTo>
                    <a:pt x="77668" y="135262"/>
                  </a:lnTo>
                  <a:lnTo>
                    <a:pt x="77532" y="147370"/>
                  </a:lnTo>
                  <a:lnTo>
                    <a:pt x="75803" y="149752"/>
                  </a:lnTo>
                  <a:lnTo>
                    <a:pt x="73238" y="149929"/>
                  </a:lnTo>
                  <a:lnTo>
                    <a:pt x="70118" y="148636"/>
                  </a:lnTo>
                  <a:lnTo>
                    <a:pt x="64769" y="139673"/>
                  </a:lnTo>
                  <a:lnTo>
                    <a:pt x="60747" y="125577"/>
                  </a:lnTo>
                  <a:lnTo>
                    <a:pt x="59892" y="95691"/>
                  </a:lnTo>
                  <a:lnTo>
                    <a:pt x="68654" y="55556"/>
                  </a:lnTo>
                  <a:lnTo>
                    <a:pt x="78700" y="36686"/>
                  </a:lnTo>
                  <a:lnTo>
                    <a:pt x="127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616"/>
            <p:cNvSpPr/>
            <p:nvPr>
              <p:custDataLst>
                <p:tags r:id="rId72"/>
              </p:custDataLst>
            </p:nvPr>
          </p:nvSpPr>
          <p:spPr>
            <a:xfrm>
              <a:off x="5118361" y="3121317"/>
              <a:ext cx="112209" cy="330928"/>
            </a:xfrm>
            <a:custGeom>
              <a:avLst/>
              <a:gdLst/>
              <a:ahLst/>
              <a:cxnLst/>
              <a:rect l="0" t="0" r="0" b="0"/>
              <a:pathLst>
                <a:path w="112209" h="330928">
                  <a:moveTo>
                    <a:pt x="6089" y="123533"/>
                  </a:moveTo>
                  <a:lnTo>
                    <a:pt x="6089" y="123533"/>
                  </a:lnTo>
                  <a:lnTo>
                    <a:pt x="2718" y="123533"/>
                  </a:lnTo>
                  <a:lnTo>
                    <a:pt x="1725" y="122827"/>
                  </a:lnTo>
                  <a:lnTo>
                    <a:pt x="1063" y="121651"/>
                  </a:lnTo>
                  <a:lnTo>
                    <a:pt x="622" y="120162"/>
                  </a:lnTo>
                  <a:lnTo>
                    <a:pt x="327" y="119874"/>
                  </a:lnTo>
                  <a:lnTo>
                    <a:pt x="131" y="120389"/>
                  </a:lnTo>
                  <a:lnTo>
                    <a:pt x="0" y="121437"/>
                  </a:lnTo>
                  <a:lnTo>
                    <a:pt x="11971" y="167540"/>
                  </a:lnTo>
                  <a:lnTo>
                    <a:pt x="19772" y="212714"/>
                  </a:lnTo>
                  <a:lnTo>
                    <a:pt x="25430" y="250616"/>
                  </a:lnTo>
                  <a:lnTo>
                    <a:pt x="30691" y="295177"/>
                  </a:lnTo>
                  <a:lnTo>
                    <a:pt x="31419" y="330908"/>
                  </a:lnTo>
                  <a:lnTo>
                    <a:pt x="31442" y="330927"/>
                  </a:lnTo>
                  <a:lnTo>
                    <a:pt x="26459" y="283775"/>
                  </a:lnTo>
                  <a:lnTo>
                    <a:pt x="25530" y="238981"/>
                  </a:lnTo>
                  <a:lnTo>
                    <a:pt x="25254" y="193017"/>
                  </a:lnTo>
                  <a:lnTo>
                    <a:pt x="27054" y="149530"/>
                  </a:lnTo>
                  <a:lnTo>
                    <a:pt x="30929" y="116037"/>
                  </a:lnTo>
                  <a:lnTo>
                    <a:pt x="40338" y="72942"/>
                  </a:lnTo>
                  <a:lnTo>
                    <a:pt x="55798" y="28615"/>
                  </a:lnTo>
                  <a:lnTo>
                    <a:pt x="65576" y="14084"/>
                  </a:lnTo>
                  <a:lnTo>
                    <a:pt x="79219" y="1733"/>
                  </a:lnTo>
                  <a:lnTo>
                    <a:pt x="82359" y="0"/>
                  </a:lnTo>
                  <a:lnTo>
                    <a:pt x="86569" y="1667"/>
                  </a:lnTo>
                  <a:lnTo>
                    <a:pt x="96892" y="11045"/>
                  </a:lnTo>
                  <a:lnTo>
                    <a:pt x="107861" y="42304"/>
                  </a:lnTo>
                  <a:lnTo>
                    <a:pt x="112208" y="79474"/>
                  </a:lnTo>
                  <a:lnTo>
                    <a:pt x="106755" y="120670"/>
                  </a:lnTo>
                  <a:lnTo>
                    <a:pt x="92831" y="154042"/>
                  </a:lnTo>
                  <a:lnTo>
                    <a:pt x="75299" y="175063"/>
                  </a:lnTo>
                  <a:lnTo>
                    <a:pt x="59192" y="181713"/>
                  </a:lnTo>
                  <a:lnTo>
                    <a:pt x="25139" y="187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617"/>
            <p:cNvSpPr/>
            <p:nvPr>
              <p:custDataLst>
                <p:tags r:id="rId73"/>
              </p:custDataLst>
            </p:nvPr>
          </p:nvSpPr>
          <p:spPr>
            <a:xfrm>
              <a:off x="4687183" y="3695700"/>
              <a:ext cx="176918" cy="133123"/>
            </a:xfrm>
            <a:custGeom>
              <a:avLst/>
              <a:gdLst/>
              <a:ahLst/>
              <a:cxnLst/>
              <a:rect l="0" t="0" r="0" b="0"/>
              <a:pathLst>
                <a:path w="176918" h="133123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0136" y="10139"/>
                  </a:lnTo>
                  <a:lnTo>
                    <a:pt x="29908" y="27612"/>
                  </a:lnTo>
                  <a:lnTo>
                    <a:pt x="34461" y="33224"/>
                  </a:lnTo>
                  <a:lnTo>
                    <a:pt x="44240" y="61350"/>
                  </a:lnTo>
                  <a:lnTo>
                    <a:pt x="48090" y="94276"/>
                  </a:lnTo>
                  <a:lnTo>
                    <a:pt x="43810" y="117461"/>
                  </a:lnTo>
                  <a:lnTo>
                    <a:pt x="37560" y="128875"/>
                  </a:lnTo>
                  <a:lnTo>
                    <a:pt x="34623" y="131778"/>
                  </a:lnTo>
                  <a:lnTo>
                    <a:pt x="31960" y="133007"/>
                  </a:lnTo>
                  <a:lnTo>
                    <a:pt x="29479" y="133122"/>
                  </a:lnTo>
                  <a:lnTo>
                    <a:pt x="27825" y="131787"/>
                  </a:lnTo>
                  <a:lnTo>
                    <a:pt x="25987" y="126540"/>
                  </a:lnTo>
                  <a:lnTo>
                    <a:pt x="28323" y="108911"/>
                  </a:lnTo>
                  <a:lnTo>
                    <a:pt x="40226" y="89184"/>
                  </a:lnTo>
                  <a:lnTo>
                    <a:pt x="83108" y="45018"/>
                  </a:lnTo>
                  <a:lnTo>
                    <a:pt x="110621" y="21592"/>
                  </a:lnTo>
                  <a:lnTo>
                    <a:pt x="110142" y="21450"/>
                  </a:lnTo>
                  <a:lnTo>
                    <a:pt x="105847" y="23175"/>
                  </a:lnTo>
                  <a:lnTo>
                    <a:pt x="92124" y="38224"/>
                  </a:lnTo>
                  <a:lnTo>
                    <a:pt x="86314" y="50855"/>
                  </a:lnTo>
                  <a:lnTo>
                    <a:pt x="84437" y="63526"/>
                  </a:lnTo>
                  <a:lnTo>
                    <a:pt x="85956" y="76211"/>
                  </a:lnTo>
                  <a:lnTo>
                    <a:pt x="90877" y="81852"/>
                  </a:lnTo>
                  <a:lnTo>
                    <a:pt x="107632" y="91882"/>
                  </a:lnTo>
                  <a:lnTo>
                    <a:pt x="17691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618"/>
            <p:cNvSpPr/>
            <p:nvPr>
              <p:custDataLst>
                <p:tags r:id="rId74"/>
              </p:custDataLst>
            </p:nvPr>
          </p:nvSpPr>
          <p:spPr>
            <a:xfrm>
              <a:off x="4713755" y="3033674"/>
              <a:ext cx="112246" cy="549859"/>
            </a:xfrm>
            <a:custGeom>
              <a:avLst/>
              <a:gdLst/>
              <a:ahLst/>
              <a:cxnLst/>
              <a:rect l="0" t="0" r="0" b="0"/>
              <a:pathLst>
                <a:path w="112246" h="549859">
                  <a:moveTo>
                    <a:pt x="112245" y="33376"/>
                  </a:moveTo>
                  <a:lnTo>
                    <a:pt x="112245" y="33376"/>
                  </a:lnTo>
                  <a:lnTo>
                    <a:pt x="112245" y="30005"/>
                  </a:lnTo>
                  <a:lnTo>
                    <a:pt x="105503" y="17796"/>
                  </a:lnTo>
                  <a:lnTo>
                    <a:pt x="94568" y="7514"/>
                  </a:lnTo>
                  <a:lnTo>
                    <a:pt x="79020" y="0"/>
                  </a:lnTo>
                  <a:lnTo>
                    <a:pt x="65258" y="1138"/>
                  </a:lnTo>
                  <a:lnTo>
                    <a:pt x="57637" y="3417"/>
                  </a:lnTo>
                  <a:lnTo>
                    <a:pt x="43525" y="13476"/>
                  </a:lnTo>
                  <a:lnTo>
                    <a:pt x="23960" y="36187"/>
                  </a:lnTo>
                  <a:lnTo>
                    <a:pt x="8946" y="63372"/>
                  </a:lnTo>
                  <a:lnTo>
                    <a:pt x="1204" y="101608"/>
                  </a:lnTo>
                  <a:lnTo>
                    <a:pt x="0" y="146390"/>
                  </a:lnTo>
                  <a:lnTo>
                    <a:pt x="8980" y="190647"/>
                  </a:lnTo>
                  <a:lnTo>
                    <a:pt x="23322" y="236687"/>
                  </a:lnTo>
                  <a:lnTo>
                    <a:pt x="37086" y="280839"/>
                  </a:lnTo>
                  <a:lnTo>
                    <a:pt x="49813" y="319952"/>
                  </a:lnTo>
                  <a:lnTo>
                    <a:pt x="63643" y="359744"/>
                  </a:lnTo>
                  <a:lnTo>
                    <a:pt x="72776" y="401938"/>
                  </a:lnTo>
                  <a:lnTo>
                    <a:pt x="77894" y="441578"/>
                  </a:lnTo>
                  <a:lnTo>
                    <a:pt x="78313" y="469708"/>
                  </a:lnTo>
                  <a:lnTo>
                    <a:pt x="62717" y="517156"/>
                  </a:lnTo>
                  <a:lnTo>
                    <a:pt x="47240" y="539844"/>
                  </a:lnTo>
                  <a:lnTo>
                    <a:pt x="35376" y="547750"/>
                  </a:lnTo>
                  <a:lnTo>
                    <a:pt x="29249" y="549858"/>
                  </a:lnTo>
                  <a:lnTo>
                    <a:pt x="23754" y="549854"/>
                  </a:lnTo>
                  <a:lnTo>
                    <a:pt x="4295" y="541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677"/>
          <p:cNvGrpSpPr/>
          <p:nvPr/>
        </p:nvGrpSpPr>
        <p:grpSpPr>
          <a:xfrm>
            <a:off x="3951727" y="3276600"/>
            <a:ext cx="372624" cy="163724"/>
            <a:chOff x="3951727" y="3276600"/>
            <a:chExt cx="372624" cy="163724"/>
          </a:xfrm>
        </p:grpSpPr>
        <p:sp>
          <p:nvSpPr>
            <p:cNvPr id="122" name="SMARTInkShape-3619"/>
            <p:cNvSpPr/>
            <p:nvPr>
              <p:custDataLst>
                <p:tags r:id="rId55"/>
              </p:custDataLst>
            </p:nvPr>
          </p:nvSpPr>
          <p:spPr>
            <a:xfrm>
              <a:off x="3951727" y="3276600"/>
              <a:ext cx="239274" cy="12701"/>
            </a:xfrm>
            <a:custGeom>
              <a:avLst/>
              <a:gdLst/>
              <a:ahLst/>
              <a:cxnLst/>
              <a:rect l="0" t="0" r="0" b="0"/>
              <a:pathLst>
                <a:path w="239274" h="12701">
                  <a:moveTo>
                    <a:pt x="17023" y="0"/>
                  </a:moveTo>
                  <a:lnTo>
                    <a:pt x="17023" y="0"/>
                  </a:lnTo>
                  <a:lnTo>
                    <a:pt x="13652" y="3371"/>
                  </a:lnTo>
                  <a:lnTo>
                    <a:pt x="8234" y="5026"/>
                  </a:lnTo>
                  <a:lnTo>
                    <a:pt x="0" y="6088"/>
                  </a:lnTo>
                  <a:lnTo>
                    <a:pt x="43617" y="6327"/>
                  </a:lnTo>
                  <a:lnTo>
                    <a:pt x="80877" y="2972"/>
                  </a:lnTo>
                  <a:lnTo>
                    <a:pt x="122099" y="880"/>
                  </a:lnTo>
                  <a:lnTo>
                    <a:pt x="166477" y="879"/>
                  </a:lnTo>
                  <a:lnTo>
                    <a:pt x="23927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620"/>
            <p:cNvSpPr/>
            <p:nvPr>
              <p:custDataLst>
                <p:tags r:id="rId56"/>
              </p:custDataLst>
            </p:nvPr>
          </p:nvSpPr>
          <p:spPr>
            <a:xfrm>
              <a:off x="4036053" y="3384550"/>
              <a:ext cx="288298" cy="55774"/>
            </a:xfrm>
            <a:custGeom>
              <a:avLst/>
              <a:gdLst/>
              <a:ahLst/>
              <a:cxnLst/>
              <a:rect l="0" t="0" r="0" b="0"/>
              <a:pathLst>
                <a:path w="288298" h="55774">
                  <a:moveTo>
                    <a:pt x="27947" y="25400"/>
                  </a:moveTo>
                  <a:lnTo>
                    <a:pt x="27947" y="25400"/>
                  </a:lnTo>
                  <a:lnTo>
                    <a:pt x="843" y="52503"/>
                  </a:lnTo>
                  <a:lnTo>
                    <a:pt x="0" y="54052"/>
                  </a:lnTo>
                  <a:lnTo>
                    <a:pt x="144" y="55085"/>
                  </a:lnTo>
                  <a:lnTo>
                    <a:pt x="945" y="55773"/>
                  </a:lnTo>
                  <a:lnTo>
                    <a:pt x="39034" y="48190"/>
                  </a:lnTo>
                  <a:lnTo>
                    <a:pt x="80542" y="38817"/>
                  </a:lnTo>
                  <a:lnTo>
                    <a:pt x="118476" y="30473"/>
                  </a:lnTo>
                  <a:lnTo>
                    <a:pt x="165543" y="20161"/>
                  </a:lnTo>
                  <a:lnTo>
                    <a:pt x="206221" y="11540"/>
                  </a:lnTo>
                  <a:lnTo>
                    <a:pt x="288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678"/>
          <p:cNvGrpSpPr/>
          <p:nvPr/>
        </p:nvGrpSpPr>
        <p:grpSpPr>
          <a:xfrm>
            <a:off x="1911350" y="3008172"/>
            <a:ext cx="1655718" cy="547846"/>
            <a:chOff x="1911350" y="3008172"/>
            <a:chExt cx="1655718" cy="547846"/>
          </a:xfrm>
        </p:grpSpPr>
        <p:sp>
          <p:nvSpPr>
            <p:cNvPr id="125" name="SMARTInkShape-3621"/>
            <p:cNvSpPr/>
            <p:nvPr>
              <p:custDataLst>
                <p:tags r:id="rId46"/>
              </p:custDataLst>
            </p:nvPr>
          </p:nvSpPr>
          <p:spPr>
            <a:xfrm>
              <a:off x="1911350" y="3008172"/>
              <a:ext cx="137532" cy="396796"/>
            </a:xfrm>
            <a:custGeom>
              <a:avLst/>
              <a:gdLst/>
              <a:ahLst/>
              <a:cxnLst/>
              <a:rect l="0" t="0" r="0" b="0"/>
              <a:pathLst>
                <a:path w="137532" h="396796">
                  <a:moveTo>
                    <a:pt x="0" y="141428"/>
                  </a:moveTo>
                  <a:lnTo>
                    <a:pt x="0" y="141428"/>
                  </a:lnTo>
                  <a:lnTo>
                    <a:pt x="5069" y="147203"/>
                  </a:lnTo>
                  <a:lnTo>
                    <a:pt x="8838" y="153637"/>
                  </a:lnTo>
                  <a:lnTo>
                    <a:pt x="17218" y="201022"/>
                  </a:lnTo>
                  <a:lnTo>
                    <a:pt x="20388" y="237402"/>
                  </a:lnTo>
                  <a:lnTo>
                    <a:pt x="23915" y="274993"/>
                  </a:lnTo>
                  <a:lnTo>
                    <a:pt x="28478" y="318878"/>
                  </a:lnTo>
                  <a:lnTo>
                    <a:pt x="34151" y="356127"/>
                  </a:lnTo>
                  <a:lnTo>
                    <a:pt x="42389" y="390565"/>
                  </a:lnTo>
                  <a:lnTo>
                    <a:pt x="46592" y="396795"/>
                  </a:lnTo>
                  <a:lnTo>
                    <a:pt x="47994" y="396339"/>
                  </a:lnTo>
                  <a:lnTo>
                    <a:pt x="49553" y="390188"/>
                  </a:lnTo>
                  <a:lnTo>
                    <a:pt x="47060" y="354599"/>
                  </a:lnTo>
                  <a:lnTo>
                    <a:pt x="45610" y="321543"/>
                  </a:lnTo>
                  <a:lnTo>
                    <a:pt x="42912" y="274758"/>
                  </a:lnTo>
                  <a:lnTo>
                    <a:pt x="37644" y="229146"/>
                  </a:lnTo>
                  <a:lnTo>
                    <a:pt x="34370" y="191703"/>
                  </a:lnTo>
                  <a:lnTo>
                    <a:pt x="32914" y="153894"/>
                  </a:lnTo>
                  <a:lnTo>
                    <a:pt x="28724" y="110392"/>
                  </a:lnTo>
                  <a:lnTo>
                    <a:pt x="29756" y="71790"/>
                  </a:lnTo>
                  <a:lnTo>
                    <a:pt x="37837" y="27301"/>
                  </a:lnTo>
                  <a:lnTo>
                    <a:pt x="47155" y="10977"/>
                  </a:lnTo>
                  <a:lnTo>
                    <a:pt x="53309" y="5777"/>
                  </a:lnTo>
                  <a:lnTo>
                    <a:pt x="67672" y="0"/>
                  </a:lnTo>
                  <a:lnTo>
                    <a:pt x="76159" y="1282"/>
                  </a:lnTo>
                  <a:lnTo>
                    <a:pt x="94997" y="10231"/>
                  </a:lnTo>
                  <a:lnTo>
                    <a:pt x="118694" y="34508"/>
                  </a:lnTo>
                  <a:lnTo>
                    <a:pt x="132378" y="53931"/>
                  </a:lnTo>
                  <a:lnTo>
                    <a:pt x="137531" y="82107"/>
                  </a:lnTo>
                  <a:lnTo>
                    <a:pt x="132315" y="124008"/>
                  </a:lnTo>
                  <a:lnTo>
                    <a:pt x="121836" y="148267"/>
                  </a:lnTo>
                  <a:lnTo>
                    <a:pt x="107066" y="167045"/>
                  </a:lnTo>
                  <a:lnTo>
                    <a:pt x="68706" y="192004"/>
                  </a:lnTo>
                  <a:lnTo>
                    <a:pt x="25400" y="204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622"/>
            <p:cNvSpPr/>
            <p:nvPr>
              <p:custDataLst>
                <p:tags r:id="rId47"/>
              </p:custDataLst>
            </p:nvPr>
          </p:nvSpPr>
          <p:spPr>
            <a:xfrm>
              <a:off x="2063750" y="3162300"/>
              <a:ext cx="139701" cy="201923"/>
            </a:xfrm>
            <a:custGeom>
              <a:avLst/>
              <a:gdLst/>
              <a:ahLst/>
              <a:cxnLst/>
              <a:rect l="0" t="0" r="0" b="0"/>
              <a:pathLst>
                <a:path w="139701" h="201923">
                  <a:moveTo>
                    <a:pt x="0" y="82550"/>
                  </a:moveTo>
                  <a:lnTo>
                    <a:pt x="0" y="82550"/>
                  </a:lnTo>
                  <a:lnTo>
                    <a:pt x="3371" y="79179"/>
                  </a:lnTo>
                  <a:lnTo>
                    <a:pt x="5069" y="78891"/>
                  </a:lnTo>
                  <a:lnTo>
                    <a:pt x="6907" y="79406"/>
                  </a:lnTo>
                  <a:lnTo>
                    <a:pt x="10831" y="81153"/>
                  </a:lnTo>
                  <a:lnTo>
                    <a:pt x="24570" y="85737"/>
                  </a:lnTo>
                  <a:lnTo>
                    <a:pt x="49199" y="112917"/>
                  </a:lnTo>
                  <a:lnTo>
                    <a:pt x="69116" y="149958"/>
                  </a:lnTo>
                  <a:lnTo>
                    <a:pt x="79896" y="187509"/>
                  </a:lnTo>
                  <a:lnTo>
                    <a:pt x="79489" y="198108"/>
                  </a:lnTo>
                  <a:lnTo>
                    <a:pt x="78393" y="201922"/>
                  </a:lnTo>
                  <a:lnTo>
                    <a:pt x="76956" y="201642"/>
                  </a:lnTo>
                  <a:lnTo>
                    <a:pt x="73479" y="193806"/>
                  </a:lnTo>
                  <a:lnTo>
                    <a:pt x="66908" y="160004"/>
                  </a:lnTo>
                  <a:lnTo>
                    <a:pt x="70941" y="117056"/>
                  </a:lnTo>
                  <a:lnTo>
                    <a:pt x="81903" y="74236"/>
                  </a:lnTo>
                  <a:lnTo>
                    <a:pt x="106385" y="3219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623"/>
            <p:cNvSpPr/>
            <p:nvPr>
              <p:custDataLst>
                <p:tags r:id="rId48"/>
              </p:custDataLst>
            </p:nvPr>
          </p:nvSpPr>
          <p:spPr>
            <a:xfrm>
              <a:off x="2327276" y="3038540"/>
              <a:ext cx="136525" cy="390461"/>
            </a:xfrm>
            <a:custGeom>
              <a:avLst/>
              <a:gdLst/>
              <a:ahLst/>
              <a:cxnLst/>
              <a:rect l="0" t="0" r="0" b="0"/>
              <a:pathLst>
                <a:path w="136525" h="390461">
                  <a:moveTo>
                    <a:pt x="85724" y="9460"/>
                  </a:moveTo>
                  <a:lnTo>
                    <a:pt x="85724" y="9460"/>
                  </a:lnTo>
                  <a:lnTo>
                    <a:pt x="82353" y="6089"/>
                  </a:lnTo>
                  <a:lnTo>
                    <a:pt x="76935" y="4434"/>
                  </a:lnTo>
                  <a:lnTo>
                    <a:pt x="65951" y="1621"/>
                  </a:lnTo>
                  <a:lnTo>
                    <a:pt x="61959" y="0"/>
                  </a:lnTo>
                  <a:lnTo>
                    <a:pt x="57181" y="1037"/>
                  </a:lnTo>
                  <a:lnTo>
                    <a:pt x="46227" y="7833"/>
                  </a:lnTo>
                  <a:lnTo>
                    <a:pt x="34902" y="20189"/>
                  </a:lnTo>
                  <a:lnTo>
                    <a:pt x="15592" y="65715"/>
                  </a:lnTo>
                  <a:lnTo>
                    <a:pt x="6854" y="102563"/>
                  </a:lnTo>
                  <a:lnTo>
                    <a:pt x="2382" y="143350"/>
                  </a:lnTo>
                  <a:lnTo>
                    <a:pt x="0" y="178328"/>
                  </a:lnTo>
                  <a:lnTo>
                    <a:pt x="1293" y="217391"/>
                  </a:lnTo>
                  <a:lnTo>
                    <a:pt x="5987" y="258825"/>
                  </a:lnTo>
                  <a:lnTo>
                    <a:pt x="18589" y="302460"/>
                  </a:lnTo>
                  <a:lnTo>
                    <a:pt x="39099" y="344395"/>
                  </a:lnTo>
                  <a:lnTo>
                    <a:pt x="59680" y="370147"/>
                  </a:lnTo>
                  <a:lnTo>
                    <a:pt x="85925" y="386715"/>
                  </a:lnTo>
                  <a:lnTo>
                    <a:pt x="102041" y="390442"/>
                  </a:lnTo>
                  <a:lnTo>
                    <a:pt x="136524" y="390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624"/>
            <p:cNvSpPr/>
            <p:nvPr>
              <p:custDataLst>
                <p:tags r:id="rId49"/>
              </p:custDataLst>
            </p:nvPr>
          </p:nvSpPr>
          <p:spPr>
            <a:xfrm>
              <a:off x="2521289" y="3094477"/>
              <a:ext cx="101262" cy="118624"/>
            </a:xfrm>
            <a:custGeom>
              <a:avLst/>
              <a:gdLst/>
              <a:ahLst/>
              <a:cxnLst/>
              <a:rect l="0" t="0" r="0" b="0"/>
              <a:pathLst>
                <a:path w="101262" h="118624">
                  <a:moveTo>
                    <a:pt x="12361" y="17023"/>
                  </a:moveTo>
                  <a:lnTo>
                    <a:pt x="12361" y="17023"/>
                  </a:lnTo>
                  <a:lnTo>
                    <a:pt x="7292" y="11248"/>
                  </a:lnTo>
                  <a:lnTo>
                    <a:pt x="805" y="0"/>
                  </a:lnTo>
                  <a:lnTo>
                    <a:pt x="424" y="30"/>
                  </a:lnTo>
                  <a:lnTo>
                    <a:pt x="0" y="1944"/>
                  </a:lnTo>
                  <a:lnTo>
                    <a:pt x="10573" y="14698"/>
                  </a:lnTo>
                  <a:lnTo>
                    <a:pt x="57518" y="62179"/>
                  </a:lnTo>
                  <a:lnTo>
                    <a:pt x="89198" y="108917"/>
                  </a:lnTo>
                  <a:lnTo>
                    <a:pt x="101261" y="11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625"/>
            <p:cNvSpPr/>
            <p:nvPr>
              <p:custDataLst>
                <p:tags r:id="rId50"/>
              </p:custDataLst>
            </p:nvPr>
          </p:nvSpPr>
          <p:spPr>
            <a:xfrm>
              <a:off x="2654432" y="3072480"/>
              <a:ext cx="56758" cy="273971"/>
            </a:xfrm>
            <a:custGeom>
              <a:avLst/>
              <a:gdLst/>
              <a:ahLst/>
              <a:cxnLst/>
              <a:rect l="0" t="0" r="0" b="0"/>
              <a:pathLst>
                <a:path w="56758" h="273971">
                  <a:moveTo>
                    <a:pt x="50668" y="26320"/>
                  </a:moveTo>
                  <a:lnTo>
                    <a:pt x="50668" y="26320"/>
                  </a:lnTo>
                  <a:lnTo>
                    <a:pt x="54039" y="22949"/>
                  </a:lnTo>
                  <a:lnTo>
                    <a:pt x="55694" y="17531"/>
                  </a:lnTo>
                  <a:lnTo>
                    <a:pt x="56757" y="2555"/>
                  </a:lnTo>
                  <a:lnTo>
                    <a:pt x="56138" y="599"/>
                  </a:lnTo>
                  <a:lnTo>
                    <a:pt x="55020" y="0"/>
                  </a:lnTo>
                  <a:lnTo>
                    <a:pt x="53570" y="307"/>
                  </a:lnTo>
                  <a:lnTo>
                    <a:pt x="41415" y="10852"/>
                  </a:lnTo>
                  <a:lnTo>
                    <a:pt x="27779" y="30752"/>
                  </a:lnTo>
                  <a:lnTo>
                    <a:pt x="18173" y="64636"/>
                  </a:lnTo>
                  <a:lnTo>
                    <a:pt x="7487" y="109326"/>
                  </a:lnTo>
                  <a:lnTo>
                    <a:pt x="2125" y="151574"/>
                  </a:lnTo>
                  <a:lnTo>
                    <a:pt x="537" y="194274"/>
                  </a:lnTo>
                  <a:lnTo>
                    <a:pt x="0" y="237035"/>
                  </a:lnTo>
                  <a:lnTo>
                    <a:pt x="613" y="258323"/>
                  </a:lnTo>
                  <a:lnTo>
                    <a:pt x="3256" y="266545"/>
                  </a:lnTo>
                  <a:lnTo>
                    <a:pt x="4949" y="269020"/>
                  </a:lnTo>
                  <a:lnTo>
                    <a:pt x="12568" y="273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626"/>
            <p:cNvSpPr/>
            <p:nvPr>
              <p:custDataLst>
                <p:tags r:id="rId51"/>
              </p:custDataLst>
            </p:nvPr>
          </p:nvSpPr>
          <p:spPr>
            <a:xfrm>
              <a:off x="2889250" y="3238500"/>
              <a:ext cx="146051" cy="11818"/>
            </a:xfrm>
            <a:custGeom>
              <a:avLst/>
              <a:gdLst/>
              <a:ahLst/>
              <a:cxnLst/>
              <a:rect l="0" t="0" r="0" b="0"/>
              <a:pathLst>
                <a:path w="14605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714"/>
                  </a:lnTo>
                  <a:lnTo>
                    <a:pt x="6742" y="11817"/>
                  </a:lnTo>
                  <a:lnTo>
                    <a:pt x="53586" y="688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627"/>
            <p:cNvSpPr/>
            <p:nvPr>
              <p:custDataLst>
                <p:tags r:id="rId52"/>
              </p:custDataLst>
            </p:nvPr>
          </p:nvSpPr>
          <p:spPr>
            <a:xfrm>
              <a:off x="2947283" y="3346450"/>
              <a:ext cx="94368" cy="17024"/>
            </a:xfrm>
            <a:custGeom>
              <a:avLst/>
              <a:gdLst/>
              <a:ahLst/>
              <a:cxnLst/>
              <a:rect l="0" t="0" r="0" b="0"/>
              <a:pathLst>
                <a:path w="94368" h="17024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1116" y="14489"/>
                  </a:lnTo>
                  <a:lnTo>
                    <a:pt x="3273" y="16009"/>
                  </a:lnTo>
                  <a:lnTo>
                    <a:pt x="6120" y="17023"/>
                  </a:lnTo>
                  <a:lnTo>
                    <a:pt x="943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628"/>
            <p:cNvSpPr/>
            <p:nvPr>
              <p:custDataLst>
                <p:tags r:id="rId53"/>
              </p:custDataLst>
            </p:nvPr>
          </p:nvSpPr>
          <p:spPr>
            <a:xfrm>
              <a:off x="3214245" y="3203379"/>
              <a:ext cx="168817" cy="352639"/>
            </a:xfrm>
            <a:custGeom>
              <a:avLst/>
              <a:gdLst/>
              <a:ahLst/>
              <a:cxnLst/>
              <a:rect l="0" t="0" r="0" b="0"/>
              <a:pathLst>
                <a:path w="168817" h="352639">
                  <a:moveTo>
                    <a:pt x="11555" y="3371"/>
                  </a:moveTo>
                  <a:lnTo>
                    <a:pt x="11555" y="3371"/>
                  </a:lnTo>
                  <a:lnTo>
                    <a:pt x="8184" y="0"/>
                  </a:lnTo>
                  <a:lnTo>
                    <a:pt x="6485" y="1124"/>
                  </a:lnTo>
                  <a:lnTo>
                    <a:pt x="2717" y="8017"/>
                  </a:lnTo>
                  <a:lnTo>
                    <a:pt x="0" y="27168"/>
                  </a:lnTo>
                  <a:lnTo>
                    <a:pt x="7794" y="72862"/>
                  </a:lnTo>
                  <a:lnTo>
                    <a:pt x="19279" y="117208"/>
                  </a:lnTo>
                  <a:lnTo>
                    <a:pt x="25171" y="125123"/>
                  </a:lnTo>
                  <a:lnTo>
                    <a:pt x="43007" y="137681"/>
                  </a:lnTo>
                  <a:lnTo>
                    <a:pt x="51573" y="140183"/>
                  </a:lnTo>
                  <a:lnTo>
                    <a:pt x="66735" y="139201"/>
                  </a:lnTo>
                  <a:lnTo>
                    <a:pt x="93914" y="123971"/>
                  </a:lnTo>
                  <a:lnTo>
                    <a:pt x="108366" y="105654"/>
                  </a:lnTo>
                  <a:lnTo>
                    <a:pt x="129345" y="59109"/>
                  </a:lnTo>
                  <a:lnTo>
                    <a:pt x="130299" y="55347"/>
                  </a:lnTo>
                  <a:lnTo>
                    <a:pt x="131639" y="53543"/>
                  </a:lnTo>
                  <a:lnTo>
                    <a:pt x="133239" y="53047"/>
                  </a:lnTo>
                  <a:lnTo>
                    <a:pt x="135011" y="53421"/>
                  </a:lnTo>
                  <a:lnTo>
                    <a:pt x="138861" y="61364"/>
                  </a:lnTo>
                  <a:lnTo>
                    <a:pt x="147082" y="99571"/>
                  </a:lnTo>
                  <a:lnTo>
                    <a:pt x="153389" y="137003"/>
                  </a:lnTo>
                  <a:lnTo>
                    <a:pt x="159727" y="174904"/>
                  </a:lnTo>
                  <a:lnTo>
                    <a:pt x="163826" y="216910"/>
                  </a:lnTo>
                  <a:lnTo>
                    <a:pt x="168816" y="258864"/>
                  </a:lnTo>
                  <a:lnTo>
                    <a:pt x="168697" y="305676"/>
                  </a:lnTo>
                  <a:lnTo>
                    <a:pt x="160108" y="337535"/>
                  </a:lnTo>
                  <a:lnTo>
                    <a:pt x="152602" y="348973"/>
                  </a:lnTo>
                  <a:lnTo>
                    <a:pt x="147920" y="351600"/>
                  </a:lnTo>
                  <a:lnTo>
                    <a:pt x="137073" y="352638"/>
                  </a:lnTo>
                  <a:lnTo>
                    <a:pt x="132628" y="349104"/>
                  </a:lnTo>
                  <a:lnTo>
                    <a:pt x="125808" y="335771"/>
                  </a:lnTo>
                  <a:lnTo>
                    <a:pt x="116386" y="293266"/>
                  </a:lnTo>
                  <a:lnTo>
                    <a:pt x="113155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629"/>
            <p:cNvSpPr/>
            <p:nvPr>
              <p:custDataLst>
                <p:tags r:id="rId54"/>
              </p:custDataLst>
            </p:nvPr>
          </p:nvSpPr>
          <p:spPr>
            <a:xfrm>
              <a:off x="3435350" y="3014578"/>
              <a:ext cx="131718" cy="446173"/>
            </a:xfrm>
            <a:custGeom>
              <a:avLst/>
              <a:gdLst/>
              <a:ahLst/>
              <a:cxnLst/>
              <a:rect l="0" t="0" r="0" b="0"/>
              <a:pathLst>
                <a:path w="131718" h="446173">
                  <a:moveTo>
                    <a:pt x="0" y="8022"/>
                  </a:moveTo>
                  <a:lnTo>
                    <a:pt x="0" y="8022"/>
                  </a:lnTo>
                  <a:lnTo>
                    <a:pt x="6742" y="1280"/>
                  </a:lnTo>
                  <a:lnTo>
                    <a:pt x="10139" y="0"/>
                  </a:lnTo>
                  <a:lnTo>
                    <a:pt x="17676" y="458"/>
                  </a:lnTo>
                  <a:lnTo>
                    <a:pt x="27612" y="12421"/>
                  </a:lnTo>
                  <a:lnTo>
                    <a:pt x="48868" y="46720"/>
                  </a:lnTo>
                  <a:lnTo>
                    <a:pt x="71865" y="85105"/>
                  </a:lnTo>
                  <a:lnTo>
                    <a:pt x="92277" y="130101"/>
                  </a:lnTo>
                  <a:lnTo>
                    <a:pt x="105580" y="163824"/>
                  </a:lnTo>
                  <a:lnTo>
                    <a:pt x="114187" y="196741"/>
                  </a:lnTo>
                  <a:lnTo>
                    <a:pt x="122011" y="233008"/>
                  </a:lnTo>
                  <a:lnTo>
                    <a:pt x="129677" y="276082"/>
                  </a:lnTo>
                  <a:lnTo>
                    <a:pt x="131717" y="309898"/>
                  </a:lnTo>
                  <a:lnTo>
                    <a:pt x="130743" y="344213"/>
                  </a:lnTo>
                  <a:lnTo>
                    <a:pt x="125841" y="376163"/>
                  </a:lnTo>
                  <a:lnTo>
                    <a:pt x="103462" y="421655"/>
                  </a:lnTo>
                  <a:lnTo>
                    <a:pt x="93255" y="435981"/>
                  </a:lnTo>
                  <a:lnTo>
                    <a:pt x="57150" y="446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SMARTInkShape-3630"/>
          <p:cNvSpPr/>
          <p:nvPr>
            <p:custDataLst>
              <p:tags r:id="rId1"/>
            </p:custDataLst>
          </p:nvPr>
        </p:nvSpPr>
        <p:spPr>
          <a:xfrm>
            <a:off x="1143000" y="2552700"/>
            <a:ext cx="3549651" cy="196851"/>
          </a:xfrm>
          <a:custGeom>
            <a:avLst/>
            <a:gdLst/>
            <a:ahLst/>
            <a:cxnLst/>
            <a:rect l="0" t="0" r="0" b="0"/>
            <a:pathLst>
              <a:path w="3549651" h="196851">
                <a:moveTo>
                  <a:pt x="0" y="196850"/>
                </a:moveTo>
                <a:lnTo>
                  <a:pt x="0" y="196850"/>
                </a:lnTo>
                <a:lnTo>
                  <a:pt x="38987" y="191075"/>
                </a:lnTo>
                <a:lnTo>
                  <a:pt x="80304" y="181655"/>
                </a:lnTo>
                <a:lnTo>
                  <a:pt x="119985" y="174081"/>
                </a:lnTo>
                <a:lnTo>
                  <a:pt x="159258" y="168075"/>
                </a:lnTo>
                <a:lnTo>
                  <a:pt x="203272" y="165276"/>
                </a:lnTo>
                <a:lnTo>
                  <a:pt x="237804" y="162121"/>
                </a:lnTo>
                <a:lnTo>
                  <a:pt x="276200" y="158366"/>
                </a:lnTo>
                <a:lnTo>
                  <a:pt x="319606" y="153641"/>
                </a:lnTo>
                <a:lnTo>
                  <a:pt x="345009" y="150405"/>
                </a:lnTo>
                <a:lnTo>
                  <a:pt x="371823" y="146837"/>
                </a:lnTo>
                <a:lnTo>
                  <a:pt x="398871" y="143752"/>
                </a:lnTo>
                <a:lnTo>
                  <a:pt x="426075" y="140990"/>
                </a:lnTo>
                <a:lnTo>
                  <a:pt x="453383" y="138443"/>
                </a:lnTo>
                <a:lnTo>
                  <a:pt x="482172" y="135334"/>
                </a:lnTo>
                <a:lnTo>
                  <a:pt x="511948" y="131851"/>
                </a:lnTo>
                <a:lnTo>
                  <a:pt x="542382" y="128117"/>
                </a:lnTo>
                <a:lnTo>
                  <a:pt x="573960" y="124217"/>
                </a:lnTo>
                <a:lnTo>
                  <a:pt x="606301" y="120205"/>
                </a:lnTo>
                <a:lnTo>
                  <a:pt x="639151" y="116120"/>
                </a:lnTo>
                <a:lnTo>
                  <a:pt x="673751" y="111986"/>
                </a:lnTo>
                <a:lnTo>
                  <a:pt x="709517" y="107818"/>
                </a:lnTo>
                <a:lnTo>
                  <a:pt x="746061" y="103629"/>
                </a:lnTo>
                <a:lnTo>
                  <a:pt x="785241" y="99425"/>
                </a:lnTo>
                <a:lnTo>
                  <a:pt x="826177" y="95211"/>
                </a:lnTo>
                <a:lnTo>
                  <a:pt x="868285" y="90990"/>
                </a:lnTo>
                <a:lnTo>
                  <a:pt x="911879" y="86060"/>
                </a:lnTo>
                <a:lnTo>
                  <a:pt x="956464" y="80657"/>
                </a:lnTo>
                <a:lnTo>
                  <a:pt x="1001709" y="74938"/>
                </a:lnTo>
                <a:lnTo>
                  <a:pt x="1045984" y="70420"/>
                </a:lnTo>
                <a:lnTo>
                  <a:pt x="1089611" y="66702"/>
                </a:lnTo>
                <a:lnTo>
                  <a:pt x="1132808" y="63518"/>
                </a:lnTo>
                <a:lnTo>
                  <a:pt x="1175716" y="59984"/>
                </a:lnTo>
                <a:lnTo>
                  <a:pt x="1218433" y="56217"/>
                </a:lnTo>
                <a:lnTo>
                  <a:pt x="1261022" y="52295"/>
                </a:lnTo>
                <a:lnTo>
                  <a:pt x="1305642" y="48269"/>
                </a:lnTo>
                <a:lnTo>
                  <a:pt x="1351617" y="44174"/>
                </a:lnTo>
                <a:lnTo>
                  <a:pt x="1398495" y="40032"/>
                </a:lnTo>
                <a:lnTo>
                  <a:pt x="1445974" y="36566"/>
                </a:lnTo>
                <a:lnTo>
                  <a:pt x="1493855" y="33550"/>
                </a:lnTo>
                <a:lnTo>
                  <a:pt x="1542004" y="30833"/>
                </a:lnTo>
                <a:lnTo>
                  <a:pt x="1590330" y="28316"/>
                </a:lnTo>
                <a:lnTo>
                  <a:pt x="1638776" y="25933"/>
                </a:lnTo>
                <a:lnTo>
                  <a:pt x="1687300" y="23639"/>
                </a:lnTo>
                <a:lnTo>
                  <a:pt x="1736584" y="21404"/>
                </a:lnTo>
                <a:lnTo>
                  <a:pt x="1786372" y="19208"/>
                </a:lnTo>
                <a:lnTo>
                  <a:pt x="1836498" y="17039"/>
                </a:lnTo>
                <a:lnTo>
                  <a:pt x="1884732" y="15592"/>
                </a:lnTo>
                <a:lnTo>
                  <a:pt x="1931705" y="14628"/>
                </a:lnTo>
                <a:lnTo>
                  <a:pt x="1977837" y="13985"/>
                </a:lnTo>
                <a:lnTo>
                  <a:pt x="2024113" y="12852"/>
                </a:lnTo>
                <a:lnTo>
                  <a:pt x="2070487" y="11390"/>
                </a:lnTo>
                <a:lnTo>
                  <a:pt x="2116924" y="9710"/>
                </a:lnTo>
                <a:lnTo>
                  <a:pt x="2165522" y="8590"/>
                </a:lnTo>
                <a:lnTo>
                  <a:pt x="2215559" y="7843"/>
                </a:lnTo>
                <a:lnTo>
                  <a:pt x="2266556" y="7346"/>
                </a:lnTo>
                <a:lnTo>
                  <a:pt x="2317487" y="7014"/>
                </a:lnTo>
                <a:lnTo>
                  <a:pt x="2368375" y="6793"/>
                </a:lnTo>
                <a:lnTo>
                  <a:pt x="2419233" y="6645"/>
                </a:lnTo>
                <a:lnTo>
                  <a:pt x="2468661" y="6547"/>
                </a:lnTo>
                <a:lnTo>
                  <a:pt x="2517135" y="6481"/>
                </a:lnTo>
                <a:lnTo>
                  <a:pt x="2564973" y="6437"/>
                </a:lnTo>
                <a:lnTo>
                  <a:pt x="2611682" y="6408"/>
                </a:lnTo>
                <a:lnTo>
                  <a:pt x="2657638" y="6389"/>
                </a:lnTo>
                <a:lnTo>
                  <a:pt x="2703092" y="6376"/>
                </a:lnTo>
                <a:lnTo>
                  <a:pt x="2748211" y="6367"/>
                </a:lnTo>
                <a:lnTo>
                  <a:pt x="2793107" y="6361"/>
                </a:lnTo>
                <a:lnTo>
                  <a:pt x="2837855" y="6358"/>
                </a:lnTo>
                <a:lnTo>
                  <a:pt x="2880386" y="6355"/>
                </a:lnTo>
                <a:lnTo>
                  <a:pt x="2921441" y="6353"/>
                </a:lnTo>
                <a:lnTo>
                  <a:pt x="2961511" y="6352"/>
                </a:lnTo>
                <a:lnTo>
                  <a:pt x="3000924" y="6351"/>
                </a:lnTo>
                <a:lnTo>
                  <a:pt x="3039899" y="6351"/>
                </a:lnTo>
                <a:lnTo>
                  <a:pt x="3078583" y="6351"/>
                </a:lnTo>
                <a:lnTo>
                  <a:pt x="3114955" y="6350"/>
                </a:lnTo>
                <a:lnTo>
                  <a:pt x="3149787" y="6350"/>
                </a:lnTo>
                <a:lnTo>
                  <a:pt x="3183591" y="6350"/>
                </a:lnTo>
                <a:lnTo>
                  <a:pt x="3215299" y="6350"/>
                </a:lnTo>
                <a:lnTo>
                  <a:pt x="3245611" y="6350"/>
                </a:lnTo>
                <a:lnTo>
                  <a:pt x="3274991" y="6350"/>
                </a:lnTo>
                <a:lnTo>
                  <a:pt x="3303044" y="6350"/>
                </a:lnTo>
                <a:lnTo>
                  <a:pt x="3330212" y="6350"/>
                </a:lnTo>
                <a:lnTo>
                  <a:pt x="3356792" y="6350"/>
                </a:lnTo>
                <a:lnTo>
                  <a:pt x="3381566" y="6350"/>
                </a:lnTo>
                <a:lnTo>
                  <a:pt x="3427909" y="6350"/>
                </a:lnTo>
                <a:lnTo>
                  <a:pt x="3466380" y="6350"/>
                </a:lnTo>
                <a:lnTo>
                  <a:pt x="35496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680"/>
          <p:cNvGrpSpPr/>
          <p:nvPr/>
        </p:nvGrpSpPr>
        <p:grpSpPr>
          <a:xfrm>
            <a:off x="1823208" y="1866900"/>
            <a:ext cx="961929" cy="438566"/>
            <a:chOff x="1823208" y="1866900"/>
            <a:chExt cx="961929" cy="438566"/>
          </a:xfrm>
        </p:grpSpPr>
        <p:sp>
          <p:nvSpPr>
            <p:cNvPr id="136" name="SMARTInkShape-3631"/>
            <p:cNvSpPr/>
            <p:nvPr>
              <p:custDataLst>
                <p:tags r:id="rId39"/>
              </p:custDataLst>
            </p:nvPr>
          </p:nvSpPr>
          <p:spPr>
            <a:xfrm>
              <a:off x="1892300" y="1866900"/>
              <a:ext cx="158751" cy="184151"/>
            </a:xfrm>
            <a:custGeom>
              <a:avLst/>
              <a:gdLst/>
              <a:ahLst/>
              <a:cxnLst/>
              <a:rect l="0" t="0" r="0" b="0"/>
              <a:pathLst>
                <a:path w="158751" h="184151">
                  <a:moveTo>
                    <a:pt x="0" y="0"/>
                  </a:moveTo>
                  <a:lnTo>
                    <a:pt x="0" y="0"/>
                  </a:lnTo>
                  <a:lnTo>
                    <a:pt x="38071" y="44813"/>
                  </a:lnTo>
                  <a:lnTo>
                    <a:pt x="68634" y="89649"/>
                  </a:lnTo>
                  <a:lnTo>
                    <a:pt x="97677" y="134433"/>
                  </a:lnTo>
                  <a:lnTo>
                    <a:pt x="116033" y="162335"/>
                  </a:lnTo>
                  <a:lnTo>
                    <a:pt x="1587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632"/>
            <p:cNvSpPr/>
            <p:nvPr>
              <p:custDataLst>
                <p:tags r:id="rId40"/>
              </p:custDataLst>
            </p:nvPr>
          </p:nvSpPr>
          <p:spPr>
            <a:xfrm>
              <a:off x="2062426" y="1892817"/>
              <a:ext cx="95692" cy="334430"/>
            </a:xfrm>
            <a:custGeom>
              <a:avLst/>
              <a:gdLst/>
              <a:ahLst/>
              <a:cxnLst/>
              <a:rect l="0" t="0" r="0" b="0"/>
              <a:pathLst>
                <a:path w="95692" h="334430">
                  <a:moveTo>
                    <a:pt x="90224" y="31233"/>
                  </a:moveTo>
                  <a:lnTo>
                    <a:pt x="90224" y="31233"/>
                  </a:lnTo>
                  <a:lnTo>
                    <a:pt x="93595" y="27862"/>
                  </a:lnTo>
                  <a:lnTo>
                    <a:pt x="95691" y="15653"/>
                  </a:lnTo>
                  <a:lnTo>
                    <a:pt x="94300" y="8316"/>
                  </a:lnTo>
                  <a:lnTo>
                    <a:pt x="92941" y="5372"/>
                  </a:lnTo>
                  <a:lnTo>
                    <a:pt x="90625" y="3409"/>
                  </a:lnTo>
                  <a:lnTo>
                    <a:pt x="84287" y="1228"/>
                  </a:lnTo>
                  <a:lnTo>
                    <a:pt x="72786" y="0"/>
                  </a:lnTo>
                  <a:lnTo>
                    <a:pt x="57070" y="6378"/>
                  </a:lnTo>
                  <a:lnTo>
                    <a:pt x="33502" y="30609"/>
                  </a:lnTo>
                  <a:lnTo>
                    <a:pt x="10126" y="66272"/>
                  </a:lnTo>
                  <a:lnTo>
                    <a:pt x="561" y="104331"/>
                  </a:lnTo>
                  <a:lnTo>
                    <a:pt x="0" y="141243"/>
                  </a:lnTo>
                  <a:lnTo>
                    <a:pt x="1768" y="188273"/>
                  </a:lnTo>
                  <a:lnTo>
                    <a:pt x="8180" y="225785"/>
                  </a:lnTo>
                  <a:lnTo>
                    <a:pt x="16055" y="262915"/>
                  </a:lnTo>
                  <a:lnTo>
                    <a:pt x="23563" y="301433"/>
                  </a:lnTo>
                  <a:lnTo>
                    <a:pt x="27669" y="327663"/>
                  </a:lnTo>
                  <a:lnTo>
                    <a:pt x="30672" y="334429"/>
                  </a:lnTo>
                  <a:lnTo>
                    <a:pt x="33074" y="329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633"/>
            <p:cNvSpPr/>
            <p:nvPr>
              <p:custDataLst>
                <p:tags r:id="rId41"/>
              </p:custDataLst>
            </p:nvPr>
          </p:nvSpPr>
          <p:spPr>
            <a:xfrm>
              <a:off x="2243315" y="2076450"/>
              <a:ext cx="144286" cy="31751"/>
            </a:xfrm>
            <a:custGeom>
              <a:avLst/>
              <a:gdLst/>
              <a:ahLst/>
              <a:cxnLst/>
              <a:rect l="0" t="0" r="0" b="0"/>
              <a:pathLst>
                <a:path w="1442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8723" y="31044"/>
                  </a:lnTo>
                  <a:lnTo>
                    <a:pt x="55510" y="16555"/>
                  </a:lnTo>
                  <a:lnTo>
                    <a:pt x="98318" y="6693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634"/>
            <p:cNvSpPr/>
            <p:nvPr>
              <p:custDataLst>
                <p:tags r:id="rId42"/>
              </p:custDataLst>
            </p:nvPr>
          </p:nvSpPr>
          <p:spPr>
            <a:xfrm>
              <a:off x="2291337" y="2152650"/>
              <a:ext cx="102614" cy="30889"/>
            </a:xfrm>
            <a:custGeom>
              <a:avLst/>
              <a:gdLst/>
              <a:ahLst/>
              <a:cxnLst/>
              <a:rect l="0" t="0" r="0" b="0"/>
              <a:pathLst>
                <a:path w="102614" h="30889">
                  <a:moveTo>
                    <a:pt x="26413" y="6350"/>
                  </a:moveTo>
                  <a:lnTo>
                    <a:pt x="26413" y="6350"/>
                  </a:lnTo>
                  <a:lnTo>
                    <a:pt x="3496" y="27386"/>
                  </a:lnTo>
                  <a:lnTo>
                    <a:pt x="552" y="28840"/>
                  </a:lnTo>
                  <a:lnTo>
                    <a:pt x="0" y="29810"/>
                  </a:lnTo>
                  <a:lnTo>
                    <a:pt x="1043" y="30457"/>
                  </a:lnTo>
                  <a:lnTo>
                    <a:pt x="3150" y="30888"/>
                  </a:lnTo>
                  <a:lnTo>
                    <a:pt x="47488" y="20163"/>
                  </a:lnTo>
                  <a:lnTo>
                    <a:pt x="1026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635"/>
            <p:cNvSpPr/>
            <p:nvPr>
              <p:custDataLst>
                <p:tags r:id="rId43"/>
              </p:custDataLst>
            </p:nvPr>
          </p:nvSpPr>
          <p:spPr>
            <a:xfrm>
              <a:off x="2496772" y="2029512"/>
              <a:ext cx="161451" cy="275954"/>
            </a:xfrm>
            <a:custGeom>
              <a:avLst/>
              <a:gdLst/>
              <a:ahLst/>
              <a:cxnLst/>
              <a:rect l="0" t="0" r="0" b="0"/>
              <a:pathLst>
                <a:path w="161451" h="275954">
                  <a:moveTo>
                    <a:pt x="17828" y="8838"/>
                  </a:moveTo>
                  <a:lnTo>
                    <a:pt x="17828" y="8838"/>
                  </a:lnTo>
                  <a:lnTo>
                    <a:pt x="8990" y="0"/>
                  </a:lnTo>
                  <a:lnTo>
                    <a:pt x="6997" y="123"/>
                  </a:lnTo>
                  <a:lnTo>
                    <a:pt x="4963" y="1617"/>
                  </a:lnTo>
                  <a:lnTo>
                    <a:pt x="2901" y="4024"/>
                  </a:lnTo>
                  <a:lnTo>
                    <a:pt x="610" y="10462"/>
                  </a:lnTo>
                  <a:lnTo>
                    <a:pt x="0" y="14154"/>
                  </a:lnTo>
                  <a:lnTo>
                    <a:pt x="2511" y="29463"/>
                  </a:lnTo>
                  <a:lnTo>
                    <a:pt x="11095" y="44034"/>
                  </a:lnTo>
                  <a:lnTo>
                    <a:pt x="29317" y="57288"/>
                  </a:lnTo>
                  <a:lnTo>
                    <a:pt x="52590" y="63410"/>
                  </a:lnTo>
                  <a:lnTo>
                    <a:pt x="65263" y="61079"/>
                  </a:lnTo>
                  <a:lnTo>
                    <a:pt x="75599" y="54634"/>
                  </a:lnTo>
                  <a:lnTo>
                    <a:pt x="91851" y="35131"/>
                  </a:lnTo>
                  <a:lnTo>
                    <a:pt x="99879" y="22333"/>
                  </a:lnTo>
                  <a:lnTo>
                    <a:pt x="103601" y="28516"/>
                  </a:lnTo>
                  <a:lnTo>
                    <a:pt x="120131" y="68022"/>
                  </a:lnTo>
                  <a:lnTo>
                    <a:pt x="136323" y="111150"/>
                  </a:lnTo>
                  <a:lnTo>
                    <a:pt x="151588" y="156283"/>
                  </a:lnTo>
                  <a:lnTo>
                    <a:pt x="161450" y="195851"/>
                  </a:lnTo>
                  <a:lnTo>
                    <a:pt x="157624" y="234188"/>
                  </a:lnTo>
                  <a:lnTo>
                    <a:pt x="151456" y="254808"/>
                  </a:lnTo>
                  <a:lnTo>
                    <a:pt x="146424" y="262424"/>
                  </a:lnTo>
                  <a:lnTo>
                    <a:pt x="133308" y="272767"/>
                  </a:lnTo>
                  <a:lnTo>
                    <a:pt x="121834" y="275953"/>
                  </a:lnTo>
                  <a:lnTo>
                    <a:pt x="116798" y="275814"/>
                  </a:lnTo>
                  <a:lnTo>
                    <a:pt x="105559" y="270016"/>
                  </a:lnTo>
                  <a:lnTo>
                    <a:pt x="99599" y="265507"/>
                  </a:lnTo>
                  <a:lnTo>
                    <a:pt x="81328" y="21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636"/>
            <p:cNvSpPr/>
            <p:nvPr>
              <p:custDataLst>
                <p:tags r:id="rId44"/>
              </p:custDataLst>
            </p:nvPr>
          </p:nvSpPr>
          <p:spPr>
            <a:xfrm>
              <a:off x="2711450" y="1888929"/>
              <a:ext cx="73687" cy="314522"/>
            </a:xfrm>
            <a:custGeom>
              <a:avLst/>
              <a:gdLst/>
              <a:ahLst/>
              <a:cxnLst/>
              <a:rect l="0" t="0" r="0" b="0"/>
              <a:pathLst>
                <a:path w="73687" h="3145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5" y="418"/>
                  </a:lnTo>
                  <a:lnTo>
                    <a:pt x="16606" y="8454"/>
                  </a:lnTo>
                  <a:lnTo>
                    <a:pt x="31497" y="23927"/>
                  </a:lnTo>
                  <a:lnTo>
                    <a:pt x="52718" y="64482"/>
                  </a:lnTo>
                  <a:lnTo>
                    <a:pt x="67047" y="106536"/>
                  </a:lnTo>
                  <a:lnTo>
                    <a:pt x="73686" y="153859"/>
                  </a:lnTo>
                  <a:lnTo>
                    <a:pt x="70595" y="195029"/>
                  </a:lnTo>
                  <a:lnTo>
                    <a:pt x="61347" y="237217"/>
                  </a:lnTo>
                  <a:lnTo>
                    <a:pt x="48280" y="272331"/>
                  </a:lnTo>
                  <a:lnTo>
                    <a:pt x="1905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637"/>
            <p:cNvSpPr/>
            <p:nvPr>
              <p:custDataLst>
                <p:tags r:id="rId45"/>
              </p:custDataLst>
            </p:nvPr>
          </p:nvSpPr>
          <p:spPr>
            <a:xfrm>
              <a:off x="1823208" y="1888929"/>
              <a:ext cx="132593" cy="378022"/>
            </a:xfrm>
            <a:custGeom>
              <a:avLst/>
              <a:gdLst/>
              <a:ahLst/>
              <a:cxnLst/>
              <a:rect l="0" t="0" r="0" b="0"/>
              <a:pathLst>
                <a:path w="132593" h="378022">
                  <a:moveTo>
                    <a:pt x="69092" y="3371"/>
                  </a:moveTo>
                  <a:lnTo>
                    <a:pt x="69092" y="3371"/>
                  </a:lnTo>
                  <a:lnTo>
                    <a:pt x="52237" y="0"/>
                  </a:lnTo>
                  <a:lnTo>
                    <a:pt x="45861" y="1124"/>
                  </a:lnTo>
                  <a:lnTo>
                    <a:pt x="35013" y="8017"/>
                  </a:lnTo>
                  <a:lnTo>
                    <a:pt x="20973" y="30539"/>
                  </a:lnTo>
                  <a:lnTo>
                    <a:pt x="4998" y="77778"/>
                  </a:lnTo>
                  <a:lnTo>
                    <a:pt x="947" y="111652"/>
                  </a:lnTo>
                  <a:lnTo>
                    <a:pt x="0" y="145570"/>
                  </a:lnTo>
                  <a:lnTo>
                    <a:pt x="2838" y="190849"/>
                  </a:lnTo>
                  <a:lnTo>
                    <a:pt x="10012" y="223572"/>
                  </a:lnTo>
                  <a:lnTo>
                    <a:pt x="24070" y="270169"/>
                  </a:lnTo>
                  <a:lnTo>
                    <a:pt x="41462" y="310777"/>
                  </a:lnTo>
                  <a:lnTo>
                    <a:pt x="63556" y="338476"/>
                  </a:lnTo>
                  <a:lnTo>
                    <a:pt x="84855" y="354388"/>
                  </a:lnTo>
                  <a:lnTo>
                    <a:pt x="132592" y="3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681"/>
          <p:cNvGrpSpPr/>
          <p:nvPr/>
        </p:nvGrpSpPr>
        <p:grpSpPr>
          <a:xfrm>
            <a:off x="1266574" y="1860035"/>
            <a:ext cx="352677" cy="364330"/>
            <a:chOff x="1266574" y="1860035"/>
            <a:chExt cx="352677" cy="364330"/>
          </a:xfrm>
        </p:grpSpPr>
        <p:sp>
          <p:nvSpPr>
            <p:cNvPr id="144" name="SMARTInkShape-3638"/>
            <p:cNvSpPr/>
            <p:nvPr>
              <p:custDataLst>
                <p:tags r:id="rId35"/>
              </p:custDataLst>
            </p:nvPr>
          </p:nvSpPr>
          <p:spPr>
            <a:xfrm>
              <a:off x="1266574" y="1860035"/>
              <a:ext cx="187577" cy="364330"/>
            </a:xfrm>
            <a:custGeom>
              <a:avLst/>
              <a:gdLst/>
              <a:ahLst/>
              <a:cxnLst/>
              <a:rect l="0" t="0" r="0" b="0"/>
              <a:pathLst>
                <a:path w="187577" h="364330">
                  <a:moveTo>
                    <a:pt x="41526" y="127515"/>
                  </a:moveTo>
                  <a:lnTo>
                    <a:pt x="41526" y="127515"/>
                  </a:lnTo>
                  <a:lnTo>
                    <a:pt x="41526" y="122048"/>
                  </a:lnTo>
                  <a:lnTo>
                    <a:pt x="38155" y="124797"/>
                  </a:lnTo>
                  <a:lnTo>
                    <a:pt x="32688" y="136823"/>
                  </a:lnTo>
                  <a:lnTo>
                    <a:pt x="24519" y="180127"/>
                  </a:lnTo>
                  <a:lnTo>
                    <a:pt x="18926" y="221812"/>
                  </a:lnTo>
                  <a:lnTo>
                    <a:pt x="16250" y="264738"/>
                  </a:lnTo>
                  <a:lnTo>
                    <a:pt x="9382" y="311881"/>
                  </a:lnTo>
                  <a:lnTo>
                    <a:pt x="2067" y="358721"/>
                  </a:lnTo>
                  <a:lnTo>
                    <a:pt x="404" y="364202"/>
                  </a:lnTo>
                  <a:lnTo>
                    <a:pt x="0" y="364329"/>
                  </a:lnTo>
                  <a:lnTo>
                    <a:pt x="9577" y="323269"/>
                  </a:lnTo>
                  <a:lnTo>
                    <a:pt x="17557" y="275827"/>
                  </a:lnTo>
                  <a:lnTo>
                    <a:pt x="24389" y="235038"/>
                  </a:lnTo>
                  <a:lnTo>
                    <a:pt x="30617" y="200468"/>
                  </a:lnTo>
                  <a:lnTo>
                    <a:pt x="38794" y="160644"/>
                  </a:lnTo>
                  <a:lnTo>
                    <a:pt x="49484" y="121778"/>
                  </a:lnTo>
                  <a:lnTo>
                    <a:pt x="60660" y="81051"/>
                  </a:lnTo>
                  <a:lnTo>
                    <a:pt x="80191" y="39053"/>
                  </a:lnTo>
                  <a:lnTo>
                    <a:pt x="106710" y="0"/>
                  </a:lnTo>
                  <a:lnTo>
                    <a:pt x="109677" y="172"/>
                  </a:lnTo>
                  <a:lnTo>
                    <a:pt x="116736" y="6007"/>
                  </a:lnTo>
                  <a:lnTo>
                    <a:pt x="125272" y="27934"/>
                  </a:lnTo>
                  <a:lnTo>
                    <a:pt x="134477" y="71313"/>
                  </a:lnTo>
                  <a:lnTo>
                    <a:pt x="141661" y="106002"/>
                  </a:lnTo>
                  <a:lnTo>
                    <a:pt x="151707" y="150382"/>
                  </a:lnTo>
                  <a:lnTo>
                    <a:pt x="159466" y="193008"/>
                  </a:lnTo>
                  <a:lnTo>
                    <a:pt x="168409" y="237531"/>
                  </a:lnTo>
                  <a:lnTo>
                    <a:pt x="179094" y="284028"/>
                  </a:lnTo>
                  <a:lnTo>
                    <a:pt x="187576" y="324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639"/>
            <p:cNvSpPr/>
            <p:nvPr>
              <p:custDataLst>
                <p:tags r:id="rId36"/>
              </p:custDataLst>
            </p:nvPr>
          </p:nvSpPr>
          <p:spPr>
            <a:xfrm>
              <a:off x="1609830" y="2127250"/>
              <a:ext cx="9421" cy="38101"/>
            </a:xfrm>
            <a:custGeom>
              <a:avLst/>
              <a:gdLst/>
              <a:ahLst/>
              <a:cxnLst/>
              <a:rect l="0" t="0" r="0" b="0"/>
              <a:pathLst>
                <a:path w="9421" h="38101">
                  <a:moveTo>
                    <a:pt x="9420" y="0"/>
                  </a:moveTo>
                  <a:lnTo>
                    <a:pt x="9420" y="0"/>
                  </a:lnTo>
                  <a:lnTo>
                    <a:pt x="8714" y="10844"/>
                  </a:lnTo>
                  <a:lnTo>
                    <a:pt x="4350" y="25320"/>
                  </a:lnTo>
                  <a:lnTo>
                    <a:pt x="0" y="34000"/>
                  </a:lnTo>
                  <a:lnTo>
                    <a:pt x="307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640"/>
            <p:cNvSpPr/>
            <p:nvPr>
              <p:custDataLst>
                <p:tags r:id="rId37"/>
              </p:custDataLst>
            </p:nvPr>
          </p:nvSpPr>
          <p:spPr>
            <a:xfrm>
              <a:off x="1594112" y="1993900"/>
              <a:ext cx="6089" cy="31751"/>
            </a:xfrm>
            <a:custGeom>
              <a:avLst/>
              <a:gdLst/>
              <a:ahLst/>
              <a:cxnLst/>
              <a:rect l="0" t="0" r="0" b="0"/>
              <a:pathLst>
                <a:path w="6089" h="31751">
                  <a:moveTo>
                    <a:pt x="6088" y="0"/>
                  </a:moveTo>
                  <a:lnTo>
                    <a:pt x="6088" y="0"/>
                  </a:lnTo>
                  <a:lnTo>
                    <a:pt x="2717" y="3371"/>
                  </a:lnTo>
                  <a:lnTo>
                    <a:pt x="1062" y="8789"/>
                  </a:lnTo>
                  <a:lnTo>
                    <a:pt x="0" y="20394"/>
                  </a:lnTo>
                  <a:lnTo>
                    <a:pt x="608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641"/>
            <p:cNvSpPr/>
            <p:nvPr>
              <p:custDataLst>
                <p:tags r:id="rId38"/>
              </p:custDataLst>
            </p:nvPr>
          </p:nvSpPr>
          <p:spPr>
            <a:xfrm>
              <a:off x="1284163" y="2038350"/>
              <a:ext cx="214438" cy="107951"/>
            </a:xfrm>
            <a:custGeom>
              <a:avLst/>
              <a:gdLst/>
              <a:ahLst/>
              <a:cxnLst/>
              <a:rect l="0" t="0" r="0" b="0"/>
              <a:pathLst>
                <a:path w="214438" h="107951">
                  <a:moveTo>
                    <a:pt x="42987" y="107950"/>
                  </a:moveTo>
                  <a:lnTo>
                    <a:pt x="42987" y="107950"/>
                  </a:lnTo>
                  <a:lnTo>
                    <a:pt x="23528" y="101042"/>
                  </a:lnTo>
                  <a:lnTo>
                    <a:pt x="9644" y="97119"/>
                  </a:lnTo>
                  <a:lnTo>
                    <a:pt x="3474" y="93023"/>
                  </a:lnTo>
                  <a:lnTo>
                    <a:pt x="731" y="86969"/>
                  </a:lnTo>
                  <a:lnTo>
                    <a:pt x="0" y="83380"/>
                  </a:lnTo>
                  <a:lnTo>
                    <a:pt x="1629" y="80281"/>
                  </a:lnTo>
                  <a:lnTo>
                    <a:pt x="31922" y="61250"/>
                  </a:lnTo>
                  <a:lnTo>
                    <a:pt x="77173" y="41506"/>
                  </a:lnTo>
                  <a:lnTo>
                    <a:pt x="121790" y="26409"/>
                  </a:lnTo>
                  <a:lnTo>
                    <a:pt x="168877" y="12999"/>
                  </a:lnTo>
                  <a:lnTo>
                    <a:pt x="2144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682"/>
          <p:cNvGrpSpPr/>
          <p:nvPr/>
        </p:nvGrpSpPr>
        <p:grpSpPr>
          <a:xfrm>
            <a:off x="6364349" y="536376"/>
            <a:ext cx="519052" cy="327225"/>
            <a:chOff x="6364349" y="536376"/>
            <a:chExt cx="519052" cy="327225"/>
          </a:xfrm>
        </p:grpSpPr>
        <p:sp>
          <p:nvSpPr>
            <p:cNvPr id="149" name="SMARTInkShape-3642"/>
            <p:cNvSpPr/>
            <p:nvPr>
              <p:custDataLst>
                <p:tags r:id="rId32"/>
              </p:custDataLst>
            </p:nvPr>
          </p:nvSpPr>
          <p:spPr>
            <a:xfrm>
              <a:off x="6851650" y="8382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14503" y="705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643"/>
            <p:cNvSpPr/>
            <p:nvPr>
              <p:custDataLst>
                <p:tags r:id="rId33"/>
              </p:custDataLst>
            </p:nvPr>
          </p:nvSpPr>
          <p:spPr>
            <a:xfrm>
              <a:off x="6588230" y="713330"/>
              <a:ext cx="136421" cy="124871"/>
            </a:xfrm>
            <a:custGeom>
              <a:avLst/>
              <a:gdLst/>
              <a:ahLst/>
              <a:cxnLst/>
              <a:rect l="0" t="0" r="0" b="0"/>
              <a:pathLst>
                <a:path w="136421" h="124871">
                  <a:moveTo>
                    <a:pt x="9420" y="23270"/>
                  </a:moveTo>
                  <a:lnTo>
                    <a:pt x="9420" y="23270"/>
                  </a:lnTo>
                  <a:lnTo>
                    <a:pt x="4351" y="17495"/>
                  </a:lnTo>
                  <a:lnTo>
                    <a:pt x="581" y="11061"/>
                  </a:lnTo>
                  <a:lnTo>
                    <a:pt x="0" y="8075"/>
                  </a:lnTo>
                  <a:lnTo>
                    <a:pt x="317" y="5379"/>
                  </a:lnTo>
                  <a:lnTo>
                    <a:pt x="1236" y="2876"/>
                  </a:lnTo>
                  <a:lnTo>
                    <a:pt x="4668" y="1913"/>
                  </a:lnTo>
                  <a:lnTo>
                    <a:pt x="16010" y="2724"/>
                  </a:lnTo>
                  <a:lnTo>
                    <a:pt x="34891" y="10519"/>
                  </a:lnTo>
                  <a:lnTo>
                    <a:pt x="53891" y="28507"/>
                  </a:lnTo>
                  <a:lnTo>
                    <a:pt x="60935" y="45588"/>
                  </a:lnTo>
                  <a:lnTo>
                    <a:pt x="63359" y="64234"/>
                  </a:lnTo>
                  <a:lnTo>
                    <a:pt x="62085" y="81928"/>
                  </a:lnTo>
                  <a:lnTo>
                    <a:pt x="58641" y="89186"/>
                  </a:lnTo>
                  <a:lnTo>
                    <a:pt x="47288" y="101014"/>
                  </a:lnTo>
                  <a:lnTo>
                    <a:pt x="41721" y="104027"/>
                  </a:lnTo>
                  <a:lnTo>
                    <a:pt x="31772" y="105494"/>
                  </a:lnTo>
                  <a:lnTo>
                    <a:pt x="29260" y="103486"/>
                  </a:lnTo>
                  <a:lnTo>
                    <a:pt x="28291" y="100031"/>
                  </a:lnTo>
                  <a:lnTo>
                    <a:pt x="28351" y="95610"/>
                  </a:lnTo>
                  <a:lnTo>
                    <a:pt x="38547" y="72534"/>
                  </a:lnTo>
                  <a:lnTo>
                    <a:pt x="72087" y="31578"/>
                  </a:lnTo>
                  <a:lnTo>
                    <a:pt x="84544" y="19907"/>
                  </a:lnTo>
                  <a:lnTo>
                    <a:pt x="118107" y="0"/>
                  </a:lnTo>
                  <a:lnTo>
                    <a:pt x="119978" y="701"/>
                  </a:lnTo>
                  <a:lnTo>
                    <a:pt x="121226" y="2579"/>
                  </a:lnTo>
                  <a:lnTo>
                    <a:pt x="122057" y="5243"/>
                  </a:lnTo>
                  <a:lnTo>
                    <a:pt x="113251" y="34160"/>
                  </a:lnTo>
                  <a:lnTo>
                    <a:pt x="101687" y="67781"/>
                  </a:lnTo>
                  <a:lnTo>
                    <a:pt x="101199" y="93138"/>
                  </a:lnTo>
                  <a:lnTo>
                    <a:pt x="102356" y="101598"/>
                  </a:lnTo>
                  <a:lnTo>
                    <a:pt x="106656" y="107945"/>
                  </a:lnTo>
                  <a:lnTo>
                    <a:pt x="136420" y="124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644"/>
            <p:cNvSpPr/>
            <p:nvPr>
              <p:custDataLst>
                <p:tags r:id="rId34"/>
              </p:custDataLst>
            </p:nvPr>
          </p:nvSpPr>
          <p:spPr>
            <a:xfrm>
              <a:off x="6364349" y="536376"/>
              <a:ext cx="182502" cy="327225"/>
            </a:xfrm>
            <a:custGeom>
              <a:avLst/>
              <a:gdLst/>
              <a:ahLst/>
              <a:cxnLst/>
              <a:rect l="0" t="0" r="0" b="0"/>
              <a:pathLst>
                <a:path w="182502" h="327225">
                  <a:moveTo>
                    <a:pt x="119001" y="231974"/>
                  </a:moveTo>
                  <a:lnTo>
                    <a:pt x="119001" y="231974"/>
                  </a:lnTo>
                  <a:lnTo>
                    <a:pt x="108169" y="221848"/>
                  </a:lnTo>
                  <a:lnTo>
                    <a:pt x="85557" y="215136"/>
                  </a:lnTo>
                  <a:lnTo>
                    <a:pt x="51907" y="213215"/>
                  </a:lnTo>
                  <a:lnTo>
                    <a:pt x="39557" y="216816"/>
                  </a:lnTo>
                  <a:lnTo>
                    <a:pt x="34289" y="219752"/>
                  </a:lnTo>
                  <a:lnTo>
                    <a:pt x="16760" y="244110"/>
                  </a:lnTo>
                  <a:lnTo>
                    <a:pt x="1531" y="274767"/>
                  </a:lnTo>
                  <a:lnTo>
                    <a:pt x="0" y="295678"/>
                  </a:lnTo>
                  <a:lnTo>
                    <a:pt x="1567" y="306194"/>
                  </a:lnTo>
                  <a:lnTo>
                    <a:pt x="4729" y="313909"/>
                  </a:lnTo>
                  <a:lnTo>
                    <a:pt x="13886" y="324364"/>
                  </a:lnTo>
                  <a:lnTo>
                    <a:pt x="20702" y="326023"/>
                  </a:lnTo>
                  <a:lnTo>
                    <a:pt x="37683" y="324103"/>
                  </a:lnTo>
                  <a:lnTo>
                    <a:pt x="51345" y="318546"/>
                  </a:lnTo>
                  <a:lnTo>
                    <a:pt x="64237" y="308551"/>
                  </a:lnTo>
                  <a:lnTo>
                    <a:pt x="81727" y="289997"/>
                  </a:lnTo>
                  <a:lnTo>
                    <a:pt x="101292" y="245638"/>
                  </a:lnTo>
                  <a:lnTo>
                    <a:pt x="112656" y="205762"/>
                  </a:lnTo>
                  <a:lnTo>
                    <a:pt x="118063" y="173287"/>
                  </a:lnTo>
                  <a:lnTo>
                    <a:pt x="121406" y="136041"/>
                  </a:lnTo>
                  <a:lnTo>
                    <a:pt x="120540" y="98320"/>
                  </a:lnTo>
                  <a:lnTo>
                    <a:pt x="116086" y="61610"/>
                  </a:lnTo>
                  <a:lnTo>
                    <a:pt x="112624" y="18562"/>
                  </a:lnTo>
                  <a:lnTo>
                    <a:pt x="109582" y="7067"/>
                  </a:lnTo>
                  <a:lnTo>
                    <a:pt x="105877" y="1487"/>
                  </a:lnTo>
                  <a:lnTo>
                    <a:pt x="103902" y="0"/>
                  </a:lnTo>
                  <a:lnTo>
                    <a:pt x="101174" y="2535"/>
                  </a:lnTo>
                  <a:lnTo>
                    <a:pt x="91298" y="23665"/>
                  </a:lnTo>
                  <a:lnTo>
                    <a:pt x="85001" y="57834"/>
                  </a:lnTo>
                  <a:lnTo>
                    <a:pt x="86976" y="103785"/>
                  </a:lnTo>
                  <a:lnTo>
                    <a:pt x="90186" y="139018"/>
                  </a:lnTo>
                  <a:lnTo>
                    <a:pt x="99331" y="177699"/>
                  </a:lnTo>
                  <a:lnTo>
                    <a:pt x="110978" y="223889"/>
                  </a:lnTo>
                  <a:lnTo>
                    <a:pt x="130108" y="271049"/>
                  </a:lnTo>
                  <a:lnTo>
                    <a:pt x="143537" y="299447"/>
                  </a:lnTo>
                  <a:lnTo>
                    <a:pt x="155070" y="311586"/>
                  </a:lnTo>
                  <a:lnTo>
                    <a:pt x="182501" y="327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683"/>
          <p:cNvGrpSpPr/>
          <p:nvPr/>
        </p:nvGrpSpPr>
        <p:grpSpPr>
          <a:xfrm>
            <a:off x="4662044" y="517140"/>
            <a:ext cx="1461968" cy="467111"/>
            <a:chOff x="4662044" y="517140"/>
            <a:chExt cx="1461968" cy="467111"/>
          </a:xfrm>
        </p:grpSpPr>
        <p:sp>
          <p:nvSpPr>
            <p:cNvPr id="153" name="SMARTInkShape-3645"/>
            <p:cNvSpPr/>
            <p:nvPr>
              <p:custDataLst>
                <p:tags r:id="rId20"/>
              </p:custDataLst>
            </p:nvPr>
          </p:nvSpPr>
          <p:spPr>
            <a:xfrm>
              <a:off x="5075754" y="523694"/>
              <a:ext cx="77892" cy="320857"/>
            </a:xfrm>
            <a:custGeom>
              <a:avLst/>
              <a:gdLst/>
              <a:ahLst/>
              <a:cxnLst/>
              <a:rect l="0" t="0" r="0" b="0"/>
              <a:pathLst>
                <a:path w="77892" h="320857">
                  <a:moveTo>
                    <a:pt x="23296" y="35106"/>
                  </a:moveTo>
                  <a:lnTo>
                    <a:pt x="23296" y="35106"/>
                  </a:lnTo>
                  <a:lnTo>
                    <a:pt x="14457" y="8591"/>
                  </a:lnTo>
                  <a:lnTo>
                    <a:pt x="11759" y="4729"/>
                  </a:lnTo>
                  <a:lnTo>
                    <a:pt x="8548" y="2155"/>
                  </a:lnTo>
                  <a:lnTo>
                    <a:pt x="4998" y="439"/>
                  </a:lnTo>
                  <a:lnTo>
                    <a:pt x="2631" y="0"/>
                  </a:lnTo>
                  <a:lnTo>
                    <a:pt x="1052" y="413"/>
                  </a:lnTo>
                  <a:lnTo>
                    <a:pt x="0" y="1394"/>
                  </a:lnTo>
                  <a:lnTo>
                    <a:pt x="21225" y="41908"/>
                  </a:lnTo>
                  <a:lnTo>
                    <a:pt x="44233" y="86305"/>
                  </a:lnTo>
                  <a:lnTo>
                    <a:pt x="60074" y="127887"/>
                  </a:lnTo>
                  <a:lnTo>
                    <a:pt x="71822" y="168430"/>
                  </a:lnTo>
                  <a:lnTo>
                    <a:pt x="77891" y="203961"/>
                  </a:lnTo>
                  <a:lnTo>
                    <a:pt x="75927" y="243887"/>
                  </a:lnTo>
                  <a:lnTo>
                    <a:pt x="68560" y="268303"/>
                  </a:lnTo>
                  <a:lnTo>
                    <a:pt x="49251" y="296504"/>
                  </a:lnTo>
                  <a:lnTo>
                    <a:pt x="23296" y="32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646"/>
            <p:cNvSpPr/>
            <p:nvPr>
              <p:custDataLst>
                <p:tags r:id="rId21"/>
              </p:custDataLst>
            </p:nvPr>
          </p:nvSpPr>
          <p:spPr>
            <a:xfrm>
              <a:off x="4867961" y="648583"/>
              <a:ext cx="180290" cy="113029"/>
            </a:xfrm>
            <a:custGeom>
              <a:avLst/>
              <a:gdLst/>
              <a:ahLst/>
              <a:cxnLst/>
              <a:rect l="0" t="0" r="0" b="0"/>
              <a:pathLst>
                <a:path w="180290" h="113029">
                  <a:moveTo>
                    <a:pt x="8839" y="5467"/>
                  </a:moveTo>
                  <a:lnTo>
                    <a:pt x="8839" y="5467"/>
                  </a:lnTo>
                  <a:lnTo>
                    <a:pt x="5468" y="5467"/>
                  </a:lnTo>
                  <a:lnTo>
                    <a:pt x="1931" y="3586"/>
                  </a:lnTo>
                  <a:lnTo>
                    <a:pt x="0" y="2096"/>
                  </a:lnTo>
                  <a:lnTo>
                    <a:pt x="124" y="1103"/>
                  </a:lnTo>
                  <a:lnTo>
                    <a:pt x="1618" y="441"/>
                  </a:lnTo>
                  <a:lnTo>
                    <a:pt x="4025" y="0"/>
                  </a:lnTo>
                  <a:lnTo>
                    <a:pt x="17526" y="2749"/>
                  </a:lnTo>
                  <a:lnTo>
                    <a:pt x="38302" y="14775"/>
                  </a:lnTo>
                  <a:lnTo>
                    <a:pt x="55591" y="31743"/>
                  </a:lnTo>
                  <a:lnTo>
                    <a:pt x="61368" y="49601"/>
                  </a:lnTo>
                  <a:lnTo>
                    <a:pt x="62908" y="60290"/>
                  </a:lnTo>
                  <a:lnTo>
                    <a:pt x="58975" y="79692"/>
                  </a:lnTo>
                  <a:lnTo>
                    <a:pt x="50172" y="96311"/>
                  </a:lnTo>
                  <a:lnTo>
                    <a:pt x="39204" y="108402"/>
                  </a:lnTo>
                  <a:lnTo>
                    <a:pt x="34021" y="111484"/>
                  </a:lnTo>
                  <a:lnTo>
                    <a:pt x="29155" y="112834"/>
                  </a:lnTo>
                  <a:lnTo>
                    <a:pt x="24500" y="113028"/>
                  </a:lnTo>
                  <a:lnTo>
                    <a:pt x="21396" y="111041"/>
                  </a:lnTo>
                  <a:lnTo>
                    <a:pt x="19327" y="107600"/>
                  </a:lnTo>
                  <a:lnTo>
                    <a:pt x="17948" y="103189"/>
                  </a:lnTo>
                  <a:lnTo>
                    <a:pt x="26119" y="76755"/>
                  </a:lnTo>
                  <a:lnTo>
                    <a:pt x="45317" y="48854"/>
                  </a:lnTo>
                  <a:lnTo>
                    <a:pt x="90364" y="11398"/>
                  </a:lnTo>
                  <a:lnTo>
                    <a:pt x="101752" y="4575"/>
                  </a:lnTo>
                  <a:lnTo>
                    <a:pt x="110811" y="2248"/>
                  </a:lnTo>
                  <a:lnTo>
                    <a:pt x="117190" y="3566"/>
                  </a:lnTo>
                  <a:lnTo>
                    <a:pt x="119173" y="5611"/>
                  </a:lnTo>
                  <a:lnTo>
                    <a:pt x="121376" y="11646"/>
                  </a:lnTo>
                  <a:lnTo>
                    <a:pt x="120888" y="55044"/>
                  </a:lnTo>
                  <a:lnTo>
                    <a:pt x="127783" y="68424"/>
                  </a:lnTo>
                  <a:lnTo>
                    <a:pt x="132585" y="74955"/>
                  </a:lnTo>
                  <a:lnTo>
                    <a:pt x="143564" y="82211"/>
                  </a:lnTo>
                  <a:lnTo>
                    <a:pt x="155501" y="84731"/>
                  </a:lnTo>
                  <a:lnTo>
                    <a:pt x="180289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647"/>
            <p:cNvSpPr/>
            <p:nvPr>
              <p:custDataLst>
                <p:tags r:id="rId22"/>
              </p:custDataLst>
            </p:nvPr>
          </p:nvSpPr>
          <p:spPr>
            <a:xfrm>
              <a:off x="4692650" y="749300"/>
              <a:ext cx="114301" cy="37316"/>
            </a:xfrm>
            <a:custGeom>
              <a:avLst/>
              <a:gdLst/>
              <a:ahLst/>
              <a:cxnLst/>
              <a:rect l="0" t="0" r="0" b="0"/>
              <a:pathLst>
                <a:path w="114301" h="37316">
                  <a:moveTo>
                    <a:pt x="0" y="19050"/>
                  </a:moveTo>
                  <a:lnTo>
                    <a:pt x="0" y="19050"/>
                  </a:lnTo>
                  <a:lnTo>
                    <a:pt x="0" y="29163"/>
                  </a:lnTo>
                  <a:lnTo>
                    <a:pt x="705" y="32142"/>
                  </a:lnTo>
                  <a:lnTo>
                    <a:pt x="1881" y="34128"/>
                  </a:lnTo>
                  <a:lnTo>
                    <a:pt x="3371" y="35452"/>
                  </a:lnTo>
                  <a:lnTo>
                    <a:pt x="15580" y="37315"/>
                  </a:lnTo>
                  <a:lnTo>
                    <a:pt x="35974" y="34497"/>
                  </a:lnTo>
                  <a:lnTo>
                    <a:pt x="76878" y="1778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648"/>
            <p:cNvSpPr/>
            <p:nvPr>
              <p:custDataLst>
                <p:tags r:id="rId23"/>
              </p:custDataLst>
            </p:nvPr>
          </p:nvSpPr>
          <p:spPr>
            <a:xfrm>
              <a:off x="4662044" y="693395"/>
              <a:ext cx="100457" cy="24156"/>
            </a:xfrm>
            <a:custGeom>
              <a:avLst/>
              <a:gdLst/>
              <a:ahLst/>
              <a:cxnLst/>
              <a:rect l="0" t="0" r="0" b="0"/>
              <a:pathLst>
                <a:path w="100457" h="24156">
                  <a:moveTo>
                    <a:pt x="11556" y="24155"/>
                  </a:moveTo>
                  <a:lnTo>
                    <a:pt x="11556" y="24155"/>
                  </a:lnTo>
                  <a:lnTo>
                    <a:pt x="0" y="24155"/>
                  </a:lnTo>
                  <a:lnTo>
                    <a:pt x="5937" y="20784"/>
                  </a:lnTo>
                  <a:lnTo>
                    <a:pt x="51883" y="9228"/>
                  </a:lnTo>
                  <a:lnTo>
                    <a:pt x="92469" y="0"/>
                  </a:lnTo>
                  <a:lnTo>
                    <a:pt x="95132" y="290"/>
                  </a:lnTo>
                  <a:lnTo>
                    <a:pt x="100456" y="5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649"/>
            <p:cNvSpPr/>
            <p:nvPr>
              <p:custDataLst>
                <p:tags r:id="rId24"/>
              </p:custDataLst>
            </p:nvPr>
          </p:nvSpPr>
          <p:spPr>
            <a:xfrm>
              <a:off x="5251450" y="742950"/>
              <a:ext cx="15182" cy="6090"/>
            </a:xfrm>
            <a:custGeom>
              <a:avLst/>
              <a:gdLst/>
              <a:ahLst/>
              <a:cxnLst/>
              <a:rect l="0" t="0" r="0" b="0"/>
              <a:pathLst>
                <a:path w="15182" h="6090">
                  <a:moveTo>
                    <a:pt x="0" y="0"/>
                  </a:moveTo>
                  <a:lnTo>
                    <a:pt x="0" y="0"/>
                  </a:lnTo>
                  <a:lnTo>
                    <a:pt x="11933" y="5026"/>
                  </a:lnTo>
                  <a:lnTo>
                    <a:pt x="15181" y="5762"/>
                  </a:lnTo>
                  <a:lnTo>
                    <a:pt x="15060" y="5958"/>
                  </a:lnTo>
                  <a:lnTo>
                    <a:pt x="14273" y="6089"/>
                  </a:lnTo>
                  <a:lnTo>
                    <a:pt x="13749" y="547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650"/>
            <p:cNvSpPr/>
            <p:nvPr>
              <p:custDataLst>
                <p:tags r:id="rId25"/>
              </p:custDataLst>
            </p:nvPr>
          </p:nvSpPr>
          <p:spPr>
            <a:xfrm>
              <a:off x="5427118" y="768350"/>
              <a:ext cx="192633" cy="76201"/>
            </a:xfrm>
            <a:custGeom>
              <a:avLst/>
              <a:gdLst/>
              <a:ahLst/>
              <a:cxnLst/>
              <a:rect l="0" t="0" r="0" b="0"/>
              <a:pathLst>
                <a:path w="192633" h="76201">
                  <a:moveTo>
                    <a:pt x="27532" y="76200"/>
                  </a:moveTo>
                  <a:lnTo>
                    <a:pt x="27532" y="76200"/>
                  </a:lnTo>
                  <a:lnTo>
                    <a:pt x="0" y="41080"/>
                  </a:lnTo>
                  <a:lnTo>
                    <a:pt x="4" y="38676"/>
                  </a:lnTo>
                  <a:lnTo>
                    <a:pt x="713" y="36367"/>
                  </a:lnTo>
                  <a:lnTo>
                    <a:pt x="18567" y="26376"/>
                  </a:lnTo>
                  <a:lnTo>
                    <a:pt x="55088" y="18133"/>
                  </a:lnTo>
                  <a:lnTo>
                    <a:pt x="95434" y="12428"/>
                  </a:lnTo>
                  <a:lnTo>
                    <a:pt x="142780" y="4180"/>
                  </a:lnTo>
                  <a:lnTo>
                    <a:pt x="1926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651"/>
            <p:cNvSpPr/>
            <p:nvPr>
              <p:custDataLst>
                <p:tags r:id="rId26"/>
              </p:custDataLst>
            </p:nvPr>
          </p:nvSpPr>
          <p:spPr>
            <a:xfrm>
              <a:off x="5483889" y="517140"/>
              <a:ext cx="72362" cy="397261"/>
            </a:xfrm>
            <a:custGeom>
              <a:avLst/>
              <a:gdLst/>
              <a:ahLst/>
              <a:cxnLst/>
              <a:rect l="0" t="0" r="0" b="0"/>
              <a:pathLst>
                <a:path w="72362" h="397261">
                  <a:moveTo>
                    <a:pt x="72361" y="73410"/>
                  </a:moveTo>
                  <a:lnTo>
                    <a:pt x="72361" y="73410"/>
                  </a:lnTo>
                  <a:lnTo>
                    <a:pt x="72361" y="29380"/>
                  </a:lnTo>
                  <a:lnTo>
                    <a:pt x="72361" y="10332"/>
                  </a:lnTo>
                  <a:lnTo>
                    <a:pt x="70950" y="4547"/>
                  </a:lnTo>
                  <a:lnTo>
                    <a:pt x="68598" y="1396"/>
                  </a:lnTo>
                  <a:lnTo>
                    <a:pt x="65619" y="0"/>
                  </a:lnTo>
                  <a:lnTo>
                    <a:pt x="61516" y="1187"/>
                  </a:lnTo>
                  <a:lnTo>
                    <a:pt x="51313" y="8150"/>
                  </a:lnTo>
                  <a:lnTo>
                    <a:pt x="33669" y="40825"/>
                  </a:lnTo>
                  <a:lnTo>
                    <a:pt x="23179" y="74215"/>
                  </a:lnTo>
                  <a:lnTo>
                    <a:pt x="14519" y="112573"/>
                  </a:lnTo>
                  <a:lnTo>
                    <a:pt x="8318" y="153140"/>
                  </a:lnTo>
                  <a:lnTo>
                    <a:pt x="3210" y="194688"/>
                  </a:lnTo>
                  <a:lnTo>
                    <a:pt x="0" y="232439"/>
                  </a:lnTo>
                  <a:lnTo>
                    <a:pt x="1453" y="272381"/>
                  </a:lnTo>
                  <a:lnTo>
                    <a:pt x="2903" y="317298"/>
                  </a:lnTo>
                  <a:lnTo>
                    <a:pt x="7475" y="363591"/>
                  </a:lnTo>
                  <a:lnTo>
                    <a:pt x="8587" y="387160"/>
                  </a:lnTo>
                  <a:lnTo>
                    <a:pt x="7973" y="390527"/>
                  </a:lnTo>
                  <a:lnTo>
                    <a:pt x="2511" y="397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652"/>
            <p:cNvSpPr/>
            <p:nvPr>
              <p:custDataLst>
                <p:tags r:id="rId27"/>
              </p:custDataLst>
            </p:nvPr>
          </p:nvSpPr>
          <p:spPr>
            <a:xfrm>
              <a:off x="5607050" y="895350"/>
              <a:ext cx="101601" cy="88901"/>
            </a:xfrm>
            <a:custGeom>
              <a:avLst/>
              <a:gdLst/>
              <a:ahLst/>
              <a:cxnLst/>
              <a:rect l="0" t="0" r="0" b="0"/>
              <a:pathLst>
                <a:path w="101601" h="8890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94693" y="1881"/>
                  </a:lnTo>
                  <a:lnTo>
                    <a:pt x="51789" y="29232"/>
                  </a:lnTo>
                  <a:lnTo>
                    <a:pt x="27006" y="5085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653"/>
            <p:cNvSpPr/>
            <p:nvPr>
              <p:custDataLst>
                <p:tags r:id="rId28"/>
              </p:custDataLst>
            </p:nvPr>
          </p:nvSpPr>
          <p:spPr>
            <a:xfrm>
              <a:off x="5581650" y="882650"/>
              <a:ext cx="101601" cy="82551"/>
            </a:xfrm>
            <a:custGeom>
              <a:avLst/>
              <a:gdLst/>
              <a:ahLst/>
              <a:cxnLst/>
              <a:rect l="0" t="0" r="0" b="0"/>
              <a:pathLst>
                <a:path w="101601" h="825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3763" y="13815"/>
                  </a:lnTo>
                  <a:lnTo>
                    <a:pt x="29494" y="40079"/>
                  </a:lnTo>
                  <a:lnTo>
                    <a:pt x="71532" y="69466"/>
                  </a:lnTo>
                  <a:lnTo>
                    <a:pt x="1016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654"/>
            <p:cNvSpPr/>
            <p:nvPr>
              <p:custDataLst>
                <p:tags r:id="rId29"/>
              </p:custDataLst>
            </p:nvPr>
          </p:nvSpPr>
          <p:spPr>
            <a:xfrm>
              <a:off x="6064250" y="635977"/>
              <a:ext cx="59762" cy="208574"/>
            </a:xfrm>
            <a:custGeom>
              <a:avLst/>
              <a:gdLst/>
              <a:ahLst/>
              <a:cxnLst/>
              <a:rect l="0" t="0" r="0" b="0"/>
              <a:pathLst>
                <a:path w="59762" h="208574">
                  <a:moveTo>
                    <a:pt x="0" y="43473"/>
                  </a:moveTo>
                  <a:lnTo>
                    <a:pt x="0" y="43473"/>
                  </a:lnTo>
                  <a:lnTo>
                    <a:pt x="16593" y="2279"/>
                  </a:lnTo>
                  <a:lnTo>
                    <a:pt x="18822" y="488"/>
                  </a:lnTo>
                  <a:lnTo>
                    <a:pt x="21015" y="0"/>
                  </a:lnTo>
                  <a:lnTo>
                    <a:pt x="22477" y="1085"/>
                  </a:lnTo>
                  <a:lnTo>
                    <a:pt x="39044" y="45514"/>
                  </a:lnTo>
                  <a:lnTo>
                    <a:pt x="54321" y="84978"/>
                  </a:lnTo>
                  <a:lnTo>
                    <a:pt x="59761" y="120368"/>
                  </a:lnTo>
                  <a:lnTo>
                    <a:pt x="55993" y="163084"/>
                  </a:lnTo>
                  <a:lnTo>
                    <a:pt x="50991" y="177067"/>
                  </a:lnTo>
                  <a:lnTo>
                    <a:pt x="31750" y="208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655"/>
            <p:cNvSpPr/>
            <p:nvPr>
              <p:custDataLst>
                <p:tags r:id="rId30"/>
              </p:custDataLst>
            </p:nvPr>
          </p:nvSpPr>
          <p:spPr>
            <a:xfrm>
              <a:off x="5880100" y="703771"/>
              <a:ext cx="127001" cy="127812"/>
            </a:xfrm>
            <a:custGeom>
              <a:avLst/>
              <a:gdLst/>
              <a:ahLst/>
              <a:cxnLst/>
              <a:rect l="0" t="0" r="0" b="0"/>
              <a:pathLst>
                <a:path w="127001" h="127812">
                  <a:moveTo>
                    <a:pt x="0" y="39179"/>
                  </a:moveTo>
                  <a:lnTo>
                    <a:pt x="0" y="39179"/>
                  </a:lnTo>
                  <a:lnTo>
                    <a:pt x="705" y="20312"/>
                  </a:lnTo>
                  <a:lnTo>
                    <a:pt x="3657" y="6699"/>
                  </a:lnTo>
                  <a:lnTo>
                    <a:pt x="2096" y="519"/>
                  </a:lnTo>
                  <a:lnTo>
                    <a:pt x="2808" y="0"/>
                  </a:lnTo>
                  <a:lnTo>
                    <a:pt x="10553" y="6012"/>
                  </a:lnTo>
                  <a:lnTo>
                    <a:pt x="17861" y="12914"/>
                  </a:lnTo>
                  <a:lnTo>
                    <a:pt x="26537" y="38217"/>
                  </a:lnTo>
                  <a:lnTo>
                    <a:pt x="26834" y="75896"/>
                  </a:lnTo>
                  <a:lnTo>
                    <a:pt x="16250" y="111892"/>
                  </a:lnTo>
                  <a:lnTo>
                    <a:pt x="9597" y="126419"/>
                  </a:lnTo>
                  <a:lnTo>
                    <a:pt x="8513" y="127678"/>
                  </a:lnTo>
                  <a:lnTo>
                    <a:pt x="7793" y="127811"/>
                  </a:lnTo>
                  <a:lnTo>
                    <a:pt x="10149" y="107774"/>
                  </a:lnTo>
                  <a:lnTo>
                    <a:pt x="31062" y="62241"/>
                  </a:lnTo>
                  <a:lnTo>
                    <a:pt x="66349" y="20347"/>
                  </a:lnTo>
                  <a:lnTo>
                    <a:pt x="68927" y="18863"/>
                  </a:lnTo>
                  <a:lnTo>
                    <a:pt x="72056" y="18580"/>
                  </a:lnTo>
                  <a:lnTo>
                    <a:pt x="75555" y="19096"/>
                  </a:lnTo>
                  <a:lnTo>
                    <a:pt x="77887" y="21557"/>
                  </a:lnTo>
                  <a:lnTo>
                    <a:pt x="80477" y="29936"/>
                  </a:lnTo>
                  <a:lnTo>
                    <a:pt x="80272" y="66979"/>
                  </a:lnTo>
                  <a:lnTo>
                    <a:pt x="83148" y="71118"/>
                  </a:lnTo>
                  <a:lnTo>
                    <a:pt x="91988" y="77598"/>
                  </a:lnTo>
                  <a:lnTo>
                    <a:pt x="98014" y="77492"/>
                  </a:lnTo>
                  <a:lnTo>
                    <a:pt x="127000" y="64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656"/>
            <p:cNvSpPr/>
            <p:nvPr>
              <p:custDataLst>
                <p:tags r:id="rId31"/>
              </p:custDataLst>
            </p:nvPr>
          </p:nvSpPr>
          <p:spPr>
            <a:xfrm>
              <a:off x="5790106" y="609208"/>
              <a:ext cx="70945" cy="241693"/>
            </a:xfrm>
            <a:custGeom>
              <a:avLst/>
              <a:gdLst/>
              <a:ahLst/>
              <a:cxnLst/>
              <a:rect l="0" t="0" r="0" b="0"/>
              <a:pathLst>
                <a:path w="70945" h="241693">
                  <a:moveTo>
                    <a:pt x="70944" y="6742"/>
                  </a:moveTo>
                  <a:lnTo>
                    <a:pt x="70944" y="6742"/>
                  </a:lnTo>
                  <a:lnTo>
                    <a:pt x="57460" y="0"/>
                  </a:lnTo>
                  <a:lnTo>
                    <a:pt x="49961" y="836"/>
                  </a:lnTo>
                  <a:lnTo>
                    <a:pt x="32220" y="9291"/>
                  </a:lnTo>
                  <a:lnTo>
                    <a:pt x="18220" y="22456"/>
                  </a:lnTo>
                  <a:lnTo>
                    <a:pt x="8000" y="39126"/>
                  </a:lnTo>
                  <a:lnTo>
                    <a:pt x="1106" y="60646"/>
                  </a:lnTo>
                  <a:lnTo>
                    <a:pt x="0" y="99933"/>
                  </a:lnTo>
                  <a:lnTo>
                    <a:pt x="2289" y="139999"/>
                  </a:lnTo>
                  <a:lnTo>
                    <a:pt x="11169" y="177145"/>
                  </a:lnTo>
                  <a:lnTo>
                    <a:pt x="27568" y="222696"/>
                  </a:lnTo>
                  <a:lnTo>
                    <a:pt x="39194" y="241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684"/>
          <p:cNvGrpSpPr/>
          <p:nvPr/>
        </p:nvGrpSpPr>
        <p:grpSpPr>
          <a:xfrm>
            <a:off x="3001730" y="450408"/>
            <a:ext cx="1551221" cy="952876"/>
            <a:chOff x="3001730" y="450408"/>
            <a:chExt cx="1551221" cy="952876"/>
          </a:xfrm>
        </p:grpSpPr>
        <p:sp>
          <p:nvSpPr>
            <p:cNvPr id="166" name="SMARTInkShape-3657"/>
            <p:cNvSpPr/>
            <p:nvPr>
              <p:custDataLst>
                <p:tags r:id="rId11"/>
              </p:custDataLst>
            </p:nvPr>
          </p:nvSpPr>
          <p:spPr>
            <a:xfrm>
              <a:off x="3461127" y="518939"/>
              <a:ext cx="97402" cy="335517"/>
            </a:xfrm>
            <a:custGeom>
              <a:avLst/>
              <a:gdLst/>
              <a:ahLst/>
              <a:cxnLst/>
              <a:rect l="0" t="0" r="0" b="0"/>
              <a:pathLst>
                <a:path w="97402" h="335517">
                  <a:moveTo>
                    <a:pt x="12323" y="135111"/>
                  </a:moveTo>
                  <a:lnTo>
                    <a:pt x="12323" y="135111"/>
                  </a:lnTo>
                  <a:lnTo>
                    <a:pt x="8664" y="135111"/>
                  </a:lnTo>
                  <a:lnTo>
                    <a:pt x="10227" y="135111"/>
                  </a:lnTo>
                  <a:lnTo>
                    <a:pt x="11391" y="140755"/>
                  </a:lnTo>
                  <a:lnTo>
                    <a:pt x="18881" y="178481"/>
                  </a:lnTo>
                  <a:lnTo>
                    <a:pt x="26574" y="220712"/>
                  </a:lnTo>
                  <a:lnTo>
                    <a:pt x="33322" y="261133"/>
                  </a:lnTo>
                  <a:lnTo>
                    <a:pt x="37144" y="305378"/>
                  </a:lnTo>
                  <a:lnTo>
                    <a:pt x="35670" y="330435"/>
                  </a:lnTo>
                  <a:lnTo>
                    <a:pt x="34238" y="335177"/>
                  </a:lnTo>
                  <a:lnTo>
                    <a:pt x="31871" y="335516"/>
                  </a:lnTo>
                  <a:lnTo>
                    <a:pt x="25480" y="328367"/>
                  </a:lnTo>
                  <a:lnTo>
                    <a:pt x="14948" y="288526"/>
                  </a:lnTo>
                  <a:lnTo>
                    <a:pt x="8240" y="243126"/>
                  </a:lnTo>
                  <a:lnTo>
                    <a:pt x="1534" y="196952"/>
                  </a:lnTo>
                  <a:lnTo>
                    <a:pt x="0" y="150854"/>
                  </a:lnTo>
                  <a:lnTo>
                    <a:pt x="6476" y="104968"/>
                  </a:lnTo>
                  <a:lnTo>
                    <a:pt x="13961" y="68011"/>
                  </a:lnTo>
                  <a:lnTo>
                    <a:pt x="27390" y="32444"/>
                  </a:lnTo>
                  <a:lnTo>
                    <a:pt x="48145" y="5208"/>
                  </a:lnTo>
                  <a:lnTo>
                    <a:pt x="55254" y="1237"/>
                  </a:lnTo>
                  <a:lnTo>
                    <a:pt x="62110" y="0"/>
                  </a:lnTo>
                  <a:lnTo>
                    <a:pt x="68798" y="587"/>
                  </a:lnTo>
                  <a:lnTo>
                    <a:pt x="75373" y="5917"/>
                  </a:lnTo>
                  <a:lnTo>
                    <a:pt x="88323" y="25010"/>
                  </a:lnTo>
                  <a:lnTo>
                    <a:pt x="97401" y="56784"/>
                  </a:lnTo>
                  <a:lnTo>
                    <a:pt x="93348" y="88541"/>
                  </a:lnTo>
                  <a:lnTo>
                    <a:pt x="83211" y="110180"/>
                  </a:lnTo>
                  <a:lnTo>
                    <a:pt x="63485" y="137451"/>
                  </a:lnTo>
                  <a:lnTo>
                    <a:pt x="33505" y="159770"/>
                  </a:lnTo>
                  <a:lnTo>
                    <a:pt x="31373" y="166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658"/>
            <p:cNvSpPr/>
            <p:nvPr>
              <p:custDataLst>
                <p:tags r:id="rId12"/>
              </p:custDataLst>
            </p:nvPr>
          </p:nvSpPr>
          <p:spPr>
            <a:xfrm>
              <a:off x="4191883" y="485071"/>
              <a:ext cx="41071" cy="359480"/>
            </a:xfrm>
            <a:custGeom>
              <a:avLst/>
              <a:gdLst/>
              <a:ahLst/>
              <a:cxnLst/>
              <a:rect l="0" t="0" r="0" b="0"/>
              <a:pathLst>
                <a:path w="41071" h="359480">
                  <a:moveTo>
                    <a:pt x="5467" y="16579"/>
                  </a:moveTo>
                  <a:lnTo>
                    <a:pt x="5467" y="16579"/>
                  </a:lnTo>
                  <a:lnTo>
                    <a:pt x="0" y="177"/>
                  </a:lnTo>
                  <a:lnTo>
                    <a:pt x="411" y="0"/>
                  </a:lnTo>
                  <a:lnTo>
                    <a:pt x="2749" y="1685"/>
                  </a:lnTo>
                  <a:lnTo>
                    <a:pt x="15069" y="40343"/>
                  </a:lnTo>
                  <a:lnTo>
                    <a:pt x="22905" y="72297"/>
                  </a:lnTo>
                  <a:lnTo>
                    <a:pt x="29209" y="111428"/>
                  </a:lnTo>
                  <a:lnTo>
                    <a:pt x="34364" y="151162"/>
                  </a:lnTo>
                  <a:lnTo>
                    <a:pt x="39821" y="197331"/>
                  </a:lnTo>
                  <a:lnTo>
                    <a:pt x="39008" y="240644"/>
                  </a:lnTo>
                  <a:lnTo>
                    <a:pt x="41070" y="277266"/>
                  </a:lnTo>
                  <a:lnTo>
                    <a:pt x="37217" y="359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659"/>
            <p:cNvSpPr/>
            <p:nvPr>
              <p:custDataLst>
                <p:tags r:id="rId13"/>
              </p:custDataLst>
            </p:nvPr>
          </p:nvSpPr>
          <p:spPr>
            <a:xfrm>
              <a:off x="3001730" y="1260279"/>
              <a:ext cx="205021" cy="143005"/>
            </a:xfrm>
            <a:custGeom>
              <a:avLst/>
              <a:gdLst/>
              <a:ahLst/>
              <a:cxnLst/>
              <a:rect l="0" t="0" r="0" b="0"/>
              <a:pathLst>
                <a:path w="205021" h="143005">
                  <a:moveTo>
                    <a:pt x="8170" y="3371"/>
                  </a:moveTo>
                  <a:lnTo>
                    <a:pt x="8170" y="3371"/>
                  </a:lnTo>
                  <a:lnTo>
                    <a:pt x="1428" y="0"/>
                  </a:lnTo>
                  <a:lnTo>
                    <a:pt x="147" y="418"/>
                  </a:lnTo>
                  <a:lnTo>
                    <a:pt x="0" y="2108"/>
                  </a:lnTo>
                  <a:lnTo>
                    <a:pt x="606" y="4646"/>
                  </a:lnTo>
                  <a:lnTo>
                    <a:pt x="5044" y="9347"/>
                  </a:lnTo>
                  <a:lnTo>
                    <a:pt x="51415" y="40096"/>
                  </a:lnTo>
                  <a:lnTo>
                    <a:pt x="71313" y="70227"/>
                  </a:lnTo>
                  <a:lnTo>
                    <a:pt x="80501" y="102594"/>
                  </a:lnTo>
                  <a:lnTo>
                    <a:pt x="78888" y="120142"/>
                  </a:lnTo>
                  <a:lnTo>
                    <a:pt x="76482" y="127785"/>
                  </a:lnTo>
                  <a:lnTo>
                    <a:pt x="68164" y="138159"/>
                  </a:lnTo>
                  <a:lnTo>
                    <a:pt x="62983" y="141913"/>
                  </a:lnTo>
                  <a:lnTo>
                    <a:pt x="58823" y="143004"/>
                  </a:lnTo>
                  <a:lnTo>
                    <a:pt x="55344" y="142321"/>
                  </a:lnTo>
                  <a:lnTo>
                    <a:pt x="52320" y="140454"/>
                  </a:lnTo>
                  <a:lnTo>
                    <a:pt x="48959" y="128973"/>
                  </a:lnTo>
                  <a:lnTo>
                    <a:pt x="48063" y="120972"/>
                  </a:lnTo>
                  <a:lnTo>
                    <a:pt x="52711" y="102675"/>
                  </a:lnTo>
                  <a:lnTo>
                    <a:pt x="62538" y="84195"/>
                  </a:lnTo>
                  <a:lnTo>
                    <a:pt x="106036" y="38218"/>
                  </a:lnTo>
                  <a:lnTo>
                    <a:pt x="117287" y="23966"/>
                  </a:lnTo>
                  <a:lnTo>
                    <a:pt x="119015" y="22745"/>
                  </a:lnTo>
                  <a:lnTo>
                    <a:pt x="120166" y="22637"/>
                  </a:lnTo>
                  <a:lnTo>
                    <a:pt x="118417" y="35969"/>
                  </a:lnTo>
                  <a:lnTo>
                    <a:pt x="113429" y="57793"/>
                  </a:lnTo>
                  <a:lnTo>
                    <a:pt x="117041" y="75772"/>
                  </a:lnTo>
                  <a:lnTo>
                    <a:pt x="126407" y="93405"/>
                  </a:lnTo>
                  <a:lnTo>
                    <a:pt x="139977" y="105945"/>
                  </a:lnTo>
                  <a:lnTo>
                    <a:pt x="205020" y="10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660"/>
            <p:cNvSpPr/>
            <p:nvPr>
              <p:custDataLst>
                <p:tags r:id="rId14"/>
              </p:custDataLst>
            </p:nvPr>
          </p:nvSpPr>
          <p:spPr>
            <a:xfrm>
              <a:off x="4381500" y="623706"/>
              <a:ext cx="152401" cy="170045"/>
            </a:xfrm>
            <a:custGeom>
              <a:avLst/>
              <a:gdLst/>
              <a:ahLst/>
              <a:cxnLst/>
              <a:rect l="0" t="0" r="0" b="0"/>
              <a:pathLst>
                <a:path w="152401" h="170045">
                  <a:moveTo>
                    <a:pt x="0" y="17644"/>
                  </a:moveTo>
                  <a:lnTo>
                    <a:pt x="0" y="17644"/>
                  </a:lnTo>
                  <a:lnTo>
                    <a:pt x="0" y="3338"/>
                  </a:lnTo>
                  <a:lnTo>
                    <a:pt x="705" y="1757"/>
                  </a:lnTo>
                  <a:lnTo>
                    <a:pt x="1881" y="703"/>
                  </a:lnTo>
                  <a:lnTo>
                    <a:pt x="3371" y="0"/>
                  </a:lnTo>
                  <a:lnTo>
                    <a:pt x="18952" y="9123"/>
                  </a:lnTo>
                  <a:lnTo>
                    <a:pt x="59576" y="56085"/>
                  </a:lnTo>
                  <a:lnTo>
                    <a:pt x="96588" y="100683"/>
                  </a:lnTo>
                  <a:lnTo>
                    <a:pt x="129179" y="148132"/>
                  </a:lnTo>
                  <a:lnTo>
                    <a:pt x="152400" y="17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661"/>
            <p:cNvSpPr/>
            <p:nvPr>
              <p:custDataLst>
                <p:tags r:id="rId15"/>
              </p:custDataLst>
            </p:nvPr>
          </p:nvSpPr>
          <p:spPr>
            <a:xfrm>
              <a:off x="4413250" y="611510"/>
              <a:ext cx="139701" cy="182241"/>
            </a:xfrm>
            <a:custGeom>
              <a:avLst/>
              <a:gdLst/>
              <a:ahLst/>
              <a:cxnLst/>
              <a:rect l="0" t="0" r="0" b="0"/>
              <a:pathLst>
                <a:path w="139701" h="182241">
                  <a:moveTo>
                    <a:pt x="139700" y="48890"/>
                  </a:moveTo>
                  <a:lnTo>
                    <a:pt x="139700" y="48890"/>
                  </a:lnTo>
                  <a:lnTo>
                    <a:pt x="136329" y="19004"/>
                  </a:lnTo>
                  <a:lnTo>
                    <a:pt x="127491" y="2013"/>
                  </a:lnTo>
                  <a:lnTo>
                    <a:pt x="123094" y="0"/>
                  </a:lnTo>
                  <a:lnTo>
                    <a:pt x="118046" y="69"/>
                  </a:lnTo>
                  <a:lnTo>
                    <a:pt x="106087" y="4614"/>
                  </a:lnTo>
                  <a:lnTo>
                    <a:pt x="84899" y="19073"/>
                  </a:lnTo>
                  <a:lnTo>
                    <a:pt x="53112" y="59258"/>
                  </a:lnTo>
                  <a:lnTo>
                    <a:pt x="24380" y="102310"/>
                  </a:lnTo>
                  <a:lnTo>
                    <a:pt x="9811" y="132216"/>
                  </a:lnTo>
                  <a:lnTo>
                    <a:pt x="0" y="182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662"/>
            <p:cNvSpPr/>
            <p:nvPr>
              <p:custDataLst>
                <p:tags r:id="rId16"/>
              </p:custDataLst>
            </p:nvPr>
          </p:nvSpPr>
          <p:spPr>
            <a:xfrm>
              <a:off x="3779769" y="564066"/>
              <a:ext cx="78340" cy="255085"/>
            </a:xfrm>
            <a:custGeom>
              <a:avLst/>
              <a:gdLst/>
              <a:ahLst/>
              <a:cxnLst/>
              <a:rect l="0" t="0" r="0" b="0"/>
              <a:pathLst>
                <a:path w="78340" h="255085">
                  <a:moveTo>
                    <a:pt x="74681" y="13784"/>
                  </a:moveTo>
                  <a:lnTo>
                    <a:pt x="74681" y="13784"/>
                  </a:lnTo>
                  <a:lnTo>
                    <a:pt x="78052" y="10413"/>
                  </a:lnTo>
                  <a:lnTo>
                    <a:pt x="78339" y="8009"/>
                  </a:lnTo>
                  <a:lnTo>
                    <a:pt x="76777" y="1575"/>
                  </a:lnTo>
                  <a:lnTo>
                    <a:pt x="73256" y="0"/>
                  </a:lnTo>
                  <a:lnTo>
                    <a:pt x="61818" y="132"/>
                  </a:lnTo>
                  <a:lnTo>
                    <a:pt x="42883" y="7544"/>
                  </a:lnTo>
                  <a:lnTo>
                    <a:pt x="32091" y="20418"/>
                  </a:lnTo>
                  <a:lnTo>
                    <a:pt x="13673" y="60257"/>
                  </a:lnTo>
                  <a:lnTo>
                    <a:pt x="3609" y="97326"/>
                  </a:lnTo>
                  <a:lnTo>
                    <a:pt x="0" y="137472"/>
                  </a:lnTo>
                  <a:lnTo>
                    <a:pt x="342" y="168887"/>
                  </a:lnTo>
                  <a:lnTo>
                    <a:pt x="9459" y="199519"/>
                  </a:lnTo>
                  <a:lnTo>
                    <a:pt x="19587" y="217924"/>
                  </a:lnTo>
                  <a:lnTo>
                    <a:pt x="74681" y="255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663"/>
            <p:cNvSpPr/>
            <p:nvPr>
              <p:custDataLst>
                <p:tags r:id="rId17"/>
              </p:custDataLst>
            </p:nvPr>
          </p:nvSpPr>
          <p:spPr>
            <a:xfrm>
              <a:off x="3921614" y="563703"/>
              <a:ext cx="243987" cy="277568"/>
            </a:xfrm>
            <a:custGeom>
              <a:avLst/>
              <a:gdLst/>
              <a:ahLst/>
              <a:cxnLst/>
              <a:rect l="0" t="0" r="0" b="0"/>
              <a:pathLst>
                <a:path w="243987" h="277568">
                  <a:moveTo>
                    <a:pt x="34436" y="268147"/>
                  </a:moveTo>
                  <a:lnTo>
                    <a:pt x="34436" y="268147"/>
                  </a:lnTo>
                  <a:lnTo>
                    <a:pt x="31065" y="268147"/>
                  </a:lnTo>
                  <a:lnTo>
                    <a:pt x="30072" y="268853"/>
                  </a:lnTo>
                  <a:lnTo>
                    <a:pt x="29410" y="270028"/>
                  </a:lnTo>
                  <a:lnTo>
                    <a:pt x="28969" y="271518"/>
                  </a:lnTo>
                  <a:lnTo>
                    <a:pt x="24715" y="275055"/>
                  </a:lnTo>
                  <a:lnTo>
                    <a:pt x="21607" y="276985"/>
                  </a:lnTo>
                  <a:lnTo>
                    <a:pt x="18121" y="277567"/>
                  </a:lnTo>
                  <a:lnTo>
                    <a:pt x="10487" y="276332"/>
                  </a:lnTo>
                  <a:lnTo>
                    <a:pt x="7887" y="275015"/>
                  </a:lnTo>
                  <a:lnTo>
                    <a:pt x="6153" y="273431"/>
                  </a:lnTo>
                  <a:lnTo>
                    <a:pt x="4997" y="271670"/>
                  </a:lnTo>
                  <a:lnTo>
                    <a:pt x="0" y="252336"/>
                  </a:lnTo>
                  <a:lnTo>
                    <a:pt x="792" y="217523"/>
                  </a:lnTo>
                  <a:lnTo>
                    <a:pt x="8867" y="172557"/>
                  </a:lnTo>
                  <a:lnTo>
                    <a:pt x="20197" y="136970"/>
                  </a:lnTo>
                  <a:lnTo>
                    <a:pt x="39232" y="95067"/>
                  </a:lnTo>
                  <a:lnTo>
                    <a:pt x="62221" y="52866"/>
                  </a:lnTo>
                  <a:lnTo>
                    <a:pt x="84453" y="17466"/>
                  </a:lnTo>
                  <a:lnTo>
                    <a:pt x="100645" y="2452"/>
                  </a:lnTo>
                  <a:lnTo>
                    <a:pt x="106797" y="0"/>
                  </a:lnTo>
                  <a:lnTo>
                    <a:pt x="111605" y="482"/>
                  </a:lnTo>
                  <a:lnTo>
                    <a:pt x="115515" y="2921"/>
                  </a:lnTo>
                  <a:lnTo>
                    <a:pt x="121742" y="13156"/>
                  </a:lnTo>
                  <a:lnTo>
                    <a:pt x="129214" y="46074"/>
                  </a:lnTo>
                  <a:lnTo>
                    <a:pt x="133004" y="79137"/>
                  </a:lnTo>
                  <a:lnTo>
                    <a:pt x="135843" y="124812"/>
                  </a:lnTo>
                  <a:lnTo>
                    <a:pt x="140133" y="163353"/>
                  </a:lnTo>
                  <a:lnTo>
                    <a:pt x="145460" y="206761"/>
                  </a:lnTo>
                  <a:lnTo>
                    <a:pt x="147766" y="218679"/>
                  </a:lnTo>
                  <a:lnTo>
                    <a:pt x="145267" y="218235"/>
                  </a:lnTo>
                  <a:lnTo>
                    <a:pt x="98500" y="193695"/>
                  </a:lnTo>
                  <a:lnTo>
                    <a:pt x="55714" y="187197"/>
                  </a:lnTo>
                  <a:lnTo>
                    <a:pt x="37370" y="182700"/>
                  </a:lnTo>
                  <a:lnTo>
                    <a:pt x="32212" y="178900"/>
                  </a:lnTo>
                  <a:lnTo>
                    <a:pt x="30837" y="176899"/>
                  </a:lnTo>
                  <a:lnTo>
                    <a:pt x="38716" y="167150"/>
                  </a:lnTo>
                  <a:lnTo>
                    <a:pt x="79260" y="137895"/>
                  </a:lnTo>
                  <a:lnTo>
                    <a:pt x="120468" y="113294"/>
                  </a:lnTo>
                  <a:lnTo>
                    <a:pt x="165547" y="88425"/>
                  </a:lnTo>
                  <a:lnTo>
                    <a:pt x="203498" y="66573"/>
                  </a:lnTo>
                  <a:lnTo>
                    <a:pt x="243986" y="3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664"/>
            <p:cNvSpPr/>
            <p:nvPr>
              <p:custDataLst>
                <p:tags r:id="rId18"/>
              </p:custDataLst>
            </p:nvPr>
          </p:nvSpPr>
          <p:spPr>
            <a:xfrm>
              <a:off x="3088001" y="450408"/>
              <a:ext cx="101217" cy="622743"/>
            </a:xfrm>
            <a:custGeom>
              <a:avLst/>
              <a:gdLst/>
              <a:ahLst/>
              <a:cxnLst/>
              <a:rect l="0" t="0" r="0" b="0"/>
              <a:pathLst>
                <a:path w="101217" h="622743">
                  <a:moveTo>
                    <a:pt x="74299" y="76642"/>
                  </a:moveTo>
                  <a:lnTo>
                    <a:pt x="74299" y="76642"/>
                  </a:lnTo>
                  <a:lnTo>
                    <a:pt x="73593" y="37545"/>
                  </a:lnTo>
                  <a:lnTo>
                    <a:pt x="67392" y="6935"/>
                  </a:lnTo>
                  <a:lnTo>
                    <a:pt x="65461" y="2654"/>
                  </a:lnTo>
                  <a:lnTo>
                    <a:pt x="62057" y="505"/>
                  </a:lnTo>
                  <a:lnTo>
                    <a:pt x="52630" y="0"/>
                  </a:lnTo>
                  <a:lnTo>
                    <a:pt x="39504" y="11534"/>
                  </a:lnTo>
                  <a:lnTo>
                    <a:pt x="14823" y="50062"/>
                  </a:lnTo>
                  <a:lnTo>
                    <a:pt x="4152" y="94637"/>
                  </a:lnTo>
                  <a:lnTo>
                    <a:pt x="789" y="131677"/>
                  </a:lnTo>
                  <a:lnTo>
                    <a:pt x="0" y="168130"/>
                  </a:lnTo>
                  <a:lnTo>
                    <a:pt x="3523" y="209191"/>
                  </a:lnTo>
                  <a:lnTo>
                    <a:pt x="11152" y="249971"/>
                  </a:lnTo>
                  <a:lnTo>
                    <a:pt x="23185" y="283499"/>
                  </a:lnTo>
                  <a:lnTo>
                    <a:pt x="39085" y="324592"/>
                  </a:lnTo>
                  <a:lnTo>
                    <a:pt x="57805" y="369376"/>
                  </a:lnTo>
                  <a:lnTo>
                    <a:pt x="81154" y="411776"/>
                  </a:lnTo>
                  <a:lnTo>
                    <a:pt x="96085" y="454635"/>
                  </a:lnTo>
                  <a:lnTo>
                    <a:pt x="101216" y="501201"/>
                  </a:lnTo>
                  <a:lnTo>
                    <a:pt x="96627" y="547699"/>
                  </a:lnTo>
                  <a:lnTo>
                    <a:pt x="77465" y="577145"/>
                  </a:lnTo>
                  <a:lnTo>
                    <a:pt x="45315" y="613246"/>
                  </a:lnTo>
                  <a:lnTo>
                    <a:pt x="10799" y="622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665"/>
            <p:cNvSpPr/>
            <p:nvPr>
              <p:custDataLst>
                <p:tags r:id="rId19"/>
              </p:custDataLst>
            </p:nvPr>
          </p:nvSpPr>
          <p:spPr>
            <a:xfrm>
              <a:off x="3568700" y="641350"/>
              <a:ext cx="133351" cy="186460"/>
            </a:xfrm>
            <a:custGeom>
              <a:avLst/>
              <a:gdLst/>
              <a:ahLst/>
              <a:cxnLst/>
              <a:rect l="0" t="0" r="0" b="0"/>
              <a:pathLst>
                <a:path w="133351" h="186460">
                  <a:moveTo>
                    <a:pt x="0" y="82550"/>
                  </a:moveTo>
                  <a:lnTo>
                    <a:pt x="0" y="82550"/>
                  </a:lnTo>
                  <a:lnTo>
                    <a:pt x="0" y="77083"/>
                  </a:lnTo>
                  <a:lnTo>
                    <a:pt x="6742" y="79832"/>
                  </a:lnTo>
                  <a:lnTo>
                    <a:pt x="11933" y="86987"/>
                  </a:lnTo>
                  <a:lnTo>
                    <a:pt x="18709" y="97927"/>
                  </a:lnTo>
                  <a:lnTo>
                    <a:pt x="51957" y="139990"/>
                  </a:lnTo>
                  <a:lnTo>
                    <a:pt x="60957" y="155586"/>
                  </a:lnTo>
                  <a:lnTo>
                    <a:pt x="64016" y="170044"/>
                  </a:lnTo>
                  <a:lnTo>
                    <a:pt x="63843" y="176863"/>
                  </a:lnTo>
                  <a:lnTo>
                    <a:pt x="62318" y="181408"/>
                  </a:lnTo>
                  <a:lnTo>
                    <a:pt x="59890" y="184439"/>
                  </a:lnTo>
                  <a:lnTo>
                    <a:pt x="56860" y="186459"/>
                  </a:lnTo>
                  <a:lnTo>
                    <a:pt x="54134" y="185689"/>
                  </a:lnTo>
                  <a:lnTo>
                    <a:pt x="49225" y="179190"/>
                  </a:lnTo>
                  <a:lnTo>
                    <a:pt x="42494" y="150146"/>
                  </a:lnTo>
                  <a:lnTo>
                    <a:pt x="42773" y="117003"/>
                  </a:lnTo>
                  <a:lnTo>
                    <a:pt x="50695" y="81469"/>
                  </a:lnTo>
                  <a:lnTo>
                    <a:pt x="65350" y="54243"/>
                  </a:lnTo>
                  <a:lnTo>
                    <a:pt x="103858" y="1637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685"/>
          <p:cNvGrpSpPr/>
          <p:nvPr/>
        </p:nvGrpSpPr>
        <p:grpSpPr>
          <a:xfrm>
            <a:off x="2337683" y="692150"/>
            <a:ext cx="215018" cy="125072"/>
            <a:chOff x="2337683" y="692150"/>
            <a:chExt cx="215018" cy="125072"/>
          </a:xfrm>
        </p:grpSpPr>
        <p:sp>
          <p:nvSpPr>
            <p:cNvPr id="176" name="SMARTInkShape-3666"/>
            <p:cNvSpPr/>
            <p:nvPr>
              <p:custDataLst>
                <p:tags r:id="rId9"/>
              </p:custDataLst>
            </p:nvPr>
          </p:nvSpPr>
          <p:spPr>
            <a:xfrm>
              <a:off x="2382035" y="774700"/>
              <a:ext cx="170666" cy="42522"/>
            </a:xfrm>
            <a:custGeom>
              <a:avLst/>
              <a:gdLst/>
              <a:ahLst/>
              <a:cxnLst/>
              <a:rect l="0" t="0" r="0" b="0"/>
              <a:pathLst>
                <a:path w="170666" h="42522">
                  <a:moveTo>
                    <a:pt x="18265" y="12700"/>
                  </a:moveTo>
                  <a:lnTo>
                    <a:pt x="18265" y="12700"/>
                  </a:lnTo>
                  <a:lnTo>
                    <a:pt x="3187" y="34685"/>
                  </a:lnTo>
                  <a:lnTo>
                    <a:pt x="0" y="42521"/>
                  </a:lnTo>
                  <a:lnTo>
                    <a:pt x="34857" y="34635"/>
                  </a:lnTo>
                  <a:lnTo>
                    <a:pt x="75784" y="26333"/>
                  </a:lnTo>
                  <a:lnTo>
                    <a:pt x="121229" y="12506"/>
                  </a:lnTo>
                  <a:lnTo>
                    <a:pt x="1706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667"/>
            <p:cNvSpPr/>
            <p:nvPr>
              <p:custDataLst>
                <p:tags r:id="rId10"/>
              </p:custDataLst>
            </p:nvPr>
          </p:nvSpPr>
          <p:spPr>
            <a:xfrm>
              <a:off x="2337683" y="692150"/>
              <a:ext cx="157868" cy="22121"/>
            </a:xfrm>
            <a:custGeom>
              <a:avLst/>
              <a:gdLst/>
              <a:ahLst/>
              <a:cxnLst/>
              <a:rect l="0" t="0" r="0" b="0"/>
              <a:pathLst>
                <a:path w="157868" h="22121">
                  <a:moveTo>
                    <a:pt x="5467" y="12700"/>
                  </a:moveTo>
                  <a:lnTo>
                    <a:pt x="5467" y="12700"/>
                  </a:lnTo>
                  <a:lnTo>
                    <a:pt x="2096" y="16071"/>
                  </a:lnTo>
                  <a:lnTo>
                    <a:pt x="441" y="19607"/>
                  </a:lnTo>
                  <a:lnTo>
                    <a:pt x="0" y="21538"/>
                  </a:lnTo>
                  <a:lnTo>
                    <a:pt x="2528" y="22120"/>
                  </a:lnTo>
                  <a:lnTo>
                    <a:pt x="44610" y="18707"/>
                  </a:lnTo>
                  <a:lnTo>
                    <a:pt x="90601" y="14096"/>
                  </a:lnTo>
                  <a:lnTo>
                    <a:pt x="134232" y="6234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686"/>
          <p:cNvGrpSpPr/>
          <p:nvPr/>
        </p:nvGrpSpPr>
        <p:grpSpPr>
          <a:xfrm>
            <a:off x="882650" y="523405"/>
            <a:ext cx="1025570" cy="435246"/>
            <a:chOff x="882650" y="523405"/>
            <a:chExt cx="1025570" cy="435246"/>
          </a:xfrm>
        </p:grpSpPr>
        <p:sp>
          <p:nvSpPr>
            <p:cNvPr id="179" name="SMARTInkShape-3668"/>
            <p:cNvSpPr/>
            <p:nvPr>
              <p:custDataLst>
                <p:tags r:id="rId3"/>
              </p:custDataLst>
            </p:nvPr>
          </p:nvSpPr>
          <p:spPr>
            <a:xfrm>
              <a:off x="1841500" y="549079"/>
              <a:ext cx="66720" cy="289122"/>
            </a:xfrm>
            <a:custGeom>
              <a:avLst/>
              <a:gdLst/>
              <a:ahLst/>
              <a:cxnLst/>
              <a:rect l="0" t="0" r="0" b="0"/>
              <a:pathLst>
                <a:path w="66720" h="289122">
                  <a:moveTo>
                    <a:pt x="6350" y="3371"/>
                  </a:moveTo>
                  <a:lnTo>
                    <a:pt x="6350" y="3371"/>
                  </a:lnTo>
                  <a:lnTo>
                    <a:pt x="6350" y="0"/>
                  </a:lnTo>
                  <a:lnTo>
                    <a:pt x="11419" y="12818"/>
                  </a:lnTo>
                  <a:lnTo>
                    <a:pt x="28019" y="48621"/>
                  </a:lnTo>
                  <a:lnTo>
                    <a:pt x="55613" y="94598"/>
                  </a:lnTo>
                  <a:lnTo>
                    <a:pt x="65632" y="139292"/>
                  </a:lnTo>
                  <a:lnTo>
                    <a:pt x="66719" y="178875"/>
                  </a:lnTo>
                  <a:lnTo>
                    <a:pt x="62108" y="199906"/>
                  </a:lnTo>
                  <a:lnTo>
                    <a:pt x="44351" y="239952"/>
                  </a:lnTo>
                  <a:lnTo>
                    <a:pt x="25371" y="266086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669"/>
            <p:cNvSpPr/>
            <p:nvPr>
              <p:custDataLst>
                <p:tags r:id="rId4"/>
              </p:custDataLst>
            </p:nvPr>
          </p:nvSpPr>
          <p:spPr>
            <a:xfrm>
              <a:off x="1564911" y="635000"/>
              <a:ext cx="194040" cy="107951"/>
            </a:xfrm>
            <a:custGeom>
              <a:avLst/>
              <a:gdLst/>
              <a:ahLst/>
              <a:cxnLst/>
              <a:rect l="0" t="0" r="0" b="0"/>
              <a:pathLst>
                <a:path w="194040" h="107951">
                  <a:moveTo>
                    <a:pt x="35289" y="107950"/>
                  </a:moveTo>
                  <a:lnTo>
                    <a:pt x="35289" y="107950"/>
                  </a:lnTo>
                  <a:lnTo>
                    <a:pt x="16422" y="107244"/>
                  </a:lnTo>
                  <a:lnTo>
                    <a:pt x="6678" y="104579"/>
                  </a:lnTo>
                  <a:lnTo>
                    <a:pt x="3515" y="102175"/>
                  </a:lnTo>
                  <a:lnTo>
                    <a:pt x="0" y="95741"/>
                  </a:lnTo>
                  <a:lnTo>
                    <a:pt x="1886" y="91344"/>
                  </a:lnTo>
                  <a:lnTo>
                    <a:pt x="11506" y="80814"/>
                  </a:lnTo>
                  <a:lnTo>
                    <a:pt x="56592" y="60465"/>
                  </a:lnTo>
                  <a:lnTo>
                    <a:pt x="100711" y="40807"/>
                  </a:lnTo>
                  <a:lnTo>
                    <a:pt x="138477" y="27456"/>
                  </a:lnTo>
                  <a:lnTo>
                    <a:pt x="194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670"/>
            <p:cNvSpPr/>
            <p:nvPr>
              <p:custDataLst>
                <p:tags r:id="rId5"/>
              </p:custDataLst>
            </p:nvPr>
          </p:nvSpPr>
          <p:spPr>
            <a:xfrm>
              <a:off x="1543255" y="576941"/>
              <a:ext cx="139496" cy="235482"/>
            </a:xfrm>
            <a:custGeom>
              <a:avLst/>
              <a:gdLst/>
              <a:ahLst/>
              <a:cxnLst/>
              <a:rect l="0" t="0" r="0" b="0"/>
              <a:pathLst>
                <a:path w="139496" h="235482">
                  <a:moveTo>
                    <a:pt x="63295" y="58059"/>
                  </a:moveTo>
                  <a:lnTo>
                    <a:pt x="63295" y="58059"/>
                  </a:lnTo>
                  <a:lnTo>
                    <a:pt x="59924" y="58059"/>
                  </a:lnTo>
                  <a:lnTo>
                    <a:pt x="36615" y="99504"/>
                  </a:lnTo>
                  <a:lnTo>
                    <a:pt x="22229" y="135250"/>
                  </a:lnTo>
                  <a:lnTo>
                    <a:pt x="7676" y="181884"/>
                  </a:lnTo>
                  <a:lnTo>
                    <a:pt x="833" y="216879"/>
                  </a:lnTo>
                  <a:lnTo>
                    <a:pt x="0" y="235481"/>
                  </a:lnTo>
                  <a:lnTo>
                    <a:pt x="1343" y="234196"/>
                  </a:lnTo>
                  <a:lnTo>
                    <a:pt x="17490" y="190685"/>
                  </a:lnTo>
                  <a:lnTo>
                    <a:pt x="25533" y="160043"/>
                  </a:lnTo>
                  <a:lnTo>
                    <a:pt x="37995" y="116499"/>
                  </a:lnTo>
                  <a:lnTo>
                    <a:pt x="52506" y="76315"/>
                  </a:lnTo>
                  <a:lnTo>
                    <a:pt x="66448" y="35481"/>
                  </a:lnTo>
                  <a:lnTo>
                    <a:pt x="80851" y="2721"/>
                  </a:lnTo>
                  <a:lnTo>
                    <a:pt x="84171" y="0"/>
                  </a:lnTo>
                  <a:lnTo>
                    <a:pt x="87090" y="303"/>
                  </a:lnTo>
                  <a:lnTo>
                    <a:pt x="89742" y="2622"/>
                  </a:lnTo>
                  <a:lnTo>
                    <a:pt x="96845" y="22740"/>
                  </a:lnTo>
                  <a:lnTo>
                    <a:pt x="105566" y="64802"/>
                  </a:lnTo>
                  <a:lnTo>
                    <a:pt x="114083" y="107395"/>
                  </a:lnTo>
                  <a:lnTo>
                    <a:pt x="120441" y="146525"/>
                  </a:lnTo>
                  <a:lnTo>
                    <a:pt x="131028" y="191535"/>
                  </a:lnTo>
                  <a:lnTo>
                    <a:pt x="139495" y="229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671"/>
            <p:cNvSpPr/>
            <p:nvPr>
              <p:custDataLst>
                <p:tags r:id="rId6"/>
              </p:custDataLst>
            </p:nvPr>
          </p:nvSpPr>
          <p:spPr>
            <a:xfrm>
              <a:off x="1329118" y="523405"/>
              <a:ext cx="105983" cy="378296"/>
            </a:xfrm>
            <a:custGeom>
              <a:avLst/>
              <a:gdLst/>
              <a:ahLst/>
              <a:cxnLst/>
              <a:rect l="0" t="0" r="0" b="0"/>
              <a:pathLst>
                <a:path w="105983" h="378296">
                  <a:moveTo>
                    <a:pt x="105982" y="41745"/>
                  </a:moveTo>
                  <a:lnTo>
                    <a:pt x="105982" y="41745"/>
                  </a:lnTo>
                  <a:lnTo>
                    <a:pt x="102611" y="35003"/>
                  </a:lnTo>
                  <a:lnTo>
                    <a:pt x="99893" y="6424"/>
                  </a:lnTo>
                  <a:lnTo>
                    <a:pt x="97690" y="3381"/>
                  </a:lnTo>
                  <a:lnTo>
                    <a:pt x="89597" y="0"/>
                  </a:lnTo>
                  <a:lnTo>
                    <a:pt x="85181" y="509"/>
                  </a:lnTo>
                  <a:lnTo>
                    <a:pt x="76511" y="4838"/>
                  </a:lnTo>
                  <a:lnTo>
                    <a:pt x="55083" y="33619"/>
                  </a:lnTo>
                  <a:lnTo>
                    <a:pt x="34649" y="76620"/>
                  </a:lnTo>
                  <a:lnTo>
                    <a:pt x="20406" y="119576"/>
                  </a:lnTo>
                  <a:lnTo>
                    <a:pt x="11717" y="156528"/>
                  </a:lnTo>
                  <a:lnTo>
                    <a:pt x="2460" y="203569"/>
                  </a:lnTo>
                  <a:lnTo>
                    <a:pt x="0" y="234787"/>
                  </a:lnTo>
                  <a:lnTo>
                    <a:pt x="497" y="280741"/>
                  </a:lnTo>
                  <a:lnTo>
                    <a:pt x="8875" y="315994"/>
                  </a:lnTo>
                  <a:lnTo>
                    <a:pt x="24763" y="347606"/>
                  </a:lnTo>
                  <a:lnTo>
                    <a:pt x="30669" y="355719"/>
                  </a:lnTo>
                  <a:lnTo>
                    <a:pt x="99632" y="378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672"/>
            <p:cNvSpPr/>
            <p:nvPr>
              <p:custDataLst>
                <p:tags r:id="rId7"/>
              </p:custDataLst>
            </p:nvPr>
          </p:nvSpPr>
          <p:spPr>
            <a:xfrm>
              <a:off x="1073673" y="685800"/>
              <a:ext cx="145528" cy="204690"/>
            </a:xfrm>
            <a:custGeom>
              <a:avLst/>
              <a:gdLst/>
              <a:ahLst/>
              <a:cxnLst/>
              <a:rect l="0" t="0" r="0" b="0"/>
              <a:pathLst>
                <a:path w="145528" h="204690">
                  <a:moveTo>
                    <a:pt x="12177" y="82550"/>
                  </a:moveTo>
                  <a:lnTo>
                    <a:pt x="12177" y="82550"/>
                  </a:lnTo>
                  <a:lnTo>
                    <a:pt x="5435" y="79179"/>
                  </a:lnTo>
                  <a:lnTo>
                    <a:pt x="3449" y="77480"/>
                  </a:lnTo>
                  <a:lnTo>
                    <a:pt x="1242" y="73712"/>
                  </a:lnTo>
                  <a:lnTo>
                    <a:pt x="0" y="67623"/>
                  </a:lnTo>
                  <a:lnTo>
                    <a:pt x="1237" y="66954"/>
                  </a:lnTo>
                  <a:lnTo>
                    <a:pt x="6374" y="68093"/>
                  </a:lnTo>
                  <a:lnTo>
                    <a:pt x="53045" y="101535"/>
                  </a:lnTo>
                  <a:lnTo>
                    <a:pt x="69665" y="123982"/>
                  </a:lnTo>
                  <a:lnTo>
                    <a:pt x="73785" y="131338"/>
                  </a:lnTo>
                  <a:lnTo>
                    <a:pt x="79585" y="165288"/>
                  </a:lnTo>
                  <a:lnTo>
                    <a:pt x="77932" y="193143"/>
                  </a:lnTo>
                  <a:lnTo>
                    <a:pt x="75770" y="198612"/>
                  </a:lnTo>
                  <a:lnTo>
                    <a:pt x="72916" y="202258"/>
                  </a:lnTo>
                  <a:lnTo>
                    <a:pt x="69603" y="204689"/>
                  </a:lnTo>
                  <a:lnTo>
                    <a:pt x="66689" y="203487"/>
                  </a:lnTo>
                  <a:lnTo>
                    <a:pt x="61569" y="194626"/>
                  </a:lnTo>
                  <a:lnTo>
                    <a:pt x="52252" y="147848"/>
                  </a:lnTo>
                  <a:lnTo>
                    <a:pt x="52566" y="127799"/>
                  </a:lnTo>
                  <a:lnTo>
                    <a:pt x="62384" y="82211"/>
                  </a:lnTo>
                  <a:lnTo>
                    <a:pt x="68358" y="65466"/>
                  </a:lnTo>
                  <a:lnTo>
                    <a:pt x="82916" y="42289"/>
                  </a:lnTo>
                  <a:lnTo>
                    <a:pt x="1455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673"/>
            <p:cNvSpPr/>
            <p:nvPr>
              <p:custDataLst>
                <p:tags r:id="rId8"/>
              </p:custDataLst>
            </p:nvPr>
          </p:nvSpPr>
          <p:spPr>
            <a:xfrm>
              <a:off x="882650" y="527825"/>
              <a:ext cx="131501" cy="430826"/>
            </a:xfrm>
            <a:custGeom>
              <a:avLst/>
              <a:gdLst/>
              <a:ahLst/>
              <a:cxnLst/>
              <a:rect l="0" t="0" r="0" b="0"/>
              <a:pathLst>
                <a:path w="131501" h="430826">
                  <a:moveTo>
                    <a:pt x="0" y="100825"/>
                  </a:moveTo>
                  <a:lnTo>
                    <a:pt x="0" y="100825"/>
                  </a:lnTo>
                  <a:lnTo>
                    <a:pt x="1881" y="113377"/>
                  </a:lnTo>
                  <a:lnTo>
                    <a:pt x="10831" y="158348"/>
                  </a:lnTo>
                  <a:lnTo>
                    <a:pt x="19099" y="197952"/>
                  </a:lnTo>
                  <a:lnTo>
                    <a:pt x="27296" y="242963"/>
                  </a:lnTo>
                  <a:lnTo>
                    <a:pt x="34004" y="275475"/>
                  </a:lnTo>
                  <a:lnTo>
                    <a:pt x="41747" y="322690"/>
                  </a:lnTo>
                  <a:lnTo>
                    <a:pt x="50684" y="369121"/>
                  </a:lnTo>
                  <a:lnTo>
                    <a:pt x="59244" y="415269"/>
                  </a:lnTo>
                  <a:lnTo>
                    <a:pt x="62239" y="430825"/>
                  </a:lnTo>
                  <a:lnTo>
                    <a:pt x="49519" y="391305"/>
                  </a:lnTo>
                  <a:lnTo>
                    <a:pt x="37720" y="351758"/>
                  </a:lnTo>
                  <a:lnTo>
                    <a:pt x="27169" y="315816"/>
                  </a:lnTo>
                  <a:lnTo>
                    <a:pt x="19574" y="278356"/>
                  </a:lnTo>
                  <a:lnTo>
                    <a:pt x="12855" y="231038"/>
                  </a:lnTo>
                  <a:lnTo>
                    <a:pt x="9241" y="193975"/>
                  </a:lnTo>
                  <a:lnTo>
                    <a:pt x="8618" y="151160"/>
                  </a:lnTo>
                  <a:lnTo>
                    <a:pt x="13473" y="119903"/>
                  </a:lnTo>
                  <a:lnTo>
                    <a:pt x="20334" y="85315"/>
                  </a:lnTo>
                  <a:lnTo>
                    <a:pt x="32131" y="39550"/>
                  </a:lnTo>
                  <a:lnTo>
                    <a:pt x="44563" y="11879"/>
                  </a:lnTo>
                  <a:lnTo>
                    <a:pt x="48758" y="5544"/>
                  </a:lnTo>
                  <a:lnTo>
                    <a:pt x="55083" y="2027"/>
                  </a:lnTo>
                  <a:lnTo>
                    <a:pt x="71519" y="0"/>
                  </a:lnTo>
                  <a:lnTo>
                    <a:pt x="88701" y="7095"/>
                  </a:lnTo>
                  <a:lnTo>
                    <a:pt x="110478" y="25075"/>
                  </a:lnTo>
                  <a:lnTo>
                    <a:pt x="115985" y="31275"/>
                  </a:lnTo>
                  <a:lnTo>
                    <a:pt x="127107" y="63598"/>
                  </a:lnTo>
                  <a:lnTo>
                    <a:pt x="131500" y="101084"/>
                  </a:lnTo>
                  <a:lnTo>
                    <a:pt x="128765" y="120696"/>
                  </a:lnTo>
                  <a:lnTo>
                    <a:pt x="112140" y="160646"/>
                  </a:lnTo>
                  <a:lnTo>
                    <a:pt x="87868" y="190124"/>
                  </a:lnTo>
                  <a:lnTo>
                    <a:pt x="74095" y="200486"/>
                  </a:lnTo>
                  <a:lnTo>
                    <a:pt x="47013" y="210509"/>
                  </a:lnTo>
                  <a:lnTo>
                    <a:pt x="19050" y="208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MARTInkShape-3674"/>
          <p:cNvSpPr/>
          <p:nvPr>
            <p:custDataLst>
              <p:tags r:id="rId2"/>
            </p:custDataLst>
          </p:nvPr>
        </p:nvSpPr>
        <p:spPr>
          <a:xfrm>
            <a:off x="2545445" y="3689351"/>
            <a:ext cx="743856" cy="99378"/>
          </a:xfrm>
          <a:custGeom>
            <a:avLst/>
            <a:gdLst/>
            <a:ahLst/>
            <a:cxnLst/>
            <a:rect l="0" t="0" r="0" b="0"/>
            <a:pathLst>
              <a:path w="743856" h="99378">
                <a:moveTo>
                  <a:pt x="45355" y="12699"/>
                </a:moveTo>
                <a:lnTo>
                  <a:pt x="45355" y="12699"/>
                </a:lnTo>
                <a:lnTo>
                  <a:pt x="41984" y="9328"/>
                </a:lnTo>
                <a:lnTo>
                  <a:pt x="36566" y="7673"/>
                </a:lnTo>
                <a:lnTo>
                  <a:pt x="25582" y="4860"/>
                </a:lnTo>
                <a:lnTo>
                  <a:pt x="13391" y="1439"/>
                </a:lnTo>
                <a:lnTo>
                  <a:pt x="0" y="283"/>
                </a:lnTo>
                <a:lnTo>
                  <a:pt x="302" y="894"/>
                </a:lnTo>
                <a:lnTo>
                  <a:pt x="6281" y="3454"/>
                </a:lnTo>
                <a:lnTo>
                  <a:pt x="46103" y="5777"/>
                </a:lnTo>
                <a:lnTo>
                  <a:pt x="82847" y="6094"/>
                </a:lnTo>
                <a:lnTo>
                  <a:pt x="117522" y="6236"/>
                </a:lnTo>
                <a:lnTo>
                  <a:pt x="150101" y="5593"/>
                </a:lnTo>
                <a:lnTo>
                  <a:pt x="183396" y="2955"/>
                </a:lnTo>
                <a:lnTo>
                  <a:pt x="218890" y="1313"/>
                </a:lnTo>
                <a:lnTo>
                  <a:pt x="255831" y="583"/>
                </a:lnTo>
                <a:lnTo>
                  <a:pt x="293417" y="259"/>
                </a:lnTo>
                <a:lnTo>
                  <a:pt x="333170" y="114"/>
                </a:lnTo>
                <a:lnTo>
                  <a:pt x="372945" y="51"/>
                </a:lnTo>
                <a:lnTo>
                  <a:pt x="409437" y="21"/>
                </a:lnTo>
                <a:lnTo>
                  <a:pt x="444471" y="9"/>
                </a:lnTo>
                <a:lnTo>
                  <a:pt x="478151" y="3"/>
                </a:lnTo>
                <a:lnTo>
                  <a:pt x="524174" y="0"/>
                </a:lnTo>
                <a:lnTo>
                  <a:pt x="565640" y="705"/>
                </a:lnTo>
                <a:lnTo>
                  <a:pt x="606070" y="4363"/>
                </a:lnTo>
                <a:lnTo>
                  <a:pt x="629888" y="5055"/>
                </a:lnTo>
                <a:lnTo>
                  <a:pt x="632599" y="4075"/>
                </a:lnTo>
                <a:lnTo>
                  <a:pt x="633701" y="2716"/>
                </a:lnTo>
                <a:lnTo>
                  <a:pt x="632319" y="2516"/>
                </a:lnTo>
                <a:lnTo>
                  <a:pt x="588970" y="5705"/>
                </a:lnTo>
                <a:lnTo>
                  <a:pt x="553897" y="7944"/>
                </a:lnTo>
                <a:lnTo>
                  <a:pt x="517612" y="11291"/>
                </a:lnTo>
                <a:lnTo>
                  <a:pt x="473385" y="16437"/>
                </a:lnTo>
                <a:lnTo>
                  <a:pt x="432764" y="18980"/>
                </a:lnTo>
                <a:lnTo>
                  <a:pt x="389762" y="23889"/>
                </a:lnTo>
                <a:lnTo>
                  <a:pt x="346446" y="30517"/>
                </a:lnTo>
                <a:lnTo>
                  <a:pt x="306488" y="40399"/>
                </a:lnTo>
                <a:lnTo>
                  <a:pt x="267837" y="48815"/>
                </a:lnTo>
                <a:lnTo>
                  <a:pt x="229574" y="59226"/>
                </a:lnTo>
                <a:lnTo>
                  <a:pt x="192131" y="67799"/>
                </a:lnTo>
                <a:lnTo>
                  <a:pt x="156264" y="78257"/>
                </a:lnTo>
                <a:lnTo>
                  <a:pt x="112946" y="86843"/>
                </a:lnTo>
                <a:lnTo>
                  <a:pt x="76920" y="98266"/>
                </a:lnTo>
                <a:lnTo>
                  <a:pt x="74865" y="99377"/>
                </a:lnTo>
                <a:lnTo>
                  <a:pt x="115076" y="96796"/>
                </a:lnTo>
                <a:lnTo>
                  <a:pt x="154678" y="95002"/>
                </a:lnTo>
                <a:lnTo>
                  <a:pt x="202238" y="90315"/>
                </a:lnTo>
                <a:lnTo>
                  <a:pt x="237848" y="86471"/>
                </a:lnTo>
                <a:lnTo>
                  <a:pt x="276722" y="84292"/>
                </a:lnTo>
                <a:lnTo>
                  <a:pt x="317518" y="82618"/>
                </a:lnTo>
                <a:lnTo>
                  <a:pt x="359168" y="79522"/>
                </a:lnTo>
                <a:lnTo>
                  <a:pt x="401198" y="77676"/>
                </a:lnTo>
                <a:lnTo>
                  <a:pt x="443397" y="76855"/>
                </a:lnTo>
                <a:lnTo>
                  <a:pt x="485670" y="76491"/>
                </a:lnTo>
                <a:lnTo>
                  <a:pt x="527976" y="74447"/>
                </a:lnTo>
                <a:lnTo>
                  <a:pt x="568887" y="71893"/>
                </a:lnTo>
                <a:lnTo>
                  <a:pt x="605884" y="70757"/>
                </a:lnTo>
                <a:lnTo>
                  <a:pt x="651704" y="70118"/>
                </a:lnTo>
                <a:lnTo>
                  <a:pt x="692092" y="69928"/>
                </a:lnTo>
                <a:lnTo>
                  <a:pt x="743855" y="634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2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MARTInkShape-3675"/>
          <p:cNvSpPr/>
          <p:nvPr>
            <p:custDataLst>
              <p:tags r:id="rId1"/>
            </p:custDataLst>
          </p:nvPr>
        </p:nvSpPr>
        <p:spPr>
          <a:xfrm>
            <a:off x="7128290" y="5381096"/>
            <a:ext cx="275150" cy="442534"/>
          </a:xfrm>
          <a:custGeom>
            <a:avLst/>
            <a:gdLst/>
            <a:ahLst/>
            <a:cxnLst/>
            <a:rect l="0" t="0" r="0" b="0"/>
            <a:pathLst>
              <a:path w="275150" h="442534">
                <a:moveTo>
                  <a:pt x="78960" y="200554"/>
                </a:moveTo>
                <a:lnTo>
                  <a:pt x="78960" y="200554"/>
                </a:lnTo>
                <a:lnTo>
                  <a:pt x="78255" y="180995"/>
                </a:lnTo>
                <a:lnTo>
                  <a:pt x="75589" y="174693"/>
                </a:lnTo>
                <a:lnTo>
                  <a:pt x="55194" y="151644"/>
                </a:lnTo>
                <a:lnTo>
                  <a:pt x="46995" y="147067"/>
                </a:lnTo>
                <a:lnTo>
                  <a:pt x="42834" y="145846"/>
                </a:lnTo>
                <a:lnTo>
                  <a:pt x="37942" y="147148"/>
                </a:lnTo>
                <a:lnTo>
                  <a:pt x="26863" y="154241"/>
                </a:lnTo>
                <a:lnTo>
                  <a:pt x="20527" y="160685"/>
                </a:lnTo>
                <a:lnTo>
                  <a:pt x="9718" y="184055"/>
                </a:lnTo>
                <a:lnTo>
                  <a:pt x="0" y="223524"/>
                </a:lnTo>
                <a:lnTo>
                  <a:pt x="4215" y="251027"/>
                </a:lnTo>
                <a:lnTo>
                  <a:pt x="8816" y="261791"/>
                </a:lnTo>
                <a:lnTo>
                  <a:pt x="11031" y="264662"/>
                </a:lnTo>
                <a:lnTo>
                  <a:pt x="15330" y="265165"/>
                </a:lnTo>
                <a:lnTo>
                  <a:pt x="27631" y="261961"/>
                </a:lnTo>
                <a:lnTo>
                  <a:pt x="38743" y="246426"/>
                </a:lnTo>
                <a:lnTo>
                  <a:pt x="54003" y="206322"/>
                </a:lnTo>
                <a:lnTo>
                  <a:pt x="61530" y="169729"/>
                </a:lnTo>
                <a:lnTo>
                  <a:pt x="68229" y="124237"/>
                </a:lnTo>
                <a:lnTo>
                  <a:pt x="71312" y="78380"/>
                </a:lnTo>
                <a:lnTo>
                  <a:pt x="75596" y="40254"/>
                </a:lnTo>
                <a:lnTo>
                  <a:pt x="74592" y="9987"/>
                </a:lnTo>
                <a:lnTo>
                  <a:pt x="73226" y="4365"/>
                </a:lnTo>
                <a:lnTo>
                  <a:pt x="71609" y="1322"/>
                </a:lnTo>
                <a:lnTo>
                  <a:pt x="69826" y="0"/>
                </a:lnTo>
                <a:lnTo>
                  <a:pt x="67931" y="2646"/>
                </a:lnTo>
                <a:lnTo>
                  <a:pt x="62600" y="24636"/>
                </a:lnTo>
                <a:lnTo>
                  <a:pt x="60441" y="68073"/>
                </a:lnTo>
                <a:lnTo>
                  <a:pt x="63385" y="114726"/>
                </a:lnTo>
                <a:lnTo>
                  <a:pt x="68778" y="155132"/>
                </a:lnTo>
                <a:lnTo>
                  <a:pt x="78334" y="192209"/>
                </a:lnTo>
                <a:lnTo>
                  <a:pt x="92651" y="215407"/>
                </a:lnTo>
                <a:lnTo>
                  <a:pt x="101743" y="224324"/>
                </a:lnTo>
                <a:lnTo>
                  <a:pt x="112369" y="228757"/>
                </a:lnTo>
                <a:lnTo>
                  <a:pt x="118166" y="229939"/>
                </a:lnTo>
                <a:lnTo>
                  <a:pt x="123442" y="228611"/>
                </a:lnTo>
                <a:lnTo>
                  <a:pt x="133067" y="221490"/>
                </a:lnTo>
                <a:lnTo>
                  <a:pt x="140167" y="207507"/>
                </a:lnTo>
                <a:lnTo>
                  <a:pt x="148304" y="172091"/>
                </a:lnTo>
                <a:lnTo>
                  <a:pt x="149178" y="172407"/>
                </a:lnTo>
                <a:lnTo>
                  <a:pt x="152031" y="176521"/>
                </a:lnTo>
                <a:lnTo>
                  <a:pt x="154233" y="186770"/>
                </a:lnTo>
                <a:lnTo>
                  <a:pt x="156658" y="189953"/>
                </a:lnTo>
                <a:lnTo>
                  <a:pt x="164998" y="195372"/>
                </a:lnTo>
                <a:lnTo>
                  <a:pt x="178222" y="199018"/>
                </a:lnTo>
                <a:lnTo>
                  <a:pt x="186812" y="197990"/>
                </a:lnTo>
                <a:lnTo>
                  <a:pt x="191077" y="196728"/>
                </a:lnTo>
                <a:lnTo>
                  <a:pt x="199581" y="189682"/>
                </a:lnTo>
                <a:lnTo>
                  <a:pt x="222499" y="165069"/>
                </a:lnTo>
                <a:lnTo>
                  <a:pt x="223336" y="165609"/>
                </a:lnTo>
                <a:lnTo>
                  <a:pt x="229225" y="191455"/>
                </a:lnTo>
                <a:lnTo>
                  <a:pt x="234701" y="232388"/>
                </a:lnTo>
                <a:lnTo>
                  <a:pt x="248953" y="278024"/>
                </a:lnTo>
                <a:lnTo>
                  <a:pt x="264522" y="325343"/>
                </a:lnTo>
                <a:lnTo>
                  <a:pt x="273580" y="362708"/>
                </a:lnTo>
                <a:lnTo>
                  <a:pt x="275149" y="393945"/>
                </a:lnTo>
                <a:lnTo>
                  <a:pt x="265501" y="426639"/>
                </a:lnTo>
                <a:lnTo>
                  <a:pt x="260471" y="433828"/>
                </a:lnTo>
                <a:lnTo>
                  <a:pt x="249236" y="441814"/>
                </a:lnTo>
                <a:lnTo>
                  <a:pt x="243277" y="442533"/>
                </a:lnTo>
                <a:lnTo>
                  <a:pt x="231011" y="439569"/>
                </a:lnTo>
                <a:lnTo>
                  <a:pt x="218506" y="426022"/>
                </a:lnTo>
                <a:lnTo>
                  <a:pt x="193260" y="3656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9" name="SMARTInkShape-Group689"/>
          <p:cNvGrpSpPr/>
          <p:nvPr/>
        </p:nvGrpSpPr>
        <p:grpSpPr>
          <a:xfrm>
            <a:off x="5873750" y="5373707"/>
            <a:ext cx="1009036" cy="427364"/>
            <a:chOff x="5873750" y="5373707"/>
            <a:chExt cx="1009036" cy="427364"/>
          </a:xfrm>
        </p:grpSpPr>
        <p:sp>
          <p:nvSpPr>
            <p:cNvPr id="840" name="SMARTInkShape-3676"/>
            <p:cNvSpPr/>
            <p:nvPr>
              <p:custDataLst>
                <p:tags r:id="rId243"/>
              </p:custDataLst>
            </p:nvPr>
          </p:nvSpPr>
          <p:spPr>
            <a:xfrm>
              <a:off x="6573873" y="5436016"/>
              <a:ext cx="61878" cy="209135"/>
            </a:xfrm>
            <a:custGeom>
              <a:avLst/>
              <a:gdLst/>
              <a:ahLst/>
              <a:cxnLst/>
              <a:rect l="0" t="0" r="0" b="0"/>
              <a:pathLst>
                <a:path w="61878" h="209135">
                  <a:moveTo>
                    <a:pt x="61877" y="18634"/>
                  </a:moveTo>
                  <a:lnTo>
                    <a:pt x="61877" y="18634"/>
                  </a:lnTo>
                  <a:lnTo>
                    <a:pt x="56850" y="6701"/>
                  </a:lnTo>
                  <a:lnTo>
                    <a:pt x="56409" y="4329"/>
                  </a:lnTo>
                  <a:lnTo>
                    <a:pt x="55410" y="2747"/>
                  </a:lnTo>
                  <a:lnTo>
                    <a:pt x="54037" y="1694"/>
                  </a:lnTo>
                  <a:lnTo>
                    <a:pt x="50632" y="522"/>
                  </a:lnTo>
                  <a:lnTo>
                    <a:pt x="46767" y="0"/>
                  </a:lnTo>
                  <a:lnTo>
                    <a:pt x="33881" y="13191"/>
                  </a:lnTo>
                  <a:lnTo>
                    <a:pt x="16339" y="56730"/>
                  </a:lnTo>
                  <a:lnTo>
                    <a:pt x="5349" y="102646"/>
                  </a:lnTo>
                  <a:lnTo>
                    <a:pt x="0" y="146715"/>
                  </a:lnTo>
                  <a:lnTo>
                    <a:pt x="5129" y="174019"/>
                  </a:lnTo>
                  <a:lnTo>
                    <a:pt x="14078" y="191646"/>
                  </a:lnTo>
                  <a:lnTo>
                    <a:pt x="19428" y="197475"/>
                  </a:lnTo>
                  <a:lnTo>
                    <a:pt x="31015" y="203953"/>
                  </a:lnTo>
                  <a:lnTo>
                    <a:pt x="49177" y="20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3677"/>
            <p:cNvSpPr/>
            <p:nvPr>
              <p:custDataLst>
                <p:tags r:id="rId244"/>
              </p:custDataLst>
            </p:nvPr>
          </p:nvSpPr>
          <p:spPr>
            <a:xfrm>
              <a:off x="5975350" y="5632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12700"/>
                  </a:lnTo>
                  <a:lnTo>
                    <a:pt x="1986" y="112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3678"/>
            <p:cNvSpPr/>
            <p:nvPr>
              <p:custDataLst>
                <p:tags r:id="rId245"/>
              </p:custDataLst>
            </p:nvPr>
          </p:nvSpPr>
          <p:spPr>
            <a:xfrm>
              <a:off x="5873750" y="5487283"/>
              <a:ext cx="38101" cy="208668"/>
            </a:xfrm>
            <a:custGeom>
              <a:avLst/>
              <a:gdLst/>
              <a:ahLst/>
              <a:cxnLst/>
              <a:rect l="0" t="0" r="0" b="0"/>
              <a:pathLst>
                <a:path w="38101" h="208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8839" y="8033"/>
                  </a:lnTo>
                  <a:lnTo>
                    <a:pt x="19098" y="45856"/>
                  </a:lnTo>
                  <a:lnTo>
                    <a:pt x="27526" y="89723"/>
                  </a:lnTo>
                  <a:lnTo>
                    <a:pt x="31194" y="134782"/>
                  </a:lnTo>
                  <a:lnTo>
                    <a:pt x="3810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3679"/>
            <p:cNvSpPr/>
            <p:nvPr>
              <p:custDataLst>
                <p:tags r:id="rId246"/>
              </p:custDataLst>
            </p:nvPr>
          </p:nvSpPr>
          <p:spPr>
            <a:xfrm>
              <a:off x="6826250" y="5441950"/>
              <a:ext cx="56536" cy="215901"/>
            </a:xfrm>
            <a:custGeom>
              <a:avLst/>
              <a:gdLst/>
              <a:ahLst/>
              <a:cxnLst/>
              <a:rect l="0" t="0" r="0" b="0"/>
              <a:pathLst>
                <a:path w="56536" h="2159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1048" y="6742"/>
                  </a:lnTo>
                  <a:lnTo>
                    <a:pt x="35320" y="21048"/>
                  </a:lnTo>
                  <a:lnTo>
                    <a:pt x="45116" y="45434"/>
                  </a:lnTo>
                  <a:lnTo>
                    <a:pt x="54041" y="88232"/>
                  </a:lnTo>
                  <a:lnTo>
                    <a:pt x="56535" y="124908"/>
                  </a:lnTo>
                  <a:lnTo>
                    <a:pt x="53205" y="160012"/>
                  </a:lnTo>
                  <a:lnTo>
                    <a:pt x="46225" y="182594"/>
                  </a:lnTo>
                  <a:lnTo>
                    <a:pt x="254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3680"/>
            <p:cNvSpPr/>
            <p:nvPr>
              <p:custDataLst>
                <p:tags r:id="rId247"/>
              </p:custDataLst>
            </p:nvPr>
          </p:nvSpPr>
          <p:spPr>
            <a:xfrm>
              <a:off x="6681083" y="5533019"/>
              <a:ext cx="99472" cy="141319"/>
            </a:xfrm>
            <a:custGeom>
              <a:avLst/>
              <a:gdLst/>
              <a:ahLst/>
              <a:cxnLst/>
              <a:rect l="0" t="0" r="0" b="0"/>
              <a:pathLst>
                <a:path w="99472" h="141319">
                  <a:moveTo>
                    <a:pt x="5467" y="16881"/>
                  </a:moveTo>
                  <a:lnTo>
                    <a:pt x="5467" y="16881"/>
                  </a:lnTo>
                  <a:lnTo>
                    <a:pt x="5467" y="13510"/>
                  </a:lnTo>
                  <a:lnTo>
                    <a:pt x="4762" y="12517"/>
                  </a:lnTo>
                  <a:lnTo>
                    <a:pt x="3586" y="11855"/>
                  </a:lnTo>
                  <a:lnTo>
                    <a:pt x="2096" y="11414"/>
                  </a:lnTo>
                  <a:lnTo>
                    <a:pt x="1103" y="12530"/>
                  </a:lnTo>
                  <a:lnTo>
                    <a:pt x="0" y="17534"/>
                  </a:lnTo>
                  <a:lnTo>
                    <a:pt x="411" y="20139"/>
                  </a:lnTo>
                  <a:lnTo>
                    <a:pt x="2749" y="24913"/>
                  </a:lnTo>
                  <a:lnTo>
                    <a:pt x="11404" y="31569"/>
                  </a:lnTo>
                  <a:lnTo>
                    <a:pt x="20806" y="32111"/>
                  </a:lnTo>
                  <a:lnTo>
                    <a:pt x="31334" y="29294"/>
                  </a:lnTo>
                  <a:lnTo>
                    <a:pt x="57534" y="12381"/>
                  </a:lnTo>
                  <a:lnTo>
                    <a:pt x="65970" y="2769"/>
                  </a:lnTo>
                  <a:lnTo>
                    <a:pt x="70693" y="25"/>
                  </a:lnTo>
                  <a:lnTo>
                    <a:pt x="72234" y="0"/>
                  </a:lnTo>
                  <a:lnTo>
                    <a:pt x="73261" y="688"/>
                  </a:lnTo>
                  <a:lnTo>
                    <a:pt x="73947" y="1852"/>
                  </a:lnTo>
                  <a:lnTo>
                    <a:pt x="82171" y="40491"/>
                  </a:lnTo>
                  <a:lnTo>
                    <a:pt x="92316" y="80720"/>
                  </a:lnTo>
                  <a:lnTo>
                    <a:pt x="99471" y="119553"/>
                  </a:lnTo>
                  <a:lnTo>
                    <a:pt x="96399" y="129776"/>
                  </a:lnTo>
                  <a:lnTo>
                    <a:pt x="91038" y="137612"/>
                  </a:lnTo>
                  <a:lnTo>
                    <a:pt x="86302" y="141094"/>
                  </a:lnTo>
                  <a:lnTo>
                    <a:pt x="83346" y="141318"/>
                  </a:lnTo>
                  <a:lnTo>
                    <a:pt x="76298" y="139685"/>
                  </a:lnTo>
                  <a:lnTo>
                    <a:pt x="56267" y="105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3681"/>
            <p:cNvSpPr/>
            <p:nvPr>
              <p:custDataLst>
                <p:tags r:id="rId248"/>
              </p:custDataLst>
            </p:nvPr>
          </p:nvSpPr>
          <p:spPr>
            <a:xfrm>
              <a:off x="6408534" y="5620970"/>
              <a:ext cx="42805" cy="180101"/>
            </a:xfrm>
            <a:custGeom>
              <a:avLst/>
              <a:gdLst/>
              <a:ahLst/>
              <a:cxnLst/>
              <a:rect l="0" t="0" r="0" b="0"/>
              <a:pathLst>
                <a:path w="42805" h="180101">
                  <a:moveTo>
                    <a:pt x="36716" y="17830"/>
                  </a:moveTo>
                  <a:lnTo>
                    <a:pt x="36716" y="17830"/>
                  </a:lnTo>
                  <a:lnTo>
                    <a:pt x="40087" y="14459"/>
                  </a:lnTo>
                  <a:lnTo>
                    <a:pt x="41742" y="10922"/>
                  </a:lnTo>
                  <a:lnTo>
                    <a:pt x="42804" y="2903"/>
                  </a:lnTo>
                  <a:lnTo>
                    <a:pt x="41480" y="1529"/>
                  </a:lnTo>
                  <a:lnTo>
                    <a:pt x="36246" y="0"/>
                  </a:lnTo>
                  <a:lnTo>
                    <a:pt x="33580" y="300"/>
                  </a:lnTo>
                  <a:lnTo>
                    <a:pt x="28737" y="2513"/>
                  </a:lnTo>
                  <a:lnTo>
                    <a:pt x="15515" y="14752"/>
                  </a:lnTo>
                  <a:lnTo>
                    <a:pt x="10125" y="22577"/>
                  </a:lnTo>
                  <a:lnTo>
                    <a:pt x="903" y="52432"/>
                  </a:lnTo>
                  <a:lnTo>
                    <a:pt x="0" y="69475"/>
                  </a:lnTo>
                  <a:lnTo>
                    <a:pt x="9507" y="115532"/>
                  </a:lnTo>
                  <a:lnTo>
                    <a:pt x="16452" y="154038"/>
                  </a:lnTo>
                  <a:lnTo>
                    <a:pt x="13768" y="175760"/>
                  </a:lnTo>
                  <a:lnTo>
                    <a:pt x="14362" y="178150"/>
                  </a:lnTo>
                  <a:lnTo>
                    <a:pt x="15463" y="179743"/>
                  </a:lnTo>
                  <a:lnTo>
                    <a:pt x="16198" y="180100"/>
                  </a:lnTo>
                  <a:lnTo>
                    <a:pt x="17666" y="176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3682"/>
            <p:cNvSpPr/>
            <p:nvPr>
              <p:custDataLst>
                <p:tags r:id="rId249"/>
              </p:custDataLst>
            </p:nvPr>
          </p:nvSpPr>
          <p:spPr>
            <a:xfrm>
              <a:off x="6332094" y="5623029"/>
              <a:ext cx="68707" cy="72922"/>
            </a:xfrm>
            <a:custGeom>
              <a:avLst/>
              <a:gdLst/>
              <a:ahLst/>
              <a:cxnLst/>
              <a:rect l="0" t="0" r="0" b="0"/>
              <a:pathLst>
                <a:path w="68707" h="72922">
                  <a:moveTo>
                    <a:pt x="11556" y="9421"/>
                  </a:moveTo>
                  <a:lnTo>
                    <a:pt x="11556" y="9421"/>
                  </a:lnTo>
                  <a:lnTo>
                    <a:pt x="2717" y="582"/>
                  </a:lnTo>
                  <a:lnTo>
                    <a:pt x="1430" y="0"/>
                  </a:lnTo>
                  <a:lnTo>
                    <a:pt x="572" y="318"/>
                  </a:lnTo>
                  <a:lnTo>
                    <a:pt x="0" y="1236"/>
                  </a:lnTo>
                  <a:lnTo>
                    <a:pt x="1030" y="2553"/>
                  </a:lnTo>
                  <a:lnTo>
                    <a:pt x="45238" y="40040"/>
                  </a:lnTo>
                  <a:lnTo>
                    <a:pt x="68706" y="7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3683"/>
            <p:cNvSpPr/>
            <p:nvPr>
              <p:custDataLst>
                <p:tags r:id="rId250"/>
              </p:custDataLst>
            </p:nvPr>
          </p:nvSpPr>
          <p:spPr>
            <a:xfrm>
              <a:off x="6174227" y="5607050"/>
              <a:ext cx="131324" cy="44451"/>
            </a:xfrm>
            <a:custGeom>
              <a:avLst/>
              <a:gdLst/>
              <a:ahLst/>
              <a:cxnLst/>
              <a:rect l="0" t="0" r="0" b="0"/>
              <a:pathLst>
                <a:path w="131324" h="44451">
                  <a:moveTo>
                    <a:pt x="17023" y="44450"/>
                  </a:moveTo>
                  <a:lnTo>
                    <a:pt x="17023" y="44450"/>
                  </a:lnTo>
                  <a:lnTo>
                    <a:pt x="13652" y="37708"/>
                  </a:lnTo>
                  <a:lnTo>
                    <a:pt x="8234" y="32517"/>
                  </a:lnTo>
                  <a:lnTo>
                    <a:pt x="0" y="26806"/>
                  </a:lnTo>
                  <a:lnTo>
                    <a:pt x="30" y="25632"/>
                  </a:lnTo>
                  <a:lnTo>
                    <a:pt x="1944" y="22445"/>
                  </a:lnTo>
                  <a:lnTo>
                    <a:pt x="7029" y="20559"/>
                  </a:lnTo>
                  <a:lnTo>
                    <a:pt x="48801" y="12274"/>
                  </a:lnTo>
                  <a:lnTo>
                    <a:pt x="91110" y="6424"/>
                  </a:lnTo>
                  <a:lnTo>
                    <a:pt x="131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3684"/>
            <p:cNvSpPr/>
            <p:nvPr>
              <p:custDataLst>
                <p:tags r:id="rId251"/>
              </p:custDataLst>
            </p:nvPr>
          </p:nvSpPr>
          <p:spPr>
            <a:xfrm>
              <a:off x="6219610" y="5373707"/>
              <a:ext cx="53929" cy="336502"/>
            </a:xfrm>
            <a:custGeom>
              <a:avLst/>
              <a:gdLst/>
              <a:ahLst/>
              <a:cxnLst/>
              <a:rect l="0" t="0" r="0" b="0"/>
              <a:pathLst>
                <a:path w="53929" h="336502">
                  <a:moveTo>
                    <a:pt x="47840" y="42843"/>
                  </a:moveTo>
                  <a:lnTo>
                    <a:pt x="47840" y="42843"/>
                  </a:lnTo>
                  <a:lnTo>
                    <a:pt x="52204" y="32704"/>
                  </a:lnTo>
                  <a:lnTo>
                    <a:pt x="53928" y="12990"/>
                  </a:lnTo>
                  <a:lnTo>
                    <a:pt x="52192" y="6526"/>
                  </a:lnTo>
                  <a:lnTo>
                    <a:pt x="50741" y="3815"/>
                  </a:lnTo>
                  <a:lnTo>
                    <a:pt x="49069" y="2008"/>
                  </a:lnTo>
                  <a:lnTo>
                    <a:pt x="45329" y="0"/>
                  </a:lnTo>
                  <a:lnTo>
                    <a:pt x="39433" y="989"/>
                  </a:lnTo>
                  <a:lnTo>
                    <a:pt x="35886" y="2240"/>
                  </a:lnTo>
                  <a:lnTo>
                    <a:pt x="28181" y="11157"/>
                  </a:lnTo>
                  <a:lnTo>
                    <a:pt x="20758" y="25232"/>
                  </a:lnTo>
                  <a:lnTo>
                    <a:pt x="10244" y="64896"/>
                  </a:lnTo>
                  <a:lnTo>
                    <a:pt x="4744" y="103173"/>
                  </a:lnTo>
                  <a:lnTo>
                    <a:pt x="0" y="147031"/>
                  </a:lnTo>
                  <a:lnTo>
                    <a:pt x="2072" y="185348"/>
                  </a:lnTo>
                  <a:lnTo>
                    <a:pt x="5010" y="224333"/>
                  </a:lnTo>
                  <a:lnTo>
                    <a:pt x="9823" y="270831"/>
                  </a:lnTo>
                  <a:lnTo>
                    <a:pt x="14642" y="310258"/>
                  </a:lnTo>
                  <a:lnTo>
                    <a:pt x="14741" y="327500"/>
                  </a:lnTo>
                  <a:lnTo>
                    <a:pt x="12433" y="335162"/>
                  </a:lnTo>
                  <a:lnTo>
                    <a:pt x="10829" y="336501"/>
                  </a:lnTo>
                  <a:lnTo>
                    <a:pt x="3390" y="32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0" name="SMARTInkShape-3685"/>
          <p:cNvSpPr/>
          <p:nvPr>
            <p:custDataLst>
              <p:tags r:id="rId2"/>
            </p:custDataLst>
          </p:nvPr>
        </p:nvSpPr>
        <p:spPr>
          <a:xfrm>
            <a:off x="5562600" y="5406139"/>
            <a:ext cx="63501" cy="419568"/>
          </a:xfrm>
          <a:custGeom>
            <a:avLst/>
            <a:gdLst/>
            <a:ahLst/>
            <a:cxnLst/>
            <a:rect l="0" t="0" r="0" b="0"/>
            <a:pathLst>
              <a:path w="63501" h="419568">
                <a:moveTo>
                  <a:pt x="63500" y="23111"/>
                </a:moveTo>
                <a:lnTo>
                  <a:pt x="63500" y="23111"/>
                </a:lnTo>
                <a:lnTo>
                  <a:pt x="54662" y="5435"/>
                </a:lnTo>
                <a:lnTo>
                  <a:pt x="51257" y="2860"/>
                </a:lnTo>
                <a:lnTo>
                  <a:pt x="41831" y="0"/>
                </a:lnTo>
                <a:lnTo>
                  <a:pt x="34349" y="609"/>
                </a:lnTo>
                <a:lnTo>
                  <a:pt x="27966" y="3938"/>
                </a:lnTo>
                <a:lnTo>
                  <a:pt x="20425" y="10121"/>
                </a:lnTo>
                <a:lnTo>
                  <a:pt x="8246" y="35020"/>
                </a:lnTo>
                <a:lnTo>
                  <a:pt x="1629" y="82064"/>
                </a:lnTo>
                <a:lnTo>
                  <a:pt x="1188" y="120933"/>
                </a:lnTo>
                <a:lnTo>
                  <a:pt x="7002" y="163868"/>
                </a:lnTo>
                <a:lnTo>
                  <a:pt x="16656" y="207575"/>
                </a:lnTo>
                <a:lnTo>
                  <a:pt x="29159" y="246159"/>
                </a:lnTo>
                <a:lnTo>
                  <a:pt x="41096" y="281110"/>
                </a:lnTo>
                <a:lnTo>
                  <a:pt x="53978" y="323684"/>
                </a:lnTo>
                <a:lnTo>
                  <a:pt x="55818" y="363320"/>
                </a:lnTo>
                <a:lnTo>
                  <a:pt x="53501" y="386688"/>
                </a:lnTo>
                <a:lnTo>
                  <a:pt x="46356" y="403658"/>
                </a:lnTo>
                <a:lnTo>
                  <a:pt x="36830" y="414493"/>
                </a:lnTo>
                <a:lnTo>
                  <a:pt x="27893" y="419309"/>
                </a:lnTo>
                <a:lnTo>
                  <a:pt x="19217" y="419567"/>
                </a:lnTo>
                <a:lnTo>
                  <a:pt x="11362" y="417330"/>
                </a:lnTo>
                <a:lnTo>
                  <a:pt x="0" y="4104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6" name="SMARTInkShape-Group691"/>
          <p:cNvGrpSpPr/>
          <p:nvPr/>
        </p:nvGrpSpPr>
        <p:grpSpPr>
          <a:xfrm>
            <a:off x="5073650" y="5143577"/>
            <a:ext cx="568522" cy="1003357"/>
            <a:chOff x="5073650" y="5143577"/>
            <a:chExt cx="568522" cy="1003357"/>
          </a:xfrm>
        </p:grpSpPr>
        <p:sp>
          <p:nvSpPr>
            <p:cNvPr id="851" name="SMARTInkShape-3686"/>
            <p:cNvSpPr/>
            <p:nvPr>
              <p:custDataLst>
                <p:tags r:id="rId238"/>
              </p:custDataLst>
            </p:nvPr>
          </p:nvSpPr>
          <p:spPr>
            <a:xfrm>
              <a:off x="5073650" y="56388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6907" y="17169"/>
                  </a:lnTo>
                  <a:lnTo>
                    <a:pt x="8839" y="15679"/>
                  </a:lnTo>
                  <a:lnTo>
                    <a:pt x="21669" y="13583"/>
                  </a:lnTo>
                  <a:lnTo>
                    <a:pt x="57223" y="12875"/>
                  </a:lnTo>
                  <a:lnTo>
                    <a:pt x="99113" y="12046"/>
                  </a:lnTo>
                  <a:lnTo>
                    <a:pt x="137552" y="835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3687"/>
            <p:cNvSpPr/>
            <p:nvPr>
              <p:custDataLst>
                <p:tags r:id="rId239"/>
              </p:custDataLst>
            </p:nvPr>
          </p:nvSpPr>
          <p:spPr>
            <a:xfrm>
              <a:off x="5188538" y="5575300"/>
              <a:ext cx="12113" cy="158751"/>
            </a:xfrm>
            <a:custGeom>
              <a:avLst/>
              <a:gdLst/>
              <a:ahLst/>
              <a:cxnLst/>
              <a:rect l="0" t="0" r="0" b="0"/>
              <a:pathLst>
                <a:path w="12113" h="158751">
                  <a:moveTo>
                    <a:pt x="5762" y="0"/>
                  </a:moveTo>
                  <a:lnTo>
                    <a:pt x="5762" y="0"/>
                  </a:lnTo>
                  <a:lnTo>
                    <a:pt x="2391" y="45618"/>
                  </a:lnTo>
                  <a:lnTo>
                    <a:pt x="0" y="88974"/>
                  </a:lnTo>
                  <a:lnTo>
                    <a:pt x="998" y="118006"/>
                  </a:lnTo>
                  <a:lnTo>
                    <a:pt x="1211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3688"/>
            <p:cNvSpPr/>
            <p:nvPr>
              <p:custDataLst>
                <p:tags r:id="rId240"/>
              </p:custDataLst>
            </p:nvPr>
          </p:nvSpPr>
          <p:spPr>
            <a:xfrm>
              <a:off x="5537200" y="5994662"/>
              <a:ext cx="72941" cy="152272"/>
            </a:xfrm>
            <a:custGeom>
              <a:avLst/>
              <a:gdLst/>
              <a:ahLst/>
              <a:cxnLst/>
              <a:rect l="0" t="0" r="0" b="0"/>
              <a:pathLst>
                <a:path w="72941" h="152272">
                  <a:moveTo>
                    <a:pt x="12700" y="6088"/>
                  </a:moveTo>
                  <a:lnTo>
                    <a:pt x="12700" y="6088"/>
                  </a:lnTo>
                  <a:lnTo>
                    <a:pt x="9329" y="6088"/>
                  </a:lnTo>
                  <a:lnTo>
                    <a:pt x="8336" y="5383"/>
                  </a:lnTo>
                  <a:lnTo>
                    <a:pt x="7674" y="4207"/>
                  </a:lnTo>
                  <a:lnTo>
                    <a:pt x="7233" y="2717"/>
                  </a:lnTo>
                  <a:lnTo>
                    <a:pt x="7644" y="1724"/>
                  </a:lnTo>
                  <a:lnTo>
                    <a:pt x="8623" y="1062"/>
                  </a:lnTo>
                  <a:lnTo>
                    <a:pt x="12300" y="326"/>
                  </a:lnTo>
                  <a:lnTo>
                    <a:pt x="18636" y="0"/>
                  </a:lnTo>
                  <a:lnTo>
                    <a:pt x="30138" y="3187"/>
                  </a:lnTo>
                  <a:lnTo>
                    <a:pt x="42483" y="11969"/>
                  </a:lnTo>
                  <a:lnTo>
                    <a:pt x="54227" y="27580"/>
                  </a:lnTo>
                  <a:lnTo>
                    <a:pt x="58908" y="35864"/>
                  </a:lnTo>
                  <a:lnTo>
                    <a:pt x="59733" y="39346"/>
                  </a:lnTo>
                  <a:lnTo>
                    <a:pt x="59577" y="42371"/>
                  </a:lnTo>
                  <a:lnTo>
                    <a:pt x="54259" y="55667"/>
                  </a:lnTo>
                  <a:lnTo>
                    <a:pt x="48575" y="61754"/>
                  </a:lnTo>
                  <a:lnTo>
                    <a:pt x="36797" y="71411"/>
                  </a:lnTo>
                  <a:lnTo>
                    <a:pt x="35821" y="72920"/>
                  </a:lnTo>
                  <a:lnTo>
                    <a:pt x="35875" y="73926"/>
                  </a:lnTo>
                  <a:lnTo>
                    <a:pt x="36617" y="74597"/>
                  </a:lnTo>
                  <a:lnTo>
                    <a:pt x="71310" y="119146"/>
                  </a:lnTo>
                  <a:lnTo>
                    <a:pt x="72940" y="123794"/>
                  </a:lnTo>
                  <a:lnTo>
                    <a:pt x="72869" y="132720"/>
                  </a:lnTo>
                  <a:lnTo>
                    <a:pt x="71863" y="137076"/>
                  </a:lnTo>
                  <a:lnTo>
                    <a:pt x="65100" y="145678"/>
                  </a:lnTo>
                  <a:lnTo>
                    <a:pt x="60333" y="149948"/>
                  </a:lnTo>
                  <a:lnTo>
                    <a:pt x="55039" y="152090"/>
                  </a:lnTo>
                  <a:lnTo>
                    <a:pt x="28493" y="152271"/>
                  </a:lnTo>
                  <a:lnTo>
                    <a:pt x="0" y="12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3689"/>
            <p:cNvSpPr/>
            <p:nvPr>
              <p:custDataLst>
                <p:tags r:id="rId241"/>
              </p:custDataLst>
            </p:nvPr>
          </p:nvSpPr>
          <p:spPr>
            <a:xfrm>
              <a:off x="5480050" y="5143577"/>
              <a:ext cx="107068" cy="163107"/>
            </a:xfrm>
            <a:custGeom>
              <a:avLst/>
              <a:gdLst/>
              <a:ahLst/>
              <a:cxnLst/>
              <a:rect l="0" t="0" r="0" b="0"/>
              <a:pathLst>
                <a:path w="107068" h="163107">
                  <a:moveTo>
                    <a:pt x="101600" y="6273"/>
                  </a:moveTo>
                  <a:lnTo>
                    <a:pt x="101600" y="6273"/>
                  </a:lnTo>
                  <a:lnTo>
                    <a:pt x="104971" y="6273"/>
                  </a:lnTo>
                  <a:lnTo>
                    <a:pt x="105964" y="5567"/>
                  </a:lnTo>
                  <a:lnTo>
                    <a:pt x="106626" y="4391"/>
                  </a:lnTo>
                  <a:lnTo>
                    <a:pt x="107067" y="2902"/>
                  </a:lnTo>
                  <a:lnTo>
                    <a:pt x="105950" y="1909"/>
                  </a:lnTo>
                  <a:lnTo>
                    <a:pt x="95900" y="315"/>
                  </a:lnTo>
                  <a:lnTo>
                    <a:pt x="86912" y="0"/>
                  </a:lnTo>
                  <a:lnTo>
                    <a:pt x="65256" y="8768"/>
                  </a:lnTo>
                  <a:lnTo>
                    <a:pt x="36668" y="29696"/>
                  </a:lnTo>
                  <a:lnTo>
                    <a:pt x="23652" y="45531"/>
                  </a:lnTo>
                  <a:lnTo>
                    <a:pt x="21096" y="52179"/>
                  </a:lnTo>
                  <a:lnTo>
                    <a:pt x="20413" y="55927"/>
                  </a:lnTo>
                  <a:lnTo>
                    <a:pt x="21537" y="61973"/>
                  </a:lnTo>
                  <a:lnTo>
                    <a:pt x="24256" y="69343"/>
                  </a:lnTo>
                  <a:lnTo>
                    <a:pt x="24636" y="71604"/>
                  </a:lnTo>
                  <a:lnTo>
                    <a:pt x="25597" y="72404"/>
                  </a:lnTo>
                  <a:lnTo>
                    <a:pt x="26942" y="72233"/>
                  </a:lnTo>
                  <a:lnTo>
                    <a:pt x="28544" y="71413"/>
                  </a:lnTo>
                  <a:lnTo>
                    <a:pt x="59424" y="69815"/>
                  </a:lnTo>
                  <a:lnTo>
                    <a:pt x="67097" y="71674"/>
                  </a:lnTo>
                  <a:lnTo>
                    <a:pt x="70131" y="73157"/>
                  </a:lnTo>
                  <a:lnTo>
                    <a:pt x="75384" y="78567"/>
                  </a:lnTo>
                  <a:lnTo>
                    <a:pt x="77773" y="81986"/>
                  </a:lnTo>
                  <a:lnTo>
                    <a:pt x="81134" y="96910"/>
                  </a:lnTo>
                  <a:lnTo>
                    <a:pt x="82426" y="130055"/>
                  </a:lnTo>
                  <a:lnTo>
                    <a:pt x="76850" y="141014"/>
                  </a:lnTo>
                  <a:lnTo>
                    <a:pt x="67317" y="151530"/>
                  </a:lnTo>
                  <a:lnTo>
                    <a:pt x="56024" y="158556"/>
                  </a:lnTo>
                  <a:lnTo>
                    <a:pt x="34395" y="163106"/>
                  </a:lnTo>
                  <a:lnTo>
                    <a:pt x="0" y="152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3690"/>
            <p:cNvSpPr/>
            <p:nvPr>
              <p:custDataLst>
                <p:tags r:id="rId242"/>
              </p:custDataLst>
            </p:nvPr>
          </p:nvSpPr>
          <p:spPr>
            <a:xfrm>
              <a:off x="5632450" y="5308600"/>
              <a:ext cx="9722" cy="19051"/>
            </a:xfrm>
            <a:custGeom>
              <a:avLst/>
              <a:gdLst/>
              <a:ahLst/>
              <a:cxnLst/>
              <a:rect l="0" t="0" r="0" b="0"/>
              <a:pathLst>
                <a:path w="9722" h="190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9303" y="577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9" name="SMARTInkShape-Group692"/>
          <p:cNvGrpSpPr/>
          <p:nvPr/>
        </p:nvGrpSpPr>
        <p:grpSpPr>
          <a:xfrm>
            <a:off x="1581150" y="5233567"/>
            <a:ext cx="3253456" cy="821095"/>
            <a:chOff x="1581150" y="5233567"/>
            <a:chExt cx="3253456" cy="821095"/>
          </a:xfrm>
        </p:grpSpPr>
        <p:sp>
          <p:nvSpPr>
            <p:cNvPr id="857" name="SMARTInkShape-3691"/>
            <p:cNvSpPr/>
            <p:nvPr>
              <p:custDataLst>
                <p:tags r:id="rId216"/>
              </p:custDataLst>
            </p:nvPr>
          </p:nvSpPr>
          <p:spPr>
            <a:xfrm>
              <a:off x="4589725" y="5435609"/>
              <a:ext cx="244881" cy="393290"/>
            </a:xfrm>
            <a:custGeom>
              <a:avLst/>
              <a:gdLst/>
              <a:ahLst/>
              <a:cxnLst/>
              <a:rect l="0" t="0" r="0" b="0"/>
              <a:pathLst>
                <a:path w="244881" h="393290">
                  <a:moveTo>
                    <a:pt x="77525" y="171441"/>
                  </a:moveTo>
                  <a:lnTo>
                    <a:pt x="77525" y="171441"/>
                  </a:lnTo>
                  <a:lnTo>
                    <a:pt x="77525" y="164699"/>
                  </a:lnTo>
                  <a:lnTo>
                    <a:pt x="76113" y="162007"/>
                  </a:lnTo>
                  <a:lnTo>
                    <a:pt x="70783" y="157136"/>
                  </a:lnTo>
                  <a:lnTo>
                    <a:pt x="56477" y="150426"/>
                  </a:lnTo>
                  <a:lnTo>
                    <a:pt x="38833" y="147340"/>
                  </a:lnTo>
                  <a:lnTo>
                    <a:pt x="33385" y="149025"/>
                  </a:lnTo>
                  <a:lnTo>
                    <a:pt x="23570" y="156538"/>
                  </a:lnTo>
                  <a:lnTo>
                    <a:pt x="10111" y="176041"/>
                  </a:lnTo>
                  <a:lnTo>
                    <a:pt x="557" y="206435"/>
                  </a:lnTo>
                  <a:lnTo>
                    <a:pt x="0" y="232139"/>
                  </a:lnTo>
                  <a:lnTo>
                    <a:pt x="4499" y="244514"/>
                  </a:lnTo>
                  <a:lnTo>
                    <a:pt x="7674" y="249790"/>
                  </a:lnTo>
                  <a:lnTo>
                    <a:pt x="12613" y="252601"/>
                  </a:lnTo>
                  <a:lnTo>
                    <a:pt x="25627" y="253844"/>
                  </a:lnTo>
                  <a:lnTo>
                    <a:pt x="38937" y="250163"/>
                  </a:lnTo>
                  <a:lnTo>
                    <a:pt x="45450" y="247205"/>
                  </a:lnTo>
                  <a:lnTo>
                    <a:pt x="56448" y="234512"/>
                  </a:lnTo>
                  <a:lnTo>
                    <a:pt x="71637" y="200988"/>
                  </a:lnTo>
                  <a:lnTo>
                    <a:pt x="80726" y="153393"/>
                  </a:lnTo>
                  <a:lnTo>
                    <a:pt x="83647" y="117332"/>
                  </a:lnTo>
                  <a:lnTo>
                    <a:pt x="87962" y="73250"/>
                  </a:lnTo>
                  <a:lnTo>
                    <a:pt x="89778" y="27240"/>
                  </a:lnTo>
                  <a:lnTo>
                    <a:pt x="90186" y="6"/>
                  </a:lnTo>
                  <a:lnTo>
                    <a:pt x="90199" y="0"/>
                  </a:lnTo>
                  <a:lnTo>
                    <a:pt x="83314" y="38292"/>
                  </a:lnTo>
                  <a:lnTo>
                    <a:pt x="81121" y="78132"/>
                  </a:lnTo>
                  <a:lnTo>
                    <a:pt x="84940" y="121216"/>
                  </a:lnTo>
                  <a:lnTo>
                    <a:pt x="89181" y="166537"/>
                  </a:lnTo>
                  <a:lnTo>
                    <a:pt x="100158" y="209670"/>
                  </a:lnTo>
                  <a:lnTo>
                    <a:pt x="111121" y="235136"/>
                  </a:lnTo>
                  <a:lnTo>
                    <a:pt x="116680" y="242083"/>
                  </a:lnTo>
                  <a:lnTo>
                    <a:pt x="119856" y="241819"/>
                  </a:lnTo>
                  <a:lnTo>
                    <a:pt x="127148" y="235881"/>
                  </a:lnTo>
                  <a:lnTo>
                    <a:pt x="150828" y="190775"/>
                  </a:lnTo>
                  <a:lnTo>
                    <a:pt x="155495" y="184032"/>
                  </a:lnTo>
                  <a:lnTo>
                    <a:pt x="157021" y="182657"/>
                  </a:lnTo>
                  <a:lnTo>
                    <a:pt x="158039" y="182446"/>
                  </a:lnTo>
                  <a:lnTo>
                    <a:pt x="175896" y="198565"/>
                  </a:lnTo>
                  <a:lnTo>
                    <a:pt x="183805" y="201135"/>
                  </a:lnTo>
                  <a:lnTo>
                    <a:pt x="187889" y="200409"/>
                  </a:lnTo>
                  <a:lnTo>
                    <a:pt x="200380" y="192646"/>
                  </a:lnTo>
                  <a:lnTo>
                    <a:pt x="211606" y="182114"/>
                  </a:lnTo>
                  <a:lnTo>
                    <a:pt x="215560" y="175623"/>
                  </a:lnTo>
                  <a:lnTo>
                    <a:pt x="216115" y="175640"/>
                  </a:lnTo>
                  <a:lnTo>
                    <a:pt x="216485" y="176357"/>
                  </a:lnTo>
                  <a:lnTo>
                    <a:pt x="219078" y="220425"/>
                  </a:lnTo>
                  <a:lnTo>
                    <a:pt x="228758" y="260233"/>
                  </a:lnTo>
                  <a:lnTo>
                    <a:pt x="238595" y="294646"/>
                  </a:lnTo>
                  <a:lnTo>
                    <a:pt x="244880" y="332987"/>
                  </a:lnTo>
                  <a:lnTo>
                    <a:pt x="244097" y="351190"/>
                  </a:lnTo>
                  <a:lnTo>
                    <a:pt x="232948" y="376708"/>
                  </a:lnTo>
                  <a:lnTo>
                    <a:pt x="219611" y="392031"/>
                  </a:lnTo>
                  <a:lnTo>
                    <a:pt x="213171" y="393289"/>
                  </a:lnTo>
                  <a:lnTo>
                    <a:pt x="196608" y="390925"/>
                  </a:lnTo>
                  <a:lnTo>
                    <a:pt x="166425" y="368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3692"/>
            <p:cNvSpPr/>
            <p:nvPr>
              <p:custDataLst>
                <p:tags r:id="rId217"/>
              </p:custDataLst>
            </p:nvPr>
          </p:nvSpPr>
          <p:spPr>
            <a:xfrm>
              <a:off x="2369433" y="5619750"/>
              <a:ext cx="107068" cy="142847"/>
            </a:xfrm>
            <a:custGeom>
              <a:avLst/>
              <a:gdLst/>
              <a:ahLst/>
              <a:cxnLst/>
              <a:rect l="0" t="0" r="0" b="0"/>
              <a:pathLst>
                <a:path w="107068" h="142847">
                  <a:moveTo>
                    <a:pt x="5467" y="69850"/>
                  </a:moveTo>
                  <a:lnTo>
                    <a:pt x="5467" y="69850"/>
                  </a:lnTo>
                  <a:lnTo>
                    <a:pt x="2096" y="66479"/>
                  </a:lnTo>
                  <a:lnTo>
                    <a:pt x="441" y="62943"/>
                  </a:lnTo>
                  <a:lnTo>
                    <a:pt x="0" y="61011"/>
                  </a:lnTo>
                  <a:lnTo>
                    <a:pt x="411" y="59018"/>
                  </a:lnTo>
                  <a:lnTo>
                    <a:pt x="2750" y="54923"/>
                  </a:lnTo>
                  <a:lnTo>
                    <a:pt x="4361" y="53548"/>
                  </a:lnTo>
                  <a:lnTo>
                    <a:pt x="8033" y="52022"/>
                  </a:lnTo>
                  <a:lnTo>
                    <a:pt x="20809" y="57904"/>
                  </a:lnTo>
                  <a:lnTo>
                    <a:pt x="41371" y="71955"/>
                  </a:lnTo>
                  <a:lnTo>
                    <a:pt x="51528" y="85367"/>
                  </a:lnTo>
                  <a:lnTo>
                    <a:pt x="57689" y="100736"/>
                  </a:lnTo>
                  <a:lnTo>
                    <a:pt x="61968" y="135239"/>
                  </a:lnTo>
                  <a:lnTo>
                    <a:pt x="61479" y="138843"/>
                  </a:lnTo>
                  <a:lnTo>
                    <a:pt x="60447" y="141245"/>
                  </a:lnTo>
                  <a:lnTo>
                    <a:pt x="59054" y="142846"/>
                  </a:lnTo>
                  <a:lnTo>
                    <a:pt x="57419" y="141093"/>
                  </a:lnTo>
                  <a:lnTo>
                    <a:pt x="47673" y="113786"/>
                  </a:lnTo>
                  <a:lnTo>
                    <a:pt x="51526" y="81614"/>
                  </a:lnTo>
                  <a:lnTo>
                    <a:pt x="68346" y="44172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3693"/>
            <p:cNvSpPr/>
            <p:nvPr>
              <p:custDataLst>
                <p:tags r:id="rId218"/>
              </p:custDataLst>
            </p:nvPr>
          </p:nvSpPr>
          <p:spPr>
            <a:xfrm>
              <a:off x="2623659" y="5501204"/>
              <a:ext cx="100492" cy="286571"/>
            </a:xfrm>
            <a:custGeom>
              <a:avLst/>
              <a:gdLst/>
              <a:ahLst/>
              <a:cxnLst/>
              <a:rect l="0" t="0" r="0" b="0"/>
              <a:pathLst>
                <a:path w="100492" h="286571">
                  <a:moveTo>
                    <a:pt x="81441" y="23296"/>
                  </a:moveTo>
                  <a:lnTo>
                    <a:pt x="81441" y="23296"/>
                  </a:lnTo>
                  <a:lnTo>
                    <a:pt x="81441" y="14457"/>
                  </a:lnTo>
                  <a:lnTo>
                    <a:pt x="78070" y="4998"/>
                  </a:lnTo>
                  <a:lnTo>
                    <a:pt x="75666" y="2631"/>
                  </a:lnTo>
                  <a:lnTo>
                    <a:pt x="69232" y="0"/>
                  </a:lnTo>
                  <a:lnTo>
                    <a:pt x="61668" y="713"/>
                  </a:lnTo>
                  <a:lnTo>
                    <a:pt x="57676" y="1890"/>
                  </a:lnTo>
                  <a:lnTo>
                    <a:pt x="41944" y="20403"/>
                  </a:lnTo>
                  <a:lnTo>
                    <a:pt x="22734" y="58969"/>
                  </a:lnTo>
                  <a:lnTo>
                    <a:pt x="9115" y="100977"/>
                  </a:lnTo>
                  <a:lnTo>
                    <a:pt x="2635" y="147138"/>
                  </a:lnTo>
                  <a:lnTo>
                    <a:pt x="0" y="187460"/>
                  </a:lnTo>
                  <a:lnTo>
                    <a:pt x="4885" y="225214"/>
                  </a:lnTo>
                  <a:lnTo>
                    <a:pt x="14856" y="252065"/>
                  </a:lnTo>
                  <a:lnTo>
                    <a:pt x="38397" y="278433"/>
                  </a:lnTo>
                  <a:lnTo>
                    <a:pt x="52197" y="284857"/>
                  </a:lnTo>
                  <a:lnTo>
                    <a:pt x="59829" y="286570"/>
                  </a:lnTo>
                  <a:lnTo>
                    <a:pt x="100491" y="277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3694"/>
            <p:cNvSpPr/>
            <p:nvPr>
              <p:custDataLst>
                <p:tags r:id="rId219"/>
              </p:custDataLst>
            </p:nvPr>
          </p:nvSpPr>
          <p:spPr>
            <a:xfrm>
              <a:off x="2763133" y="5570716"/>
              <a:ext cx="119768" cy="169685"/>
            </a:xfrm>
            <a:custGeom>
              <a:avLst/>
              <a:gdLst/>
              <a:ahLst/>
              <a:cxnLst/>
              <a:rect l="0" t="0" r="0" b="0"/>
              <a:pathLst>
                <a:path w="119768" h="169685">
                  <a:moveTo>
                    <a:pt x="5467" y="10934"/>
                  </a:moveTo>
                  <a:lnTo>
                    <a:pt x="5467" y="10934"/>
                  </a:lnTo>
                  <a:lnTo>
                    <a:pt x="0" y="0"/>
                  </a:lnTo>
                  <a:lnTo>
                    <a:pt x="10136" y="10133"/>
                  </a:lnTo>
                  <a:lnTo>
                    <a:pt x="43977" y="54646"/>
                  </a:lnTo>
                  <a:lnTo>
                    <a:pt x="75371" y="101156"/>
                  </a:lnTo>
                  <a:lnTo>
                    <a:pt x="99116" y="147213"/>
                  </a:lnTo>
                  <a:lnTo>
                    <a:pt x="119767" y="169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3695"/>
            <p:cNvSpPr/>
            <p:nvPr>
              <p:custDataLst>
                <p:tags r:id="rId220"/>
              </p:custDataLst>
            </p:nvPr>
          </p:nvSpPr>
          <p:spPr>
            <a:xfrm>
              <a:off x="2791994" y="5561347"/>
              <a:ext cx="122373" cy="183164"/>
            </a:xfrm>
            <a:custGeom>
              <a:avLst/>
              <a:gdLst/>
              <a:ahLst/>
              <a:cxnLst/>
              <a:rect l="0" t="0" r="0" b="0"/>
              <a:pathLst>
                <a:path w="122373" h="183164">
                  <a:moveTo>
                    <a:pt x="109956" y="33003"/>
                  </a:moveTo>
                  <a:lnTo>
                    <a:pt x="109956" y="33003"/>
                  </a:lnTo>
                  <a:lnTo>
                    <a:pt x="119416" y="433"/>
                  </a:lnTo>
                  <a:lnTo>
                    <a:pt x="120496" y="0"/>
                  </a:lnTo>
                  <a:lnTo>
                    <a:pt x="121216" y="1124"/>
                  </a:lnTo>
                  <a:lnTo>
                    <a:pt x="122372" y="13065"/>
                  </a:lnTo>
                  <a:lnTo>
                    <a:pt x="111755" y="44221"/>
                  </a:lnTo>
                  <a:lnTo>
                    <a:pt x="90007" y="84347"/>
                  </a:lnTo>
                  <a:lnTo>
                    <a:pt x="55872" y="130391"/>
                  </a:lnTo>
                  <a:lnTo>
                    <a:pt x="10374" y="177636"/>
                  </a:lnTo>
                  <a:lnTo>
                    <a:pt x="3844" y="181951"/>
                  </a:lnTo>
                  <a:lnTo>
                    <a:pt x="1115" y="183102"/>
                  </a:lnTo>
                  <a:lnTo>
                    <a:pt x="0" y="183163"/>
                  </a:lnTo>
                  <a:lnTo>
                    <a:pt x="2006" y="179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3696"/>
            <p:cNvSpPr/>
            <p:nvPr>
              <p:custDataLst>
                <p:tags r:id="rId221"/>
              </p:custDataLst>
            </p:nvPr>
          </p:nvSpPr>
          <p:spPr>
            <a:xfrm>
              <a:off x="3094368" y="5571642"/>
              <a:ext cx="144133" cy="137009"/>
            </a:xfrm>
            <a:custGeom>
              <a:avLst/>
              <a:gdLst/>
              <a:ahLst/>
              <a:cxnLst/>
              <a:rect l="0" t="0" r="0" b="0"/>
              <a:pathLst>
                <a:path w="144133" h="137009">
                  <a:moveTo>
                    <a:pt x="99682" y="3658"/>
                  </a:moveTo>
                  <a:lnTo>
                    <a:pt x="99682" y="3658"/>
                  </a:lnTo>
                  <a:lnTo>
                    <a:pt x="113987" y="3658"/>
                  </a:lnTo>
                  <a:lnTo>
                    <a:pt x="115569" y="2953"/>
                  </a:lnTo>
                  <a:lnTo>
                    <a:pt x="116623" y="1776"/>
                  </a:lnTo>
                  <a:lnTo>
                    <a:pt x="117326" y="287"/>
                  </a:lnTo>
                  <a:lnTo>
                    <a:pt x="117795" y="0"/>
                  </a:lnTo>
                  <a:lnTo>
                    <a:pt x="118107" y="513"/>
                  </a:lnTo>
                  <a:lnTo>
                    <a:pt x="118316" y="1561"/>
                  </a:lnTo>
                  <a:lnTo>
                    <a:pt x="108496" y="13150"/>
                  </a:lnTo>
                  <a:lnTo>
                    <a:pt x="65102" y="39545"/>
                  </a:lnTo>
                  <a:lnTo>
                    <a:pt x="22125" y="60794"/>
                  </a:lnTo>
                  <a:lnTo>
                    <a:pt x="4556" y="74368"/>
                  </a:lnTo>
                  <a:lnTo>
                    <a:pt x="959" y="81181"/>
                  </a:lnTo>
                  <a:lnTo>
                    <a:pt x="0" y="84973"/>
                  </a:lnTo>
                  <a:lnTo>
                    <a:pt x="66" y="88207"/>
                  </a:lnTo>
                  <a:lnTo>
                    <a:pt x="2021" y="93682"/>
                  </a:lnTo>
                  <a:lnTo>
                    <a:pt x="20573" y="104101"/>
                  </a:lnTo>
                  <a:lnTo>
                    <a:pt x="67174" y="115195"/>
                  </a:lnTo>
                  <a:lnTo>
                    <a:pt x="111814" y="126062"/>
                  </a:lnTo>
                  <a:lnTo>
                    <a:pt x="144132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3697"/>
            <p:cNvSpPr/>
            <p:nvPr>
              <p:custDataLst>
                <p:tags r:id="rId222"/>
              </p:custDataLst>
            </p:nvPr>
          </p:nvSpPr>
          <p:spPr>
            <a:xfrm>
              <a:off x="3353680" y="5563483"/>
              <a:ext cx="106256" cy="282551"/>
            </a:xfrm>
            <a:custGeom>
              <a:avLst/>
              <a:gdLst/>
              <a:ahLst/>
              <a:cxnLst/>
              <a:rect l="0" t="0" r="0" b="0"/>
              <a:pathLst>
                <a:path w="106256" h="282551">
                  <a:moveTo>
                    <a:pt x="5470" y="5467"/>
                  </a:moveTo>
                  <a:lnTo>
                    <a:pt x="5470" y="5467"/>
                  </a:lnTo>
                  <a:lnTo>
                    <a:pt x="5470" y="0"/>
                  </a:lnTo>
                  <a:lnTo>
                    <a:pt x="2099" y="2749"/>
                  </a:lnTo>
                  <a:lnTo>
                    <a:pt x="444" y="9904"/>
                  </a:lnTo>
                  <a:lnTo>
                    <a:pt x="0" y="38507"/>
                  </a:lnTo>
                  <a:lnTo>
                    <a:pt x="7981" y="74512"/>
                  </a:lnTo>
                  <a:lnTo>
                    <a:pt x="13877" y="83896"/>
                  </a:lnTo>
                  <a:lnTo>
                    <a:pt x="17424" y="87386"/>
                  </a:lnTo>
                  <a:lnTo>
                    <a:pt x="27011" y="91264"/>
                  </a:lnTo>
                  <a:lnTo>
                    <a:pt x="32530" y="92299"/>
                  </a:lnTo>
                  <a:lnTo>
                    <a:pt x="46189" y="87803"/>
                  </a:lnTo>
                  <a:lnTo>
                    <a:pt x="59551" y="78751"/>
                  </a:lnTo>
                  <a:lnTo>
                    <a:pt x="67841" y="67670"/>
                  </a:lnTo>
                  <a:lnTo>
                    <a:pt x="84387" y="23849"/>
                  </a:lnTo>
                  <a:lnTo>
                    <a:pt x="87541" y="4935"/>
                  </a:lnTo>
                  <a:lnTo>
                    <a:pt x="87992" y="47709"/>
                  </a:lnTo>
                  <a:lnTo>
                    <a:pt x="91385" y="88443"/>
                  </a:lnTo>
                  <a:lnTo>
                    <a:pt x="98850" y="130147"/>
                  </a:lnTo>
                  <a:lnTo>
                    <a:pt x="104321" y="168861"/>
                  </a:lnTo>
                  <a:lnTo>
                    <a:pt x="106255" y="204712"/>
                  </a:lnTo>
                  <a:lnTo>
                    <a:pt x="106123" y="243165"/>
                  </a:lnTo>
                  <a:lnTo>
                    <a:pt x="101223" y="268513"/>
                  </a:lnTo>
                  <a:lnTo>
                    <a:pt x="94829" y="280186"/>
                  </a:lnTo>
                  <a:lnTo>
                    <a:pt x="91148" y="282452"/>
                  </a:lnTo>
                  <a:lnTo>
                    <a:pt x="87283" y="282550"/>
                  </a:lnTo>
                  <a:lnTo>
                    <a:pt x="83295" y="281207"/>
                  </a:lnTo>
                  <a:lnTo>
                    <a:pt x="80637" y="277488"/>
                  </a:lnTo>
                  <a:lnTo>
                    <a:pt x="74489" y="241835"/>
                  </a:lnTo>
                  <a:lnTo>
                    <a:pt x="7532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3698"/>
            <p:cNvSpPr/>
            <p:nvPr>
              <p:custDataLst>
                <p:tags r:id="rId223"/>
              </p:custDataLst>
            </p:nvPr>
          </p:nvSpPr>
          <p:spPr>
            <a:xfrm>
              <a:off x="3536950" y="5436483"/>
              <a:ext cx="58421" cy="266098"/>
            </a:xfrm>
            <a:custGeom>
              <a:avLst/>
              <a:gdLst/>
              <a:ahLst/>
              <a:cxnLst/>
              <a:rect l="0" t="0" r="0" b="0"/>
              <a:pathLst>
                <a:path w="58421" h="26609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6202" y="2749"/>
                  </a:lnTo>
                  <a:lnTo>
                    <a:pt x="26956" y="13666"/>
                  </a:lnTo>
                  <a:lnTo>
                    <a:pt x="43030" y="41528"/>
                  </a:lnTo>
                  <a:lnTo>
                    <a:pt x="57732" y="88868"/>
                  </a:lnTo>
                  <a:lnTo>
                    <a:pt x="58420" y="129740"/>
                  </a:lnTo>
                  <a:lnTo>
                    <a:pt x="55990" y="170342"/>
                  </a:lnTo>
                  <a:lnTo>
                    <a:pt x="46380" y="208286"/>
                  </a:lnTo>
                  <a:lnTo>
                    <a:pt x="24527" y="253748"/>
                  </a:lnTo>
                  <a:lnTo>
                    <a:pt x="18468" y="262004"/>
                  </a:lnTo>
                  <a:lnTo>
                    <a:pt x="13723" y="266097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3699"/>
            <p:cNvSpPr/>
            <p:nvPr>
              <p:custDataLst>
                <p:tags r:id="rId224"/>
              </p:custDataLst>
            </p:nvPr>
          </p:nvSpPr>
          <p:spPr>
            <a:xfrm>
              <a:off x="3695700" y="5645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3700"/>
            <p:cNvSpPr/>
            <p:nvPr>
              <p:custDataLst>
                <p:tags r:id="rId225"/>
              </p:custDataLst>
            </p:nvPr>
          </p:nvSpPr>
          <p:spPr>
            <a:xfrm>
              <a:off x="3875987" y="5382969"/>
              <a:ext cx="67364" cy="319332"/>
            </a:xfrm>
            <a:custGeom>
              <a:avLst/>
              <a:gdLst/>
              <a:ahLst/>
              <a:cxnLst/>
              <a:rect l="0" t="0" r="0" b="0"/>
              <a:pathLst>
                <a:path w="67364" h="319332">
                  <a:moveTo>
                    <a:pt x="67363" y="52631"/>
                  </a:moveTo>
                  <a:lnTo>
                    <a:pt x="67363" y="52631"/>
                  </a:lnTo>
                  <a:lnTo>
                    <a:pt x="66657" y="26605"/>
                  </a:lnTo>
                  <a:lnTo>
                    <a:pt x="61896" y="7516"/>
                  </a:lnTo>
                  <a:lnTo>
                    <a:pt x="60190" y="4914"/>
                  </a:lnTo>
                  <a:lnTo>
                    <a:pt x="54532" y="144"/>
                  </a:lnTo>
                  <a:lnTo>
                    <a:pt x="51048" y="0"/>
                  </a:lnTo>
                  <a:lnTo>
                    <a:pt x="43414" y="3605"/>
                  </a:lnTo>
                  <a:lnTo>
                    <a:pt x="31183" y="16938"/>
                  </a:lnTo>
                  <a:lnTo>
                    <a:pt x="15113" y="64343"/>
                  </a:lnTo>
                  <a:lnTo>
                    <a:pt x="6804" y="103845"/>
                  </a:lnTo>
                  <a:lnTo>
                    <a:pt x="579" y="143692"/>
                  </a:lnTo>
                  <a:lnTo>
                    <a:pt x="0" y="185074"/>
                  </a:lnTo>
                  <a:lnTo>
                    <a:pt x="6471" y="226489"/>
                  </a:lnTo>
                  <a:lnTo>
                    <a:pt x="14543" y="265897"/>
                  </a:lnTo>
                  <a:lnTo>
                    <a:pt x="21671" y="309315"/>
                  </a:lnTo>
                  <a:lnTo>
                    <a:pt x="21380" y="312654"/>
                  </a:lnTo>
                  <a:lnTo>
                    <a:pt x="16563" y="319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3701"/>
            <p:cNvSpPr/>
            <p:nvPr>
              <p:custDataLst>
                <p:tags r:id="rId226"/>
              </p:custDataLst>
            </p:nvPr>
          </p:nvSpPr>
          <p:spPr>
            <a:xfrm>
              <a:off x="3806298" y="5600700"/>
              <a:ext cx="149753" cy="31751"/>
            </a:xfrm>
            <a:custGeom>
              <a:avLst/>
              <a:gdLst/>
              <a:ahLst/>
              <a:cxnLst/>
              <a:rect l="0" t="0" r="0" b="0"/>
              <a:pathLst>
                <a:path w="149753" h="31751">
                  <a:moveTo>
                    <a:pt x="16402" y="31750"/>
                  </a:moveTo>
                  <a:lnTo>
                    <a:pt x="16402" y="31750"/>
                  </a:lnTo>
                  <a:lnTo>
                    <a:pt x="0" y="20815"/>
                  </a:lnTo>
                  <a:lnTo>
                    <a:pt x="528" y="19521"/>
                  </a:lnTo>
                  <a:lnTo>
                    <a:pt x="4878" y="16202"/>
                  </a:lnTo>
                  <a:lnTo>
                    <a:pt x="18632" y="10367"/>
                  </a:lnTo>
                  <a:lnTo>
                    <a:pt x="62521" y="7145"/>
                  </a:lnTo>
                  <a:lnTo>
                    <a:pt x="102190" y="6584"/>
                  </a:lnTo>
                  <a:lnTo>
                    <a:pt x="149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3702"/>
            <p:cNvSpPr/>
            <p:nvPr>
              <p:custDataLst>
                <p:tags r:id="rId227"/>
              </p:custDataLst>
            </p:nvPr>
          </p:nvSpPr>
          <p:spPr>
            <a:xfrm>
              <a:off x="3971990" y="5652644"/>
              <a:ext cx="85661" cy="81407"/>
            </a:xfrm>
            <a:custGeom>
              <a:avLst/>
              <a:gdLst/>
              <a:ahLst/>
              <a:cxnLst/>
              <a:rect l="0" t="0" r="0" b="0"/>
              <a:pathLst>
                <a:path w="85661" h="81407">
                  <a:moveTo>
                    <a:pt x="9460" y="11556"/>
                  </a:moveTo>
                  <a:lnTo>
                    <a:pt x="9460" y="11556"/>
                  </a:lnTo>
                  <a:lnTo>
                    <a:pt x="6089" y="8185"/>
                  </a:lnTo>
                  <a:lnTo>
                    <a:pt x="4434" y="4648"/>
                  </a:lnTo>
                  <a:lnTo>
                    <a:pt x="3993" y="2718"/>
                  </a:lnTo>
                  <a:lnTo>
                    <a:pt x="2993" y="1430"/>
                  </a:lnTo>
                  <a:lnTo>
                    <a:pt x="0" y="0"/>
                  </a:lnTo>
                  <a:lnTo>
                    <a:pt x="331" y="1030"/>
                  </a:lnTo>
                  <a:lnTo>
                    <a:pt x="26380" y="26512"/>
                  </a:lnTo>
                  <a:lnTo>
                    <a:pt x="50118" y="50101"/>
                  </a:lnTo>
                  <a:lnTo>
                    <a:pt x="68396" y="73027"/>
                  </a:lnTo>
                  <a:lnTo>
                    <a:pt x="85660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3703"/>
            <p:cNvSpPr/>
            <p:nvPr>
              <p:custDataLst>
                <p:tags r:id="rId228"/>
              </p:custDataLst>
            </p:nvPr>
          </p:nvSpPr>
          <p:spPr>
            <a:xfrm>
              <a:off x="4054889" y="5653732"/>
              <a:ext cx="46329" cy="162869"/>
            </a:xfrm>
            <a:custGeom>
              <a:avLst/>
              <a:gdLst/>
              <a:ahLst/>
              <a:cxnLst/>
              <a:rect l="0" t="0" r="0" b="0"/>
              <a:pathLst>
                <a:path w="46329" h="162869">
                  <a:moveTo>
                    <a:pt x="40861" y="23168"/>
                  </a:moveTo>
                  <a:lnTo>
                    <a:pt x="40861" y="23168"/>
                  </a:lnTo>
                  <a:lnTo>
                    <a:pt x="45225" y="13029"/>
                  </a:lnTo>
                  <a:lnTo>
                    <a:pt x="46328" y="5492"/>
                  </a:lnTo>
                  <a:lnTo>
                    <a:pt x="45917" y="2917"/>
                  </a:lnTo>
                  <a:lnTo>
                    <a:pt x="44937" y="1202"/>
                  </a:lnTo>
                  <a:lnTo>
                    <a:pt x="43578" y="57"/>
                  </a:lnTo>
                  <a:lnTo>
                    <a:pt x="42673" y="0"/>
                  </a:lnTo>
                  <a:lnTo>
                    <a:pt x="42069" y="666"/>
                  </a:lnTo>
                  <a:lnTo>
                    <a:pt x="41666" y="1817"/>
                  </a:lnTo>
                  <a:lnTo>
                    <a:pt x="17043" y="36666"/>
                  </a:lnTo>
                  <a:lnTo>
                    <a:pt x="2900" y="79064"/>
                  </a:lnTo>
                  <a:lnTo>
                    <a:pt x="0" y="92460"/>
                  </a:lnTo>
                  <a:lnTo>
                    <a:pt x="4419" y="135554"/>
                  </a:lnTo>
                  <a:lnTo>
                    <a:pt x="7720" y="151481"/>
                  </a:lnTo>
                  <a:lnTo>
                    <a:pt x="8184" y="157394"/>
                  </a:lnTo>
                  <a:lnTo>
                    <a:pt x="9199" y="160630"/>
                  </a:lnTo>
                  <a:lnTo>
                    <a:pt x="15461" y="162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3704"/>
            <p:cNvSpPr/>
            <p:nvPr>
              <p:custDataLst>
                <p:tags r:id="rId229"/>
              </p:custDataLst>
            </p:nvPr>
          </p:nvSpPr>
          <p:spPr>
            <a:xfrm>
              <a:off x="2235200" y="5496038"/>
              <a:ext cx="107479" cy="292557"/>
            </a:xfrm>
            <a:custGeom>
              <a:avLst/>
              <a:gdLst/>
              <a:ahLst/>
              <a:cxnLst/>
              <a:rect l="0" t="0" r="0" b="0"/>
              <a:pathLst>
                <a:path w="107479" h="292557">
                  <a:moveTo>
                    <a:pt x="0" y="130062"/>
                  </a:moveTo>
                  <a:lnTo>
                    <a:pt x="0" y="130062"/>
                  </a:lnTo>
                  <a:lnTo>
                    <a:pt x="0" y="123974"/>
                  </a:lnTo>
                  <a:lnTo>
                    <a:pt x="3371" y="127161"/>
                  </a:lnTo>
                  <a:lnTo>
                    <a:pt x="14927" y="168532"/>
                  </a:lnTo>
                  <a:lnTo>
                    <a:pt x="24570" y="208645"/>
                  </a:lnTo>
                  <a:lnTo>
                    <a:pt x="34696" y="253195"/>
                  </a:lnTo>
                  <a:lnTo>
                    <a:pt x="37652" y="292309"/>
                  </a:lnTo>
                  <a:lnTo>
                    <a:pt x="37801" y="292556"/>
                  </a:lnTo>
                  <a:lnTo>
                    <a:pt x="33710" y="248921"/>
                  </a:lnTo>
                  <a:lnTo>
                    <a:pt x="30255" y="203687"/>
                  </a:lnTo>
                  <a:lnTo>
                    <a:pt x="26852" y="170545"/>
                  </a:lnTo>
                  <a:lnTo>
                    <a:pt x="22988" y="134649"/>
                  </a:lnTo>
                  <a:lnTo>
                    <a:pt x="22682" y="101291"/>
                  </a:lnTo>
                  <a:lnTo>
                    <a:pt x="26476" y="62270"/>
                  </a:lnTo>
                  <a:lnTo>
                    <a:pt x="36831" y="19561"/>
                  </a:lnTo>
                  <a:lnTo>
                    <a:pt x="43650" y="7807"/>
                  </a:lnTo>
                  <a:lnTo>
                    <a:pt x="51385" y="1643"/>
                  </a:lnTo>
                  <a:lnTo>
                    <a:pt x="55424" y="0"/>
                  </a:lnTo>
                  <a:lnTo>
                    <a:pt x="67436" y="3818"/>
                  </a:lnTo>
                  <a:lnTo>
                    <a:pt x="81477" y="13981"/>
                  </a:lnTo>
                  <a:lnTo>
                    <a:pt x="103975" y="45488"/>
                  </a:lnTo>
                  <a:lnTo>
                    <a:pt x="107417" y="52512"/>
                  </a:lnTo>
                  <a:lnTo>
                    <a:pt x="107478" y="71605"/>
                  </a:lnTo>
                  <a:lnTo>
                    <a:pt x="99579" y="100511"/>
                  </a:lnTo>
                  <a:lnTo>
                    <a:pt x="96019" y="108246"/>
                  </a:lnTo>
                  <a:lnTo>
                    <a:pt x="84538" y="118719"/>
                  </a:lnTo>
                  <a:lnTo>
                    <a:pt x="70028" y="125020"/>
                  </a:lnTo>
                  <a:lnTo>
                    <a:pt x="19050" y="130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3705"/>
            <p:cNvSpPr/>
            <p:nvPr>
              <p:custDataLst>
                <p:tags r:id="rId230"/>
              </p:custDataLst>
            </p:nvPr>
          </p:nvSpPr>
          <p:spPr>
            <a:xfrm>
              <a:off x="2000250" y="5233567"/>
              <a:ext cx="72070" cy="140312"/>
            </a:xfrm>
            <a:custGeom>
              <a:avLst/>
              <a:gdLst/>
              <a:ahLst/>
              <a:cxnLst/>
              <a:rect l="0" t="0" r="0" b="0"/>
              <a:pathLst>
                <a:path w="72070" h="140312">
                  <a:moveTo>
                    <a:pt x="6350" y="17883"/>
                  </a:moveTo>
                  <a:lnTo>
                    <a:pt x="6350" y="17883"/>
                  </a:lnTo>
                  <a:lnTo>
                    <a:pt x="883" y="12416"/>
                  </a:lnTo>
                  <a:lnTo>
                    <a:pt x="1294" y="11416"/>
                  </a:lnTo>
                  <a:lnTo>
                    <a:pt x="3632" y="8423"/>
                  </a:lnTo>
                  <a:lnTo>
                    <a:pt x="15658" y="2773"/>
                  </a:lnTo>
                  <a:lnTo>
                    <a:pt x="29255" y="0"/>
                  </a:lnTo>
                  <a:lnTo>
                    <a:pt x="54515" y="4133"/>
                  </a:lnTo>
                  <a:lnTo>
                    <a:pt x="62564" y="7774"/>
                  </a:lnTo>
                  <a:lnTo>
                    <a:pt x="68493" y="17388"/>
                  </a:lnTo>
                  <a:lnTo>
                    <a:pt x="72069" y="29657"/>
                  </a:lnTo>
                  <a:lnTo>
                    <a:pt x="71307" y="39814"/>
                  </a:lnTo>
                  <a:lnTo>
                    <a:pt x="66910" y="53465"/>
                  </a:lnTo>
                  <a:lnTo>
                    <a:pt x="45446" y="80997"/>
                  </a:lnTo>
                  <a:lnTo>
                    <a:pt x="44581" y="90077"/>
                  </a:lnTo>
                  <a:lnTo>
                    <a:pt x="45949" y="92118"/>
                  </a:lnTo>
                  <a:lnTo>
                    <a:pt x="58282" y="100463"/>
                  </a:lnTo>
                  <a:lnTo>
                    <a:pt x="65414" y="105385"/>
                  </a:lnTo>
                  <a:lnTo>
                    <a:pt x="70936" y="112276"/>
                  </a:lnTo>
                  <a:lnTo>
                    <a:pt x="71985" y="116089"/>
                  </a:lnTo>
                  <a:lnTo>
                    <a:pt x="71269" y="124090"/>
                  </a:lnTo>
                  <a:lnTo>
                    <a:pt x="69385" y="127493"/>
                  </a:lnTo>
                  <a:lnTo>
                    <a:pt x="63528" y="133155"/>
                  </a:lnTo>
                  <a:lnTo>
                    <a:pt x="42185" y="140311"/>
                  </a:lnTo>
                  <a:lnTo>
                    <a:pt x="0" y="12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3706"/>
            <p:cNvSpPr/>
            <p:nvPr>
              <p:custDataLst>
                <p:tags r:id="rId231"/>
              </p:custDataLst>
            </p:nvPr>
          </p:nvSpPr>
          <p:spPr>
            <a:xfrm>
              <a:off x="2039597" y="5962650"/>
              <a:ext cx="51432" cy="92012"/>
            </a:xfrm>
            <a:custGeom>
              <a:avLst/>
              <a:gdLst/>
              <a:ahLst/>
              <a:cxnLst/>
              <a:rect l="0" t="0" r="0" b="0"/>
              <a:pathLst>
                <a:path w="51432" h="92012">
                  <a:moveTo>
                    <a:pt x="30503" y="25400"/>
                  </a:moveTo>
                  <a:lnTo>
                    <a:pt x="30503" y="25400"/>
                  </a:lnTo>
                  <a:lnTo>
                    <a:pt x="30503" y="22029"/>
                  </a:lnTo>
                  <a:lnTo>
                    <a:pt x="28622" y="18493"/>
                  </a:lnTo>
                  <a:lnTo>
                    <a:pt x="21043" y="9668"/>
                  </a:lnTo>
                  <a:lnTo>
                    <a:pt x="19258" y="9973"/>
                  </a:lnTo>
                  <a:lnTo>
                    <a:pt x="15392" y="14075"/>
                  </a:lnTo>
                  <a:lnTo>
                    <a:pt x="7161" y="29618"/>
                  </a:lnTo>
                  <a:lnTo>
                    <a:pt x="0" y="63080"/>
                  </a:lnTo>
                  <a:lnTo>
                    <a:pt x="3070" y="76012"/>
                  </a:lnTo>
                  <a:lnTo>
                    <a:pt x="8433" y="86701"/>
                  </a:lnTo>
                  <a:lnTo>
                    <a:pt x="13168" y="91451"/>
                  </a:lnTo>
                  <a:lnTo>
                    <a:pt x="16830" y="92011"/>
                  </a:lnTo>
                  <a:lnTo>
                    <a:pt x="26543" y="90753"/>
                  </a:lnTo>
                  <a:lnTo>
                    <a:pt x="36033" y="85959"/>
                  </a:lnTo>
                  <a:lnTo>
                    <a:pt x="40540" y="82707"/>
                  </a:lnTo>
                  <a:lnTo>
                    <a:pt x="47429" y="71566"/>
                  </a:lnTo>
                  <a:lnTo>
                    <a:pt x="51431" y="58618"/>
                  </a:lnTo>
                  <a:lnTo>
                    <a:pt x="50858" y="48160"/>
                  </a:lnTo>
                  <a:lnTo>
                    <a:pt x="305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3707"/>
            <p:cNvSpPr/>
            <p:nvPr>
              <p:custDataLst>
                <p:tags r:id="rId232"/>
              </p:custDataLst>
            </p:nvPr>
          </p:nvSpPr>
          <p:spPr>
            <a:xfrm>
              <a:off x="2032000" y="5451579"/>
              <a:ext cx="69851" cy="390422"/>
            </a:xfrm>
            <a:custGeom>
              <a:avLst/>
              <a:gdLst/>
              <a:ahLst/>
              <a:cxnLst/>
              <a:rect l="0" t="0" r="0" b="0"/>
              <a:pathLst>
                <a:path w="69851" h="390422">
                  <a:moveTo>
                    <a:pt x="69850" y="9421"/>
                  </a:moveTo>
                  <a:lnTo>
                    <a:pt x="69850" y="9421"/>
                  </a:lnTo>
                  <a:lnTo>
                    <a:pt x="61012" y="582"/>
                  </a:lnTo>
                  <a:lnTo>
                    <a:pt x="59019" y="0"/>
                  </a:lnTo>
                  <a:lnTo>
                    <a:pt x="56985" y="318"/>
                  </a:lnTo>
                  <a:lnTo>
                    <a:pt x="41909" y="9269"/>
                  </a:lnTo>
                  <a:lnTo>
                    <a:pt x="34384" y="18526"/>
                  </a:lnTo>
                  <a:lnTo>
                    <a:pt x="20432" y="55199"/>
                  </a:lnTo>
                  <a:lnTo>
                    <a:pt x="14227" y="102817"/>
                  </a:lnTo>
                  <a:lnTo>
                    <a:pt x="14883" y="140445"/>
                  </a:lnTo>
                  <a:lnTo>
                    <a:pt x="24969" y="188016"/>
                  </a:lnTo>
                  <a:lnTo>
                    <a:pt x="39646" y="233865"/>
                  </a:lnTo>
                  <a:lnTo>
                    <a:pt x="55339" y="281180"/>
                  </a:lnTo>
                  <a:lnTo>
                    <a:pt x="61082" y="320188"/>
                  </a:lnTo>
                  <a:lnTo>
                    <a:pt x="61611" y="359745"/>
                  </a:lnTo>
                  <a:lnTo>
                    <a:pt x="56546" y="372319"/>
                  </a:lnTo>
                  <a:lnTo>
                    <a:pt x="51808" y="376235"/>
                  </a:lnTo>
                  <a:lnTo>
                    <a:pt x="13378" y="388639"/>
                  </a:lnTo>
                  <a:lnTo>
                    <a:pt x="0" y="39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3708"/>
            <p:cNvSpPr/>
            <p:nvPr>
              <p:custDataLst>
                <p:tags r:id="rId233"/>
              </p:custDataLst>
            </p:nvPr>
          </p:nvSpPr>
          <p:spPr>
            <a:xfrm>
              <a:off x="1594712" y="5715000"/>
              <a:ext cx="145189" cy="42396"/>
            </a:xfrm>
            <a:custGeom>
              <a:avLst/>
              <a:gdLst/>
              <a:ahLst/>
              <a:cxnLst/>
              <a:rect l="0" t="0" r="0" b="0"/>
              <a:pathLst>
                <a:path w="145189" h="42396">
                  <a:moveTo>
                    <a:pt x="24538" y="0"/>
                  </a:moveTo>
                  <a:lnTo>
                    <a:pt x="24538" y="0"/>
                  </a:lnTo>
                  <a:lnTo>
                    <a:pt x="21167" y="6742"/>
                  </a:lnTo>
                  <a:lnTo>
                    <a:pt x="5684" y="22366"/>
                  </a:lnTo>
                  <a:lnTo>
                    <a:pt x="431" y="37579"/>
                  </a:lnTo>
                  <a:lnTo>
                    <a:pt x="0" y="37754"/>
                  </a:lnTo>
                  <a:lnTo>
                    <a:pt x="14517" y="42395"/>
                  </a:lnTo>
                  <a:lnTo>
                    <a:pt x="45293" y="42163"/>
                  </a:lnTo>
                  <a:lnTo>
                    <a:pt x="84075" y="37423"/>
                  </a:lnTo>
                  <a:lnTo>
                    <a:pt x="14518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3709"/>
            <p:cNvSpPr/>
            <p:nvPr>
              <p:custDataLst>
                <p:tags r:id="rId234"/>
              </p:custDataLst>
            </p:nvPr>
          </p:nvSpPr>
          <p:spPr>
            <a:xfrm>
              <a:off x="1581150" y="5639062"/>
              <a:ext cx="127001" cy="6089"/>
            </a:xfrm>
            <a:custGeom>
              <a:avLst/>
              <a:gdLst/>
              <a:ahLst/>
              <a:cxnLst/>
              <a:rect l="0" t="0" r="0" b="0"/>
              <a:pathLst>
                <a:path w="127001" h="6089">
                  <a:moveTo>
                    <a:pt x="0" y="6088"/>
                  </a:moveTo>
                  <a:lnTo>
                    <a:pt x="0" y="6088"/>
                  </a:lnTo>
                  <a:lnTo>
                    <a:pt x="6742" y="2717"/>
                  </a:lnTo>
                  <a:lnTo>
                    <a:pt x="47530" y="0"/>
                  </a:lnTo>
                  <a:lnTo>
                    <a:pt x="88646" y="495"/>
                  </a:lnTo>
                  <a:lnTo>
                    <a:pt x="12700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3710"/>
            <p:cNvSpPr/>
            <p:nvPr>
              <p:custDataLst>
                <p:tags r:id="rId235"/>
              </p:custDataLst>
            </p:nvPr>
          </p:nvSpPr>
          <p:spPr>
            <a:xfrm>
              <a:off x="4193303" y="5439643"/>
              <a:ext cx="61198" cy="224558"/>
            </a:xfrm>
            <a:custGeom>
              <a:avLst/>
              <a:gdLst/>
              <a:ahLst/>
              <a:cxnLst/>
              <a:rect l="0" t="0" r="0" b="0"/>
              <a:pathLst>
                <a:path w="61198" h="224558">
                  <a:moveTo>
                    <a:pt x="61197" y="21357"/>
                  </a:moveTo>
                  <a:lnTo>
                    <a:pt x="61197" y="21357"/>
                  </a:lnTo>
                  <a:lnTo>
                    <a:pt x="61197" y="17986"/>
                  </a:lnTo>
                  <a:lnTo>
                    <a:pt x="57826" y="9148"/>
                  </a:lnTo>
                  <a:lnTo>
                    <a:pt x="52359" y="963"/>
                  </a:lnTo>
                  <a:lnTo>
                    <a:pt x="50366" y="0"/>
                  </a:lnTo>
                  <a:lnTo>
                    <a:pt x="48332" y="63"/>
                  </a:lnTo>
                  <a:lnTo>
                    <a:pt x="46270" y="811"/>
                  </a:lnTo>
                  <a:lnTo>
                    <a:pt x="36626" y="8606"/>
                  </a:lnTo>
                  <a:lnTo>
                    <a:pt x="25090" y="35432"/>
                  </a:lnTo>
                  <a:lnTo>
                    <a:pt x="9239" y="78740"/>
                  </a:lnTo>
                  <a:lnTo>
                    <a:pt x="708" y="124231"/>
                  </a:lnTo>
                  <a:lnTo>
                    <a:pt x="0" y="164179"/>
                  </a:lnTo>
                  <a:lnTo>
                    <a:pt x="4835" y="185257"/>
                  </a:lnTo>
                  <a:lnTo>
                    <a:pt x="42147" y="224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3711"/>
            <p:cNvSpPr/>
            <p:nvPr>
              <p:custDataLst>
                <p:tags r:id="rId236"/>
              </p:custDataLst>
            </p:nvPr>
          </p:nvSpPr>
          <p:spPr>
            <a:xfrm>
              <a:off x="4273550" y="5574700"/>
              <a:ext cx="73369" cy="197351"/>
            </a:xfrm>
            <a:custGeom>
              <a:avLst/>
              <a:gdLst/>
              <a:ahLst/>
              <a:cxnLst/>
              <a:rect l="0" t="0" r="0" b="0"/>
              <a:pathLst>
                <a:path w="73369" h="197351">
                  <a:moveTo>
                    <a:pt x="0" y="26000"/>
                  </a:moveTo>
                  <a:lnTo>
                    <a:pt x="0" y="26000"/>
                  </a:lnTo>
                  <a:lnTo>
                    <a:pt x="5467" y="760"/>
                  </a:lnTo>
                  <a:lnTo>
                    <a:pt x="5056" y="0"/>
                  </a:lnTo>
                  <a:lnTo>
                    <a:pt x="4076" y="906"/>
                  </a:lnTo>
                  <a:lnTo>
                    <a:pt x="1812" y="4969"/>
                  </a:lnTo>
                  <a:lnTo>
                    <a:pt x="536" y="12635"/>
                  </a:lnTo>
                  <a:lnTo>
                    <a:pt x="1987" y="35355"/>
                  </a:lnTo>
                  <a:lnTo>
                    <a:pt x="6939" y="52996"/>
                  </a:lnTo>
                  <a:lnTo>
                    <a:pt x="8860" y="56697"/>
                  </a:lnTo>
                  <a:lnTo>
                    <a:pt x="11550" y="59165"/>
                  </a:lnTo>
                  <a:lnTo>
                    <a:pt x="18304" y="61906"/>
                  </a:lnTo>
                  <a:lnTo>
                    <a:pt x="22080" y="61226"/>
                  </a:lnTo>
                  <a:lnTo>
                    <a:pt x="30039" y="56707"/>
                  </a:lnTo>
                  <a:lnTo>
                    <a:pt x="53998" y="33258"/>
                  </a:lnTo>
                  <a:lnTo>
                    <a:pt x="61623" y="22338"/>
                  </a:lnTo>
                  <a:lnTo>
                    <a:pt x="62954" y="22854"/>
                  </a:lnTo>
                  <a:lnTo>
                    <a:pt x="66315" y="27188"/>
                  </a:lnTo>
                  <a:lnTo>
                    <a:pt x="66397" y="37582"/>
                  </a:lnTo>
                  <a:lnTo>
                    <a:pt x="65493" y="50903"/>
                  </a:lnTo>
                  <a:lnTo>
                    <a:pt x="69137" y="93197"/>
                  </a:lnTo>
                  <a:lnTo>
                    <a:pt x="73368" y="131597"/>
                  </a:lnTo>
                  <a:lnTo>
                    <a:pt x="69795" y="160612"/>
                  </a:lnTo>
                  <a:lnTo>
                    <a:pt x="55723" y="193409"/>
                  </a:lnTo>
                  <a:lnTo>
                    <a:pt x="51965" y="196168"/>
                  </a:lnTo>
                  <a:lnTo>
                    <a:pt x="47343" y="197300"/>
                  </a:lnTo>
                  <a:lnTo>
                    <a:pt x="42146" y="197350"/>
                  </a:lnTo>
                  <a:lnTo>
                    <a:pt x="37975" y="194562"/>
                  </a:lnTo>
                  <a:lnTo>
                    <a:pt x="25400" y="172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3712"/>
            <p:cNvSpPr/>
            <p:nvPr>
              <p:custDataLst>
                <p:tags r:id="rId237"/>
              </p:custDataLst>
            </p:nvPr>
          </p:nvSpPr>
          <p:spPr>
            <a:xfrm>
              <a:off x="4413250" y="5467350"/>
              <a:ext cx="55399" cy="234951"/>
            </a:xfrm>
            <a:custGeom>
              <a:avLst/>
              <a:gdLst/>
              <a:ahLst/>
              <a:cxnLst/>
              <a:rect l="0" t="0" r="0" b="0"/>
              <a:pathLst>
                <a:path w="55399" h="234951">
                  <a:moveTo>
                    <a:pt x="12700" y="0"/>
                  </a:moveTo>
                  <a:lnTo>
                    <a:pt x="12700" y="0"/>
                  </a:lnTo>
                  <a:lnTo>
                    <a:pt x="39836" y="35975"/>
                  </a:lnTo>
                  <a:lnTo>
                    <a:pt x="47551" y="53149"/>
                  </a:lnTo>
                  <a:lnTo>
                    <a:pt x="55398" y="97937"/>
                  </a:lnTo>
                  <a:lnTo>
                    <a:pt x="53434" y="139760"/>
                  </a:lnTo>
                  <a:lnTo>
                    <a:pt x="40476" y="184737"/>
                  </a:lnTo>
                  <a:lnTo>
                    <a:pt x="15548" y="223494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0" name="SMARTInkShape-3713"/>
          <p:cNvSpPr/>
          <p:nvPr>
            <p:custDataLst>
              <p:tags r:id="rId3"/>
            </p:custDataLst>
          </p:nvPr>
        </p:nvSpPr>
        <p:spPr>
          <a:xfrm>
            <a:off x="6812198" y="4286974"/>
            <a:ext cx="248454" cy="453505"/>
          </a:xfrm>
          <a:custGeom>
            <a:avLst/>
            <a:gdLst/>
            <a:ahLst/>
            <a:cxnLst/>
            <a:rect l="0" t="0" r="0" b="0"/>
            <a:pathLst>
              <a:path w="248454" h="453505">
                <a:moveTo>
                  <a:pt x="83902" y="164376"/>
                </a:moveTo>
                <a:lnTo>
                  <a:pt x="83902" y="164376"/>
                </a:lnTo>
                <a:lnTo>
                  <a:pt x="69596" y="144603"/>
                </a:lnTo>
                <a:lnTo>
                  <a:pt x="59516" y="137272"/>
                </a:lnTo>
                <a:lnTo>
                  <a:pt x="49781" y="136572"/>
                </a:lnTo>
                <a:lnTo>
                  <a:pt x="44221" y="137373"/>
                </a:lnTo>
                <a:lnTo>
                  <a:pt x="34280" y="143908"/>
                </a:lnTo>
                <a:lnTo>
                  <a:pt x="24453" y="155985"/>
                </a:lnTo>
                <a:lnTo>
                  <a:pt x="8432" y="186584"/>
                </a:lnTo>
                <a:lnTo>
                  <a:pt x="0" y="221050"/>
                </a:lnTo>
                <a:lnTo>
                  <a:pt x="282" y="240600"/>
                </a:lnTo>
                <a:lnTo>
                  <a:pt x="6521" y="254933"/>
                </a:lnTo>
                <a:lnTo>
                  <a:pt x="11148" y="260731"/>
                </a:lnTo>
                <a:lnTo>
                  <a:pt x="16349" y="263890"/>
                </a:lnTo>
                <a:lnTo>
                  <a:pt x="27773" y="265519"/>
                </a:lnTo>
                <a:lnTo>
                  <a:pt x="33783" y="262144"/>
                </a:lnTo>
                <a:lnTo>
                  <a:pt x="46104" y="248986"/>
                </a:lnTo>
                <a:lnTo>
                  <a:pt x="65487" y="203771"/>
                </a:lnTo>
                <a:lnTo>
                  <a:pt x="78723" y="157942"/>
                </a:lnTo>
                <a:lnTo>
                  <a:pt x="86835" y="111670"/>
                </a:lnTo>
                <a:lnTo>
                  <a:pt x="89239" y="64093"/>
                </a:lnTo>
                <a:lnTo>
                  <a:pt x="90119" y="17872"/>
                </a:lnTo>
                <a:lnTo>
                  <a:pt x="89506" y="1963"/>
                </a:lnTo>
                <a:lnTo>
                  <a:pt x="88344" y="362"/>
                </a:lnTo>
                <a:lnTo>
                  <a:pt x="86863" y="0"/>
                </a:lnTo>
                <a:lnTo>
                  <a:pt x="83337" y="7124"/>
                </a:lnTo>
                <a:lnTo>
                  <a:pt x="75323" y="44806"/>
                </a:lnTo>
                <a:lnTo>
                  <a:pt x="76380" y="86717"/>
                </a:lnTo>
                <a:lnTo>
                  <a:pt x="77910" y="124119"/>
                </a:lnTo>
                <a:lnTo>
                  <a:pt x="84390" y="166876"/>
                </a:lnTo>
                <a:lnTo>
                  <a:pt x="92278" y="203217"/>
                </a:lnTo>
                <a:lnTo>
                  <a:pt x="104214" y="239938"/>
                </a:lnTo>
                <a:lnTo>
                  <a:pt x="108026" y="242267"/>
                </a:lnTo>
                <a:lnTo>
                  <a:pt x="112685" y="241703"/>
                </a:lnTo>
                <a:lnTo>
                  <a:pt x="122800" y="235433"/>
                </a:lnTo>
                <a:lnTo>
                  <a:pt x="135722" y="220002"/>
                </a:lnTo>
                <a:lnTo>
                  <a:pt x="152372" y="178683"/>
                </a:lnTo>
                <a:lnTo>
                  <a:pt x="153537" y="179558"/>
                </a:lnTo>
                <a:lnTo>
                  <a:pt x="158549" y="188238"/>
                </a:lnTo>
                <a:lnTo>
                  <a:pt x="168445" y="207895"/>
                </a:lnTo>
                <a:lnTo>
                  <a:pt x="172013" y="212439"/>
                </a:lnTo>
                <a:lnTo>
                  <a:pt x="179743" y="217487"/>
                </a:lnTo>
                <a:lnTo>
                  <a:pt x="183780" y="218834"/>
                </a:lnTo>
                <a:lnTo>
                  <a:pt x="192027" y="218448"/>
                </a:lnTo>
                <a:lnTo>
                  <a:pt x="196202" y="217357"/>
                </a:lnTo>
                <a:lnTo>
                  <a:pt x="204604" y="210501"/>
                </a:lnTo>
                <a:lnTo>
                  <a:pt x="227447" y="186032"/>
                </a:lnTo>
                <a:lnTo>
                  <a:pt x="228282" y="186575"/>
                </a:lnTo>
                <a:lnTo>
                  <a:pt x="234880" y="223073"/>
                </a:lnTo>
                <a:lnTo>
                  <a:pt x="242762" y="269182"/>
                </a:lnTo>
                <a:lnTo>
                  <a:pt x="247153" y="306124"/>
                </a:lnTo>
                <a:lnTo>
                  <a:pt x="248453" y="346154"/>
                </a:lnTo>
                <a:lnTo>
                  <a:pt x="245167" y="393491"/>
                </a:lnTo>
                <a:lnTo>
                  <a:pt x="234681" y="433765"/>
                </a:lnTo>
                <a:lnTo>
                  <a:pt x="226410" y="446617"/>
                </a:lnTo>
                <a:lnTo>
                  <a:pt x="221240" y="452020"/>
                </a:lnTo>
                <a:lnTo>
                  <a:pt x="217088" y="453504"/>
                </a:lnTo>
                <a:lnTo>
                  <a:pt x="213615" y="452379"/>
                </a:lnTo>
                <a:lnTo>
                  <a:pt x="207874" y="445483"/>
                </a:lnTo>
                <a:lnTo>
                  <a:pt x="202971" y="435362"/>
                </a:lnTo>
                <a:lnTo>
                  <a:pt x="206357" y="404280"/>
                </a:lnTo>
                <a:lnTo>
                  <a:pt x="217252" y="3675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8" name="SMARTInkShape-Group694"/>
          <p:cNvGrpSpPr/>
          <p:nvPr/>
        </p:nvGrpSpPr>
        <p:grpSpPr>
          <a:xfrm>
            <a:off x="5871268" y="4242453"/>
            <a:ext cx="712542" cy="413367"/>
            <a:chOff x="5871268" y="4242453"/>
            <a:chExt cx="712542" cy="413367"/>
          </a:xfrm>
        </p:grpSpPr>
        <p:sp>
          <p:nvSpPr>
            <p:cNvPr id="881" name="SMARTInkShape-3714"/>
            <p:cNvSpPr/>
            <p:nvPr>
              <p:custDataLst>
                <p:tags r:id="rId209"/>
              </p:custDataLst>
            </p:nvPr>
          </p:nvSpPr>
          <p:spPr>
            <a:xfrm>
              <a:off x="6359329" y="4453115"/>
              <a:ext cx="84967" cy="196691"/>
            </a:xfrm>
            <a:custGeom>
              <a:avLst/>
              <a:gdLst/>
              <a:ahLst/>
              <a:cxnLst/>
              <a:rect l="0" t="0" r="0" b="0"/>
              <a:pathLst>
                <a:path w="84967" h="196691">
                  <a:moveTo>
                    <a:pt x="3371" y="10935"/>
                  </a:moveTo>
                  <a:lnTo>
                    <a:pt x="3371" y="10935"/>
                  </a:lnTo>
                  <a:lnTo>
                    <a:pt x="3371" y="0"/>
                  </a:lnTo>
                  <a:lnTo>
                    <a:pt x="2666" y="117"/>
                  </a:lnTo>
                  <a:lnTo>
                    <a:pt x="0" y="2129"/>
                  </a:lnTo>
                  <a:lnTo>
                    <a:pt x="226" y="9138"/>
                  </a:lnTo>
                  <a:lnTo>
                    <a:pt x="2679" y="17898"/>
                  </a:lnTo>
                  <a:lnTo>
                    <a:pt x="6121" y="24142"/>
                  </a:lnTo>
                  <a:lnTo>
                    <a:pt x="13766" y="29270"/>
                  </a:lnTo>
                  <a:lnTo>
                    <a:pt x="24219" y="33195"/>
                  </a:lnTo>
                  <a:lnTo>
                    <a:pt x="35920" y="34939"/>
                  </a:lnTo>
                  <a:lnTo>
                    <a:pt x="46295" y="31952"/>
                  </a:lnTo>
                  <a:lnTo>
                    <a:pt x="55610" y="25214"/>
                  </a:lnTo>
                  <a:lnTo>
                    <a:pt x="77920" y="47"/>
                  </a:lnTo>
                  <a:lnTo>
                    <a:pt x="74418" y="43076"/>
                  </a:lnTo>
                  <a:lnTo>
                    <a:pt x="78345" y="84703"/>
                  </a:lnTo>
                  <a:lnTo>
                    <a:pt x="82699" y="130634"/>
                  </a:lnTo>
                  <a:lnTo>
                    <a:pt x="84966" y="159290"/>
                  </a:lnTo>
                  <a:lnTo>
                    <a:pt x="78896" y="184557"/>
                  </a:lnTo>
                  <a:lnTo>
                    <a:pt x="75593" y="190183"/>
                  </a:lnTo>
                  <a:lnTo>
                    <a:pt x="71979" y="193934"/>
                  </a:lnTo>
                  <a:lnTo>
                    <a:pt x="68159" y="196434"/>
                  </a:lnTo>
                  <a:lnTo>
                    <a:pt x="64909" y="196690"/>
                  </a:lnTo>
                  <a:lnTo>
                    <a:pt x="62036" y="195449"/>
                  </a:lnTo>
                  <a:lnTo>
                    <a:pt x="59413" y="193211"/>
                  </a:lnTo>
                  <a:lnTo>
                    <a:pt x="52353" y="176576"/>
                  </a:lnTo>
                  <a:lnTo>
                    <a:pt x="41471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3715"/>
            <p:cNvSpPr/>
            <p:nvPr>
              <p:custDataLst>
                <p:tags r:id="rId210"/>
              </p:custDataLst>
            </p:nvPr>
          </p:nvSpPr>
          <p:spPr>
            <a:xfrm>
              <a:off x="6527800" y="4311650"/>
              <a:ext cx="56010" cy="234951"/>
            </a:xfrm>
            <a:custGeom>
              <a:avLst/>
              <a:gdLst/>
              <a:ahLst/>
              <a:cxnLst/>
              <a:rect l="0" t="0" r="0" b="0"/>
              <a:pathLst>
                <a:path w="56010" h="234951">
                  <a:moveTo>
                    <a:pt x="19050" y="0"/>
                  </a:moveTo>
                  <a:lnTo>
                    <a:pt x="19050" y="0"/>
                  </a:lnTo>
                  <a:lnTo>
                    <a:pt x="31259" y="0"/>
                  </a:lnTo>
                  <a:lnTo>
                    <a:pt x="34245" y="1411"/>
                  </a:lnTo>
                  <a:lnTo>
                    <a:pt x="39444" y="6742"/>
                  </a:lnTo>
                  <a:lnTo>
                    <a:pt x="52189" y="46304"/>
                  </a:lnTo>
                  <a:lnTo>
                    <a:pt x="55680" y="83805"/>
                  </a:lnTo>
                  <a:lnTo>
                    <a:pt x="56009" y="123060"/>
                  </a:lnTo>
                  <a:lnTo>
                    <a:pt x="44883" y="170487"/>
                  </a:lnTo>
                  <a:lnTo>
                    <a:pt x="32958" y="201755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3716"/>
            <p:cNvSpPr/>
            <p:nvPr>
              <p:custDataLst>
                <p:tags r:id="rId211"/>
              </p:custDataLst>
            </p:nvPr>
          </p:nvSpPr>
          <p:spPr>
            <a:xfrm>
              <a:off x="6268127" y="4296468"/>
              <a:ext cx="56474" cy="237433"/>
            </a:xfrm>
            <a:custGeom>
              <a:avLst/>
              <a:gdLst/>
              <a:ahLst/>
              <a:cxnLst/>
              <a:rect l="0" t="0" r="0" b="0"/>
              <a:pathLst>
                <a:path w="56474" h="237433">
                  <a:moveTo>
                    <a:pt x="56473" y="15182"/>
                  </a:moveTo>
                  <a:lnTo>
                    <a:pt x="56473" y="15182"/>
                  </a:lnTo>
                  <a:lnTo>
                    <a:pt x="42658" y="3249"/>
                  </a:lnTo>
                  <a:lnTo>
                    <a:pt x="38797" y="877"/>
                  </a:lnTo>
                  <a:lnTo>
                    <a:pt x="35517" y="0"/>
                  </a:lnTo>
                  <a:lnTo>
                    <a:pt x="32625" y="122"/>
                  </a:lnTo>
                  <a:lnTo>
                    <a:pt x="29990" y="909"/>
                  </a:lnTo>
                  <a:lnTo>
                    <a:pt x="25183" y="7427"/>
                  </a:lnTo>
                  <a:lnTo>
                    <a:pt x="9836" y="54456"/>
                  </a:lnTo>
                  <a:lnTo>
                    <a:pt x="2751" y="92435"/>
                  </a:lnTo>
                  <a:lnTo>
                    <a:pt x="0" y="139751"/>
                  </a:lnTo>
                  <a:lnTo>
                    <a:pt x="2827" y="177215"/>
                  </a:lnTo>
                  <a:lnTo>
                    <a:pt x="11572" y="209633"/>
                  </a:lnTo>
                  <a:lnTo>
                    <a:pt x="16661" y="217488"/>
                  </a:lnTo>
                  <a:lnTo>
                    <a:pt x="43773" y="23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3717"/>
            <p:cNvSpPr/>
            <p:nvPr>
              <p:custDataLst>
                <p:tags r:id="rId212"/>
              </p:custDataLst>
            </p:nvPr>
          </p:nvSpPr>
          <p:spPr>
            <a:xfrm>
              <a:off x="6096008" y="4515212"/>
              <a:ext cx="37210" cy="140608"/>
            </a:xfrm>
            <a:custGeom>
              <a:avLst/>
              <a:gdLst/>
              <a:ahLst/>
              <a:cxnLst/>
              <a:rect l="0" t="0" r="0" b="0"/>
              <a:pathLst>
                <a:path w="37210" h="140608">
                  <a:moveTo>
                    <a:pt x="31742" y="18688"/>
                  </a:moveTo>
                  <a:lnTo>
                    <a:pt x="31742" y="18688"/>
                  </a:lnTo>
                  <a:lnTo>
                    <a:pt x="31740" y="15317"/>
                  </a:lnTo>
                  <a:lnTo>
                    <a:pt x="33624" y="11780"/>
                  </a:lnTo>
                  <a:lnTo>
                    <a:pt x="36106" y="7856"/>
                  </a:lnTo>
                  <a:lnTo>
                    <a:pt x="37209" y="3761"/>
                  </a:lnTo>
                  <a:lnTo>
                    <a:pt x="36798" y="2387"/>
                  </a:lnTo>
                  <a:lnTo>
                    <a:pt x="35819" y="1470"/>
                  </a:lnTo>
                  <a:lnTo>
                    <a:pt x="32547" y="0"/>
                  </a:lnTo>
                  <a:lnTo>
                    <a:pt x="10832" y="10490"/>
                  </a:lnTo>
                  <a:lnTo>
                    <a:pt x="5280" y="14574"/>
                  </a:lnTo>
                  <a:lnTo>
                    <a:pt x="2343" y="22504"/>
                  </a:lnTo>
                  <a:lnTo>
                    <a:pt x="130" y="68828"/>
                  </a:lnTo>
                  <a:lnTo>
                    <a:pt x="0" y="115296"/>
                  </a:lnTo>
                  <a:lnTo>
                    <a:pt x="700" y="131979"/>
                  </a:lnTo>
                  <a:lnTo>
                    <a:pt x="3364" y="139125"/>
                  </a:lnTo>
                  <a:lnTo>
                    <a:pt x="4356" y="140607"/>
                  </a:lnTo>
                  <a:lnTo>
                    <a:pt x="6342" y="13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3718"/>
            <p:cNvSpPr/>
            <p:nvPr>
              <p:custDataLst>
                <p:tags r:id="rId213"/>
              </p:custDataLst>
            </p:nvPr>
          </p:nvSpPr>
          <p:spPr>
            <a:xfrm>
              <a:off x="6035780" y="4502150"/>
              <a:ext cx="53871" cy="69851"/>
            </a:xfrm>
            <a:custGeom>
              <a:avLst/>
              <a:gdLst/>
              <a:ahLst/>
              <a:cxnLst/>
              <a:rect l="0" t="0" r="0" b="0"/>
              <a:pathLst>
                <a:path w="53871" h="69851">
                  <a:moveTo>
                    <a:pt x="9420" y="0"/>
                  </a:moveTo>
                  <a:lnTo>
                    <a:pt x="9420" y="0"/>
                  </a:lnTo>
                  <a:lnTo>
                    <a:pt x="6049" y="3371"/>
                  </a:lnTo>
                  <a:lnTo>
                    <a:pt x="4350" y="3658"/>
                  </a:lnTo>
                  <a:lnTo>
                    <a:pt x="2513" y="3144"/>
                  </a:lnTo>
                  <a:lnTo>
                    <a:pt x="581" y="2096"/>
                  </a:lnTo>
                  <a:lnTo>
                    <a:pt x="0" y="2103"/>
                  </a:lnTo>
                  <a:lnTo>
                    <a:pt x="318" y="2813"/>
                  </a:lnTo>
                  <a:lnTo>
                    <a:pt x="38158" y="49271"/>
                  </a:lnTo>
                  <a:lnTo>
                    <a:pt x="5387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3719"/>
            <p:cNvSpPr/>
            <p:nvPr>
              <p:custDataLst>
                <p:tags r:id="rId214"/>
              </p:custDataLst>
            </p:nvPr>
          </p:nvSpPr>
          <p:spPr>
            <a:xfrm>
              <a:off x="5871268" y="4432300"/>
              <a:ext cx="142183" cy="50801"/>
            </a:xfrm>
            <a:custGeom>
              <a:avLst/>
              <a:gdLst/>
              <a:ahLst/>
              <a:cxnLst/>
              <a:rect l="0" t="0" r="0" b="0"/>
              <a:pathLst>
                <a:path w="142183" h="50801">
                  <a:moveTo>
                    <a:pt x="15182" y="50800"/>
                  </a:moveTo>
                  <a:lnTo>
                    <a:pt x="15182" y="50800"/>
                  </a:lnTo>
                  <a:lnTo>
                    <a:pt x="877" y="36494"/>
                  </a:lnTo>
                  <a:lnTo>
                    <a:pt x="0" y="34208"/>
                  </a:lnTo>
                  <a:lnTo>
                    <a:pt x="121" y="31978"/>
                  </a:lnTo>
                  <a:lnTo>
                    <a:pt x="908" y="29785"/>
                  </a:lnTo>
                  <a:lnTo>
                    <a:pt x="2139" y="28323"/>
                  </a:lnTo>
                  <a:lnTo>
                    <a:pt x="5386" y="26699"/>
                  </a:lnTo>
                  <a:lnTo>
                    <a:pt x="52721" y="16675"/>
                  </a:lnTo>
                  <a:lnTo>
                    <a:pt x="96759" y="8415"/>
                  </a:lnTo>
                  <a:lnTo>
                    <a:pt x="1421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3720"/>
            <p:cNvSpPr/>
            <p:nvPr>
              <p:custDataLst>
                <p:tags r:id="rId215"/>
              </p:custDataLst>
            </p:nvPr>
          </p:nvSpPr>
          <p:spPr>
            <a:xfrm>
              <a:off x="5925842" y="4242453"/>
              <a:ext cx="74026" cy="310498"/>
            </a:xfrm>
            <a:custGeom>
              <a:avLst/>
              <a:gdLst/>
              <a:ahLst/>
              <a:cxnLst/>
              <a:rect l="0" t="0" r="0" b="0"/>
              <a:pathLst>
                <a:path w="74026" h="310498">
                  <a:moveTo>
                    <a:pt x="68558" y="37447"/>
                  </a:moveTo>
                  <a:lnTo>
                    <a:pt x="68558" y="37447"/>
                  </a:lnTo>
                  <a:lnTo>
                    <a:pt x="71929" y="34076"/>
                  </a:lnTo>
                  <a:lnTo>
                    <a:pt x="73584" y="28658"/>
                  </a:lnTo>
                  <a:lnTo>
                    <a:pt x="74025" y="25238"/>
                  </a:lnTo>
                  <a:lnTo>
                    <a:pt x="72635" y="19555"/>
                  </a:lnTo>
                  <a:lnTo>
                    <a:pt x="65992" y="6788"/>
                  </a:lnTo>
                  <a:lnTo>
                    <a:pt x="63320" y="4308"/>
                  </a:lnTo>
                  <a:lnTo>
                    <a:pt x="56587" y="1552"/>
                  </a:lnTo>
                  <a:lnTo>
                    <a:pt x="41493" y="0"/>
                  </a:lnTo>
                  <a:lnTo>
                    <a:pt x="31601" y="3400"/>
                  </a:lnTo>
                  <a:lnTo>
                    <a:pt x="26985" y="6283"/>
                  </a:lnTo>
                  <a:lnTo>
                    <a:pt x="19976" y="15129"/>
                  </a:lnTo>
                  <a:lnTo>
                    <a:pt x="14511" y="28233"/>
                  </a:lnTo>
                  <a:lnTo>
                    <a:pt x="5253" y="69258"/>
                  </a:lnTo>
                  <a:lnTo>
                    <a:pt x="0" y="114913"/>
                  </a:lnTo>
                  <a:lnTo>
                    <a:pt x="759" y="157209"/>
                  </a:lnTo>
                  <a:lnTo>
                    <a:pt x="4209" y="203626"/>
                  </a:lnTo>
                  <a:lnTo>
                    <a:pt x="8178" y="247709"/>
                  </a:lnTo>
                  <a:lnTo>
                    <a:pt x="15134" y="290776"/>
                  </a:lnTo>
                  <a:lnTo>
                    <a:pt x="11408" y="310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8" name="SMARTInkShape-Group695"/>
          <p:cNvGrpSpPr/>
          <p:nvPr/>
        </p:nvGrpSpPr>
        <p:grpSpPr>
          <a:xfrm>
            <a:off x="4076700" y="4322744"/>
            <a:ext cx="1638301" cy="453050"/>
            <a:chOff x="4076700" y="4322744"/>
            <a:chExt cx="1638301" cy="453050"/>
          </a:xfrm>
        </p:grpSpPr>
        <p:sp>
          <p:nvSpPr>
            <p:cNvPr id="889" name="SMARTInkShape-3721"/>
            <p:cNvSpPr/>
            <p:nvPr>
              <p:custDataLst>
                <p:tags r:id="rId200"/>
              </p:custDataLst>
            </p:nvPr>
          </p:nvSpPr>
          <p:spPr>
            <a:xfrm>
              <a:off x="4076700" y="4350807"/>
              <a:ext cx="85835" cy="303063"/>
            </a:xfrm>
            <a:custGeom>
              <a:avLst/>
              <a:gdLst/>
              <a:ahLst/>
              <a:cxnLst/>
              <a:rect l="0" t="0" r="0" b="0"/>
              <a:pathLst>
                <a:path w="85835" h="303063">
                  <a:moveTo>
                    <a:pt x="0" y="106893"/>
                  </a:moveTo>
                  <a:lnTo>
                    <a:pt x="0" y="106893"/>
                  </a:lnTo>
                  <a:lnTo>
                    <a:pt x="0" y="103522"/>
                  </a:lnTo>
                  <a:lnTo>
                    <a:pt x="1881" y="99985"/>
                  </a:lnTo>
                  <a:lnTo>
                    <a:pt x="5467" y="95337"/>
                  </a:lnTo>
                  <a:lnTo>
                    <a:pt x="5761" y="95661"/>
                  </a:lnTo>
                  <a:lnTo>
                    <a:pt x="6088" y="97903"/>
                  </a:lnTo>
                  <a:lnTo>
                    <a:pt x="9644" y="103132"/>
                  </a:lnTo>
                  <a:lnTo>
                    <a:pt x="12432" y="150754"/>
                  </a:lnTo>
                  <a:lnTo>
                    <a:pt x="15991" y="191542"/>
                  </a:lnTo>
                  <a:lnTo>
                    <a:pt x="17691" y="223067"/>
                  </a:lnTo>
                  <a:lnTo>
                    <a:pt x="18647" y="265022"/>
                  </a:lnTo>
                  <a:lnTo>
                    <a:pt x="19026" y="303062"/>
                  </a:lnTo>
                  <a:lnTo>
                    <a:pt x="15677" y="258217"/>
                  </a:lnTo>
                  <a:lnTo>
                    <a:pt x="13288" y="219961"/>
                  </a:lnTo>
                  <a:lnTo>
                    <a:pt x="12874" y="177476"/>
                  </a:lnTo>
                  <a:lnTo>
                    <a:pt x="12752" y="131961"/>
                  </a:lnTo>
                  <a:lnTo>
                    <a:pt x="14591" y="86105"/>
                  </a:lnTo>
                  <a:lnTo>
                    <a:pt x="23532" y="42981"/>
                  </a:lnTo>
                  <a:lnTo>
                    <a:pt x="33681" y="13025"/>
                  </a:lnTo>
                  <a:lnTo>
                    <a:pt x="40369" y="2379"/>
                  </a:lnTo>
                  <a:lnTo>
                    <a:pt x="43140" y="529"/>
                  </a:lnTo>
                  <a:lnTo>
                    <a:pt x="45694" y="0"/>
                  </a:lnTo>
                  <a:lnTo>
                    <a:pt x="52293" y="3176"/>
                  </a:lnTo>
                  <a:lnTo>
                    <a:pt x="56029" y="5998"/>
                  </a:lnTo>
                  <a:lnTo>
                    <a:pt x="72163" y="36581"/>
                  </a:lnTo>
                  <a:lnTo>
                    <a:pt x="85176" y="78893"/>
                  </a:lnTo>
                  <a:lnTo>
                    <a:pt x="85834" y="97270"/>
                  </a:lnTo>
                  <a:lnTo>
                    <a:pt x="81422" y="114846"/>
                  </a:lnTo>
                  <a:lnTo>
                    <a:pt x="74758" y="126420"/>
                  </a:lnTo>
                  <a:lnTo>
                    <a:pt x="71005" y="130493"/>
                  </a:lnTo>
                  <a:lnTo>
                    <a:pt x="48869" y="139600"/>
                  </a:lnTo>
                  <a:lnTo>
                    <a:pt x="35596" y="140714"/>
                  </a:lnTo>
                  <a:lnTo>
                    <a:pt x="25697" y="140269"/>
                  </a:lnTo>
                  <a:lnTo>
                    <a:pt x="18947" y="142423"/>
                  </a:lnTo>
                  <a:lnTo>
                    <a:pt x="17570" y="143280"/>
                  </a:lnTo>
                  <a:lnTo>
                    <a:pt x="19050" y="144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3722"/>
            <p:cNvSpPr/>
            <p:nvPr>
              <p:custDataLst>
                <p:tags r:id="rId201"/>
              </p:custDataLst>
            </p:nvPr>
          </p:nvSpPr>
          <p:spPr>
            <a:xfrm>
              <a:off x="4198233" y="4502150"/>
              <a:ext cx="113418" cy="141538"/>
            </a:xfrm>
            <a:custGeom>
              <a:avLst/>
              <a:gdLst/>
              <a:ahLst/>
              <a:cxnLst/>
              <a:rect l="0" t="0" r="0" b="0"/>
              <a:pathLst>
                <a:path w="113418" h="141538">
                  <a:moveTo>
                    <a:pt x="5467" y="31750"/>
                  </a:moveTo>
                  <a:lnTo>
                    <a:pt x="5467" y="31750"/>
                  </a:lnTo>
                  <a:lnTo>
                    <a:pt x="0" y="20815"/>
                  </a:lnTo>
                  <a:lnTo>
                    <a:pt x="411" y="20227"/>
                  </a:lnTo>
                  <a:lnTo>
                    <a:pt x="2749" y="19573"/>
                  </a:lnTo>
                  <a:lnTo>
                    <a:pt x="22905" y="27934"/>
                  </a:lnTo>
                  <a:lnTo>
                    <a:pt x="43797" y="55638"/>
                  </a:lnTo>
                  <a:lnTo>
                    <a:pt x="53312" y="72236"/>
                  </a:lnTo>
                  <a:lnTo>
                    <a:pt x="59860" y="104188"/>
                  </a:lnTo>
                  <a:lnTo>
                    <a:pt x="58429" y="130354"/>
                  </a:lnTo>
                  <a:lnTo>
                    <a:pt x="55346" y="139074"/>
                  </a:lnTo>
                  <a:lnTo>
                    <a:pt x="53537" y="141399"/>
                  </a:lnTo>
                  <a:lnTo>
                    <a:pt x="51624" y="141537"/>
                  </a:lnTo>
                  <a:lnTo>
                    <a:pt x="49644" y="140220"/>
                  </a:lnTo>
                  <a:lnTo>
                    <a:pt x="47618" y="137930"/>
                  </a:lnTo>
                  <a:lnTo>
                    <a:pt x="44767" y="114481"/>
                  </a:lnTo>
                  <a:lnTo>
                    <a:pt x="47294" y="84093"/>
                  </a:lnTo>
                  <a:lnTo>
                    <a:pt x="59252" y="52746"/>
                  </a:lnTo>
                  <a:lnTo>
                    <a:pt x="76201" y="31229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3723"/>
            <p:cNvSpPr/>
            <p:nvPr>
              <p:custDataLst>
                <p:tags r:id="rId202"/>
              </p:custDataLst>
            </p:nvPr>
          </p:nvSpPr>
          <p:spPr>
            <a:xfrm>
              <a:off x="4382459" y="4367608"/>
              <a:ext cx="75242" cy="287353"/>
            </a:xfrm>
            <a:custGeom>
              <a:avLst/>
              <a:gdLst/>
              <a:ahLst/>
              <a:cxnLst/>
              <a:rect l="0" t="0" r="0" b="0"/>
              <a:pathLst>
                <a:path w="75242" h="287353">
                  <a:moveTo>
                    <a:pt x="68891" y="51992"/>
                  </a:moveTo>
                  <a:lnTo>
                    <a:pt x="68891" y="51992"/>
                  </a:lnTo>
                  <a:lnTo>
                    <a:pt x="69596" y="45511"/>
                  </a:lnTo>
                  <a:lnTo>
                    <a:pt x="72262" y="36412"/>
                  </a:lnTo>
                  <a:lnTo>
                    <a:pt x="70987" y="16017"/>
                  </a:lnTo>
                  <a:lnTo>
                    <a:pt x="66141" y="2214"/>
                  </a:lnTo>
                  <a:lnTo>
                    <a:pt x="64235" y="462"/>
                  </a:lnTo>
                  <a:lnTo>
                    <a:pt x="62259" y="0"/>
                  </a:lnTo>
                  <a:lnTo>
                    <a:pt x="60236" y="397"/>
                  </a:lnTo>
                  <a:lnTo>
                    <a:pt x="50648" y="11069"/>
                  </a:lnTo>
                  <a:lnTo>
                    <a:pt x="28737" y="55453"/>
                  </a:lnTo>
                  <a:lnTo>
                    <a:pt x="11727" y="93362"/>
                  </a:lnTo>
                  <a:lnTo>
                    <a:pt x="3898" y="131434"/>
                  </a:lnTo>
                  <a:lnTo>
                    <a:pt x="0" y="171636"/>
                  </a:lnTo>
                  <a:lnTo>
                    <a:pt x="1112" y="218148"/>
                  </a:lnTo>
                  <a:lnTo>
                    <a:pt x="7917" y="254616"/>
                  </a:lnTo>
                  <a:lnTo>
                    <a:pt x="20721" y="274071"/>
                  </a:lnTo>
                  <a:lnTo>
                    <a:pt x="33841" y="283103"/>
                  </a:lnTo>
                  <a:lnTo>
                    <a:pt x="41291" y="286499"/>
                  </a:lnTo>
                  <a:lnTo>
                    <a:pt x="48375" y="287352"/>
                  </a:lnTo>
                  <a:lnTo>
                    <a:pt x="75241" y="280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3724"/>
            <p:cNvSpPr/>
            <p:nvPr>
              <p:custDataLst>
                <p:tags r:id="rId203"/>
              </p:custDataLst>
            </p:nvPr>
          </p:nvSpPr>
          <p:spPr>
            <a:xfrm>
              <a:off x="4552950" y="4428642"/>
              <a:ext cx="152401" cy="200566"/>
            </a:xfrm>
            <a:custGeom>
              <a:avLst/>
              <a:gdLst/>
              <a:ahLst/>
              <a:cxnLst/>
              <a:rect l="0" t="0" r="0" b="0"/>
              <a:pathLst>
                <a:path w="152401" h="200566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4364" y="2952"/>
                  </a:lnTo>
                  <a:lnTo>
                    <a:pt x="5026" y="1776"/>
                  </a:lnTo>
                  <a:lnTo>
                    <a:pt x="5467" y="287"/>
                  </a:lnTo>
                  <a:lnTo>
                    <a:pt x="6467" y="0"/>
                  </a:lnTo>
                  <a:lnTo>
                    <a:pt x="9460" y="1562"/>
                  </a:lnTo>
                  <a:lnTo>
                    <a:pt x="39255" y="43121"/>
                  </a:lnTo>
                  <a:lnTo>
                    <a:pt x="64932" y="87224"/>
                  </a:lnTo>
                  <a:lnTo>
                    <a:pt x="100237" y="133924"/>
                  </a:lnTo>
                  <a:lnTo>
                    <a:pt x="134524" y="180766"/>
                  </a:lnTo>
                  <a:lnTo>
                    <a:pt x="148137" y="199536"/>
                  </a:lnTo>
                  <a:lnTo>
                    <a:pt x="149558" y="200565"/>
                  </a:lnTo>
                  <a:lnTo>
                    <a:pt x="150506" y="200546"/>
                  </a:lnTo>
                  <a:lnTo>
                    <a:pt x="151137" y="199122"/>
                  </a:lnTo>
                  <a:lnTo>
                    <a:pt x="15240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3725"/>
            <p:cNvSpPr/>
            <p:nvPr>
              <p:custDataLst>
                <p:tags r:id="rId204"/>
              </p:custDataLst>
            </p:nvPr>
          </p:nvSpPr>
          <p:spPr>
            <a:xfrm>
              <a:off x="4570119" y="4405888"/>
              <a:ext cx="185149" cy="194686"/>
            </a:xfrm>
            <a:custGeom>
              <a:avLst/>
              <a:gdLst/>
              <a:ahLst/>
              <a:cxnLst/>
              <a:rect l="0" t="0" r="0" b="0"/>
              <a:pathLst>
                <a:path w="185149" h="194686">
                  <a:moveTo>
                    <a:pt x="179681" y="45462"/>
                  </a:moveTo>
                  <a:lnTo>
                    <a:pt x="179681" y="45462"/>
                  </a:lnTo>
                  <a:lnTo>
                    <a:pt x="180386" y="34617"/>
                  </a:lnTo>
                  <a:lnTo>
                    <a:pt x="185148" y="13512"/>
                  </a:lnTo>
                  <a:lnTo>
                    <a:pt x="182398" y="2443"/>
                  </a:lnTo>
                  <a:lnTo>
                    <a:pt x="180787" y="554"/>
                  </a:lnTo>
                  <a:lnTo>
                    <a:pt x="179007" y="0"/>
                  </a:lnTo>
                  <a:lnTo>
                    <a:pt x="177115" y="338"/>
                  </a:lnTo>
                  <a:lnTo>
                    <a:pt x="167710" y="7553"/>
                  </a:lnTo>
                  <a:lnTo>
                    <a:pt x="138959" y="50583"/>
                  </a:lnTo>
                  <a:lnTo>
                    <a:pt x="100313" y="96936"/>
                  </a:lnTo>
                  <a:lnTo>
                    <a:pt x="56988" y="138173"/>
                  </a:lnTo>
                  <a:lnTo>
                    <a:pt x="11482" y="185352"/>
                  </a:lnTo>
                  <a:lnTo>
                    <a:pt x="4267" y="192301"/>
                  </a:lnTo>
                  <a:lnTo>
                    <a:pt x="119" y="194685"/>
                  </a:lnTo>
                  <a:lnTo>
                    <a:pt x="0" y="194333"/>
                  </a:lnTo>
                  <a:lnTo>
                    <a:pt x="627" y="193393"/>
                  </a:lnTo>
                  <a:lnTo>
                    <a:pt x="1881" y="178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3726"/>
            <p:cNvSpPr/>
            <p:nvPr>
              <p:custDataLst>
                <p:tags r:id="rId205"/>
              </p:custDataLst>
            </p:nvPr>
          </p:nvSpPr>
          <p:spPr>
            <a:xfrm>
              <a:off x="4925738" y="4445883"/>
              <a:ext cx="192363" cy="152313"/>
            </a:xfrm>
            <a:custGeom>
              <a:avLst/>
              <a:gdLst/>
              <a:ahLst/>
              <a:cxnLst/>
              <a:rect l="0" t="0" r="0" b="0"/>
              <a:pathLst>
                <a:path w="192363" h="152313">
                  <a:moveTo>
                    <a:pt x="154262" y="5467"/>
                  </a:moveTo>
                  <a:lnTo>
                    <a:pt x="154262" y="5467"/>
                  </a:lnTo>
                  <a:lnTo>
                    <a:pt x="157633" y="5467"/>
                  </a:lnTo>
                  <a:lnTo>
                    <a:pt x="158626" y="4761"/>
                  </a:lnTo>
                  <a:lnTo>
                    <a:pt x="159288" y="3585"/>
                  </a:lnTo>
                  <a:lnTo>
                    <a:pt x="159729" y="2096"/>
                  </a:lnTo>
                  <a:lnTo>
                    <a:pt x="160729" y="1103"/>
                  </a:lnTo>
                  <a:lnTo>
                    <a:pt x="163722" y="0"/>
                  </a:lnTo>
                  <a:lnTo>
                    <a:pt x="164096" y="411"/>
                  </a:lnTo>
                  <a:lnTo>
                    <a:pt x="162631" y="2749"/>
                  </a:lnTo>
                  <a:lnTo>
                    <a:pt x="118332" y="34854"/>
                  </a:lnTo>
                  <a:lnTo>
                    <a:pt x="91405" y="51804"/>
                  </a:lnTo>
                  <a:lnTo>
                    <a:pt x="50280" y="67223"/>
                  </a:lnTo>
                  <a:lnTo>
                    <a:pt x="4311" y="93824"/>
                  </a:lnTo>
                  <a:lnTo>
                    <a:pt x="1378" y="96121"/>
                  </a:lnTo>
                  <a:lnTo>
                    <a:pt x="128" y="98359"/>
                  </a:lnTo>
                  <a:lnTo>
                    <a:pt x="0" y="100557"/>
                  </a:lnTo>
                  <a:lnTo>
                    <a:pt x="621" y="102726"/>
                  </a:lnTo>
                  <a:lnTo>
                    <a:pt x="18349" y="112522"/>
                  </a:lnTo>
                  <a:lnTo>
                    <a:pt x="62425" y="119746"/>
                  </a:lnTo>
                  <a:lnTo>
                    <a:pt x="105727" y="128777"/>
                  </a:lnTo>
                  <a:lnTo>
                    <a:pt x="151156" y="138506"/>
                  </a:lnTo>
                  <a:lnTo>
                    <a:pt x="168403" y="143618"/>
                  </a:lnTo>
                  <a:lnTo>
                    <a:pt x="184635" y="152312"/>
                  </a:lnTo>
                  <a:lnTo>
                    <a:pt x="192362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3727"/>
            <p:cNvSpPr/>
            <p:nvPr>
              <p:custDataLst>
                <p:tags r:id="rId206"/>
              </p:custDataLst>
            </p:nvPr>
          </p:nvSpPr>
          <p:spPr>
            <a:xfrm>
              <a:off x="5238827" y="4441930"/>
              <a:ext cx="120328" cy="333864"/>
            </a:xfrm>
            <a:custGeom>
              <a:avLst/>
              <a:gdLst/>
              <a:ahLst/>
              <a:cxnLst/>
              <a:rect l="0" t="0" r="0" b="0"/>
              <a:pathLst>
                <a:path w="120328" h="333864">
                  <a:moveTo>
                    <a:pt x="6273" y="9420"/>
                  </a:moveTo>
                  <a:lnTo>
                    <a:pt x="6273" y="9420"/>
                  </a:lnTo>
                  <a:lnTo>
                    <a:pt x="6273" y="6049"/>
                  </a:lnTo>
                  <a:lnTo>
                    <a:pt x="4391" y="2512"/>
                  </a:lnTo>
                  <a:lnTo>
                    <a:pt x="2902" y="581"/>
                  </a:lnTo>
                  <a:lnTo>
                    <a:pt x="1909" y="0"/>
                  </a:lnTo>
                  <a:lnTo>
                    <a:pt x="1247" y="317"/>
                  </a:lnTo>
                  <a:lnTo>
                    <a:pt x="806" y="1235"/>
                  </a:lnTo>
                  <a:lnTo>
                    <a:pt x="0" y="21860"/>
                  </a:lnTo>
                  <a:lnTo>
                    <a:pt x="8768" y="63567"/>
                  </a:lnTo>
                  <a:lnTo>
                    <a:pt x="21594" y="84731"/>
                  </a:lnTo>
                  <a:lnTo>
                    <a:pt x="29075" y="92280"/>
                  </a:lnTo>
                  <a:lnTo>
                    <a:pt x="32057" y="94294"/>
                  </a:lnTo>
                  <a:lnTo>
                    <a:pt x="41016" y="94649"/>
                  </a:lnTo>
                  <a:lnTo>
                    <a:pt x="46368" y="93756"/>
                  </a:lnTo>
                  <a:lnTo>
                    <a:pt x="56078" y="87119"/>
                  </a:lnTo>
                  <a:lnTo>
                    <a:pt x="81061" y="55921"/>
                  </a:lnTo>
                  <a:lnTo>
                    <a:pt x="93987" y="30259"/>
                  </a:lnTo>
                  <a:lnTo>
                    <a:pt x="94821" y="39113"/>
                  </a:lnTo>
                  <a:lnTo>
                    <a:pt x="98513" y="77943"/>
                  </a:lnTo>
                  <a:lnTo>
                    <a:pt x="105998" y="120349"/>
                  </a:lnTo>
                  <a:lnTo>
                    <a:pt x="114271" y="163114"/>
                  </a:lnTo>
                  <a:lnTo>
                    <a:pt x="119328" y="202684"/>
                  </a:lnTo>
                  <a:lnTo>
                    <a:pt x="120327" y="248443"/>
                  </a:lnTo>
                  <a:lnTo>
                    <a:pt x="119089" y="270820"/>
                  </a:lnTo>
                  <a:lnTo>
                    <a:pt x="107632" y="314291"/>
                  </a:lnTo>
                  <a:lnTo>
                    <a:pt x="101651" y="323894"/>
                  </a:lnTo>
                  <a:lnTo>
                    <a:pt x="90350" y="333863"/>
                  </a:lnTo>
                  <a:lnTo>
                    <a:pt x="85608" y="333665"/>
                  </a:lnTo>
                  <a:lnTo>
                    <a:pt x="74694" y="327801"/>
                  </a:lnTo>
                  <a:lnTo>
                    <a:pt x="66551" y="316258"/>
                  </a:lnTo>
                  <a:lnTo>
                    <a:pt x="58000" y="288248"/>
                  </a:lnTo>
                  <a:lnTo>
                    <a:pt x="57073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3728"/>
            <p:cNvSpPr/>
            <p:nvPr>
              <p:custDataLst>
                <p:tags r:id="rId207"/>
              </p:custDataLst>
            </p:nvPr>
          </p:nvSpPr>
          <p:spPr>
            <a:xfrm>
              <a:off x="5429250" y="4322744"/>
              <a:ext cx="78604" cy="300057"/>
            </a:xfrm>
            <a:custGeom>
              <a:avLst/>
              <a:gdLst/>
              <a:ahLst/>
              <a:cxnLst/>
              <a:rect l="0" t="0" r="0" b="0"/>
              <a:pathLst>
                <a:path w="78604" h="300057">
                  <a:moveTo>
                    <a:pt x="0" y="14306"/>
                  </a:moveTo>
                  <a:lnTo>
                    <a:pt x="0" y="14306"/>
                  </a:lnTo>
                  <a:lnTo>
                    <a:pt x="3371" y="7564"/>
                  </a:lnTo>
                  <a:lnTo>
                    <a:pt x="8788" y="2372"/>
                  </a:lnTo>
                  <a:lnTo>
                    <a:pt x="12209" y="0"/>
                  </a:lnTo>
                  <a:lnTo>
                    <a:pt x="17312" y="536"/>
                  </a:lnTo>
                  <a:lnTo>
                    <a:pt x="30507" y="6775"/>
                  </a:lnTo>
                  <a:lnTo>
                    <a:pt x="42016" y="18484"/>
                  </a:lnTo>
                  <a:lnTo>
                    <a:pt x="51834" y="35213"/>
                  </a:lnTo>
                  <a:lnTo>
                    <a:pt x="67754" y="80551"/>
                  </a:lnTo>
                  <a:lnTo>
                    <a:pt x="75579" y="116014"/>
                  </a:lnTo>
                  <a:lnTo>
                    <a:pt x="78603" y="162269"/>
                  </a:lnTo>
                  <a:lnTo>
                    <a:pt x="75030" y="204197"/>
                  </a:lnTo>
                  <a:lnTo>
                    <a:pt x="65740" y="238257"/>
                  </a:lnTo>
                  <a:lnTo>
                    <a:pt x="46992" y="284365"/>
                  </a:lnTo>
                  <a:lnTo>
                    <a:pt x="39465" y="295669"/>
                  </a:lnTo>
                  <a:lnTo>
                    <a:pt x="34777" y="299248"/>
                  </a:lnTo>
                  <a:lnTo>
                    <a:pt x="6350" y="300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3729"/>
            <p:cNvSpPr/>
            <p:nvPr>
              <p:custDataLst>
                <p:tags r:id="rId208"/>
              </p:custDataLst>
            </p:nvPr>
          </p:nvSpPr>
          <p:spPr>
            <a:xfrm>
              <a:off x="5695950" y="45212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364" y="31044"/>
                  </a:lnTo>
                  <a:lnTo>
                    <a:pt x="5026" y="29868"/>
                  </a:lnTo>
                  <a:lnTo>
                    <a:pt x="5467" y="2837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2" name="SMARTInkShape-Group696"/>
          <p:cNvGrpSpPr/>
          <p:nvPr/>
        </p:nvGrpSpPr>
        <p:grpSpPr>
          <a:xfrm>
            <a:off x="3771900" y="4108534"/>
            <a:ext cx="160576" cy="796188"/>
            <a:chOff x="3771900" y="4108534"/>
            <a:chExt cx="160576" cy="796188"/>
          </a:xfrm>
        </p:grpSpPr>
        <p:sp>
          <p:nvSpPr>
            <p:cNvPr id="899" name="SMARTInkShape-3730"/>
            <p:cNvSpPr/>
            <p:nvPr>
              <p:custDataLst>
                <p:tags r:id="rId197"/>
              </p:custDataLst>
            </p:nvPr>
          </p:nvSpPr>
          <p:spPr>
            <a:xfrm>
              <a:off x="3771900" y="4108534"/>
              <a:ext cx="101601" cy="154198"/>
            </a:xfrm>
            <a:custGeom>
              <a:avLst/>
              <a:gdLst/>
              <a:ahLst/>
              <a:cxnLst/>
              <a:rect l="0" t="0" r="0" b="0"/>
              <a:pathLst>
                <a:path w="101601" h="154198">
                  <a:moveTo>
                    <a:pt x="101600" y="12616"/>
                  </a:moveTo>
                  <a:lnTo>
                    <a:pt x="101600" y="12616"/>
                  </a:lnTo>
                  <a:lnTo>
                    <a:pt x="101600" y="3156"/>
                  </a:lnTo>
                  <a:lnTo>
                    <a:pt x="100894" y="2076"/>
                  </a:lnTo>
                  <a:lnTo>
                    <a:pt x="99718" y="1356"/>
                  </a:lnTo>
                  <a:lnTo>
                    <a:pt x="94693" y="343"/>
                  </a:lnTo>
                  <a:lnTo>
                    <a:pt x="86673" y="0"/>
                  </a:lnTo>
                  <a:lnTo>
                    <a:pt x="55368" y="7094"/>
                  </a:lnTo>
                  <a:lnTo>
                    <a:pt x="46715" y="12749"/>
                  </a:lnTo>
                  <a:lnTo>
                    <a:pt x="41929" y="19965"/>
                  </a:lnTo>
                  <a:lnTo>
                    <a:pt x="32856" y="48658"/>
                  </a:lnTo>
                  <a:lnTo>
                    <a:pt x="31847" y="70633"/>
                  </a:lnTo>
                  <a:lnTo>
                    <a:pt x="32520" y="72461"/>
                  </a:lnTo>
                  <a:lnTo>
                    <a:pt x="33675" y="73679"/>
                  </a:lnTo>
                  <a:lnTo>
                    <a:pt x="38023" y="76074"/>
                  </a:lnTo>
                  <a:lnTo>
                    <a:pt x="50023" y="71084"/>
                  </a:lnTo>
                  <a:lnTo>
                    <a:pt x="52399" y="70645"/>
                  </a:lnTo>
                  <a:lnTo>
                    <a:pt x="54688" y="71057"/>
                  </a:lnTo>
                  <a:lnTo>
                    <a:pt x="59113" y="73397"/>
                  </a:lnTo>
                  <a:lnTo>
                    <a:pt x="72067" y="85718"/>
                  </a:lnTo>
                  <a:lnTo>
                    <a:pt x="77420" y="93554"/>
                  </a:lnTo>
                  <a:lnTo>
                    <a:pt x="81030" y="109269"/>
                  </a:lnTo>
                  <a:lnTo>
                    <a:pt x="81544" y="132838"/>
                  </a:lnTo>
                  <a:lnTo>
                    <a:pt x="79046" y="142718"/>
                  </a:lnTo>
                  <a:lnTo>
                    <a:pt x="75274" y="146623"/>
                  </a:lnTo>
                  <a:lnTo>
                    <a:pt x="63559" y="152843"/>
                  </a:lnTo>
                  <a:lnTo>
                    <a:pt x="47063" y="154197"/>
                  </a:lnTo>
                  <a:lnTo>
                    <a:pt x="30795" y="151741"/>
                  </a:lnTo>
                  <a:lnTo>
                    <a:pt x="21212" y="145945"/>
                  </a:lnTo>
                  <a:lnTo>
                    <a:pt x="0" y="126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3731"/>
            <p:cNvSpPr/>
            <p:nvPr>
              <p:custDataLst>
                <p:tags r:id="rId198"/>
              </p:custDataLst>
            </p:nvPr>
          </p:nvSpPr>
          <p:spPr>
            <a:xfrm>
              <a:off x="3873946" y="4835590"/>
              <a:ext cx="58530" cy="69132"/>
            </a:xfrm>
            <a:custGeom>
              <a:avLst/>
              <a:gdLst/>
              <a:ahLst/>
              <a:cxnLst/>
              <a:rect l="0" t="0" r="0" b="0"/>
              <a:pathLst>
                <a:path w="58530" h="69132">
                  <a:moveTo>
                    <a:pt x="31304" y="9460"/>
                  </a:moveTo>
                  <a:lnTo>
                    <a:pt x="31304" y="9460"/>
                  </a:lnTo>
                  <a:lnTo>
                    <a:pt x="31304" y="6089"/>
                  </a:lnTo>
                  <a:lnTo>
                    <a:pt x="30598" y="5096"/>
                  </a:lnTo>
                  <a:lnTo>
                    <a:pt x="29422" y="4434"/>
                  </a:lnTo>
                  <a:lnTo>
                    <a:pt x="27933" y="3993"/>
                  </a:lnTo>
                  <a:lnTo>
                    <a:pt x="22466" y="0"/>
                  </a:lnTo>
                  <a:lnTo>
                    <a:pt x="19767" y="331"/>
                  </a:lnTo>
                  <a:lnTo>
                    <a:pt x="13006" y="4462"/>
                  </a:lnTo>
                  <a:lnTo>
                    <a:pt x="4637" y="14721"/>
                  </a:lnTo>
                  <a:lnTo>
                    <a:pt x="1060" y="23327"/>
                  </a:lnTo>
                  <a:lnTo>
                    <a:pt x="0" y="40458"/>
                  </a:lnTo>
                  <a:lnTo>
                    <a:pt x="3515" y="53576"/>
                  </a:lnTo>
                  <a:lnTo>
                    <a:pt x="6428" y="60038"/>
                  </a:lnTo>
                  <a:lnTo>
                    <a:pt x="9781" y="64345"/>
                  </a:lnTo>
                  <a:lnTo>
                    <a:pt x="17270" y="69131"/>
                  </a:lnTo>
                  <a:lnTo>
                    <a:pt x="21948" y="68996"/>
                  </a:lnTo>
                  <a:lnTo>
                    <a:pt x="32790" y="65083"/>
                  </a:lnTo>
                  <a:lnTo>
                    <a:pt x="47424" y="54947"/>
                  </a:lnTo>
                  <a:lnTo>
                    <a:pt x="54461" y="43317"/>
                  </a:lnTo>
                  <a:lnTo>
                    <a:pt x="58529" y="30152"/>
                  </a:lnTo>
                  <a:lnTo>
                    <a:pt x="57985" y="19597"/>
                  </a:lnTo>
                  <a:lnTo>
                    <a:pt x="56147" y="15512"/>
                  </a:lnTo>
                  <a:lnTo>
                    <a:pt x="44004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3732"/>
            <p:cNvSpPr/>
            <p:nvPr>
              <p:custDataLst>
                <p:tags r:id="rId199"/>
              </p:custDataLst>
            </p:nvPr>
          </p:nvSpPr>
          <p:spPr>
            <a:xfrm>
              <a:off x="3841750" y="4319145"/>
              <a:ext cx="73937" cy="411606"/>
            </a:xfrm>
            <a:custGeom>
              <a:avLst/>
              <a:gdLst/>
              <a:ahLst/>
              <a:cxnLst/>
              <a:rect l="0" t="0" r="0" b="0"/>
              <a:pathLst>
                <a:path w="73937" h="411606">
                  <a:moveTo>
                    <a:pt x="63500" y="11555"/>
                  </a:moveTo>
                  <a:lnTo>
                    <a:pt x="63500" y="11555"/>
                  </a:lnTo>
                  <a:lnTo>
                    <a:pt x="63500" y="8184"/>
                  </a:lnTo>
                  <a:lnTo>
                    <a:pt x="61618" y="4648"/>
                  </a:lnTo>
                  <a:lnTo>
                    <a:pt x="60129" y="2717"/>
                  </a:lnTo>
                  <a:lnTo>
                    <a:pt x="56592" y="572"/>
                  </a:lnTo>
                  <a:lnTo>
                    <a:pt x="54662" y="0"/>
                  </a:lnTo>
                  <a:lnTo>
                    <a:pt x="48753" y="1245"/>
                  </a:lnTo>
                  <a:lnTo>
                    <a:pt x="45202" y="2565"/>
                  </a:lnTo>
                  <a:lnTo>
                    <a:pt x="37493" y="11557"/>
                  </a:lnTo>
                  <a:lnTo>
                    <a:pt x="21048" y="43697"/>
                  </a:lnTo>
                  <a:lnTo>
                    <a:pt x="11802" y="83795"/>
                  </a:lnTo>
                  <a:lnTo>
                    <a:pt x="7965" y="128053"/>
                  </a:lnTo>
                  <a:lnTo>
                    <a:pt x="10199" y="172446"/>
                  </a:lnTo>
                  <a:lnTo>
                    <a:pt x="18686" y="213531"/>
                  </a:lnTo>
                  <a:lnTo>
                    <a:pt x="39282" y="260217"/>
                  </a:lnTo>
                  <a:lnTo>
                    <a:pt x="56991" y="300092"/>
                  </a:lnTo>
                  <a:lnTo>
                    <a:pt x="72695" y="344987"/>
                  </a:lnTo>
                  <a:lnTo>
                    <a:pt x="73936" y="359419"/>
                  </a:lnTo>
                  <a:lnTo>
                    <a:pt x="72136" y="372889"/>
                  </a:lnTo>
                  <a:lnTo>
                    <a:pt x="67103" y="384049"/>
                  </a:lnTo>
                  <a:lnTo>
                    <a:pt x="63784" y="389001"/>
                  </a:lnTo>
                  <a:lnTo>
                    <a:pt x="42261" y="402712"/>
                  </a:lnTo>
                  <a:lnTo>
                    <a:pt x="20282" y="408970"/>
                  </a:lnTo>
                  <a:lnTo>
                    <a:pt x="8779" y="408552"/>
                  </a:lnTo>
                  <a:lnTo>
                    <a:pt x="374" y="407427"/>
                  </a:lnTo>
                  <a:lnTo>
                    <a:pt x="0" y="411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5" name="SMARTInkShape-Group697"/>
          <p:cNvGrpSpPr/>
          <p:nvPr/>
        </p:nvGrpSpPr>
        <p:grpSpPr>
          <a:xfrm>
            <a:off x="3258694" y="4432300"/>
            <a:ext cx="157607" cy="125779"/>
            <a:chOff x="3258694" y="4432300"/>
            <a:chExt cx="157607" cy="125779"/>
          </a:xfrm>
        </p:grpSpPr>
        <p:sp>
          <p:nvSpPr>
            <p:cNvPr id="903" name="SMARTInkShape-3733"/>
            <p:cNvSpPr/>
            <p:nvPr>
              <p:custDataLst>
                <p:tags r:id="rId195"/>
              </p:custDataLst>
            </p:nvPr>
          </p:nvSpPr>
          <p:spPr>
            <a:xfrm>
              <a:off x="3296794" y="4540250"/>
              <a:ext cx="119507" cy="17829"/>
            </a:xfrm>
            <a:custGeom>
              <a:avLst/>
              <a:gdLst/>
              <a:ahLst/>
              <a:cxnLst/>
              <a:rect l="0" t="0" r="0" b="0"/>
              <a:pathLst>
                <a:path w="119507" h="17829">
                  <a:moveTo>
                    <a:pt x="11556" y="0"/>
                  </a:moveTo>
                  <a:lnTo>
                    <a:pt x="11556" y="0"/>
                  </a:lnTo>
                  <a:lnTo>
                    <a:pt x="1430" y="10832"/>
                  </a:lnTo>
                  <a:lnTo>
                    <a:pt x="0" y="14927"/>
                  </a:lnTo>
                  <a:lnTo>
                    <a:pt x="1030" y="16301"/>
                  </a:lnTo>
                  <a:lnTo>
                    <a:pt x="5937" y="17828"/>
                  </a:lnTo>
                  <a:lnTo>
                    <a:pt x="47689" y="10104"/>
                  </a:lnTo>
                  <a:lnTo>
                    <a:pt x="86076" y="4091"/>
                  </a:lnTo>
                  <a:lnTo>
                    <a:pt x="1195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3734"/>
            <p:cNvSpPr/>
            <p:nvPr>
              <p:custDataLst>
                <p:tags r:id="rId196"/>
              </p:custDataLst>
            </p:nvPr>
          </p:nvSpPr>
          <p:spPr>
            <a:xfrm>
              <a:off x="3258694" y="4432300"/>
              <a:ext cx="113157" cy="38101"/>
            </a:xfrm>
            <a:custGeom>
              <a:avLst/>
              <a:gdLst/>
              <a:ahLst/>
              <a:cxnLst/>
              <a:rect l="0" t="0" r="0" b="0"/>
              <a:pathLst>
                <a:path w="113157" h="38101">
                  <a:moveTo>
                    <a:pt x="11556" y="0"/>
                  </a:moveTo>
                  <a:lnTo>
                    <a:pt x="11556" y="0"/>
                  </a:lnTo>
                  <a:lnTo>
                    <a:pt x="10850" y="10139"/>
                  </a:lnTo>
                  <a:lnTo>
                    <a:pt x="8185" y="17677"/>
                  </a:lnTo>
                  <a:lnTo>
                    <a:pt x="6486" y="20251"/>
                  </a:lnTo>
                  <a:lnTo>
                    <a:pt x="0" y="24722"/>
                  </a:lnTo>
                  <a:lnTo>
                    <a:pt x="325" y="24948"/>
                  </a:lnTo>
                  <a:lnTo>
                    <a:pt x="46978" y="30443"/>
                  </a:lnTo>
                  <a:lnTo>
                    <a:pt x="93170" y="26203"/>
                  </a:lnTo>
                  <a:lnTo>
                    <a:pt x="11315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6" name="SMARTInkShape-3735"/>
          <p:cNvSpPr/>
          <p:nvPr>
            <p:custDataLst>
              <p:tags r:id="rId4"/>
            </p:custDataLst>
          </p:nvPr>
        </p:nvSpPr>
        <p:spPr>
          <a:xfrm>
            <a:off x="6527800" y="2978542"/>
            <a:ext cx="69851" cy="336159"/>
          </a:xfrm>
          <a:custGeom>
            <a:avLst/>
            <a:gdLst/>
            <a:ahLst/>
            <a:cxnLst/>
            <a:rect l="0" t="0" r="0" b="0"/>
            <a:pathLst>
              <a:path w="69851" h="336159">
                <a:moveTo>
                  <a:pt x="69850" y="31358"/>
                </a:moveTo>
                <a:lnTo>
                  <a:pt x="69850" y="31358"/>
                </a:lnTo>
                <a:lnTo>
                  <a:pt x="69850" y="4070"/>
                </a:lnTo>
                <a:lnTo>
                  <a:pt x="68438" y="2582"/>
                </a:lnTo>
                <a:lnTo>
                  <a:pt x="63108" y="930"/>
                </a:lnTo>
                <a:lnTo>
                  <a:pt x="55545" y="0"/>
                </a:lnTo>
                <a:lnTo>
                  <a:pt x="42092" y="9837"/>
                </a:lnTo>
                <a:lnTo>
                  <a:pt x="28072" y="29528"/>
                </a:lnTo>
                <a:lnTo>
                  <a:pt x="15763" y="67241"/>
                </a:lnTo>
                <a:lnTo>
                  <a:pt x="8417" y="109080"/>
                </a:lnTo>
                <a:lnTo>
                  <a:pt x="6758" y="155209"/>
                </a:lnTo>
                <a:lnTo>
                  <a:pt x="9842" y="198896"/>
                </a:lnTo>
                <a:lnTo>
                  <a:pt x="12136" y="239743"/>
                </a:lnTo>
                <a:lnTo>
                  <a:pt x="15996" y="285256"/>
                </a:lnTo>
                <a:lnTo>
                  <a:pt x="13377" y="318760"/>
                </a:lnTo>
                <a:lnTo>
                  <a:pt x="9944" y="331013"/>
                </a:lnTo>
                <a:lnTo>
                  <a:pt x="8041" y="334139"/>
                </a:lnTo>
                <a:lnTo>
                  <a:pt x="0" y="3361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0" name="SMARTInkShape-Group699"/>
          <p:cNvGrpSpPr/>
          <p:nvPr/>
        </p:nvGrpSpPr>
        <p:grpSpPr>
          <a:xfrm>
            <a:off x="5657850" y="3026131"/>
            <a:ext cx="1866796" cy="421920"/>
            <a:chOff x="5657850" y="3026131"/>
            <a:chExt cx="1866796" cy="421920"/>
          </a:xfrm>
        </p:grpSpPr>
        <p:sp>
          <p:nvSpPr>
            <p:cNvPr id="907" name="SMARTInkShape-3736"/>
            <p:cNvSpPr/>
            <p:nvPr>
              <p:custDataLst>
                <p:tags r:id="rId182"/>
              </p:custDataLst>
            </p:nvPr>
          </p:nvSpPr>
          <p:spPr>
            <a:xfrm>
              <a:off x="6668753" y="3289561"/>
              <a:ext cx="48665" cy="158490"/>
            </a:xfrm>
            <a:custGeom>
              <a:avLst/>
              <a:gdLst/>
              <a:ahLst/>
              <a:cxnLst/>
              <a:rect l="0" t="0" r="0" b="0"/>
              <a:pathLst>
                <a:path w="48665" h="158490">
                  <a:moveTo>
                    <a:pt x="43197" y="6089"/>
                  </a:moveTo>
                  <a:lnTo>
                    <a:pt x="43197" y="6089"/>
                  </a:lnTo>
                  <a:lnTo>
                    <a:pt x="46567" y="6089"/>
                  </a:lnTo>
                  <a:lnTo>
                    <a:pt x="47560" y="5383"/>
                  </a:lnTo>
                  <a:lnTo>
                    <a:pt x="48223" y="4207"/>
                  </a:lnTo>
                  <a:lnTo>
                    <a:pt x="48664" y="2718"/>
                  </a:lnTo>
                  <a:lnTo>
                    <a:pt x="48253" y="1725"/>
                  </a:lnTo>
                  <a:lnTo>
                    <a:pt x="47273" y="1063"/>
                  </a:lnTo>
                  <a:lnTo>
                    <a:pt x="42523" y="131"/>
                  </a:lnTo>
                  <a:lnTo>
                    <a:pt x="40630" y="0"/>
                  </a:lnTo>
                  <a:lnTo>
                    <a:pt x="36647" y="1737"/>
                  </a:lnTo>
                  <a:lnTo>
                    <a:pt x="34597" y="3187"/>
                  </a:lnTo>
                  <a:lnTo>
                    <a:pt x="13562" y="34290"/>
                  </a:lnTo>
                  <a:lnTo>
                    <a:pt x="2980" y="58233"/>
                  </a:lnTo>
                  <a:lnTo>
                    <a:pt x="0" y="79709"/>
                  </a:lnTo>
                  <a:lnTo>
                    <a:pt x="7695" y="121437"/>
                  </a:lnTo>
                  <a:lnTo>
                    <a:pt x="11447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3737"/>
            <p:cNvSpPr/>
            <p:nvPr>
              <p:custDataLst>
                <p:tags r:id="rId183"/>
              </p:custDataLst>
            </p:nvPr>
          </p:nvSpPr>
          <p:spPr>
            <a:xfrm>
              <a:off x="6855034" y="3048701"/>
              <a:ext cx="60117" cy="234250"/>
            </a:xfrm>
            <a:custGeom>
              <a:avLst/>
              <a:gdLst/>
              <a:ahLst/>
              <a:cxnLst/>
              <a:rect l="0" t="0" r="0" b="0"/>
              <a:pathLst>
                <a:path w="60117" h="234250">
                  <a:moveTo>
                    <a:pt x="60116" y="31049"/>
                  </a:moveTo>
                  <a:lnTo>
                    <a:pt x="60116" y="31049"/>
                  </a:lnTo>
                  <a:lnTo>
                    <a:pt x="59411" y="15148"/>
                  </a:lnTo>
                  <a:lnTo>
                    <a:pt x="54649" y="1665"/>
                  </a:lnTo>
                  <a:lnTo>
                    <a:pt x="53649" y="876"/>
                  </a:lnTo>
                  <a:lnTo>
                    <a:pt x="50656" y="0"/>
                  </a:lnTo>
                  <a:lnTo>
                    <a:pt x="48870" y="472"/>
                  </a:lnTo>
                  <a:lnTo>
                    <a:pt x="45005" y="2878"/>
                  </a:lnTo>
                  <a:lnTo>
                    <a:pt x="23735" y="49597"/>
                  </a:lnTo>
                  <a:lnTo>
                    <a:pt x="9821" y="87915"/>
                  </a:lnTo>
                  <a:lnTo>
                    <a:pt x="4319" y="133847"/>
                  </a:lnTo>
                  <a:lnTo>
                    <a:pt x="0" y="177466"/>
                  </a:lnTo>
                  <a:lnTo>
                    <a:pt x="5751" y="207667"/>
                  </a:lnTo>
                  <a:lnTo>
                    <a:pt x="28366" y="234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3738"/>
            <p:cNvSpPr/>
            <p:nvPr>
              <p:custDataLst>
                <p:tags r:id="rId184"/>
              </p:custDataLst>
            </p:nvPr>
          </p:nvSpPr>
          <p:spPr>
            <a:xfrm>
              <a:off x="6953272" y="3169795"/>
              <a:ext cx="95051" cy="227263"/>
            </a:xfrm>
            <a:custGeom>
              <a:avLst/>
              <a:gdLst/>
              <a:ahLst/>
              <a:cxnLst/>
              <a:rect l="0" t="0" r="0" b="0"/>
              <a:pathLst>
                <a:path w="95051" h="227263">
                  <a:moveTo>
                    <a:pt x="6328" y="11555"/>
                  </a:moveTo>
                  <a:lnTo>
                    <a:pt x="6328" y="11555"/>
                  </a:lnTo>
                  <a:lnTo>
                    <a:pt x="6328" y="8184"/>
                  </a:lnTo>
                  <a:lnTo>
                    <a:pt x="4446" y="4648"/>
                  </a:lnTo>
                  <a:lnTo>
                    <a:pt x="860" y="0"/>
                  </a:lnTo>
                  <a:lnTo>
                    <a:pt x="0" y="34827"/>
                  </a:lnTo>
                  <a:lnTo>
                    <a:pt x="2815" y="39064"/>
                  </a:lnTo>
                  <a:lnTo>
                    <a:pt x="13469" y="47535"/>
                  </a:lnTo>
                  <a:lnTo>
                    <a:pt x="25729" y="52241"/>
                  </a:lnTo>
                  <a:lnTo>
                    <a:pt x="31962" y="53496"/>
                  </a:lnTo>
                  <a:lnTo>
                    <a:pt x="44531" y="51127"/>
                  </a:lnTo>
                  <a:lnTo>
                    <a:pt x="57174" y="44664"/>
                  </a:lnTo>
                  <a:lnTo>
                    <a:pt x="82142" y="27361"/>
                  </a:lnTo>
                  <a:lnTo>
                    <a:pt x="84387" y="27031"/>
                  </a:lnTo>
                  <a:lnTo>
                    <a:pt x="85884" y="27517"/>
                  </a:lnTo>
                  <a:lnTo>
                    <a:pt x="86883" y="28546"/>
                  </a:lnTo>
                  <a:lnTo>
                    <a:pt x="88287" y="36737"/>
                  </a:lnTo>
                  <a:lnTo>
                    <a:pt x="90682" y="73833"/>
                  </a:lnTo>
                  <a:lnTo>
                    <a:pt x="94330" y="113776"/>
                  </a:lnTo>
                  <a:lnTo>
                    <a:pt x="95050" y="154618"/>
                  </a:lnTo>
                  <a:lnTo>
                    <a:pt x="93312" y="197075"/>
                  </a:lnTo>
                  <a:lnTo>
                    <a:pt x="91834" y="205085"/>
                  </a:lnTo>
                  <a:lnTo>
                    <a:pt x="84547" y="217748"/>
                  </a:lnTo>
                  <a:lnTo>
                    <a:pt x="79641" y="223100"/>
                  </a:lnTo>
                  <a:lnTo>
                    <a:pt x="74959" y="225963"/>
                  </a:lnTo>
                  <a:lnTo>
                    <a:pt x="70426" y="227166"/>
                  </a:lnTo>
                  <a:lnTo>
                    <a:pt x="65993" y="227262"/>
                  </a:lnTo>
                  <a:lnTo>
                    <a:pt x="61627" y="223799"/>
                  </a:lnTo>
                  <a:lnTo>
                    <a:pt x="44428" y="183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3739"/>
            <p:cNvSpPr/>
            <p:nvPr>
              <p:custDataLst>
                <p:tags r:id="rId185"/>
              </p:custDataLst>
            </p:nvPr>
          </p:nvSpPr>
          <p:spPr>
            <a:xfrm>
              <a:off x="7112000" y="3074283"/>
              <a:ext cx="48902" cy="208668"/>
            </a:xfrm>
            <a:custGeom>
              <a:avLst/>
              <a:gdLst/>
              <a:ahLst/>
              <a:cxnLst/>
              <a:rect l="0" t="0" r="0" b="0"/>
              <a:pathLst>
                <a:path w="48902" h="208668">
                  <a:moveTo>
                    <a:pt x="6350" y="5467"/>
                  </a:moveTo>
                  <a:lnTo>
                    <a:pt x="6350" y="5467"/>
                  </a:lnTo>
                  <a:lnTo>
                    <a:pt x="6348" y="2096"/>
                  </a:lnTo>
                  <a:lnTo>
                    <a:pt x="7055" y="1103"/>
                  </a:lnTo>
                  <a:lnTo>
                    <a:pt x="8231" y="441"/>
                  </a:lnTo>
                  <a:lnTo>
                    <a:pt x="9720" y="0"/>
                  </a:lnTo>
                  <a:lnTo>
                    <a:pt x="18559" y="2750"/>
                  </a:lnTo>
                  <a:lnTo>
                    <a:pt x="30115" y="14775"/>
                  </a:lnTo>
                  <a:lnTo>
                    <a:pt x="42476" y="38486"/>
                  </a:lnTo>
                  <a:lnTo>
                    <a:pt x="48333" y="74595"/>
                  </a:lnTo>
                  <a:lnTo>
                    <a:pt x="48901" y="120905"/>
                  </a:lnTo>
                  <a:lnTo>
                    <a:pt x="35007" y="165905"/>
                  </a:lnTo>
                  <a:lnTo>
                    <a:pt x="15460" y="201866"/>
                  </a:lnTo>
                  <a:lnTo>
                    <a:pt x="11718" y="205544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3740"/>
            <p:cNvSpPr/>
            <p:nvPr>
              <p:custDataLst>
                <p:tags r:id="rId186"/>
              </p:custDataLst>
            </p:nvPr>
          </p:nvSpPr>
          <p:spPr>
            <a:xfrm>
              <a:off x="7309665" y="3026131"/>
              <a:ext cx="214981" cy="389647"/>
            </a:xfrm>
            <a:custGeom>
              <a:avLst/>
              <a:gdLst/>
              <a:ahLst/>
              <a:cxnLst/>
              <a:rect l="0" t="0" r="0" b="0"/>
              <a:pathLst>
                <a:path w="214981" h="389647">
                  <a:moveTo>
                    <a:pt x="56335" y="206019"/>
                  </a:moveTo>
                  <a:lnTo>
                    <a:pt x="56335" y="206019"/>
                  </a:lnTo>
                  <a:lnTo>
                    <a:pt x="56333" y="169709"/>
                  </a:lnTo>
                  <a:lnTo>
                    <a:pt x="54923" y="166290"/>
                  </a:lnTo>
                  <a:lnTo>
                    <a:pt x="49593" y="160610"/>
                  </a:lnTo>
                  <a:lnTo>
                    <a:pt x="42520" y="157615"/>
                  </a:lnTo>
                  <a:lnTo>
                    <a:pt x="38659" y="156816"/>
                  </a:lnTo>
                  <a:lnTo>
                    <a:pt x="28723" y="161573"/>
                  </a:lnTo>
                  <a:lnTo>
                    <a:pt x="23111" y="165805"/>
                  </a:lnTo>
                  <a:lnTo>
                    <a:pt x="8469" y="188616"/>
                  </a:lnTo>
                  <a:lnTo>
                    <a:pt x="1019" y="221448"/>
                  </a:lnTo>
                  <a:lnTo>
                    <a:pt x="0" y="233102"/>
                  </a:lnTo>
                  <a:lnTo>
                    <a:pt x="1845" y="238186"/>
                  </a:lnTo>
                  <a:lnTo>
                    <a:pt x="9539" y="247597"/>
                  </a:lnTo>
                  <a:lnTo>
                    <a:pt x="14555" y="249965"/>
                  </a:lnTo>
                  <a:lnTo>
                    <a:pt x="25771" y="250715"/>
                  </a:lnTo>
                  <a:lnTo>
                    <a:pt x="37812" y="244934"/>
                  </a:lnTo>
                  <a:lnTo>
                    <a:pt x="54609" y="229779"/>
                  </a:lnTo>
                  <a:lnTo>
                    <a:pt x="64034" y="215873"/>
                  </a:lnTo>
                  <a:lnTo>
                    <a:pt x="85867" y="170471"/>
                  </a:lnTo>
                  <a:lnTo>
                    <a:pt x="98638" y="132770"/>
                  </a:lnTo>
                  <a:lnTo>
                    <a:pt x="107988" y="89222"/>
                  </a:lnTo>
                  <a:lnTo>
                    <a:pt x="112398" y="49127"/>
                  </a:lnTo>
                  <a:lnTo>
                    <a:pt x="111389" y="14345"/>
                  </a:lnTo>
                  <a:lnTo>
                    <a:pt x="108319" y="4414"/>
                  </a:lnTo>
                  <a:lnTo>
                    <a:pt x="106513" y="1766"/>
                  </a:lnTo>
                  <a:lnTo>
                    <a:pt x="104603" y="0"/>
                  </a:lnTo>
                  <a:lnTo>
                    <a:pt x="102625" y="940"/>
                  </a:lnTo>
                  <a:lnTo>
                    <a:pt x="98546" y="7628"/>
                  </a:lnTo>
                  <a:lnTo>
                    <a:pt x="90883" y="53811"/>
                  </a:lnTo>
                  <a:lnTo>
                    <a:pt x="88914" y="93814"/>
                  </a:lnTo>
                  <a:lnTo>
                    <a:pt x="90130" y="133369"/>
                  </a:lnTo>
                  <a:lnTo>
                    <a:pt x="96955" y="177949"/>
                  </a:lnTo>
                  <a:lnTo>
                    <a:pt x="103021" y="199976"/>
                  </a:lnTo>
                  <a:lnTo>
                    <a:pt x="105803" y="202696"/>
                  </a:lnTo>
                  <a:lnTo>
                    <a:pt x="109070" y="203098"/>
                  </a:lnTo>
                  <a:lnTo>
                    <a:pt x="112658" y="201955"/>
                  </a:lnTo>
                  <a:lnTo>
                    <a:pt x="118526" y="195041"/>
                  </a:lnTo>
                  <a:lnTo>
                    <a:pt x="141068" y="156580"/>
                  </a:lnTo>
                  <a:lnTo>
                    <a:pt x="141045" y="156832"/>
                  </a:lnTo>
                  <a:lnTo>
                    <a:pt x="140324" y="158411"/>
                  </a:lnTo>
                  <a:lnTo>
                    <a:pt x="139011" y="182339"/>
                  </a:lnTo>
                  <a:lnTo>
                    <a:pt x="140822" y="190320"/>
                  </a:lnTo>
                  <a:lnTo>
                    <a:pt x="142293" y="193436"/>
                  </a:lnTo>
                  <a:lnTo>
                    <a:pt x="147691" y="198780"/>
                  </a:lnTo>
                  <a:lnTo>
                    <a:pt x="151105" y="201194"/>
                  </a:lnTo>
                  <a:lnTo>
                    <a:pt x="154793" y="202096"/>
                  </a:lnTo>
                  <a:lnTo>
                    <a:pt x="162653" y="201218"/>
                  </a:lnTo>
                  <a:lnTo>
                    <a:pt x="205094" y="170509"/>
                  </a:lnTo>
                  <a:lnTo>
                    <a:pt x="207013" y="170351"/>
                  </a:lnTo>
                  <a:lnTo>
                    <a:pt x="211027" y="172058"/>
                  </a:lnTo>
                  <a:lnTo>
                    <a:pt x="212380" y="174206"/>
                  </a:lnTo>
                  <a:lnTo>
                    <a:pt x="214283" y="184677"/>
                  </a:lnTo>
                  <a:lnTo>
                    <a:pt x="214980" y="223016"/>
                  </a:lnTo>
                  <a:lnTo>
                    <a:pt x="214359" y="263051"/>
                  </a:lnTo>
                  <a:lnTo>
                    <a:pt x="210009" y="305075"/>
                  </a:lnTo>
                  <a:lnTo>
                    <a:pt x="204957" y="343554"/>
                  </a:lnTo>
                  <a:lnTo>
                    <a:pt x="201030" y="372045"/>
                  </a:lnTo>
                  <a:lnTo>
                    <a:pt x="192610" y="384701"/>
                  </a:lnTo>
                  <a:lnTo>
                    <a:pt x="188813" y="387935"/>
                  </a:lnTo>
                  <a:lnTo>
                    <a:pt x="185576" y="389385"/>
                  </a:lnTo>
                  <a:lnTo>
                    <a:pt x="182712" y="389646"/>
                  </a:lnTo>
                  <a:lnTo>
                    <a:pt x="180803" y="386998"/>
                  </a:lnTo>
                  <a:lnTo>
                    <a:pt x="178682" y="376530"/>
                  </a:lnTo>
                  <a:lnTo>
                    <a:pt x="183335" y="333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3741"/>
            <p:cNvSpPr/>
            <p:nvPr>
              <p:custDataLst>
                <p:tags r:id="rId187"/>
              </p:custDataLst>
            </p:nvPr>
          </p:nvSpPr>
          <p:spPr>
            <a:xfrm>
              <a:off x="5657850" y="3041911"/>
              <a:ext cx="101601" cy="107690"/>
            </a:xfrm>
            <a:custGeom>
              <a:avLst/>
              <a:gdLst/>
              <a:ahLst/>
              <a:cxnLst/>
              <a:rect l="0" t="0" r="0" b="0"/>
              <a:pathLst>
                <a:path w="101601" h="1076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6742" y="0"/>
                  </a:lnTo>
                  <a:lnTo>
                    <a:pt x="21048" y="3188"/>
                  </a:lnTo>
                  <a:lnTo>
                    <a:pt x="35321" y="11971"/>
                  </a:lnTo>
                  <a:lnTo>
                    <a:pt x="61325" y="55640"/>
                  </a:lnTo>
                  <a:lnTo>
                    <a:pt x="101600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3742"/>
            <p:cNvSpPr/>
            <p:nvPr>
              <p:custDataLst>
                <p:tags r:id="rId188"/>
              </p:custDataLst>
            </p:nvPr>
          </p:nvSpPr>
          <p:spPr>
            <a:xfrm>
              <a:off x="5759603" y="3073400"/>
              <a:ext cx="18898" cy="234951"/>
            </a:xfrm>
            <a:custGeom>
              <a:avLst/>
              <a:gdLst/>
              <a:ahLst/>
              <a:cxnLst/>
              <a:rect l="0" t="0" r="0" b="0"/>
              <a:pathLst>
                <a:path w="18898" h="234951">
                  <a:moveTo>
                    <a:pt x="18897" y="0"/>
                  </a:moveTo>
                  <a:lnTo>
                    <a:pt x="18897" y="0"/>
                  </a:lnTo>
                  <a:lnTo>
                    <a:pt x="17015" y="12552"/>
                  </a:lnTo>
                  <a:lnTo>
                    <a:pt x="12430" y="50911"/>
                  </a:lnTo>
                  <a:lnTo>
                    <a:pt x="5756" y="92763"/>
                  </a:lnTo>
                  <a:lnTo>
                    <a:pt x="625" y="138667"/>
                  </a:lnTo>
                  <a:lnTo>
                    <a:pt x="0" y="179556"/>
                  </a:lnTo>
                  <a:lnTo>
                    <a:pt x="1742" y="219965"/>
                  </a:lnTo>
                  <a:lnTo>
                    <a:pt x="6197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3743"/>
            <p:cNvSpPr/>
            <p:nvPr>
              <p:custDataLst>
                <p:tags r:id="rId189"/>
              </p:custDataLst>
            </p:nvPr>
          </p:nvSpPr>
          <p:spPr>
            <a:xfrm>
              <a:off x="5857980" y="3194050"/>
              <a:ext cx="91971" cy="12623"/>
            </a:xfrm>
            <a:custGeom>
              <a:avLst/>
              <a:gdLst/>
              <a:ahLst/>
              <a:cxnLst/>
              <a:rect l="0" t="0" r="0" b="0"/>
              <a:pathLst>
                <a:path w="91971" h="12623">
                  <a:moveTo>
                    <a:pt x="9420" y="6350"/>
                  </a:moveTo>
                  <a:lnTo>
                    <a:pt x="9420" y="6350"/>
                  </a:lnTo>
                  <a:lnTo>
                    <a:pt x="6049" y="9721"/>
                  </a:lnTo>
                  <a:lnTo>
                    <a:pt x="2513" y="11376"/>
                  </a:lnTo>
                  <a:lnTo>
                    <a:pt x="581" y="11817"/>
                  </a:lnTo>
                  <a:lnTo>
                    <a:pt x="0" y="12112"/>
                  </a:lnTo>
                  <a:lnTo>
                    <a:pt x="317" y="12308"/>
                  </a:lnTo>
                  <a:lnTo>
                    <a:pt x="16010" y="12622"/>
                  </a:lnTo>
                  <a:lnTo>
                    <a:pt x="53196" y="7664"/>
                  </a:lnTo>
                  <a:lnTo>
                    <a:pt x="91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3744"/>
            <p:cNvSpPr/>
            <p:nvPr>
              <p:custDataLst>
                <p:tags r:id="rId190"/>
              </p:custDataLst>
            </p:nvPr>
          </p:nvSpPr>
          <p:spPr>
            <a:xfrm>
              <a:off x="5884630" y="3251200"/>
              <a:ext cx="65321" cy="15597"/>
            </a:xfrm>
            <a:custGeom>
              <a:avLst/>
              <a:gdLst/>
              <a:ahLst/>
              <a:cxnLst/>
              <a:rect l="0" t="0" r="0" b="0"/>
              <a:pathLst>
                <a:path w="65321" h="15597">
                  <a:moveTo>
                    <a:pt x="8170" y="0"/>
                  </a:moveTo>
                  <a:lnTo>
                    <a:pt x="8170" y="0"/>
                  </a:lnTo>
                  <a:lnTo>
                    <a:pt x="8170" y="3371"/>
                  </a:lnTo>
                  <a:lnTo>
                    <a:pt x="4407" y="6907"/>
                  </a:lnTo>
                  <a:lnTo>
                    <a:pt x="1429" y="8838"/>
                  </a:lnTo>
                  <a:lnTo>
                    <a:pt x="147" y="10831"/>
                  </a:lnTo>
                  <a:lnTo>
                    <a:pt x="0" y="12865"/>
                  </a:lnTo>
                  <a:lnTo>
                    <a:pt x="607" y="14927"/>
                  </a:lnTo>
                  <a:lnTo>
                    <a:pt x="3127" y="15596"/>
                  </a:lnTo>
                  <a:lnTo>
                    <a:pt x="65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3745"/>
            <p:cNvSpPr/>
            <p:nvPr>
              <p:custDataLst>
                <p:tags r:id="rId191"/>
              </p:custDataLst>
            </p:nvPr>
          </p:nvSpPr>
          <p:spPr>
            <a:xfrm>
              <a:off x="6026150" y="3168911"/>
              <a:ext cx="85118" cy="253580"/>
            </a:xfrm>
            <a:custGeom>
              <a:avLst/>
              <a:gdLst/>
              <a:ahLst/>
              <a:cxnLst/>
              <a:rect l="0" t="0" r="0" b="0"/>
              <a:pathLst>
                <a:path w="85118" h="25358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705" y="16360"/>
                  </a:lnTo>
                  <a:lnTo>
                    <a:pt x="14927" y="54554"/>
                  </a:lnTo>
                  <a:lnTo>
                    <a:pt x="17712" y="56038"/>
                  </a:lnTo>
                  <a:lnTo>
                    <a:pt x="20981" y="55616"/>
                  </a:lnTo>
                  <a:lnTo>
                    <a:pt x="28375" y="51384"/>
                  </a:lnTo>
                  <a:lnTo>
                    <a:pt x="39766" y="41068"/>
                  </a:lnTo>
                  <a:lnTo>
                    <a:pt x="52579" y="24144"/>
                  </a:lnTo>
                  <a:lnTo>
                    <a:pt x="54103" y="23065"/>
                  </a:lnTo>
                  <a:lnTo>
                    <a:pt x="55118" y="23051"/>
                  </a:lnTo>
                  <a:lnTo>
                    <a:pt x="55795" y="23746"/>
                  </a:lnTo>
                  <a:lnTo>
                    <a:pt x="56972" y="40652"/>
                  </a:lnTo>
                  <a:lnTo>
                    <a:pt x="58482" y="53906"/>
                  </a:lnTo>
                  <a:lnTo>
                    <a:pt x="69067" y="98790"/>
                  </a:lnTo>
                  <a:lnTo>
                    <a:pt x="75969" y="136802"/>
                  </a:lnTo>
                  <a:lnTo>
                    <a:pt x="82481" y="174171"/>
                  </a:lnTo>
                  <a:lnTo>
                    <a:pt x="85117" y="210878"/>
                  </a:lnTo>
                  <a:lnTo>
                    <a:pt x="82280" y="229045"/>
                  </a:lnTo>
                  <a:lnTo>
                    <a:pt x="76315" y="241823"/>
                  </a:lnTo>
                  <a:lnTo>
                    <a:pt x="68961" y="250324"/>
                  </a:lnTo>
                  <a:lnTo>
                    <a:pt x="65024" y="253579"/>
                  </a:lnTo>
                  <a:lnTo>
                    <a:pt x="60988" y="252221"/>
                  </a:lnTo>
                  <a:lnTo>
                    <a:pt x="52741" y="241305"/>
                  </a:lnTo>
                  <a:lnTo>
                    <a:pt x="38100" y="19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3746"/>
            <p:cNvSpPr/>
            <p:nvPr>
              <p:custDataLst>
                <p:tags r:id="rId192"/>
              </p:custDataLst>
            </p:nvPr>
          </p:nvSpPr>
          <p:spPr>
            <a:xfrm>
              <a:off x="6172200" y="3063679"/>
              <a:ext cx="61897" cy="276422"/>
            </a:xfrm>
            <a:custGeom>
              <a:avLst/>
              <a:gdLst/>
              <a:ahLst/>
              <a:cxnLst/>
              <a:rect l="0" t="0" r="0" b="0"/>
              <a:pathLst>
                <a:path w="61897" h="276422">
                  <a:moveTo>
                    <a:pt x="19050" y="3371"/>
                  </a:moveTo>
                  <a:lnTo>
                    <a:pt x="19050" y="3371"/>
                  </a:lnTo>
                  <a:lnTo>
                    <a:pt x="22421" y="0"/>
                  </a:lnTo>
                  <a:lnTo>
                    <a:pt x="23414" y="418"/>
                  </a:lnTo>
                  <a:lnTo>
                    <a:pt x="42999" y="47999"/>
                  </a:lnTo>
                  <a:lnTo>
                    <a:pt x="54328" y="84832"/>
                  </a:lnTo>
                  <a:lnTo>
                    <a:pt x="60469" y="120641"/>
                  </a:lnTo>
                  <a:lnTo>
                    <a:pt x="61896" y="164961"/>
                  </a:lnTo>
                  <a:lnTo>
                    <a:pt x="57459" y="204825"/>
                  </a:lnTo>
                  <a:lnTo>
                    <a:pt x="46109" y="238588"/>
                  </a:lnTo>
                  <a:lnTo>
                    <a:pt x="32958" y="257725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3747"/>
            <p:cNvSpPr/>
            <p:nvPr>
              <p:custDataLst>
                <p:tags r:id="rId193"/>
              </p:custDataLst>
            </p:nvPr>
          </p:nvSpPr>
          <p:spPr>
            <a:xfrm>
              <a:off x="6447276" y="3206750"/>
              <a:ext cx="156725" cy="31751"/>
            </a:xfrm>
            <a:custGeom>
              <a:avLst/>
              <a:gdLst/>
              <a:ahLst/>
              <a:cxnLst/>
              <a:rect l="0" t="0" r="0" b="0"/>
              <a:pathLst>
                <a:path w="156725" h="31751">
                  <a:moveTo>
                    <a:pt x="17024" y="31750"/>
                  </a:moveTo>
                  <a:lnTo>
                    <a:pt x="17024" y="31750"/>
                  </a:lnTo>
                  <a:lnTo>
                    <a:pt x="13653" y="31750"/>
                  </a:lnTo>
                  <a:lnTo>
                    <a:pt x="0" y="26283"/>
                  </a:lnTo>
                  <a:lnTo>
                    <a:pt x="33505" y="16639"/>
                  </a:lnTo>
                  <a:lnTo>
                    <a:pt x="71218" y="10496"/>
                  </a:lnTo>
                  <a:lnTo>
                    <a:pt x="118615" y="2805"/>
                  </a:lnTo>
                  <a:lnTo>
                    <a:pt x="1567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3748"/>
            <p:cNvSpPr/>
            <p:nvPr>
              <p:custDataLst>
                <p:tags r:id="rId194"/>
              </p:custDataLst>
            </p:nvPr>
          </p:nvSpPr>
          <p:spPr>
            <a:xfrm>
              <a:off x="6616700" y="328930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0" y="0"/>
                  </a:moveTo>
                  <a:lnTo>
                    <a:pt x="0" y="0"/>
                  </a:lnTo>
                  <a:lnTo>
                    <a:pt x="39193" y="41308"/>
                  </a:lnTo>
                  <a:lnTo>
                    <a:pt x="48458" y="60844"/>
                  </a:lnTo>
                  <a:lnTo>
                    <a:pt x="635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0" name="SMARTInkShape-Group700"/>
          <p:cNvGrpSpPr/>
          <p:nvPr/>
        </p:nvGrpSpPr>
        <p:grpSpPr>
          <a:xfrm>
            <a:off x="4089400" y="2861623"/>
            <a:ext cx="1403284" cy="580078"/>
            <a:chOff x="4089400" y="2861623"/>
            <a:chExt cx="1403284" cy="580078"/>
          </a:xfrm>
        </p:grpSpPr>
        <p:sp>
          <p:nvSpPr>
            <p:cNvPr id="921" name="SMARTInkShape-3749"/>
            <p:cNvSpPr/>
            <p:nvPr>
              <p:custDataLst>
                <p:tags r:id="rId173"/>
              </p:custDataLst>
            </p:nvPr>
          </p:nvSpPr>
          <p:spPr>
            <a:xfrm>
              <a:off x="5439477" y="2861623"/>
              <a:ext cx="53207" cy="580078"/>
            </a:xfrm>
            <a:custGeom>
              <a:avLst/>
              <a:gdLst/>
              <a:ahLst/>
              <a:cxnLst/>
              <a:rect l="0" t="0" r="0" b="0"/>
              <a:pathLst>
                <a:path w="53207" h="580078">
                  <a:moveTo>
                    <a:pt x="40573" y="14927"/>
                  </a:moveTo>
                  <a:lnTo>
                    <a:pt x="40573" y="14927"/>
                  </a:lnTo>
                  <a:lnTo>
                    <a:pt x="50699" y="4096"/>
                  </a:lnTo>
                  <a:lnTo>
                    <a:pt x="52129" y="0"/>
                  </a:lnTo>
                  <a:lnTo>
                    <a:pt x="52765" y="5235"/>
                  </a:lnTo>
                  <a:lnTo>
                    <a:pt x="53206" y="46629"/>
                  </a:lnTo>
                  <a:lnTo>
                    <a:pt x="52547" y="92132"/>
                  </a:lnTo>
                  <a:lnTo>
                    <a:pt x="49893" y="132261"/>
                  </a:lnTo>
                  <a:lnTo>
                    <a:pt x="47802" y="178260"/>
                  </a:lnTo>
                  <a:lnTo>
                    <a:pt x="43812" y="217603"/>
                  </a:lnTo>
                  <a:lnTo>
                    <a:pt x="38162" y="256072"/>
                  </a:lnTo>
                  <a:lnTo>
                    <a:pt x="35390" y="297652"/>
                  </a:lnTo>
                  <a:lnTo>
                    <a:pt x="31198" y="337881"/>
                  </a:lnTo>
                  <a:lnTo>
                    <a:pt x="25487" y="376611"/>
                  </a:lnTo>
                  <a:lnTo>
                    <a:pt x="19522" y="409685"/>
                  </a:lnTo>
                  <a:lnTo>
                    <a:pt x="10112" y="456683"/>
                  </a:lnTo>
                  <a:lnTo>
                    <a:pt x="2856" y="496008"/>
                  </a:lnTo>
                  <a:lnTo>
                    <a:pt x="0" y="541527"/>
                  </a:lnTo>
                  <a:lnTo>
                    <a:pt x="2473" y="580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3750"/>
            <p:cNvSpPr/>
            <p:nvPr>
              <p:custDataLst>
                <p:tags r:id="rId174"/>
              </p:custDataLst>
            </p:nvPr>
          </p:nvSpPr>
          <p:spPr>
            <a:xfrm>
              <a:off x="4820617" y="3035300"/>
              <a:ext cx="131240" cy="158751"/>
            </a:xfrm>
            <a:custGeom>
              <a:avLst/>
              <a:gdLst/>
              <a:ahLst/>
              <a:cxnLst/>
              <a:rect l="0" t="0" r="0" b="0"/>
              <a:pathLst>
                <a:path w="131240" h="158751">
                  <a:moveTo>
                    <a:pt x="119683" y="0"/>
                  </a:moveTo>
                  <a:lnTo>
                    <a:pt x="119683" y="0"/>
                  </a:lnTo>
                  <a:lnTo>
                    <a:pt x="131239" y="0"/>
                  </a:lnTo>
                  <a:lnTo>
                    <a:pt x="123444" y="0"/>
                  </a:lnTo>
                  <a:lnTo>
                    <a:pt x="81289" y="26515"/>
                  </a:lnTo>
                  <a:lnTo>
                    <a:pt x="37373" y="57297"/>
                  </a:lnTo>
                  <a:lnTo>
                    <a:pt x="2299" y="86028"/>
                  </a:lnTo>
                  <a:lnTo>
                    <a:pt x="484" y="89505"/>
                  </a:lnTo>
                  <a:lnTo>
                    <a:pt x="0" y="91420"/>
                  </a:lnTo>
                  <a:lnTo>
                    <a:pt x="1089" y="93402"/>
                  </a:lnTo>
                  <a:lnTo>
                    <a:pt x="23536" y="110494"/>
                  </a:lnTo>
                  <a:lnTo>
                    <a:pt x="63453" y="128077"/>
                  </a:lnTo>
                  <a:lnTo>
                    <a:pt x="89773" y="138059"/>
                  </a:lnTo>
                  <a:lnTo>
                    <a:pt x="113323" y="155607"/>
                  </a:lnTo>
                  <a:lnTo>
                    <a:pt x="126033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3751"/>
            <p:cNvSpPr/>
            <p:nvPr>
              <p:custDataLst>
                <p:tags r:id="rId175"/>
              </p:custDataLst>
            </p:nvPr>
          </p:nvSpPr>
          <p:spPr>
            <a:xfrm>
              <a:off x="4610100" y="3051869"/>
              <a:ext cx="119768" cy="161979"/>
            </a:xfrm>
            <a:custGeom>
              <a:avLst/>
              <a:gdLst/>
              <a:ahLst/>
              <a:cxnLst/>
              <a:rect l="0" t="0" r="0" b="0"/>
              <a:pathLst>
                <a:path w="119768" h="161979">
                  <a:moveTo>
                    <a:pt x="114300" y="15181"/>
                  </a:moveTo>
                  <a:lnTo>
                    <a:pt x="114300" y="15181"/>
                  </a:lnTo>
                  <a:lnTo>
                    <a:pt x="119326" y="3248"/>
                  </a:lnTo>
                  <a:lnTo>
                    <a:pt x="119767" y="876"/>
                  </a:lnTo>
                  <a:lnTo>
                    <a:pt x="119356" y="0"/>
                  </a:lnTo>
                  <a:lnTo>
                    <a:pt x="118376" y="121"/>
                  </a:lnTo>
                  <a:lnTo>
                    <a:pt x="117017" y="908"/>
                  </a:lnTo>
                  <a:lnTo>
                    <a:pt x="92783" y="39965"/>
                  </a:lnTo>
                  <a:lnTo>
                    <a:pt x="66358" y="84282"/>
                  </a:lnTo>
                  <a:lnTo>
                    <a:pt x="43760" y="120475"/>
                  </a:lnTo>
                  <a:lnTo>
                    <a:pt x="11668" y="161293"/>
                  </a:lnTo>
                  <a:lnTo>
                    <a:pt x="9189" y="161978"/>
                  </a:lnTo>
                  <a:lnTo>
                    <a:pt x="0" y="15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3752"/>
            <p:cNvSpPr/>
            <p:nvPr>
              <p:custDataLst>
                <p:tags r:id="rId176"/>
              </p:custDataLst>
            </p:nvPr>
          </p:nvSpPr>
          <p:spPr>
            <a:xfrm>
              <a:off x="4591050" y="3055495"/>
              <a:ext cx="101601" cy="151256"/>
            </a:xfrm>
            <a:custGeom>
              <a:avLst/>
              <a:gdLst/>
              <a:ahLst/>
              <a:cxnLst/>
              <a:rect l="0" t="0" r="0" b="0"/>
              <a:pathLst>
                <a:path w="101601" h="151256">
                  <a:moveTo>
                    <a:pt x="0" y="11555"/>
                  </a:moveTo>
                  <a:lnTo>
                    <a:pt x="0" y="11555"/>
                  </a:lnTo>
                  <a:lnTo>
                    <a:pt x="0" y="0"/>
                  </a:lnTo>
                  <a:lnTo>
                    <a:pt x="32907" y="43733"/>
                  </a:lnTo>
                  <a:lnTo>
                    <a:pt x="60280" y="89231"/>
                  </a:lnTo>
                  <a:lnTo>
                    <a:pt x="80523" y="130239"/>
                  </a:lnTo>
                  <a:lnTo>
                    <a:pt x="86588" y="142620"/>
                  </a:lnTo>
                  <a:lnTo>
                    <a:pt x="101600" y="151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3753"/>
            <p:cNvSpPr/>
            <p:nvPr>
              <p:custDataLst>
                <p:tags r:id="rId177"/>
              </p:custDataLst>
            </p:nvPr>
          </p:nvSpPr>
          <p:spPr>
            <a:xfrm>
              <a:off x="4470804" y="2956793"/>
              <a:ext cx="69447" cy="288058"/>
            </a:xfrm>
            <a:custGeom>
              <a:avLst/>
              <a:gdLst/>
              <a:ahLst/>
              <a:cxnLst/>
              <a:rect l="0" t="0" r="0" b="0"/>
              <a:pathLst>
                <a:path w="69447" h="288058">
                  <a:moveTo>
                    <a:pt x="69446" y="21357"/>
                  </a:moveTo>
                  <a:lnTo>
                    <a:pt x="69446" y="21357"/>
                  </a:lnTo>
                  <a:lnTo>
                    <a:pt x="69446" y="9148"/>
                  </a:lnTo>
                  <a:lnTo>
                    <a:pt x="67564" y="3466"/>
                  </a:lnTo>
                  <a:lnTo>
                    <a:pt x="66075" y="963"/>
                  </a:lnTo>
                  <a:lnTo>
                    <a:pt x="63671" y="0"/>
                  </a:lnTo>
                  <a:lnTo>
                    <a:pt x="57237" y="811"/>
                  </a:lnTo>
                  <a:lnTo>
                    <a:pt x="49673" y="9168"/>
                  </a:lnTo>
                  <a:lnTo>
                    <a:pt x="29134" y="47660"/>
                  </a:lnTo>
                  <a:lnTo>
                    <a:pt x="14158" y="93763"/>
                  </a:lnTo>
                  <a:lnTo>
                    <a:pt x="6498" y="129359"/>
                  </a:lnTo>
                  <a:lnTo>
                    <a:pt x="1640" y="173772"/>
                  </a:lnTo>
                  <a:lnTo>
                    <a:pt x="0" y="219543"/>
                  </a:lnTo>
                  <a:lnTo>
                    <a:pt x="4745" y="265717"/>
                  </a:lnTo>
                  <a:lnTo>
                    <a:pt x="8470" y="280715"/>
                  </a:lnTo>
                  <a:lnTo>
                    <a:pt x="13273" y="284574"/>
                  </a:lnTo>
                  <a:lnTo>
                    <a:pt x="44046" y="28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3754"/>
            <p:cNvSpPr/>
            <p:nvPr>
              <p:custDataLst>
                <p:tags r:id="rId178"/>
              </p:custDataLst>
            </p:nvPr>
          </p:nvSpPr>
          <p:spPr>
            <a:xfrm>
              <a:off x="4089400" y="2932004"/>
              <a:ext cx="107407" cy="309001"/>
            </a:xfrm>
            <a:custGeom>
              <a:avLst/>
              <a:gdLst/>
              <a:ahLst/>
              <a:cxnLst/>
              <a:rect l="0" t="0" r="0" b="0"/>
              <a:pathLst>
                <a:path w="107407" h="309001">
                  <a:moveTo>
                    <a:pt x="0" y="109646"/>
                  </a:moveTo>
                  <a:lnTo>
                    <a:pt x="0" y="109646"/>
                  </a:lnTo>
                  <a:lnTo>
                    <a:pt x="4364" y="119785"/>
                  </a:lnTo>
                  <a:lnTo>
                    <a:pt x="6176" y="163938"/>
                  </a:lnTo>
                  <a:lnTo>
                    <a:pt x="6316" y="206291"/>
                  </a:lnTo>
                  <a:lnTo>
                    <a:pt x="6345" y="253188"/>
                  </a:lnTo>
                  <a:lnTo>
                    <a:pt x="6349" y="299868"/>
                  </a:lnTo>
                  <a:lnTo>
                    <a:pt x="6350" y="309000"/>
                  </a:lnTo>
                  <a:lnTo>
                    <a:pt x="6350" y="267042"/>
                  </a:lnTo>
                  <a:lnTo>
                    <a:pt x="6350" y="223940"/>
                  </a:lnTo>
                  <a:lnTo>
                    <a:pt x="6350" y="179259"/>
                  </a:lnTo>
                  <a:lnTo>
                    <a:pt x="6350" y="143756"/>
                  </a:lnTo>
                  <a:lnTo>
                    <a:pt x="7055" y="100154"/>
                  </a:lnTo>
                  <a:lnTo>
                    <a:pt x="12125" y="60502"/>
                  </a:lnTo>
                  <a:lnTo>
                    <a:pt x="26122" y="18904"/>
                  </a:lnTo>
                  <a:lnTo>
                    <a:pt x="30115" y="11051"/>
                  </a:lnTo>
                  <a:lnTo>
                    <a:pt x="35599" y="5816"/>
                  </a:lnTo>
                  <a:lnTo>
                    <a:pt x="49218" y="0"/>
                  </a:lnTo>
                  <a:lnTo>
                    <a:pt x="64677" y="1177"/>
                  </a:lnTo>
                  <a:lnTo>
                    <a:pt x="72752" y="3467"/>
                  </a:lnTo>
                  <a:lnTo>
                    <a:pt x="87367" y="15418"/>
                  </a:lnTo>
                  <a:lnTo>
                    <a:pt x="99507" y="33194"/>
                  </a:lnTo>
                  <a:lnTo>
                    <a:pt x="107255" y="55207"/>
                  </a:lnTo>
                  <a:lnTo>
                    <a:pt x="107406" y="77219"/>
                  </a:lnTo>
                  <a:lnTo>
                    <a:pt x="102064" y="98056"/>
                  </a:lnTo>
                  <a:lnTo>
                    <a:pt x="82167" y="132989"/>
                  </a:lnTo>
                  <a:lnTo>
                    <a:pt x="71326" y="139541"/>
                  </a:lnTo>
                  <a:lnTo>
                    <a:pt x="56395" y="144099"/>
                  </a:lnTo>
                  <a:lnTo>
                    <a:pt x="30272" y="145960"/>
                  </a:lnTo>
                  <a:lnTo>
                    <a:pt x="17923" y="143895"/>
                  </a:lnTo>
                  <a:lnTo>
                    <a:pt x="14770" y="142356"/>
                  </a:lnTo>
                  <a:lnTo>
                    <a:pt x="13375" y="140625"/>
                  </a:lnTo>
                  <a:lnTo>
                    <a:pt x="13150" y="138765"/>
                  </a:lnTo>
                  <a:lnTo>
                    <a:pt x="14411" y="137525"/>
                  </a:lnTo>
                  <a:lnTo>
                    <a:pt x="25400" y="135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3755"/>
            <p:cNvSpPr/>
            <p:nvPr>
              <p:custDataLst>
                <p:tags r:id="rId179"/>
              </p:custDataLst>
            </p:nvPr>
          </p:nvSpPr>
          <p:spPr>
            <a:xfrm>
              <a:off x="4223633" y="3092450"/>
              <a:ext cx="88018" cy="132460"/>
            </a:xfrm>
            <a:custGeom>
              <a:avLst/>
              <a:gdLst/>
              <a:ahLst/>
              <a:cxnLst/>
              <a:rect l="0" t="0" r="0" b="0"/>
              <a:pathLst>
                <a:path w="88018" h="132460">
                  <a:moveTo>
                    <a:pt x="5467" y="44450"/>
                  </a:moveTo>
                  <a:lnTo>
                    <a:pt x="5467" y="44450"/>
                  </a:lnTo>
                  <a:lnTo>
                    <a:pt x="2096" y="44450"/>
                  </a:lnTo>
                  <a:lnTo>
                    <a:pt x="1103" y="43744"/>
                  </a:lnTo>
                  <a:lnTo>
                    <a:pt x="441" y="42569"/>
                  </a:lnTo>
                  <a:lnTo>
                    <a:pt x="0" y="41079"/>
                  </a:lnTo>
                  <a:lnTo>
                    <a:pt x="411" y="40792"/>
                  </a:lnTo>
                  <a:lnTo>
                    <a:pt x="2749" y="42354"/>
                  </a:lnTo>
                  <a:lnTo>
                    <a:pt x="22905" y="70781"/>
                  </a:lnTo>
                  <a:lnTo>
                    <a:pt x="31879" y="95918"/>
                  </a:lnTo>
                  <a:lnTo>
                    <a:pt x="32963" y="111774"/>
                  </a:lnTo>
                  <a:lnTo>
                    <a:pt x="31093" y="124466"/>
                  </a:lnTo>
                  <a:lnTo>
                    <a:pt x="27910" y="132459"/>
                  </a:lnTo>
                  <a:lnTo>
                    <a:pt x="26073" y="132050"/>
                  </a:lnTo>
                  <a:lnTo>
                    <a:pt x="22151" y="124071"/>
                  </a:lnTo>
                  <a:lnTo>
                    <a:pt x="19347" y="107081"/>
                  </a:lnTo>
                  <a:lnTo>
                    <a:pt x="24175" y="72240"/>
                  </a:lnTo>
                  <a:lnTo>
                    <a:pt x="38592" y="34408"/>
                  </a:lnTo>
                  <a:lnTo>
                    <a:pt x="52206" y="21327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3756"/>
            <p:cNvSpPr/>
            <p:nvPr>
              <p:custDataLst>
                <p:tags r:id="rId180"/>
              </p:custDataLst>
            </p:nvPr>
          </p:nvSpPr>
          <p:spPr>
            <a:xfrm>
              <a:off x="5207000" y="2988369"/>
              <a:ext cx="88018" cy="275532"/>
            </a:xfrm>
            <a:custGeom>
              <a:avLst/>
              <a:gdLst/>
              <a:ahLst/>
              <a:cxnLst/>
              <a:rect l="0" t="0" r="0" b="0"/>
              <a:pathLst>
                <a:path w="88018" h="275532">
                  <a:moveTo>
                    <a:pt x="82550" y="15181"/>
                  </a:moveTo>
                  <a:lnTo>
                    <a:pt x="82550" y="15181"/>
                  </a:lnTo>
                  <a:lnTo>
                    <a:pt x="87576" y="3248"/>
                  </a:lnTo>
                  <a:lnTo>
                    <a:pt x="88017" y="876"/>
                  </a:lnTo>
                  <a:lnTo>
                    <a:pt x="86901" y="0"/>
                  </a:lnTo>
                  <a:lnTo>
                    <a:pt x="81897" y="908"/>
                  </a:lnTo>
                  <a:lnTo>
                    <a:pt x="35126" y="32103"/>
                  </a:lnTo>
                  <a:lnTo>
                    <a:pt x="27136" y="39400"/>
                  </a:lnTo>
                  <a:lnTo>
                    <a:pt x="18075" y="58183"/>
                  </a:lnTo>
                  <a:lnTo>
                    <a:pt x="14292" y="74881"/>
                  </a:lnTo>
                  <a:lnTo>
                    <a:pt x="19817" y="116350"/>
                  </a:lnTo>
                  <a:lnTo>
                    <a:pt x="24297" y="150563"/>
                  </a:lnTo>
                  <a:lnTo>
                    <a:pt x="20113" y="193931"/>
                  </a:lnTo>
                  <a:lnTo>
                    <a:pt x="10609" y="237201"/>
                  </a:lnTo>
                  <a:lnTo>
                    <a:pt x="0" y="275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3757"/>
            <p:cNvSpPr/>
            <p:nvPr>
              <p:custDataLst>
                <p:tags r:id="rId181"/>
              </p:custDataLst>
            </p:nvPr>
          </p:nvSpPr>
          <p:spPr>
            <a:xfrm>
              <a:off x="5099050" y="2984500"/>
              <a:ext cx="114301" cy="107951"/>
            </a:xfrm>
            <a:custGeom>
              <a:avLst/>
              <a:gdLst/>
              <a:ahLst/>
              <a:cxnLst/>
              <a:rect l="0" t="0" r="0" b="0"/>
              <a:pathLst>
                <a:path w="114301" h="1079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2948" y="16606"/>
                  </a:lnTo>
                  <a:lnTo>
                    <a:pt x="36059" y="40753"/>
                  </a:lnTo>
                  <a:lnTo>
                    <a:pt x="58001" y="69120"/>
                  </a:lnTo>
                  <a:lnTo>
                    <a:pt x="90818" y="100618"/>
                  </a:lnTo>
                  <a:lnTo>
                    <a:pt x="1143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1" name="SMARTInkShape-3758"/>
          <p:cNvSpPr/>
          <p:nvPr>
            <p:custDataLst>
              <p:tags r:id="rId5"/>
            </p:custDataLst>
          </p:nvPr>
        </p:nvSpPr>
        <p:spPr>
          <a:xfrm>
            <a:off x="3816350" y="2546514"/>
            <a:ext cx="94912" cy="182310"/>
          </a:xfrm>
          <a:custGeom>
            <a:avLst/>
            <a:gdLst/>
            <a:ahLst/>
            <a:cxnLst/>
            <a:rect l="0" t="0" r="0" b="0"/>
            <a:pathLst>
              <a:path w="94912" h="182310">
                <a:moveTo>
                  <a:pt x="82550" y="25236"/>
                </a:moveTo>
                <a:lnTo>
                  <a:pt x="82550" y="25236"/>
                </a:lnTo>
                <a:lnTo>
                  <a:pt x="82550" y="21865"/>
                </a:lnTo>
                <a:lnTo>
                  <a:pt x="84432" y="18328"/>
                </a:lnTo>
                <a:lnTo>
                  <a:pt x="92675" y="8229"/>
                </a:lnTo>
                <a:lnTo>
                  <a:pt x="94911" y="1080"/>
                </a:lnTo>
                <a:lnTo>
                  <a:pt x="94318" y="666"/>
                </a:lnTo>
                <a:lnTo>
                  <a:pt x="86416" y="0"/>
                </a:lnTo>
                <a:lnTo>
                  <a:pt x="79330" y="614"/>
                </a:lnTo>
                <a:lnTo>
                  <a:pt x="66701" y="5633"/>
                </a:lnTo>
                <a:lnTo>
                  <a:pt x="22298" y="32592"/>
                </a:lnTo>
                <a:lnTo>
                  <a:pt x="4704" y="46305"/>
                </a:lnTo>
                <a:lnTo>
                  <a:pt x="2091" y="50593"/>
                </a:lnTo>
                <a:lnTo>
                  <a:pt x="413" y="55723"/>
                </a:lnTo>
                <a:lnTo>
                  <a:pt x="2065" y="58306"/>
                </a:lnTo>
                <a:lnTo>
                  <a:pt x="3493" y="59983"/>
                </a:lnTo>
                <a:lnTo>
                  <a:pt x="6962" y="61846"/>
                </a:lnTo>
                <a:lnTo>
                  <a:pt x="8875" y="62342"/>
                </a:lnTo>
                <a:lnTo>
                  <a:pt x="10855" y="61968"/>
                </a:lnTo>
                <a:lnTo>
                  <a:pt x="19104" y="58179"/>
                </a:lnTo>
                <a:lnTo>
                  <a:pt x="21202" y="57781"/>
                </a:lnTo>
                <a:lnTo>
                  <a:pt x="30898" y="60593"/>
                </a:lnTo>
                <a:lnTo>
                  <a:pt x="39337" y="65894"/>
                </a:lnTo>
                <a:lnTo>
                  <a:pt x="69981" y="97150"/>
                </a:lnTo>
                <a:lnTo>
                  <a:pt x="77669" y="109409"/>
                </a:lnTo>
                <a:lnTo>
                  <a:pt x="83438" y="124265"/>
                </a:lnTo>
                <a:lnTo>
                  <a:pt x="84591" y="136512"/>
                </a:lnTo>
                <a:lnTo>
                  <a:pt x="83911" y="141753"/>
                </a:lnTo>
                <a:lnTo>
                  <a:pt x="77510" y="153221"/>
                </a:lnTo>
                <a:lnTo>
                  <a:pt x="63888" y="167815"/>
                </a:lnTo>
                <a:lnTo>
                  <a:pt x="49034" y="176608"/>
                </a:lnTo>
                <a:lnTo>
                  <a:pt x="37315" y="180707"/>
                </a:lnTo>
                <a:lnTo>
                  <a:pt x="19523" y="182309"/>
                </a:lnTo>
                <a:lnTo>
                  <a:pt x="0" y="1776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SMARTInkShape-3759"/>
          <p:cNvSpPr/>
          <p:nvPr>
            <p:custDataLst>
              <p:tags r:id="rId6"/>
            </p:custDataLst>
          </p:nvPr>
        </p:nvSpPr>
        <p:spPr>
          <a:xfrm>
            <a:off x="3776477" y="3525253"/>
            <a:ext cx="110712" cy="127480"/>
          </a:xfrm>
          <a:custGeom>
            <a:avLst/>
            <a:gdLst/>
            <a:ahLst/>
            <a:cxnLst/>
            <a:rect l="0" t="0" r="0" b="0"/>
            <a:pathLst>
              <a:path w="110712" h="127480">
                <a:moveTo>
                  <a:pt x="65273" y="11697"/>
                </a:moveTo>
                <a:lnTo>
                  <a:pt x="65273" y="11697"/>
                </a:lnTo>
                <a:lnTo>
                  <a:pt x="65273" y="8326"/>
                </a:lnTo>
                <a:lnTo>
                  <a:pt x="64567" y="7333"/>
                </a:lnTo>
                <a:lnTo>
                  <a:pt x="63391" y="6671"/>
                </a:lnTo>
                <a:lnTo>
                  <a:pt x="56435" y="5608"/>
                </a:lnTo>
                <a:lnTo>
                  <a:pt x="55147" y="4816"/>
                </a:lnTo>
                <a:lnTo>
                  <a:pt x="54289" y="3582"/>
                </a:lnTo>
                <a:lnTo>
                  <a:pt x="53717" y="2053"/>
                </a:lnTo>
                <a:lnTo>
                  <a:pt x="51925" y="1740"/>
                </a:lnTo>
                <a:lnTo>
                  <a:pt x="46170" y="3273"/>
                </a:lnTo>
                <a:lnTo>
                  <a:pt x="38368" y="8103"/>
                </a:lnTo>
                <a:lnTo>
                  <a:pt x="20346" y="33827"/>
                </a:lnTo>
                <a:lnTo>
                  <a:pt x="4664" y="69828"/>
                </a:lnTo>
                <a:lnTo>
                  <a:pt x="0" y="88097"/>
                </a:lnTo>
                <a:lnTo>
                  <a:pt x="1220" y="106095"/>
                </a:lnTo>
                <a:lnTo>
                  <a:pt x="6466" y="120679"/>
                </a:lnTo>
                <a:lnTo>
                  <a:pt x="9841" y="124568"/>
                </a:lnTo>
                <a:lnTo>
                  <a:pt x="13501" y="127161"/>
                </a:lnTo>
                <a:lnTo>
                  <a:pt x="18763" y="127479"/>
                </a:lnTo>
                <a:lnTo>
                  <a:pt x="32137" y="124068"/>
                </a:lnTo>
                <a:lnTo>
                  <a:pt x="55533" y="110844"/>
                </a:lnTo>
                <a:lnTo>
                  <a:pt x="82242" y="83754"/>
                </a:lnTo>
                <a:lnTo>
                  <a:pt x="105066" y="47929"/>
                </a:lnTo>
                <a:lnTo>
                  <a:pt x="110711" y="30152"/>
                </a:lnTo>
                <a:lnTo>
                  <a:pt x="110381" y="22589"/>
                </a:lnTo>
                <a:lnTo>
                  <a:pt x="108045" y="16136"/>
                </a:lnTo>
                <a:lnTo>
                  <a:pt x="100511" y="6614"/>
                </a:lnTo>
                <a:lnTo>
                  <a:pt x="92458" y="2382"/>
                </a:lnTo>
                <a:lnTo>
                  <a:pt x="83362" y="0"/>
                </a:lnTo>
                <a:lnTo>
                  <a:pt x="65273" y="53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SMARTInkShape-3760"/>
          <p:cNvSpPr/>
          <p:nvPr>
            <p:custDataLst>
              <p:tags r:id="rId7"/>
            </p:custDataLst>
          </p:nvPr>
        </p:nvSpPr>
        <p:spPr>
          <a:xfrm>
            <a:off x="3784600" y="2829873"/>
            <a:ext cx="146051" cy="580078"/>
          </a:xfrm>
          <a:custGeom>
            <a:avLst/>
            <a:gdLst/>
            <a:ahLst/>
            <a:cxnLst/>
            <a:rect l="0" t="0" r="0" b="0"/>
            <a:pathLst>
              <a:path w="146051" h="580078">
                <a:moveTo>
                  <a:pt x="146050" y="14927"/>
                </a:moveTo>
                <a:lnTo>
                  <a:pt x="146050" y="14927"/>
                </a:lnTo>
                <a:lnTo>
                  <a:pt x="140275" y="9857"/>
                </a:lnTo>
                <a:lnTo>
                  <a:pt x="118914" y="0"/>
                </a:lnTo>
                <a:lnTo>
                  <a:pt x="97714" y="470"/>
                </a:lnTo>
                <a:lnTo>
                  <a:pt x="85527" y="7090"/>
                </a:lnTo>
                <a:lnTo>
                  <a:pt x="58117" y="38276"/>
                </a:lnTo>
                <a:lnTo>
                  <a:pt x="50994" y="49058"/>
                </a:lnTo>
                <a:lnTo>
                  <a:pt x="43018" y="79916"/>
                </a:lnTo>
                <a:lnTo>
                  <a:pt x="42928" y="123710"/>
                </a:lnTo>
                <a:lnTo>
                  <a:pt x="47370" y="158951"/>
                </a:lnTo>
                <a:lnTo>
                  <a:pt x="59896" y="204121"/>
                </a:lnTo>
                <a:lnTo>
                  <a:pt x="69189" y="239419"/>
                </a:lnTo>
                <a:lnTo>
                  <a:pt x="77317" y="273451"/>
                </a:lnTo>
                <a:lnTo>
                  <a:pt x="86566" y="314561"/>
                </a:lnTo>
                <a:lnTo>
                  <a:pt x="97224" y="359432"/>
                </a:lnTo>
                <a:lnTo>
                  <a:pt x="104458" y="398833"/>
                </a:lnTo>
                <a:lnTo>
                  <a:pt x="106398" y="431790"/>
                </a:lnTo>
                <a:lnTo>
                  <a:pt x="100748" y="479304"/>
                </a:lnTo>
                <a:lnTo>
                  <a:pt x="90137" y="517919"/>
                </a:lnTo>
                <a:lnTo>
                  <a:pt x="81427" y="544962"/>
                </a:lnTo>
                <a:lnTo>
                  <a:pt x="70996" y="559531"/>
                </a:lnTo>
                <a:lnTo>
                  <a:pt x="64265" y="566380"/>
                </a:lnTo>
                <a:lnTo>
                  <a:pt x="0" y="5800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6" name="SMARTInkShape-Group704"/>
          <p:cNvGrpSpPr/>
          <p:nvPr/>
        </p:nvGrpSpPr>
        <p:grpSpPr>
          <a:xfrm>
            <a:off x="3298930" y="3064029"/>
            <a:ext cx="193571" cy="118242"/>
            <a:chOff x="3298930" y="3064029"/>
            <a:chExt cx="193571" cy="118242"/>
          </a:xfrm>
        </p:grpSpPr>
        <p:sp>
          <p:nvSpPr>
            <p:cNvPr id="934" name="SMARTInkShape-3761"/>
            <p:cNvSpPr/>
            <p:nvPr>
              <p:custDataLst>
                <p:tags r:id="rId171"/>
              </p:custDataLst>
            </p:nvPr>
          </p:nvSpPr>
          <p:spPr>
            <a:xfrm>
              <a:off x="3298930" y="3064029"/>
              <a:ext cx="161821" cy="13030"/>
            </a:xfrm>
            <a:custGeom>
              <a:avLst/>
              <a:gdLst/>
              <a:ahLst/>
              <a:cxnLst/>
              <a:rect l="0" t="0" r="0" b="0"/>
              <a:pathLst>
                <a:path w="161821" h="13030">
                  <a:moveTo>
                    <a:pt x="9420" y="9371"/>
                  </a:moveTo>
                  <a:lnTo>
                    <a:pt x="9420" y="9371"/>
                  </a:lnTo>
                  <a:lnTo>
                    <a:pt x="6049" y="12742"/>
                  </a:lnTo>
                  <a:lnTo>
                    <a:pt x="4350" y="13029"/>
                  </a:lnTo>
                  <a:lnTo>
                    <a:pt x="2513" y="12515"/>
                  </a:lnTo>
                  <a:lnTo>
                    <a:pt x="582" y="11467"/>
                  </a:lnTo>
                  <a:lnTo>
                    <a:pt x="0" y="10768"/>
                  </a:lnTo>
                  <a:lnTo>
                    <a:pt x="318" y="10303"/>
                  </a:lnTo>
                  <a:lnTo>
                    <a:pt x="19327" y="5130"/>
                  </a:lnTo>
                  <a:lnTo>
                    <a:pt x="61053" y="1556"/>
                  </a:lnTo>
                  <a:lnTo>
                    <a:pt x="99272" y="0"/>
                  </a:lnTo>
                  <a:lnTo>
                    <a:pt x="140841" y="5795"/>
                  </a:lnTo>
                  <a:lnTo>
                    <a:pt x="161820" y="9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3762"/>
            <p:cNvSpPr/>
            <p:nvPr>
              <p:custDataLst>
                <p:tags r:id="rId172"/>
              </p:custDataLst>
            </p:nvPr>
          </p:nvSpPr>
          <p:spPr>
            <a:xfrm>
              <a:off x="3313897" y="3143250"/>
              <a:ext cx="178604" cy="39021"/>
            </a:xfrm>
            <a:custGeom>
              <a:avLst/>
              <a:gdLst/>
              <a:ahLst/>
              <a:cxnLst/>
              <a:rect l="0" t="0" r="0" b="0"/>
              <a:pathLst>
                <a:path w="178604" h="39021">
                  <a:moveTo>
                    <a:pt x="32553" y="12700"/>
                  </a:moveTo>
                  <a:lnTo>
                    <a:pt x="32553" y="12700"/>
                  </a:lnTo>
                  <a:lnTo>
                    <a:pt x="18738" y="21489"/>
                  </a:lnTo>
                  <a:lnTo>
                    <a:pt x="0" y="39020"/>
                  </a:lnTo>
                  <a:lnTo>
                    <a:pt x="267" y="38713"/>
                  </a:lnTo>
                  <a:lnTo>
                    <a:pt x="37151" y="31273"/>
                  </a:lnTo>
                  <a:lnTo>
                    <a:pt x="73897" y="25259"/>
                  </a:lnTo>
                  <a:lnTo>
                    <a:pt x="116064" y="17127"/>
                  </a:lnTo>
                  <a:lnTo>
                    <a:pt x="1786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2" name="SMARTInkShape-Group705"/>
          <p:cNvGrpSpPr/>
          <p:nvPr/>
        </p:nvGrpSpPr>
        <p:grpSpPr>
          <a:xfrm>
            <a:off x="1743333" y="2837022"/>
            <a:ext cx="1301673" cy="659669"/>
            <a:chOff x="1743333" y="2837022"/>
            <a:chExt cx="1301673" cy="659669"/>
          </a:xfrm>
        </p:grpSpPr>
        <p:sp>
          <p:nvSpPr>
            <p:cNvPr id="937" name="SMARTInkShape-3763"/>
            <p:cNvSpPr/>
            <p:nvPr>
              <p:custDataLst>
                <p:tags r:id="rId166"/>
              </p:custDataLst>
            </p:nvPr>
          </p:nvSpPr>
          <p:spPr>
            <a:xfrm>
              <a:off x="2247606" y="2979372"/>
              <a:ext cx="216195" cy="252779"/>
            </a:xfrm>
            <a:custGeom>
              <a:avLst/>
              <a:gdLst/>
              <a:ahLst/>
              <a:cxnLst/>
              <a:rect l="0" t="0" r="0" b="0"/>
              <a:pathLst>
                <a:path w="216195" h="252779">
                  <a:moveTo>
                    <a:pt x="171744" y="17828"/>
                  </a:moveTo>
                  <a:lnTo>
                    <a:pt x="171744" y="17828"/>
                  </a:lnTo>
                  <a:lnTo>
                    <a:pt x="168373" y="14457"/>
                  </a:lnTo>
                  <a:lnTo>
                    <a:pt x="168086" y="12758"/>
                  </a:lnTo>
                  <a:lnTo>
                    <a:pt x="168599" y="10921"/>
                  </a:lnTo>
                  <a:lnTo>
                    <a:pt x="169648" y="8990"/>
                  </a:lnTo>
                  <a:lnTo>
                    <a:pt x="168935" y="6997"/>
                  </a:lnTo>
                  <a:lnTo>
                    <a:pt x="163307" y="1527"/>
                  </a:lnTo>
                  <a:lnTo>
                    <a:pt x="163297" y="610"/>
                  </a:lnTo>
                  <a:lnTo>
                    <a:pt x="163996" y="0"/>
                  </a:lnTo>
                  <a:lnTo>
                    <a:pt x="161609" y="2511"/>
                  </a:lnTo>
                  <a:lnTo>
                    <a:pt x="118523" y="32817"/>
                  </a:lnTo>
                  <a:lnTo>
                    <a:pt x="75564" y="54523"/>
                  </a:lnTo>
                  <a:lnTo>
                    <a:pt x="34616" y="77177"/>
                  </a:lnTo>
                  <a:lnTo>
                    <a:pt x="4395" y="95084"/>
                  </a:lnTo>
                  <a:lnTo>
                    <a:pt x="912" y="98965"/>
                  </a:lnTo>
                  <a:lnTo>
                    <a:pt x="0" y="102964"/>
                  </a:lnTo>
                  <a:lnTo>
                    <a:pt x="804" y="107041"/>
                  </a:lnTo>
                  <a:lnTo>
                    <a:pt x="6870" y="116745"/>
                  </a:lnTo>
                  <a:lnTo>
                    <a:pt x="26859" y="136664"/>
                  </a:lnTo>
                  <a:lnTo>
                    <a:pt x="64860" y="158633"/>
                  </a:lnTo>
                  <a:lnTo>
                    <a:pt x="102967" y="179775"/>
                  </a:lnTo>
                  <a:lnTo>
                    <a:pt x="142035" y="202610"/>
                  </a:lnTo>
                  <a:lnTo>
                    <a:pt x="186272" y="233811"/>
                  </a:lnTo>
                  <a:lnTo>
                    <a:pt x="208134" y="249793"/>
                  </a:lnTo>
                  <a:lnTo>
                    <a:pt x="216194" y="252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3764"/>
            <p:cNvSpPr/>
            <p:nvPr>
              <p:custDataLst>
                <p:tags r:id="rId167"/>
              </p:custDataLst>
            </p:nvPr>
          </p:nvSpPr>
          <p:spPr>
            <a:xfrm>
              <a:off x="2628900" y="2915328"/>
              <a:ext cx="177801" cy="170773"/>
            </a:xfrm>
            <a:custGeom>
              <a:avLst/>
              <a:gdLst/>
              <a:ahLst/>
              <a:cxnLst/>
              <a:rect l="0" t="0" r="0" b="0"/>
              <a:pathLst>
                <a:path w="177801" h="170773">
                  <a:moveTo>
                    <a:pt x="0" y="24722"/>
                  </a:moveTo>
                  <a:lnTo>
                    <a:pt x="0" y="24722"/>
                  </a:lnTo>
                  <a:lnTo>
                    <a:pt x="8838" y="7045"/>
                  </a:lnTo>
                  <a:lnTo>
                    <a:pt x="11537" y="4471"/>
                  </a:lnTo>
                  <a:lnTo>
                    <a:pt x="18298" y="1610"/>
                  </a:lnTo>
                  <a:lnTo>
                    <a:pt x="33408" y="0"/>
                  </a:lnTo>
                  <a:lnTo>
                    <a:pt x="45187" y="5268"/>
                  </a:lnTo>
                  <a:lnTo>
                    <a:pt x="51291" y="9636"/>
                  </a:lnTo>
                  <a:lnTo>
                    <a:pt x="82615" y="56785"/>
                  </a:lnTo>
                  <a:lnTo>
                    <a:pt x="105580" y="96338"/>
                  </a:lnTo>
                  <a:lnTo>
                    <a:pt x="127786" y="133857"/>
                  </a:lnTo>
                  <a:lnTo>
                    <a:pt x="149184" y="165127"/>
                  </a:lnTo>
                  <a:lnTo>
                    <a:pt x="154490" y="168419"/>
                  </a:lnTo>
                  <a:lnTo>
                    <a:pt x="177800" y="170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3765"/>
            <p:cNvSpPr/>
            <p:nvPr>
              <p:custDataLst>
                <p:tags r:id="rId168"/>
              </p:custDataLst>
            </p:nvPr>
          </p:nvSpPr>
          <p:spPr>
            <a:xfrm>
              <a:off x="2789984" y="2942648"/>
              <a:ext cx="105948" cy="295766"/>
            </a:xfrm>
            <a:custGeom>
              <a:avLst/>
              <a:gdLst/>
              <a:ahLst/>
              <a:cxnLst/>
              <a:rect l="0" t="0" r="0" b="0"/>
              <a:pathLst>
                <a:path w="105948" h="295766">
                  <a:moveTo>
                    <a:pt x="92916" y="48202"/>
                  </a:moveTo>
                  <a:lnTo>
                    <a:pt x="92916" y="48202"/>
                  </a:lnTo>
                  <a:lnTo>
                    <a:pt x="103029" y="34718"/>
                  </a:lnTo>
                  <a:lnTo>
                    <a:pt x="105302" y="29335"/>
                  </a:lnTo>
                  <a:lnTo>
                    <a:pt x="105947" y="19591"/>
                  </a:lnTo>
                  <a:lnTo>
                    <a:pt x="102343" y="6171"/>
                  </a:lnTo>
                  <a:lnTo>
                    <a:pt x="100612" y="3248"/>
                  </a:lnTo>
                  <a:lnTo>
                    <a:pt x="96807" y="0"/>
                  </a:lnTo>
                  <a:lnTo>
                    <a:pt x="80585" y="1543"/>
                  </a:lnTo>
                  <a:lnTo>
                    <a:pt x="74817" y="5102"/>
                  </a:lnTo>
                  <a:lnTo>
                    <a:pt x="47616" y="38911"/>
                  </a:lnTo>
                  <a:lnTo>
                    <a:pt x="28673" y="85538"/>
                  </a:lnTo>
                  <a:lnTo>
                    <a:pt x="15524" y="132065"/>
                  </a:lnTo>
                  <a:lnTo>
                    <a:pt x="5544" y="171122"/>
                  </a:lnTo>
                  <a:lnTo>
                    <a:pt x="0" y="210212"/>
                  </a:lnTo>
                  <a:lnTo>
                    <a:pt x="115" y="233095"/>
                  </a:lnTo>
                  <a:lnTo>
                    <a:pt x="12108" y="280462"/>
                  </a:lnTo>
                  <a:lnTo>
                    <a:pt x="18721" y="294663"/>
                  </a:lnTo>
                  <a:lnTo>
                    <a:pt x="21581" y="295765"/>
                  </a:lnTo>
                  <a:lnTo>
                    <a:pt x="35766" y="289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3766"/>
            <p:cNvSpPr/>
            <p:nvPr>
              <p:custDataLst>
                <p:tags r:id="rId169"/>
              </p:custDataLst>
            </p:nvPr>
          </p:nvSpPr>
          <p:spPr>
            <a:xfrm>
              <a:off x="2946400" y="2837022"/>
              <a:ext cx="98606" cy="426879"/>
            </a:xfrm>
            <a:custGeom>
              <a:avLst/>
              <a:gdLst/>
              <a:ahLst/>
              <a:cxnLst/>
              <a:rect l="0" t="0" r="0" b="0"/>
              <a:pathLst>
                <a:path w="98606" h="426879">
                  <a:moveTo>
                    <a:pt x="50800" y="14128"/>
                  </a:moveTo>
                  <a:lnTo>
                    <a:pt x="50800" y="14128"/>
                  </a:lnTo>
                  <a:lnTo>
                    <a:pt x="63009" y="1919"/>
                  </a:lnTo>
                  <a:lnTo>
                    <a:pt x="65995" y="344"/>
                  </a:lnTo>
                  <a:lnTo>
                    <a:pt x="68691" y="0"/>
                  </a:lnTo>
                  <a:lnTo>
                    <a:pt x="71194" y="476"/>
                  </a:lnTo>
                  <a:lnTo>
                    <a:pt x="81458" y="24743"/>
                  </a:lnTo>
                  <a:lnTo>
                    <a:pt x="90066" y="66583"/>
                  </a:lnTo>
                  <a:lnTo>
                    <a:pt x="92946" y="98355"/>
                  </a:lnTo>
                  <a:lnTo>
                    <a:pt x="96449" y="144212"/>
                  </a:lnTo>
                  <a:lnTo>
                    <a:pt x="98605" y="174248"/>
                  </a:lnTo>
                  <a:lnTo>
                    <a:pt x="97212" y="211117"/>
                  </a:lnTo>
                  <a:lnTo>
                    <a:pt x="92460" y="254685"/>
                  </a:lnTo>
                  <a:lnTo>
                    <a:pt x="83213" y="300050"/>
                  </a:lnTo>
                  <a:lnTo>
                    <a:pt x="73672" y="332645"/>
                  </a:lnTo>
                  <a:lnTo>
                    <a:pt x="56401" y="375203"/>
                  </a:lnTo>
                  <a:lnTo>
                    <a:pt x="34973" y="408125"/>
                  </a:lnTo>
                  <a:lnTo>
                    <a:pt x="0" y="426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3767"/>
            <p:cNvSpPr/>
            <p:nvPr>
              <p:custDataLst>
                <p:tags r:id="rId170"/>
              </p:custDataLst>
            </p:nvPr>
          </p:nvSpPr>
          <p:spPr>
            <a:xfrm>
              <a:off x="1743333" y="3429069"/>
              <a:ext cx="1101468" cy="67622"/>
            </a:xfrm>
            <a:custGeom>
              <a:avLst/>
              <a:gdLst/>
              <a:ahLst/>
              <a:cxnLst/>
              <a:rect l="0" t="0" r="0" b="0"/>
              <a:pathLst>
                <a:path w="1101468" h="67622">
                  <a:moveTo>
                    <a:pt x="34667" y="44381"/>
                  </a:moveTo>
                  <a:lnTo>
                    <a:pt x="34667" y="44381"/>
                  </a:lnTo>
                  <a:lnTo>
                    <a:pt x="13944" y="49407"/>
                  </a:lnTo>
                  <a:lnTo>
                    <a:pt x="4290" y="49437"/>
                  </a:lnTo>
                  <a:lnTo>
                    <a:pt x="1716" y="48457"/>
                  </a:lnTo>
                  <a:lnTo>
                    <a:pt x="0" y="47098"/>
                  </a:lnTo>
                  <a:lnTo>
                    <a:pt x="24552" y="41815"/>
                  </a:lnTo>
                  <a:lnTo>
                    <a:pt x="59805" y="39713"/>
                  </a:lnTo>
                  <a:lnTo>
                    <a:pt x="100873" y="38073"/>
                  </a:lnTo>
                  <a:lnTo>
                    <a:pt x="137940" y="34992"/>
                  </a:lnTo>
                  <a:lnTo>
                    <a:pt x="176992" y="31271"/>
                  </a:lnTo>
                  <a:lnTo>
                    <a:pt x="217867" y="27971"/>
                  </a:lnTo>
                  <a:lnTo>
                    <a:pt x="259552" y="26504"/>
                  </a:lnTo>
                  <a:lnTo>
                    <a:pt x="303479" y="23971"/>
                  </a:lnTo>
                  <a:lnTo>
                    <a:pt x="349578" y="21198"/>
                  </a:lnTo>
                  <a:lnTo>
                    <a:pt x="373724" y="20459"/>
                  </a:lnTo>
                  <a:lnTo>
                    <a:pt x="398289" y="19967"/>
                  </a:lnTo>
                  <a:lnTo>
                    <a:pt x="422426" y="19638"/>
                  </a:lnTo>
                  <a:lnTo>
                    <a:pt x="469941" y="19273"/>
                  </a:lnTo>
                  <a:lnTo>
                    <a:pt x="516930" y="17229"/>
                  </a:lnTo>
                  <a:lnTo>
                    <a:pt x="563684" y="14674"/>
                  </a:lnTo>
                  <a:lnTo>
                    <a:pt x="610334" y="13539"/>
                  </a:lnTo>
                  <a:lnTo>
                    <a:pt x="653174" y="14916"/>
                  </a:lnTo>
                  <a:lnTo>
                    <a:pt x="692675" y="16469"/>
                  </a:lnTo>
                  <a:lnTo>
                    <a:pt x="729047" y="14807"/>
                  </a:lnTo>
                  <a:lnTo>
                    <a:pt x="762145" y="13598"/>
                  </a:lnTo>
                  <a:lnTo>
                    <a:pt x="794024" y="13061"/>
                  </a:lnTo>
                  <a:lnTo>
                    <a:pt x="840883" y="12758"/>
                  </a:lnTo>
                  <a:lnTo>
                    <a:pt x="863826" y="12687"/>
                  </a:lnTo>
                  <a:lnTo>
                    <a:pt x="868251" y="11257"/>
                  </a:lnTo>
                  <a:lnTo>
                    <a:pt x="868379" y="8893"/>
                  </a:lnTo>
                  <a:lnTo>
                    <a:pt x="865641" y="5906"/>
                  </a:lnTo>
                  <a:lnTo>
                    <a:pt x="831450" y="1701"/>
                  </a:lnTo>
                  <a:lnTo>
                    <a:pt x="791216" y="455"/>
                  </a:lnTo>
                  <a:lnTo>
                    <a:pt x="745741" y="87"/>
                  </a:lnTo>
                  <a:lnTo>
                    <a:pt x="709357" y="0"/>
                  </a:lnTo>
                  <a:lnTo>
                    <a:pt x="669668" y="667"/>
                  </a:lnTo>
                  <a:lnTo>
                    <a:pt x="628510" y="3315"/>
                  </a:lnTo>
                  <a:lnTo>
                    <a:pt x="582936" y="6845"/>
                  </a:lnTo>
                  <a:lnTo>
                    <a:pt x="558930" y="8773"/>
                  </a:lnTo>
                  <a:lnTo>
                    <a:pt x="534459" y="10764"/>
                  </a:lnTo>
                  <a:lnTo>
                    <a:pt x="509678" y="12798"/>
                  </a:lnTo>
                  <a:lnTo>
                    <a:pt x="484691" y="14859"/>
                  </a:lnTo>
                  <a:lnTo>
                    <a:pt x="459566" y="16938"/>
                  </a:lnTo>
                  <a:lnTo>
                    <a:pt x="434350" y="19031"/>
                  </a:lnTo>
                  <a:lnTo>
                    <a:pt x="409072" y="21131"/>
                  </a:lnTo>
                  <a:lnTo>
                    <a:pt x="383754" y="23236"/>
                  </a:lnTo>
                  <a:lnTo>
                    <a:pt x="358408" y="25346"/>
                  </a:lnTo>
                  <a:lnTo>
                    <a:pt x="333045" y="27457"/>
                  </a:lnTo>
                  <a:lnTo>
                    <a:pt x="286048" y="33567"/>
                  </a:lnTo>
                  <a:lnTo>
                    <a:pt x="242347" y="40280"/>
                  </a:lnTo>
                  <a:lnTo>
                    <a:pt x="201758" y="45615"/>
                  </a:lnTo>
                  <a:lnTo>
                    <a:pt x="166315" y="50339"/>
                  </a:lnTo>
                  <a:lnTo>
                    <a:pt x="133394" y="55496"/>
                  </a:lnTo>
                  <a:lnTo>
                    <a:pt x="88770" y="64921"/>
                  </a:lnTo>
                  <a:lnTo>
                    <a:pt x="76352" y="67621"/>
                  </a:lnTo>
                  <a:lnTo>
                    <a:pt x="121104" y="64470"/>
                  </a:lnTo>
                  <a:lnTo>
                    <a:pt x="164700" y="59976"/>
                  </a:lnTo>
                  <a:lnTo>
                    <a:pt x="198293" y="54134"/>
                  </a:lnTo>
                  <a:lnTo>
                    <a:pt x="236741" y="49186"/>
                  </a:lnTo>
                  <a:lnTo>
                    <a:pt x="281111" y="44635"/>
                  </a:lnTo>
                  <a:lnTo>
                    <a:pt x="304797" y="42434"/>
                  </a:lnTo>
                  <a:lnTo>
                    <a:pt x="329759" y="40261"/>
                  </a:lnTo>
                  <a:lnTo>
                    <a:pt x="355573" y="38107"/>
                  </a:lnTo>
                  <a:lnTo>
                    <a:pt x="381954" y="35964"/>
                  </a:lnTo>
                  <a:lnTo>
                    <a:pt x="409419" y="33831"/>
                  </a:lnTo>
                  <a:lnTo>
                    <a:pt x="437608" y="31703"/>
                  </a:lnTo>
                  <a:lnTo>
                    <a:pt x="466277" y="29579"/>
                  </a:lnTo>
                  <a:lnTo>
                    <a:pt x="495268" y="27458"/>
                  </a:lnTo>
                  <a:lnTo>
                    <a:pt x="524473" y="25338"/>
                  </a:lnTo>
                  <a:lnTo>
                    <a:pt x="553821" y="23219"/>
                  </a:lnTo>
                  <a:lnTo>
                    <a:pt x="583265" y="21101"/>
                  </a:lnTo>
                  <a:lnTo>
                    <a:pt x="612771" y="18983"/>
                  </a:lnTo>
                  <a:lnTo>
                    <a:pt x="642320" y="16866"/>
                  </a:lnTo>
                  <a:lnTo>
                    <a:pt x="671191" y="15454"/>
                  </a:lnTo>
                  <a:lnTo>
                    <a:pt x="699611" y="14513"/>
                  </a:lnTo>
                  <a:lnTo>
                    <a:pt x="727730" y="13886"/>
                  </a:lnTo>
                  <a:lnTo>
                    <a:pt x="756353" y="12762"/>
                  </a:lnTo>
                  <a:lnTo>
                    <a:pt x="785313" y="11307"/>
                  </a:lnTo>
                  <a:lnTo>
                    <a:pt x="814498" y="9632"/>
                  </a:lnTo>
                  <a:lnTo>
                    <a:pt x="841010" y="8515"/>
                  </a:lnTo>
                  <a:lnTo>
                    <a:pt x="865740" y="7770"/>
                  </a:lnTo>
                  <a:lnTo>
                    <a:pt x="911327" y="6943"/>
                  </a:lnTo>
                  <a:lnTo>
                    <a:pt x="952755" y="6575"/>
                  </a:lnTo>
                  <a:lnTo>
                    <a:pt x="988571" y="8293"/>
                  </a:lnTo>
                  <a:lnTo>
                    <a:pt x="1030857" y="11345"/>
                  </a:lnTo>
                  <a:lnTo>
                    <a:pt x="1101467" y="12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8" name="SMARTInkShape-Group706"/>
          <p:cNvGrpSpPr/>
          <p:nvPr/>
        </p:nvGrpSpPr>
        <p:grpSpPr>
          <a:xfrm>
            <a:off x="1085850" y="2851531"/>
            <a:ext cx="875418" cy="461890"/>
            <a:chOff x="1085850" y="2851531"/>
            <a:chExt cx="875418" cy="461890"/>
          </a:xfrm>
        </p:grpSpPr>
        <p:sp>
          <p:nvSpPr>
            <p:cNvPr id="943" name="SMARTInkShape-3768"/>
            <p:cNvSpPr/>
            <p:nvPr>
              <p:custDataLst>
                <p:tags r:id="rId161"/>
              </p:custDataLst>
            </p:nvPr>
          </p:nvSpPr>
          <p:spPr>
            <a:xfrm>
              <a:off x="1085850" y="2851531"/>
              <a:ext cx="141512" cy="461890"/>
            </a:xfrm>
            <a:custGeom>
              <a:avLst/>
              <a:gdLst/>
              <a:ahLst/>
              <a:cxnLst/>
              <a:rect l="0" t="0" r="0" b="0"/>
              <a:pathLst>
                <a:path w="141512" h="461890">
                  <a:moveTo>
                    <a:pt x="0" y="132969"/>
                  </a:moveTo>
                  <a:lnTo>
                    <a:pt x="0" y="132969"/>
                  </a:lnTo>
                  <a:lnTo>
                    <a:pt x="0" y="106486"/>
                  </a:lnTo>
                  <a:lnTo>
                    <a:pt x="705" y="106142"/>
                  </a:lnTo>
                  <a:lnTo>
                    <a:pt x="3371" y="109522"/>
                  </a:lnTo>
                  <a:lnTo>
                    <a:pt x="5467" y="122729"/>
                  </a:lnTo>
                  <a:lnTo>
                    <a:pt x="8115" y="167421"/>
                  </a:lnTo>
                  <a:lnTo>
                    <a:pt x="15165" y="212603"/>
                  </a:lnTo>
                  <a:lnTo>
                    <a:pt x="17899" y="249384"/>
                  </a:lnTo>
                  <a:lnTo>
                    <a:pt x="22080" y="296109"/>
                  </a:lnTo>
                  <a:lnTo>
                    <a:pt x="23924" y="331770"/>
                  </a:lnTo>
                  <a:lnTo>
                    <a:pt x="24744" y="367375"/>
                  </a:lnTo>
                  <a:lnTo>
                    <a:pt x="25206" y="412364"/>
                  </a:lnTo>
                  <a:lnTo>
                    <a:pt x="28745" y="455146"/>
                  </a:lnTo>
                  <a:lnTo>
                    <a:pt x="30415" y="461249"/>
                  </a:lnTo>
                  <a:lnTo>
                    <a:pt x="30860" y="461889"/>
                  </a:lnTo>
                  <a:lnTo>
                    <a:pt x="30163" y="429676"/>
                  </a:lnTo>
                  <a:lnTo>
                    <a:pt x="24930" y="396543"/>
                  </a:lnTo>
                  <a:lnTo>
                    <a:pt x="20792" y="351706"/>
                  </a:lnTo>
                  <a:lnTo>
                    <a:pt x="16195" y="311610"/>
                  </a:lnTo>
                  <a:lnTo>
                    <a:pt x="10365" y="272918"/>
                  </a:lnTo>
                  <a:lnTo>
                    <a:pt x="7539" y="234643"/>
                  </a:lnTo>
                  <a:lnTo>
                    <a:pt x="6702" y="196491"/>
                  </a:lnTo>
                  <a:lnTo>
                    <a:pt x="6454" y="161747"/>
                  </a:lnTo>
                  <a:lnTo>
                    <a:pt x="13123" y="118996"/>
                  </a:lnTo>
                  <a:lnTo>
                    <a:pt x="19996" y="73555"/>
                  </a:lnTo>
                  <a:lnTo>
                    <a:pt x="37660" y="33221"/>
                  </a:lnTo>
                  <a:lnTo>
                    <a:pt x="47076" y="16670"/>
                  </a:lnTo>
                  <a:lnTo>
                    <a:pt x="58317" y="4610"/>
                  </a:lnTo>
                  <a:lnTo>
                    <a:pt x="64278" y="1535"/>
                  </a:lnTo>
                  <a:lnTo>
                    <a:pt x="76546" y="0"/>
                  </a:lnTo>
                  <a:lnTo>
                    <a:pt x="105465" y="9845"/>
                  </a:lnTo>
                  <a:lnTo>
                    <a:pt x="123073" y="26036"/>
                  </a:lnTo>
                  <a:lnTo>
                    <a:pt x="135838" y="46638"/>
                  </a:lnTo>
                  <a:lnTo>
                    <a:pt x="141511" y="67553"/>
                  </a:lnTo>
                  <a:lnTo>
                    <a:pt x="140270" y="88608"/>
                  </a:lnTo>
                  <a:lnTo>
                    <a:pt x="131346" y="120757"/>
                  </a:lnTo>
                  <a:lnTo>
                    <a:pt x="114804" y="142834"/>
                  </a:lnTo>
                  <a:lnTo>
                    <a:pt x="88657" y="160508"/>
                  </a:lnTo>
                  <a:lnTo>
                    <a:pt x="44450" y="177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3769"/>
            <p:cNvSpPr/>
            <p:nvPr>
              <p:custDataLst>
                <p:tags r:id="rId162"/>
              </p:custDataLst>
            </p:nvPr>
          </p:nvSpPr>
          <p:spPr>
            <a:xfrm>
              <a:off x="1231900" y="3092450"/>
              <a:ext cx="127001" cy="189576"/>
            </a:xfrm>
            <a:custGeom>
              <a:avLst/>
              <a:gdLst/>
              <a:ahLst/>
              <a:cxnLst/>
              <a:rect l="0" t="0" r="0" b="0"/>
              <a:pathLst>
                <a:path w="127001" h="189576">
                  <a:moveTo>
                    <a:pt x="0" y="63500"/>
                  </a:moveTo>
                  <a:lnTo>
                    <a:pt x="0" y="63500"/>
                  </a:lnTo>
                  <a:lnTo>
                    <a:pt x="5026" y="51567"/>
                  </a:lnTo>
                  <a:lnTo>
                    <a:pt x="5467" y="49195"/>
                  </a:lnTo>
                  <a:lnTo>
                    <a:pt x="7839" y="44677"/>
                  </a:lnTo>
                  <a:lnTo>
                    <a:pt x="11740" y="39400"/>
                  </a:lnTo>
                  <a:lnTo>
                    <a:pt x="22528" y="38485"/>
                  </a:lnTo>
                  <a:lnTo>
                    <a:pt x="39131" y="44956"/>
                  </a:lnTo>
                  <a:lnTo>
                    <a:pt x="60826" y="65923"/>
                  </a:lnTo>
                  <a:lnTo>
                    <a:pt x="78387" y="101220"/>
                  </a:lnTo>
                  <a:lnTo>
                    <a:pt x="85785" y="136216"/>
                  </a:lnTo>
                  <a:lnTo>
                    <a:pt x="81235" y="172299"/>
                  </a:lnTo>
                  <a:lnTo>
                    <a:pt x="76556" y="185938"/>
                  </a:lnTo>
                  <a:lnTo>
                    <a:pt x="74321" y="189575"/>
                  </a:lnTo>
                  <a:lnTo>
                    <a:pt x="71419" y="189178"/>
                  </a:lnTo>
                  <a:lnTo>
                    <a:pt x="64433" y="181211"/>
                  </a:lnTo>
                  <a:lnTo>
                    <a:pt x="55937" y="157487"/>
                  </a:lnTo>
                  <a:lnTo>
                    <a:pt x="55693" y="121373"/>
                  </a:lnTo>
                  <a:lnTo>
                    <a:pt x="60089" y="89506"/>
                  </a:lnTo>
                  <a:lnTo>
                    <a:pt x="79344" y="5544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3770"/>
            <p:cNvSpPr/>
            <p:nvPr>
              <p:custDataLst>
                <p:tags r:id="rId163"/>
              </p:custDataLst>
            </p:nvPr>
          </p:nvSpPr>
          <p:spPr>
            <a:xfrm>
              <a:off x="1486593" y="2899855"/>
              <a:ext cx="100908" cy="385592"/>
            </a:xfrm>
            <a:custGeom>
              <a:avLst/>
              <a:gdLst/>
              <a:ahLst/>
              <a:cxnLst/>
              <a:rect l="0" t="0" r="0" b="0"/>
              <a:pathLst>
                <a:path w="100908" h="385592">
                  <a:moveTo>
                    <a:pt x="81857" y="71945"/>
                  </a:moveTo>
                  <a:lnTo>
                    <a:pt x="81857" y="71945"/>
                  </a:lnTo>
                  <a:lnTo>
                    <a:pt x="96163" y="33221"/>
                  </a:lnTo>
                  <a:lnTo>
                    <a:pt x="95036" y="17340"/>
                  </a:lnTo>
                  <a:lnTo>
                    <a:pt x="90536" y="5343"/>
                  </a:lnTo>
                  <a:lnTo>
                    <a:pt x="86185" y="11"/>
                  </a:lnTo>
                  <a:lnTo>
                    <a:pt x="81920" y="0"/>
                  </a:lnTo>
                  <a:lnTo>
                    <a:pt x="69655" y="3750"/>
                  </a:lnTo>
                  <a:lnTo>
                    <a:pt x="50255" y="20538"/>
                  </a:lnTo>
                  <a:lnTo>
                    <a:pt x="30511" y="65292"/>
                  </a:lnTo>
                  <a:lnTo>
                    <a:pt x="20861" y="101567"/>
                  </a:lnTo>
                  <a:lnTo>
                    <a:pt x="10083" y="149161"/>
                  </a:lnTo>
                  <a:lnTo>
                    <a:pt x="2813" y="193131"/>
                  </a:lnTo>
                  <a:lnTo>
                    <a:pt x="866" y="227406"/>
                  </a:lnTo>
                  <a:lnTo>
                    <a:pt x="0" y="263805"/>
                  </a:lnTo>
                  <a:lnTo>
                    <a:pt x="1394" y="308709"/>
                  </a:lnTo>
                  <a:lnTo>
                    <a:pt x="10038" y="341064"/>
                  </a:lnTo>
                  <a:lnTo>
                    <a:pt x="14928" y="352958"/>
                  </a:lnTo>
                  <a:lnTo>
                    <a:pt x="29768" y="369935"/>
                  </a:lnTo>
                  <a:lnTo>
                    <a:pt x="52312" y="383664"/>
                  </a:lnTo>
                  <a:lnTo>
                    <a:pt x="57927" y="385591"/>
                  </a:lnTo>
                  <a:lnTo>
                    <a:pt x="73573" y="383969"/>
                  </a:lnTo>
                  <a:lnTo>
                    <a:pt x="100907" y="376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3771"/>
            <p:cNvSpPr/>
            <p:nvPr>
              <p:custDataLst>
                <p:tags r:id="rId164"/>
              </p:custDataLst>
            </p:nvPr>
          </p:nvSpPr>
          <p:spPr>
            <a:xfrm>
              <a:off x="1739900" y="2993829"/>
              <a:ext cx="171451" cy="234855"/>
            </a:xfrm>
            <a:custGeom>
              <a:avLst/>
              <a:gdLst/>
              <a:ahLst/>
              <a:cxnLst/>
              <a:rect l="0" t="0" r="0" b="0"/>
              <a:pathLst>
                <a:path w="171451" h="234855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17677" y="14959"/>
                  </a:lnTo>
                  <a:lnTo>
                    <a:pt x="47866" y="59215"/>
                  </a:lnTo>
                  <a:lnTo>
                    <a:pt x="69819" y="103119"/>
                  </a:lnTo>
                  <a:lnTo>
                    <a:pt x="96221" y="145362"/>
                  </a:lnTo>
                  <a:lnTo>
                    <a:pt x="118957" y="184399"/>
                  </a:lnTo>
                  <a:lnTo>
                    <a:pt x="152957" y="230521"/>
                  </a:lnTo>
                  <a:lnTo>
                    <a:pt x="156881" y="234854"/>
                  </a:lnTo>
                  <a:lnTo>
                    <a:pt x="17145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3772"/>
            <p:cNvSpPr/>
            <p:nvPr>
              <p:custDataLst>
                <p:tags r:id="rId165"/>
              </p:custDataLst>
            </p:nvPr>
          </p:nvSpPr>
          <p:spPr>
            <a:xfrm>
              <a:off x="1784350" y="2982175"/>
              <a:ext cx="176918" cy="230926"/>
            </a:xfrm>
            <a:custGeom>
              <a:avLst/>
              <a:gdLst/>
              <a:ahLst/>
              <a:cxnLst/>
              <a:rect l="0" t="0" r="0" b="0"/>
              <a:pathLst>
                <a:path w="176918" h="230926">
                  <a:moveTo>
                    <a:pt x="171450" y="27725"/>
                  </a:moveTo>
                  <a:lnTo>
                    <a:pt x="171450" y="27725"/>
                  </a:lnTo>
                  <a:lnTo>
                    <a:pt x="176917" y="5856"/>
                  </a:lnTo>
                  <a:lnTo>
                    <a:pt x="175800" y="3973"/>
                  </a:lnTo>
                  <a:lnTo>
                    <a:pt x="170796" y="0"/>
                  </a:lnTo>
                  <a:lnTo>
                    <a:pt x="168192" y="70"/>
                  </a:lnTo>
                  <a:lnTo>
                    <a:pt x="165750" y="1527"/>
                  </a:lnTo>
                  <a:lnTo>
                    <a:pt x="128507" y="42677"/>
                  </a:lnTo>
                  <a:lnTo>
                    <a:pt x="99812" y="84204"/>
                  </a:lnTo>
                  <a:lnTo>
                    <a:pt x="67002" y="130732"/>
                  </a:lnTo>
                  <a:lnTo>
                    <a:pt x="35721" y="177383"/>
                  </a:lnTo>
                  <a:lnTo>
                    <a:pt x="0" y="230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0" name="SMARTInkShape-Group707"/>
          <p:cNvGrpSpPr/>
          <p:nvPr/>
        </p:nvGrpSpPr>
        <p:grpSpPr>
          <a:xfrm>
            <a:off x="5715348" y="982564"/>
            <a:ext cx="1158043" cy="420787"/>
            <a:chOff x="5715348" y="982564"/>
            <a:chExt cx="1158043" cy="420787"/>
          </a:xfrm>
        </p:grpSpPr>
        <p:sp>
          <p:nvSpPr>
            <p:cNvPr id="949" name="SMARTInkShape-3773"/>
            <p:cNvSpPr/>
            <p:nvPr>
              <p:custDataLst>
                <p:tags r:id="rId150"/>
              </p:custDataLst>
            </p:nvPr>
          </p:nvSpPr>
          <p:spPr>
            <a:xfrm>
              <a:off x="5715348" y="996950"/>
              <a:ext cx="142067" cy="275012"/>
            </a:xfrm>
            <a:custGeom>
              <a:avLst/>
              <a:gdLst/>
              <a:ahLst/>
              <a:cxnLst/>
              <a:rect l="0" t="0" r="0" b="0"/>
              <a:pathLst>
                <a:path w="142067" h="275012">
                  <a:moveTo>
                    <a:pt x="25052" y="0"/>
                  </a:moveTo>
                  <a:lnTo>
                    <a:pt x="25052" y="0"/>
                  </a:lnTo>
                  <a:lnTo>
                    <a:pt x="16214" y="8838"/>
                  </a:lnTo>
                  <a:lnTo>
                    <a:pt x="14068" y="16628"/>
                  </a:lnTo>
                  <a:lnTo>
                    <a:pt x="5595" y="63697"/>
                  </a:lnTo>
                  <a:lnTo>
                    <a:pt x="1412" y="101658"/>
                  </a:lnTo>
                  <a:lnTo>
                    <a:pt x="0" y="142298"/>
                  </a:lnTo>
                  <a:lnTo>
                    <a:pt x="426" y="182259"/>
                  </a:lnTo>
                  <a:lnTo>
                    <a:pt x="5447" y="219965"/>
                  </a:lnTo>
                  <a:lnTo>
                    <a:pt x="11870" y="240520"/>
                  </a:lnTo>
                  <a:lnTo>
                    <a:pt x="23190" y="257181"/>
                  </a:lnTo>
                  <a:lnTo>
                    <a:pt x="30161" y="264587"/>
                  </a:lnTo>
                  <a:lnTo>
                    <a:pt x="45432" y="272816"/>
                  </a:lnTo>
                  <a:lnTo>
                    <a:pt x="53456" y="275011"/>
                  </a:lnTo>
                  <a:lnTo>
                    <a:pt x="69897" y="273686"/>
                  </a:lnTo>
                  <a:lnTo>
                    <a:pt x="78232" y="271358"/>
                  </a:lnTo>
                  <a:lnTo>
                    <a:pt x="93137" y="261244"/>
                  </a:lnTo>
                  <a:lnTo>
                    <a:pt x="113211" y="238498"/>
                  </a:lnTo>
                  <a:lnTo>
                    <a:pt x="131993" y="202254"/>
                  </a:lnTo>
                  <a:lnTo>
                    <a:pt x="139780" y="163110"/>
                  </a:lnTo>
                  <a:lnTo>
                    <a:pt x="142066" y="120060"/>
                  </a:lnTo>
                  <a:lnTo>
                    <a:pt x="139888" y="74751"/>
                  </a:lnTo>
                  <a:lnTo>
                    <a:pt x="137540" y="35601"/>
                  </a:lnTo>
                  <a:lnTo>
                    <a:pt x="136027" y="30084"/>
                  </a:lnTo>
                  <a:lnTo>
                    <a:pt x="134314" y="27817"/>
                  </a:lnTo>
                  <a:lnTo>
                    <a:pt x="132464" y="27717"/>
                  </a:lnTo>
                  <a:lnTo>
                    <a:pt x="130529" y="29061"/>
                  </a:lnTo>
                  <a:lnTo>
                    <a:pt x="126652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3774"/>
            <p:cNvSpPr/>
            <p:nvPr>
              <p:custDataLst>
                <p:tags r:id="rId151"/>
              </p:custDataLst>
            </p:nvPr>
          </p:nvSpPr>
          <p:spPr>
            <a:xfrm>
              <a:off x="5886450" y="1162287"/>
              <a:ext cx="76201" cy="84350"/>
            </a:xfrm>
            <a:custGeom>
              <a:avLst/>
              <a:gdLst/>
              <a:ahLst/>
              <a:cxnLst/>
              <a:rect l="0" t="0" r="0" b="0"/>
              <a:pathLst>
                <a:path w="76201" h="84350">
                  <a:moveTo>
                    <a:pt x="0" y="31513"/>
                  </a:moveTo>
                  <a:lnTo>
                    <a:pt x="0" y="31513"/>
                  </a:lnTo>
                  <a:lnTo>
                    <a:pt x="3371" y="28142"/>
                  </a:lnTo>
                  <a:lnTo>
                    <a:pt x="4364" y="27855"/>
                  </a:lnTo>
                  <a:lnTo>
                    <a:pt x="5026" y="28369"/>
                  </a:lnTo>
                  <a:lnTo>
                    <a:pt x="5467" y="29417"/>
                  </a:lnTo>
                  <a:lnTo>
                    <a:pt x="9715" y="73895"/>
                  </a:lnTo>
                  <a:lnTo>
                    <a:pt x="11815" y="83190"/>
                  </a:lnTo>
                  <a:lnTo>
                    <a:pt x="11405" y="84309"/>
                  </a:lnTo>
                  <a:lnTo>
                    <a:pt x="10425" y="84349"/>
                  </a:lnTo>
                  <a:lnTo>
                    <a:pt x="9068" y="83670"/>
                  </a:lnTo>
                  <a:lnTo>
                    <a:pt x="9440" y="75390"/>
                  </a:lnTo>
                  <a:lnTo>
                    <a:pt x="19321" y="30905"/>
                  </a:lnTo>
                  <a:lnTo>
                    <a:pt x="24109" y="15721"/>
                  </a:lnTo>
                  <a:lnTo>
                    <a:pt x="30941" y="4268"/>
                  </a:lnTo>
                  <a:lnTo>
                    <a:pt x="36149" y="1355"/>
                  </a:lnTo>
                  <a:lnTo>
                    <a:pt x="49462" y="0"/>
                  </a:lnTo>
                  <a:lnTo>
                    <a:pt x="61024" y="3631"/>
                  </a:lnTo>
                  <a:lnTo>
                    <a:pt x="66082" y="6575"/>
                  </a:lnTo>
                  <a:lnTo>
                    <a:pt x="69455" y="9949"/>
                  </a:lnTo>
                  <a:lnTo>
                    <a:pt x="73201" y="17460"/>
                  </a:lnTo>
                  <a:lnTo>
                    <a:pt x="76200" y="69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3775"/>
            <p:cNvSpPr/>
            <p:nvPr>
              <p:custDataLst>
                <p:tags r:id="rId152"/>
              </p:custDataLst>
            </p:nvPr>
          </p:nvSpPr>
          <p:spPr>
            <a:xfrm>
              <a:off x="6013450" y="1174750"/>
              <a:ext cx="21540" cy="63501"/>
            </a:xfrm>
            <a:custGeom>
              <a:avLst/>
              <a:gdLst/>
              <a:ahLst/>
              <a:cxnLst/>
              <a:rect l="0" t="0" r="0" b="0"/>
              <a:pathLst>
                <a:path w="21540" h="63501">
                  <a:moveTo>
                    <a:pt x="12700" y="0"/>
                  </a:moveTo>
                  <a:lnTo>
                    <a:pt x="12700" y="0"/>
                  </a:lnTo>
                  <a:lnTo>
                    <a:pt x="21539" y="0"/>
                  </a:lnTo>
                  <a:lnTo>
                    <a:pt x="20709" y="1411"/>
                  </a:lnTo>
                  <a:lnTo>
                    <a:pt x="11545" y="10139"/>
                  </a:lnTo>
                  <a:lnTo>
                    <a:pt x="8659" y="1767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3776"/>
            <p:cNvSpPr/>
            <p:nvPr>
              <p:custDataLst>
                <p:tags r:id="rId153"/>
              </p:custDataLst>
            </p:nvPr>
          </p:nvSpPr>
          <p:spPr>
            <a:xfrm>
              <a:off x="6019800" y="10731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44450"/>
                  </a:moveTo>
                  <a:lnTo>
                    <a:pt x="0" y="44450"/>
                  </a:lnTo>
                  <a:lnTo>
                    <a:pt x="8729" y="2487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3777"/>
            <p:cNvSpPr/>
            <p:nvPr>
              <p:custDataLst>
                <p:tags r:id="rId154"/>
              </p:custDataLst>
            </p:nvPr>
          </p:nvSpPr>
          <p:spPr>
            <a:xfrm>
              <a:off x="6102350" y="982564"/>
              <a:ext cx="95251" cy="306487"/>
            </a:xfrm>
            <a:custGeom>
              <a:avLst/>
              <a:gdLst/>
              <a:ahLst/>
              <a:cxnLst/>
              <a:rect l="0" t="0" r="0" b="0"/>
              <a:pathLst>
                <a:path w="95251" h="306487">
                  <a:moveTo>
                    <a:pt x="95250" y="46136"/>
                  </a:moveTo>
                  <a:lnTo>
                    <a:pt x="95250" y="46136"/>
                  </a:lnTo>
                  <a:lnTo>
                    <a:pt x="93368" y="25414"/>
                  </a:lnTo>
                  <a:lnTo>
                    <a:pt x="88343" y="11304"/>
                  </a:lnTo>
                  <a:lnTo>
                    <a:pt x="86411" y="8098"/>
                  </a:lnTo>
                  <a:lnTo>
                    <a:pt x="78621" y="2654"/>
                  </a:lnTo>
                  <a:lnTo>
                    <a:pt x="73581" y="215"/>
                  </a:lnTo>
                  <a:lnTo>
                    <a:pt x="69515" y="0"/>
                  </a:lnTo>
                  <a:lnTo>
                    <a:pt x="66099" y="1267"/>
                  </a:lnTo>
                  <a:lnTo>
                    <a:pt x="59716" y="7144"/>
                  </a:lnTo>
                  <a:lnTo>
                    <a:pt x="52175" y="16812"/>
                  </a:lnTo>
                  <a:lnTo>
                    <a:pt x="39996" y="51010"/>
                  </a:lnTo>
                  <a:lnTo>
                    <a:pt x="30823" y="93520"/>
                  </a:lnTo>
                  <a:lnTo>
                    <a:pt x="21402" y="134675"/>
                  </a:lnTo>
                  <a:lnTo>
                    <a:pt x="15592" y="173421"/>
                  </a:lnTo>
                  <a:lnTo>
                    <a:pt x="12852" y="214064"/>
                  </a:lnTo>
                  <a:lnTo>
                    <a:pt x="7843" y="256035"/>
                  </a:lnTo>
                  <a:lnTo>
                    <a:pt x="0" y="306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3778"/>
            <p:cNvSpPr/>
            <p:nvPr>
              <p:custDataLst>
                <p:tags r:id="rId155"/>
              </p:custDataLst>
            </p:nvPr>
          </p:nvSpPr>
          <p:spPr>
            <a:xfrm>
              <a:off x="6076950" y="115570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5026" y="24842"/>
                  </a:lnTo>
                  <a:lnTo>
                    <a:pt x="5467" y="22912"/>
                  </a:lnTo>
                  <a:lnTo>
                    <a:pt x="9721" y="18885"/>
                  </a:lnTo>
                  <a:lnTo>
                    <a:pt x="12831" y="16823"/>
                  </a:lnTo>
                  <a:lnTo>
                    <a:pt x="55912" y="1136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3779"/>
            <p:cNvSpPr/>
            <p:nvPr>
              <p:custDataLst>
                <p:tags r:id="rId156"/>
              </p:custDataLst>
            </p:nvPr>
          </p:nvSpPr>
          <p:spPr>
            <a:xfrm>
              <a:off x="6314556" y="1075310"/>
              <a:ext cx="86245" cy="245491"/>
            </a:xfrm>
            <a:custGeom>
              <a:avLst/>
              <a:gdLst/>
              <a:ahLst/>
              <a:cxnLst/>
              <a:rect l="0" t="0" r="0" b="0"/>
              <a:pathLst>
                <a:path w="86245" h="245491">
                  <a:moveTo>
                    <a:pt x="86244" y="29590"/>
                  </a:moveTo>
                  <a:lnTo>
                    <a:pt x="86244" y="29590"/>
                  </a:lnTo>
                  <a:lnTo>
                    <a:pt x="81218" y="17656"/>
                  </a:lnTo>
                  <a:lnTo>
                    <a:pt x="78404" y="8886"/>
                  </a:lnTo>
                  <a:lnTo>
                    <a:pt x="74999" y="2749"/>
                  </a:lnTo>
                  <a:lnTo>
                    <a:pt x="71134" y="22"/>
                  </a:lnTo>
                  <a:lnTo>
                    <a:pt x="69115" y="0"/>
                  </a:lnTo>
                  <a:lnTo>
                    <a:pt x="64991" y="1857"/>
                  </a:lnTo>
                  <a:lnTo>
                    <a:pt x="35642" y="33394"/>
                  </a:lnTo>
                  <a:lnTo>
                    <a:pt x="13455" y="72675"/>
                  </a:lnTo>
                  <a:lnTo>
                    <a:pt x="1258" y="106383"/>
                  </a:lnTo>
                  <a:lnTo>
                    <a:pt x="0" y="151611"/>
                  </a:lnTo>
                  <a:lnTo>
                    <a:pt x="4618" y="195759"/>
                  </a:lnTo>
                  <a:lnTo>
                    <a:pt x="15531" y="226311"/>
                  </a:lnTo>
                  <a:lnTo>
                    <a:pt x="20950" y="234144"/>
                  </a:lnTo>
                  <a:lnTo>
                    <a:pt x="35444" y="245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3780"/>
            <p:cNvSpPr/>
            <p:nvPr>
              <p:custDataLst>
                <p:tags r:id="rId157"/>
              </p:custDataLst>
            </p:nvPr>
          </p:nvSpPr>
          <p:spPr>
            <a:xfrm>
              <a:off x="6442604" y="1160622"/>
              <a:ext cx="78847" cy="140924"/>
            </a:xfrm>
            <a:custGeom>
              <a:avLst/>
              <a:gdLst/>
              <a:ahLst/>
              <a:cxnLst/>
              <a:rect l="0" t="0" r="0" b="0"/>
              <a:pathLst>
                <a:path w="78847" h="140924">
                  <a:moveTo>
                    <a:pt x="78846" y="14128"/>
                  </a:moveTo>
                  <a:lnTo>
                    <a:pt x="78846" y="14128"/>
                  </a:lnTo>
                  <a:lnTo>
                    <a:pt x="66636" y="1919"/>
                  </a:lnTo>
                  <a:lnTo>
                    <a:pt x="63650" y="344"/>
                  </a:lnTo>
                  <a:lnTo>
                    <a:pt x="60955" y="0"/>
                  </a:lnTo>
                  <a:lnTo>
                    <a:pt x="58452" y="476"/>
                  </a:lnTo>
                  <a:lnTo>
                    <a:pt x="44816" y="7888"/>
                  </a:lnTo>
                  <a:lnTo>
                    <a:pt x="27371" y="25763"/>
                  </a:lnTo>
                  <a:lnTo>
                    <a:pt x="8796" y="55675"/>
                  </a:lnTo>
                  <a:lnTo>
                    <a:pt x="0" y="91349"/>
                  </a:lnTo>
                  <a:lnTo>
                    <a:pt x="765" y="118618"/>
                  </a:lnTo>
                  <a:lnTo>
                    <a:pt x="7455" y="131359"/>
                  </a:lnTo>
                  <a:lnTo>
                    <a:pt x="12201" y="136732"/>
                  </a:lnTo>
                  <a:lnTo>
                    <a:pt x="16777" y="139608"/>
                  </a:lnTo>
                  <a:lnTo>
                    <a:pt x="21239" y="140820"/>
                  </a:lnTo>
                  <a:lnTo>
                    <a:pt x="25625" y="140923"/>
                  </a:lnTo>
                  <a:lnTo>
                    <a:pt x="48651" y="127583"/>
                  </a:lnTo>
                  <a:lnTo>
                    <a:pt x="60253" y="111590"/>
                  </a:lnTo>
                  <a:lnTo>
                    <a:pt x="73448" y="72577"/>
                  </a:lnTo>
                  <a:lnTo>
                    <a:pt x="73875" y="48144"/>
                  </a:lnTo>
                  <a:lnTo>
                    <a:pt x="71298" y="42450"/>
                  </a:lnTo>
                  <a:lnTo>
                    <a:pt x="62792" y="34241"/>
                  </a:lnTo>
                  <a:lnTo>
                    <a:pt x="58970" y="32476"/>
                  </a:lnTo>
                  <a:lnTo>
                    <a:pt x="40746" y="39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3781"/>
            <p:cNvSpPr/>
            <p:nvPr>
              <p:custDataLst>
                <p:tags r:id="rId158"/>
              </p:custDataLst>
            </p:nvPr>
          </p:nvSpPr>
          <p:spPr>
            <a:xfrm>
              <a:off x="6527800" y="127635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38100" y="0"/>
                  </a:moveTo>
                  <a:lnTo>
                    <a:pt x="38100" y="0"/>
                  </a:lnTo>
                  <a:lnTo>
                    <a:pt x="19803" y="4415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3782"/>
            <p:cNvSpPr/>
            <p:nvPr>
              <p:custDataLst>
                <p:tags r:id="rId159"/>
              </p:custDataLst>
            </p:nvPr>
          </p:nvSpPr>
          <p:spPr>
            <a:xfrm>
              <a:off x="6642100" y="1146454"/>
              <a:ext cx="69229" cy="180853"/>
            </a:xfrm>
            <a:custGeom>
              <a:avLst/>
              <a:gdLst/>
              <a:ahLst/>
              <a:cxnLst/>
              <a:rect l="0" t="0" r="0" b="0"/>
              <a:pathLst>
                <a:path w="69229" h="180853">
                  <a:moveTo>
                    <a:pt x="19050" y="15596"/>
                  </a:moveTo>
                  <a:lnTo>
                    <a:pt x="19050" y="15596"/>
                  </a:lnTo>
                  <a:lnTo>
                    <a:pt x="15679" y="12225"/>
                  </a:lnTo>
                  <a:lnTo>
                    <a:pt x="15391" y="10526"/>
                  </a:lnTo>
                  <a:lnTo>
                    <a:pt x="15905" y="8689"/>
                  </a:lnTo>
                  <a:lnTo>
                    <a:pt x="21799" y="669"/>
                  </a:lnTo>
                  <a:lnTo>
                    <a:pt x="24411" y="0"/>
                  </a:lnTo>
                  <a:lnTo>
                    <a:pt x="31075" y="1139"/>
                  </a:lnTo>
                  <a:lnTo>
                    <a:pt x="42760" y="9117"/>
                  </a:lnTo>
                  <a:lnTo>
                    <a:pt x="58645" y="25161"/>
                  </a:lnTo>
                  <a:lnTo>
                    <a:pt x="66216" y="41243"/>
                  </a:lnTo>
                  <a:lnTo>
                    <a:pt x="68235" y="50748"/>
                  </a:lnTo>
                  <a:lnTo>
                    <a:pt x="67251" y="57795"/>
                  </a:lnTo>
                  <a:lnTo>
                    <a:pt x="66000" y="60662"/>
                  </a:lnTo>
                  <a:lnTo>
                    <a:pt x="45299" y="78424"/>
                  </a:lnTo>
                  <a:lnTo>
                    <a:pt x="46709" y="80679"/>
                  </a:lnTo>
                  <a:lnTo>
                    <a:pt x="62770" y="106215"/>
                  </a:lnTo>
                  <a:lnTo>
                    <a:pt x="67752" y="120684"/>
                  </a:lnTo>
                  <a:lnTo>
                    <a:pt x="69228" y="144021"/>
                  </a:lnTo>
                  <a:lnTo>
                    <a:pt x="65811" y="159457"/>
                  </a:lnTo>
                  <a:lnTo>
                    <a:pt x="59588" y="171962"/>
                  </a:lnTo>
                  <a:lnTo>
                    <a:pt x="52119" y="179872"/>
                  </a:lnTo>
                  <a:lnTo>
                    <a:pt x="46741" y="180852"/>
                  </a:lnTo>
                  <a:lnTo>
                    <a:pt x="33238" y="178178"/>
                  </a:lnTo>
                  <a:lnTo>
                    <a:pt x="19711" y="168523"/>
                  </a:lnTo>
                  <a:lnTo>
                    <a:pt x="8761" y="155530"/>
                  </a:lnTo>
                  <a:lnTo>
                    <a:pt x="0" y="129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3783"/>
            <p:cNvSpPr/>
            <p:nvPr>
              <p:custDataLst>
                <p:tags r:id="rId160"/>
              </p:custDataLst>
            </p:nvPr>
          </p:nvSpPr>
          <p:spPr>
            <a:xfrm>
              <a:off x="6775450" y="1082192"/>
              <a:ext cx="97941" cy="321159"/>
            </a:xfrm>
            <a:custGeom>
              <a:avLst/>
              <a:gdLst/>
              <a:ahLst/>
              <a:cxnLst/>
              <a:rect l="0" t="0" r="0" b="0"/>
              <a:pathLst>
                <a:path w="97941" h="321159">
                  <a:moveTo>
                    <a:pt x="31750" y="3658"/>
                  </a:moveTo>
                  <a:lnTo>
                    <a:pt x="31750" y="3658"/>
                  </a:lnTo>
                  <a:lnTo>
                    <a:pt x="54981" y="0"/>
                  </a:lnTo>
                  <a:lnTo>
                    <a:pt x="65829" y="1562"/>
                  </a:lnTo>
                  <a:lnTo>
                    <a:pt x="69991" y="4377"/>
                  </a:lnTo>
                  <a:lnTo>
                    <a:pt x="76496" y="13150"/>
                  </a:lnTo>
                  <a:lnTo>
                    <a:pt x="90082" y="60671"/>
                  </a:lnTo>
                  <a:lnTo>
                    <a:pt x="94424" y="105139"/>
                  </a:lnTo>
                  <a:lnTo>
                    <a:pt x="97940" y="139777"/>
                  </a:lnTo>
                  <a:lnTo>
                    <a:pt x="97144" y="181495"/>
                  </a:lnTo>
                  <a:lnTo>
                    <a:pt x="89069" y="222940"/>
                  </a:lnTo>
                  <a:lnTo>
                    <a:pt x="67627" y="263128"/>
                  </a:lnTo>
                  <a:lnTo>
                    <a:pt x="45673" y="291734"/>
                  </a:lnTo>
                  <a:lnTo>
                    <a:pt x="0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4" name="SMARTInkShape-Group708"/>
          <p:cNvGrpSpPr/>
          <p:nvPr/>
        </p:nvGrpSpPr>
        <p:grpSpPr>
          <a:xfrm>
            <a:off x="2546350" y="825500"/>
            <a:ext cx="499473" cy="342901"/>
            <a:chOff x="2546350" y="825500"/>
            <a:chExt cx="499473" cy="342901"/>
          </a:xfrm>
        </p:grpSpPr>
        <p:sp>
          <p:nvSpPr>
            <p:cNvPr id="961" name="SMARTInkShape-3784"/>
            <p:cNvSpPr/>
            <p:nvPr>
              <p:custDataLst>
                <p:tags r:id="rId147"/>
              </p:custDataLst>
            </p:nvPr>
          </p:nvSpPr>
          <p:spPr>
            <a:xfrm>
              <a:off x="2546350" y="1111512"/>
              <a:ext cx="29059" cy="50539"/>
            </a:xfrm>
            <a:custGeom>
              <a:avLst/>
              <a:gdLst/>
              <a:ahLst/>
              <a:cxnLst/>
              <a:rect l="0" t="0" r="0" b="0"/>
              <a:pathLst>
                <a:path w="29059" h="50539">
                  <a:moveTo>
                    <a:pt x="25400" y="6088"/>
                  </a:moveTo>
                  <a:lnTo>
                    <a:pt x="25400" y="6088"/>
                  </a:lnTo>
                  <a:lnTo>
                    <a:pt x="25400" y="621"/>
                  </a:lnTo>
                  <a:lnTo>
                    <a:pt x="26105" y="326"/>
                  </a:lnTo>
                  <a:lnTo>
                    <a:pt x="28771" y="0"/>
                  </a:lnTo>
                  <a:lnTo>
                    <a:pt x="29058" y="1323"/>
                  </a:lnTo>
                  <a:lnTo>
                    <a:pt x="26021" y="17438"/>
                  </a:lnTo>
                  <a:lnTo>
                    <a:pt x="15471" y="32969"/>
                  </a:lnTo>
                  <a:lnTo>
                    <a:pt x="0" y="50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3785"/>
            <p:cNvSpPr/>
            <p:nvPr>
              <p:custDataLst>
                <p:tags r:id="rId148"/>
              </p:custDataLst>
            </p:nvPr>
          </p:nvSpPr>
          <p:spPr>
            <a:xfrm>
              <a:off x="2759914" y="895742"/>
              <a:ext cx="107503" cy="248553"/>
            </a:xfrm>
            <a:custGeom>
              <a:avLst/>
              <a:gdLst/>
              <a:ahLst/>
              <a:cxnLst/>
              <a:rect l="0" t="0" r="0" b="0"/>
              <a:pathLst>
                <a:path w="107503" h="248553">
                  <a:moveTo>
                    <a:pt x="84886" y="5958"/>
                  </a:moveTo>
                  <a:lnTo>
                    <a:pt x="84886" y="5958"/>
                  </a:lnTo>
                  <a:lnTo>
                    <a:pt x="84886" y="2587"/>
                  </a:lnTo>
                  <a:lnTo>
                    <a:pt x="84180" y="1594"/>
                  </a:lnTo>
                  <a:lnTo>
                    <a:pt x="83004" y="932"/>
                  </a:lnTo>
                  <a:lnTo>
                    <a:pt x="76097" y="0"/>
                  </a:lnTo>
                  <a:lnTo>
                    <a:pt x="68280" y="488"/>
                  </a:lnTo>
                  <a:lnTo>
                    <a:pt x="21234" y="9074"/>
                  </a:lnTo>
                  <a:lnTo>
                    <a:pt x="9033" y="14721"/>
                  </a:lnTo>
                  <a:lnTo>
                    <a:pt x="949" y="20863"/>
                  </a:lnTo>
                  <a:lnTo>
                    <a:pt x="0" y="23655"/>
                  </a:lnTo>
                  <a:lnTo>
                    <a:pt x="5575" y="64867"/>
                  </a:lnTo>
                  <a:lnTo>
                    <a:pt x="7366" y="98315"/>
                  </a:lnTo>
                  <a:lnTo>
                    <a:pt x="2574" y="136315"/>
                  </a:lnTo>
                  <a:lnTo>
                    <a:pt x="3200" y="136607"/>
                  </a:lnTo>
                  <a:lnTo>
                    <a:pt x="5777" y="135050"/>
                  </a:lnTo>
                  <a:lnTo>
                    <a:pt x="11195" y="130207"/>
                  </a:lnTo>
                  <a:lnTo>
                    <a:pt x="17092" y="128207"/>
                  </a:lnTo>
                  <a:lnTo>
                    <a:pt x="25827" y="128024"/>
                  </a:lnTo>
                  <a:lnTo>
                    <a:pt x="65837" y="138911"/>
                  </a:lnTo>
                  <a:lnTo>
                    <a:pt x="85984" y="147030"/>
                  </a:lnTo>
                  <a:lnTo>
                    <a:pt x="96192" y="157321"/>
                  </a:lnTo>
                  <a:lnTo>
                    <a:pt x="104022" y="170597"/>
                  </a:lnTo>
                  <a:lnTo>
                    <a:pt x="107502" y="183553"/>
                  </a:lnTo>
                  <a:lnTo>
                    <a:pt x="105286" y="198248"/>
                  </a:lnTo>
                  <a:lnTo>
                    <a:pt x="98891" y="213482"/>
                  </a:lnTo>
                  <a:lnTo>
                    <a:pt x="78264" y="240249"/>
                  </a:lnTo>
                  <a:lnTo>
                    <a:pt x="63874" y="248552"/>
                  </a:lnTo>
                  <a:lnTo>
                    <a:pt x="50382" y="247598"/>
                  </a:lnTo>
                  <a:lnTo>
                    <a:pt x="42834" y="245368"/>
                  </a:lnTo>
                  <a:lnTo>
                    <a:pt x="37096" y="241059"/>
                  </a:lnTo>
                  <a:lnTo>
                    <a:pt x="21386" y="215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3786"/>
            <p:cNvSpPr/>
            <p:nvPr>
              <p:custDataLst>
                <p:tags r:id="rId149"/>
              </p:custDataLst>
            </p:nvPr>
          </p:nvSpPr>
          <p:spPr>
            <a:xfrm>
              <a:off x="2952750" y="825500"/>
              <a:ext cx="93073" cy="342901"/>
            </a:xfrm>
            <a:custGeom>
              <a:avLst/>
              <a:gdLst/>
              <a:ahLst/>
              <a:cxnLst/>
              <a:rect l="0" t="0" r="0" b="0"/>
              <a:pathLst>
                <a:path w="93073" h="342901">
                  <a:moveTo>
                    <a:pt x="38100" y="0"/>
                  </a:moveTo>
                  <a:lnTo>
                    <a:pt x="38100" y="0"/>
                  </a:lnTo>
                  <a:lnTo>
                    <a:pt x="59070" y="37576"/>
                  </a:lnTo>
                  <a:lnTo>
                    <a:pt x="79166" y="79938"/>
                  </a:lnTo>
                  <a:lnTo>
                    <a:pt x="87898" y="114702"/>
                  </a:lnTo>
                  <a:lnTo>
                    <a:pt x="93072" y="160751"/>
                  </a:lnTo>
                  <a:lnTo>
                    <a:pt x="92723" y="202617"/>
                  </a:lnTo>
                  <a:lnTo>
                    <a:pt x="87777" y="225519"/>
                  </a:lnTo>
                  <a:lnTo>
                    <a:pt x="69125" y="265473"/>
                  </a:lnTo>
                  <a:lnTo>
                    <a:pt x="39420" y="309732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5" name="SMARTInkShape-3787"/>
          <p:cNvSpPr/>
          <p:nvPr>
            <p:custDataLst>
              <p:tags r:id="rId8"/>
            </p:custDataLst>
          </p:nvPr>
        </p:nvSpPr>
        <p:spPr>
          <a:xfrm>
            <a:off x="5308677" y="1117600"/>
            <a:ext cx="215824" cy="106812"/>
          </a:xfrm>
          <a:custGeom>
            <a:avLst/>
            <a:gdLst/>
            <a:ahLst/>
            <a:cxnLst/>
            <a:rect l="0" t="0" r="0" b="0"/>
            <a:pathLst>
              <a:path w="215824" h="106812">
                <a:moveTo>
                  <a:pt x="6273" y="76200"/>
                </a:moveTo>
                <a:lnTo>
                  <a:pt x="6273" y="76200"/>
                </a:lnTo>
                <a:lnTo>
                  <a:pt x="1" y="76200"/>
                </a:lnTo>
                <a:lnTo>
                  <a:pt x="3317" y="76200"/>
                </a:lnTo>
                <a:lnTo>
                  <a:pt x="4302" y="76906"/>
                </a:lnTo>
                <a:lnTo>
                  <a:pt x="5689" y="80564"/>
                </a:lnTo>
                <a:lnTo>
                  <a:pt x="6196" y="82288"/>
                </a:lnTo>
                <a:lnTo>
                  <a:pt x="6250" y="85843"/>
                </a:lnTo>
                <a:lnTo>
                  <a:pt x="5552" y="86157"/>
                </a:lnTo>
                <a:lnTo>
                  <a:pt x="804" y="83164"/>
                </a:lnTo>
                <a:lnTo>
                  <a:pt x="0" y="61556"/>
                </a:lnTo>
                <a:lnTo>
                  <a:pt x="3317" y="47245"/>
                </a:lnTo>
                <a:lnTo>
                  <a:pt x="10603" y="38402"/>
                </a:lnTo>
                <a:lnTo>
                  <a:pt x="15510" y="34068"/>
                </a:lnTo>
                <a:lnTo>
                  <a:pt x="21603" y="31884"/>
                </a:lnTo>
                <a:lnTo>
                  <a:pt x="35899" y="31339"/>
                </a:lnTo>
                <a:lnTo>
                  <a:pt x="53072" y="34999"/>
                </a:lnTo>
                <a:lnTo>
                  <a:pt x="62586" y="46129"/>
                </a:lnTo>
                <a:lnTo>
                  <a:pt x="83723" y="88490"/>
                </a:lnTo>
                <a:lnTo>
                  <a:pt x="91496" y="99301"/>
                </a:lnTo>
                <a:lnTo>
                  <a:pt x="99653" y="104106"/>
                </a:lnTo>
                <a:lnTo>
                  <a:pt x="112179" y="106811"/>
                </a:lnTo>
                <a:lnTo>
                  <a:pt x="134941" y="97500"/>
                </a:lnTo>
                <a:lnTo>
                  <a:pt x="179435" y="66344"/>
                </a:lnTo>
                <a:lnTo>
                  <a:pt x="195869" y="53916"/>
                </a:lnTo>
                <a:lnTo>
                  <a:pt x="210913" y="28345"/>
                </a:lnTo>
                <a:lnTo>
                  <a:pt x="21582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5" name="SMARTInkShape-Group710"/>
          <p:cNvGrpSpPr/>
          <p:nvPr/>
        </p:nvGrpSpPr>
        <p:grpSpPr>
          <a:xfrm>
            <a:off x="1061594" y="798584"/>
            <a:ext cx="1413366" cy="307285"/>
            <a:chOff x="1061594" y="798584"/>
            <a:chExt cx="1413366" cy="307285"/>
          </a:xfrm>
        </p:grpSpPr>
        <p:sp>
          <p:nvSpPr>
            <p:cNvPr id="966" name="SMARTInkShape-3788"/>
            <p:cNvSpPr/>
            <p:nvPr>
              <p:custDataLst>
                <p:tags r:id="rId138"/>
              </p:custDataLst>
            </p:nvPr>
          </p:nvSpPr>
          <p:spPr>
            <a:xfrm>
              <a:off x="1061594" y="927100"/>
              <a:ext cx="261408" cy="147553"/>
            </a:xfrm>
            <a:custGeom>
              <a:avLst/>
              <a:gdLst/>
              <a:ahLst/>
              <a:cxnLst/>
              <a:rect l="0" t="0" r="0" b="0"/>
              <a:pathLst>
                <a:path w="261408" h="147553">
                  <a:moveTo>
                    <a:pt x="11556" y="88900"/>
                  </a:moveTo>
                  <a:lnTo>
                    <a:pt x="11556" y="88900"/>
                  </a:lnTo>
                  <a:lnTo>
                    <a:pt x="11556" y="95172"/>
                  </a:lnTo>
                  <a:lnTo>
                    <a:pt x="8185" y="95227"/>
                  </a:lnTo>
                  <a:lnTo>
                    <a:pt x="4648" y="91477"/>
                  </a:lnTo>
                  <a:lnTo>
                    <a:pt x="1430" y="85812"/>
                  </a:lnTo>
                  <a:lnTo>
                    <a:pt x="0" y="80942"/>
                  </a:lnTo>
                  <a:lnTo>
                    <a:pt x="2566" y="67492"/>
                  </a:lnTo>
                  <a:lnTo>
                    <a:pt x="7796" y="59865"/>
                  </a:lnTo>
                  <a:lnTo>
                    <a:pt x="26022" y="45849"/>
                  </a:lnTo>
                  <a:lnTo>
                    <a:pt x="37741" y="41544"/>
                  </a:lnTo>
                  <a:lnTo>
                    <a:pt x="43829" y="40396"/>
                  </a:lnTo>
                  <a:lnTo>
                    <a:pt x="56239" y="42883"/>
                  </a:lnTo>
                  <a:lnTo>
                    <a:pt x="73243" y="52217"/>
                  </a:lnTo>
                  <a:lnTo>
                    <a:pt x="82717" y="61308"/>
                  </a:lnTo>
                  <a:lnTo>
                    <a:pt x="112510" y="104268"/>
                  </a:lnTo>
                  <a:lnTo>
                    <a:pt x="145067" y="139742"/>
                  </a:lnTo>
                  <a:lnTo>
                    <a:pt x="159535" y="147552"/>
                  </a:lnTo>
                  <a:lnTo>
                    <a:pt x="174926" y="146482"/>
                  </a:lnTo>
                  <a:lnTo>
                    <a:pt x="192115" y="140598"/>
                  </a:lnTo>
                  <a:lnTo>
                    <a:pt x="230354" y="110211"/>
                  </a:lnTo>
                  <a:lnTo>
                    <a:pt x="239327" y="98136"/>
                  </a:lnTo>
                  <a:lnTo>
                    <a:pt x="257809" y="56288"/>
                  </a:lnTo>
                  <a:lnTo>
                    <a:pt x="261407" y="40539"/>
                  </a:lnTo>
                  <a:lnTo>
                    <a:pt x="260655" y="26484"/>
                  </a:lnTo>
                  <a:lnTo>
                    <a:pt x="256087" y="16945"/>
                  </a:lnTo>
                  <a:lnTo>
                    <a:pt x="250059" y="11059"/>
                  </a:lnTo>
                  <a:lnTo>
                    <a:pt x="233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3789"/>
            <p:cNvSpPr/>
            <p:nvPr>
              <p:custDataLst>
                <p:tags r:id="rId139"/>
              </p:custDataLst>
            </p:nvPr>
          </p:nvSpPr>
          <p:spPr>
            <a:xfrm>
              <a:off x="1520531" y="863623"/>
              <a:ext cx="143170" cy="235458"/>
            </a:xfrm>
            <a:custGeom>
              <a:avLst/>
              <a:gdLst/>
              <a:ahLst/>
              <a:cxnLst/>
              <a:rect l="0" t="0" r="0" b="0"/>
              <a:pathLst>
                <a:path w="143170" h="235458">
                  <a:moveTo>
                    <a:pt x="22519" y="6327"/>
                  </a:moveTo>
                  <a:lnTo>
                    <a:pt x="22519" y="6327"/>
                  </a:lnTo>
                  <a:lnTo>
                    <a:pt x="16247" y="55"/>
                  </a:lnTo>
                  <a:lnTo>
                    <a:pt x="12821" y="0"/>
                  </a:lnTo>
                  <a:lnTo>
                    <a:pt x="11820" y="1403"/>
                  </a:lnTo>
                  <a:lnTo>
                    <a:pt x="4430" y="39944"/>
                  </a:lnTo>
                  <a:lnTo>
                    <a:pt x="0" y="80492"/>
                  </a:lnTo>
                  <a:lnTo>
                    <a:pt x="2128" y="119005"/>
                  </a:lnTo>
                  <a:lnTo>
                    <a:pt x="6967" y="166220"/>
                  </a:lnTo>
                  <a:lnTo>
                    <a:pt x="14196" y="188868"/>
                  </a:lnTo>
                  <a:lnTo>
                    <a:pt x="38870" y="224795"/>
                  </a:lnTo>
                  <a:lnTo>
                    <a:pt x="46484" y="233011"/>
                  </a:lnTo>
                  <a:lnTo>
                    <a:pt x="52607" y="235061"/>
                  </a:lnTo>
                  <a:lnTo>
                    <a:pt x="68817" y="235457"/>
                  </a:lnTo>
                  <a:lnTo>
                    <a:pt x="82137" y="231400"/>
                  </a:lnTo>
                  <a:lnTo>
                    <a:pt x="87664" y="228342"/>
                  </a:lnTo>
                  <a:lnTo>
                    <a:pt x="102185" y="210555"/>
                  </a:lnTo>
                  <a:lnTo>
                    <a:pt x="124914" y="163954"/>
                  </a:lnTo>
                  <a:lnTo>
                    <a:pt x="133736" y="122835"/>
                  </a:lnTo>
                  <a:lnTo>
                    <a:pt x="135905" y="79340"/>
                  </a:lnTo>
                  <a:lnTo>
                    <a:pt x="135843" y="41131"/>
                  </a:lnTo>
                  <a:lnTo>
                    <a:pt x="131316" y="7957"/>
                  </a:lnTo>
                  <a:lnTo>
                    <a:pt x="130328" y="5297"/>
                  </a:lnTo>
                  <a:lnTo>
                    <a:pt x="128964" y="3524"/>
                  </a:lnTo>
                  <a:lnTo>
                    <a:pt x="127349" y="2341"/>
                  </a:lnTo>
                  <a:lnTo>
                    <a:pt x="127684" y="2964"/>
                  </a:lnTo>
                  <a:lnTo>
                    <a:pt x="143169" y="2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3790"/>
            <p:cNvSpPr/>
            <p:nvPr>
              <p:custDataLst>
                <p:tags r:id="rId140"/>
              </p:custDataLst>
            </p:nvPr>
          </p:nvSpPr>
          <p:spPr>
            <a:xfrm>
              <a:off x="1721111" y="970455"/>
              <a:ext cx="83793" cy="109046"/>
            </a:xfrm>
            <a:custGeom>
              <a:avLst/>
              <a:gdLst/>
              <a:ahLst/>
              <a:cxnLst/>
              <a:rect l="0" t="0" r="0" b="0"/>
              <a:pathLst>
                <a:path w="83793" h="109046">
                  <a:moveTo>
                    <a:pt x="6089" y="20145"/>
                  </a:moveTo>
                  <a:lnTo>
                    <a:pt x="6089" y="20145"/>
                  </a:lnTo>
                  <a:lnTo>
                    <a:pt x="0" y="14056"/>
                  </a:lnTo>
                  <a:lnTo>
                    <a:pt x="496" y="25397"/>
                  </a:lnTo>
                  <a:lnTo>
                    <a:pt x="5505" y="68064"/>
                  </a:lnTo>
                  <a:lnTo>
                    <a:pt x="4092" y="90889"/>
                  </a:lnTo>
                  <a:lnTo>
                    <a:pt x="599" y="105459"/>
                  </a:lnTo>
                  <a:lnTo>
                    <a:pt x="10621" y="64100"/>
                  </a:lnTo>
                  <a:lnTo>
                    <a:pt x="18172" y="32933"/>
                  </a:lnTo>
                  <a:lnTo>
                    <a:pt x="38202" y="2335"/>
                  </a:lnTo>
                  <a:lnTo>
                    <a:pt x="41609" y="510"/>
                  </a:lnTo>
                  <a:lnTo>
                    <a:pt x="45291" y="0"/>
                  </a:lnTo>
                  <a:lnTo>
                    <a:pt x="49157" y="365"/>
                  </a:lnTo>
                  <a:lnTo>
                    <a:pt x="64711" y="10991"/>
                  </a:lnTo>
                  <a:lnTo>
                    <a:pt x="75983" y="24175"/>
                  </a:lnTo>
                  <a:lnTo>
                    <a:pt x="83792" y="47131"/>
                  </a:lnTo>
                  <a:lnTo>
                    <a:pt x="82594" y="94655"/>
                  </a:lnTo>
                  <a:lnTo>
                    <a:pt x="82289" y="109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3791"/>
            <p:cNvSpPr/>
            <p:nvPr>
              <p:custDataLst>
                <p:tags r:id="rId141"/>
              </p:custDataLst>
            </p:nvPr>
          </p:nvSpPr>
          <p:spPr>
            <a:xfrm>
              <a:off x="1860550" y="9842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5644" y="10139"/>
                  </a:lnTo>
                  <a:lnTo>
                    <a:pt x="2979" y="17677"/>
                  </a:lnTo>
                  <a:lnTo>
                    <a:pt x="2358" y="5880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3792"/>
            <p:cNvSpPr/>
            <p:nvPr>
              <p:custDataLst>
                <p:tags r:id="rId142"/>
              </p:custDataLst>
            </p:nvPr>
          </p:nvSpPr>
          <p:spPr>
            <a:xfrm>
              <a:off x="1860550" y="896494"/>
              <a:ext cx="6351" cy="11557"/>
            </a:xfrm>
            <a:custGeom>
              <a:avLst/>
              <a:gdLst/>
              <a:ahLst/>
              <a:cxnLst/>
              <a:rect l="0" t="0" r="0" b="0"/>
              <a:pathLst>
                <a:path w="6351" h="115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706" y="324"/>
                  </a:lnTo>
                  <a:lnTo>
                    <a:pt x="635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3793"/>
            <p:cNvSpPr/>
            <p:nvPr>
              <p:custDataLst>
                <p:tags r:id="rId143"/>
              </p:custDataLst>
            </p:nvPr>
          </p:nvSpPr>
          <p:spPr>
            <a:xfrm>
              <a:off x="1953638" y="798584"/>
              <a:ext cx="45733" cy="306317"/>
            </a:xfrm>
            <a:custGeom>
              <a:avLst/>
              <a:gdLst/>
              <a:ahLst/>
              <a:cxnLst/>
              <a:rect l="0" t="0" r="0" b="0"/>
              <a:pathLst>
                <a:path w="45733" h="306317">
                  <a:moveTo>
                    <a:pt x="40262" y="58666"/>
                  </a:moveTo>
                  <a:lnTo>
                    <a:pt x="40262" y="58666"/>
                  </a:lnTo>
                  <a:lnTo>
                    <a:pt x="45288" y="37944"/>
                  </a:lnTo>
                  <a:lnTo>
                    <a:pt x="45732" y="9057"/>
                  </a:lnTo>
                  <a:lnTo>
                    <a:pt x="43163" y="1810"/>
                  </a:lnTo>
                  <a:lnTo>
                    <a:pt x="41491" y="301"/>
                  </a:lnTo>
                  <a:lnTo>
                    <a:pt x="39670" y="0"/>
                  </a:lnTo>
                  <a:lnTo>
                    <a:pt x="37751" y="505"/>
                  </a:lnTo>
                  <a:lnTo>
                    <a:pt x="28307" y="14701"/>
                  </a:lnTo>
                  <a:lnTo>
                    <a:pt x="13357" y="61726"/>
                  </a:lnTo>
                  <a:lnTo>
                    <a:pt x="3598" y="97673"/>
                  </a:lnTo>
                  <a:lnTo>
                    <a:pt x="0" y="131372"/>
                  </a:lnTo>
                  <a:lnTo>
                    <a:pt x="1735" y="171413"/>
                  </a:lnTo>
                  <a:lnTo>
                    <a:pt x="2078" y="216247"/>
                  </a:lnTo>
                  <a:lnTo>
                    <a:pt x="5522" y="257897"/>
                  </a:lnTo>
                  <a:lnTo>
                    <a:pt x="8512" y="306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3794"/>
            <p:cNvSpPr/>
            <p:nvPr>
              <p:custDataLst>
                <p:tags r:id="rId144"/>
              </p:custDataLst>
            </p:nvPr>
          </p:nvSpPr>
          <p:spPr>
            <a:xfrm>
              <a:off x="1912233" y="984250"/>
              <a:ext cx="138818" cy="57151"/>
            </a:xfrm>
            <a:custGeom>
              <a:avLst/>
              <a:gdLst/>
              <a:ahLst/>
              <a:cxnLst/>
              <a:rect l="0" t="0" r="0" b="0"/>
              <a:pathLst>
                <a:path w="138818" h="57151">
                  <a:moveTo>
                    <a:pt x="5467" y="57150"/>
                  </a:moveTo>
                  <a:lnTo>
                    <a:pt x="5467" y="57150"/>
                  </a:lnTo>
                  <a:lnTo>
                    <a:pt x="2096" y="53779"/>
                  </a:lnTo>
                  <a:lnTo>
                    <a:pt x="441" y="50242"/>
                  </a:lnTo>
                  <a:lnTo>
                    <a:pt x="0" y="48312"/>
                  </a:lnTo>
                  <a:lnTo>
                    <a:pt x="7035" y="42403"/>
                  </a:lnTo>
                  <a:lnTo>
                    <a:pt x="26863" y="33025"/>
                  </a:lnTo>
                  <a:lnTo>
                    <a:pt x="70818" y="17676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3795"/>
            <p:cNvSpPr/>
            <p:nvPr>
              <p:custDataLst>
                <p:tags r:id="rId145"/>
              </p:custDataLst>
            </p:nvPr>
          </p:nvSpPr>
          <p:spPr>
            <a:xfrm>
              <a:off x="2203935" y="803903"/>
              <a:ext cx="88416" cy="301966"/>
            </a:xfrm>
            <a:custGeom>
              <a:avLst/>
              <a:gdLst/>
              <a:ahLst/>
              <a:cxnLst/>
              <a:rect l="0" t="0" r="0" b="0"/>
              <a:pathLst>
                <a:path w="88416" h="301966">
                  <a:moveTo>
                    <a:pt x="50315" y="27947"/>
                  </a:moveTo>
                  <a:lnTo>
                    <a:pt x="50315" y="27947"/>
                  </a:lnTo>
                  <a:lnTo>
                    <a:pt x="60367" y="10988"/>
                  </a:lnTo>
                  <a:lnTo>
                    <a:pt x="62492" y="843"/>
                  </a:lnTo>
                  <a:lnTo>
                    <a:pt x="61961" y="0"/>
                  </a:lnTo>
                  <a:lnTo>
                    <a:pt x="60901" y="143"/>
                  </a:lnTo>
                  <a:lnTo>
                    <a:pt x="54131" y="5443"/>
                  </a:lnTo>
                  <a:lnTo>
                    <a:pt x="31977" y="49887"/>
                  </a:lnTo>
                  <a:lnTo>
                    <a:pt x="18776" y="87835"/>
                  </a:lnTo>
                  <a:lnTo>
                    <a:pt x="7809" y="132240"/>
                  </a:lnTo>
                  <a:lnTo>
                    <a:pt x="1972" y="173619"/>
                  </a:lnTo>
                  <a:lnTo>
                    <a:pt x="0" y="219627"/>
                  </a:lnTo>
                  <a:lnTo>
                    <a:pt x="3494" y="236845"/>
                  </a:lnTo>
                  <a:lnTo>
                    <a:pt x="20605" y="266139"/>
                  </a:lnTo>
                  <a:lnTo>
                    <a:pt x="55570" y="300332"/>
                  </a:lnTo>
                  <a:lnTo>
                    <a:pt x="60873" y="301965"/>
                  </a:lnTo>
                  <a:lnTo>
                    <a:pt x="88415" y="300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3796"/>
            <p:cNvSpPr/>
            <p:nvPr>
              <p:custDataLst>
                <p:tags r:id="rId146"/>
              </p:custDataLst>
            </p:nvPr>
          </p:nvSpPr>
          <p:spPr>
            <a:xfrm>
              <a:off x="2366384" y="908650"/>
              <a:ext cx="108576" cy="158360"/>
            </a:xfrm>
            <a:custGeom>
              <a:avLst/>
              <a:gdLst/>
              <a:ahLst/>
              <a:cxnLst/>
              <a:rect l="0" t="0" r="0" b="0"/>
              <a:pathLst>
                <a:path w="108576" h="158360">
                  <a:moveTo>
                    <a:pt x="65666" y="18450"/>
                  </a:moveTo>
                  <a:lnTo>
                    <a:pt x="65666" y="18450"/>
                  </a:lnTo>
                  <a:lnTo>
                    <a:pt x="65666" y="15079"/>
                  </a:lnTo>
                  <a:lnTo>
                    <a:pt x="58924" y="6241"/>
                  </a:lnTo>
                  <a:lnTo>
                    <a:pt x="53733" y="2440"/>
                  </a:lnTo>
                  <a:lnTo>
                    <a:pt x="48368" y="751"/>
                  </a:lnTo>
                  <a:lnTo>
                    <a:pt x="41280" y="0"/>
                  </a:lnTo>
                  <a:lnTo>
                    <a:pt x="33426" y="3430"/>
                  </a:lnTo>
                  <a:lnTo>
                    <a:pt x="29356" y="6320"/>
                  </a:lnTo>
                  <a:lnTo>
                    <a:pt x="22952" y="15175"/>
                  </a:lnTo>
                  <a:lnTo>
                    <a:pt x="6497" y="55805"/>
                  </a:lnTo>
                  <a:lnTo>
                    <a:pt x="0" y="92705"/>
                  </a:lnTo>
                  <a:lnTo>
                    <a:pt x="733" y="113070"/>
                  </a:lnTo>
                  <a:lnTo>
                    <a:pt x="11854" y="143774"/>
                  </a:lnTo>
                  <a:lnTo>
                    <a:pt x="17091" y="150683"/>
                  </a:lnTo>
                  <a:lnTo>
                    <a:pt x="28555" y="158359"/>
                  </a:lnTo>
                  <a:lnTo>
                    <a:pt x="46350" y="158008"/>
                  </a:lnTo>
                  <a:lnTo>
                    <a:pt x="57022" y="155938"/>
                  </a:lnTo>
                  <a:lnTo>
                    <a:pt x="74524" y="146113"/>
                  </a:lnTo>
                  <a:lnTo>
                    <a:pt x="87948" y="133045"/>
                  </a:lnTo>
                  <a:lnTo>
                    <a:pt x="96265" y="120181"/>
                  </a:lnTo>
                  <a:lnTo>
                    <a:pt x="104915" y="94297"/>
                  </a:lnTo>
                  <a:lnTo>
                    <a:pt x="108575" y="54172"/>
                  </a:lnTo>
                  <a:lnTo>
                    <a:pt x="105668" y="34091"/>
                  </a:lnTo>
                  <a:lnTo>
                    <a:pt x="102917" y="26761"/>
                  </a:lnTo>
                  <a:lnTo>
                    <a:pt x="99672" y="21874"/>
                  </a:lnTo>
                  <a:lnTo>
                    <a:pt x="92304" y="16444"/>
                  </a:lnTo>
                  <a:lnTo>
                    <a:pt x="86952" y="17113"/>
                  </a:lnTo>
                  <a:lnTo>
                    <a:pt x="73480" y="23500"/>
                  </a:lnTo>
                  <a:lnTo>
                    <a:pt x="52966" y="5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5" name="SMARTInkShape-Group711"/>
          <p:cNvGrpSpPr/>
          <p:nvPr/>
        </p:nvGrpSpPr>
        <p:grpSpPr>
          <a:xfrm>
            <a:off x="4596795" y="1832254"/>
            <a:ext cx="794356" cy="269597"/>
            <a:chOff x="4596795" y="1832254"/>
            <a:chExt cx="794356" cy="269597"/>
          </a:xfrm>
        </p:grpSpPr>
        <p:sp>
          <p:nvSpPr>
            <p:cNvPr id="976" name="SMARTInkShape-3797"/>
            <p:cNvSpPr/>
            <p:nvPr>
              <p:custDataLst>
                <p:tags r:id="rId129"/>
              </p:custDataLst>
            </p:nvPr>
          </p:nvSpPr>
          <p:spPr>
            <a:xfrm>
              <a:off x="4596795" y="1957229"/>
              <a:ext cx="83156" cy="78809"/>
            </a:xfrm>
            <a:custGeom>
              <a:avLst/>
              <a:gdLst/>
              <a:ahLst/>
              <a:cxnLst/>
              <a:rect l="0" t="0" r="0" b="0"/>
              <a:pathLst>
                <a:path w="83156" h="78809">
                  <a:moveTo>
                    <a:pt x="64105" y="23971"/>
                  </a:moveTo>
                  <a:lnTo>
                    <a:pt x="64105" y="23971"/>
                  </a:lnTo>
                  <a:lnTo>
                    <a:pt x="64105" y="18504"/>
                  </a:lnTo>
                  <a:lnTo>
                    <a:pt x="59036" y="8362"/>
                  </a:lnTo>
                  <a:lnTo>
                    <a:pt x="55266" y="3393"/>
                  </a:lnTo>
                  <a:lnTo>
                    <a:pt x="49357" y="714"/>
                  </a:lnTo>
                  <a:lnTo>
                    <a:pt x="45807" y="0"/>
                  </a:lnTo>
                  <a:lnTo>
                    <a:pt x="30697" y="2365"/>
                  </a:lnTo>
                  <a:lnTo>
                    <a:pt x="20800" y="9429"/>
                  </a:lnTo>
                  <a:lnTo>
                    <a:pt x="7295" y="27188"/>
                  </a:lnTo>
                  <a:lnTo>
                    <a:pt x="2948" y="34583"/>
                  </a:lnTo>
                  <a:lnTo>
                    <a:pt x="0" y="50324"/>
                  </a:lnTo>
                  <a:lnTo>
                    <a:pt x="1041" y="64611"/>
                  </a:lnTo>
                  <a:lnTo>
                    <a:pt x="3856" y="73313"/>
                  </a:lnTo>
                  <a:lnTo>
                    <a:pt x="7006" y="75916"/>
                  </a:lnTo>
                  <a:lnTo>
                    <a:pt x="16150" y="78808"/>
                  </a:lnTo>
                  <a:lnTo>
                    <a:pt x="20846" y="78168"/>
                  </a:lnTo>
                  <a:lnTo>
                    <a:pt x="29827" y="73694"/>
                  </a:lnTo>
                  <a:lnTo>
                    <a:pt x="46187" y="56499"/>
                  </a:lnTo>
                  <a:lnTo>
                    <a:pt x="52613" y="45248"/>
                  </a:lnTo>
                  <a:lnTo>
                    <a:pt x="57078" y="28628"/>
                  </a:lnTo>
                  <a:lnTo>
                    <a:pt x="57303" y="28487"/>
                  </a:lnTo>
                  <a:lnTo>
                    <a:pt x="67464" y="57885"/>
                  </a:lnTo>
                  <a:lnTo>
                    <a:pt x="83155" y="74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3798"/>
            <p:cNvSpPr/>
            <p:nvPr>
              <p:custDataLst>
                <p:tags r:id="rId130"/>
              </p:custDataLst>
            </p:nvPr>
          </p:nvSpPr>
          <p:spPr>
            <a:xfrm>
              <a:off x="4711949" y="1832254"/>
              <a:ext cx="50552" cy="250547"/>
            </a:xfrm>
            <a:custGeom>
              <a:avLst/>
              <a:gdLst/>
              <a:ahLst/>
              <a:cxnLst/>
              <a:rect l="0" t="0" r="0" b="0"/>
              <a:pathLst>
                <a:path w="50552" h="250547">
                  <a:moveTo>
                    <a:pt x="50551" y="15596"/>
                  </a:moveTo>
                  <a:lnTo>
                    <a:pt x="50551" y="15596"/>
                  </a:lnTo>
                  <a:lnTo>
                    <a:pt x="50551" y="6758"/>
                  </a:lnTo>
                  <a:lnTo>
                    <a:pt x="49139" y="4765"/>
                  </a:lnTo>
                  <a:lnTo>
                    <a:pt x="43809" y="669"/>
                  </a:lnTo>
                  <a:lnTo>
                    <a:pt x="40412" y="0"/>
                  </a:lnTo>
                  <a:lnTo>
                    <a:pt x="32874" y="1139"/>
                  </a:lnTo>
                  <a:lnTo>
                    <a:pt x="26702" y="5878"/>
                  </a:lnTo>
                  <a:lnTo>
                    <a:pt x="24068" y="9117"/>
                  </a:lnTo>
                  <a:lnTo>
                    <a:pt x="12587" y="56188"/>
                  </a:lnTo>
                  <a:lnTo>
                    <a:pt x="6141" y="92534"/>
                  </a:lnTo>
                  <a:lnTo>
                    <a:pt x="1013" y="132629"/>
                  </a:lnTo>
                  <a:lnTo>
                    <a:pt x="0" y="175434"/>
                  </a:lnTo>
                  <a:lnTo>
                    <a:pt x="1682" y="218593"/>
                  </a:lnTo>
                  <a:lnTo>
                    <a:pt x="6101" y="250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3799"/>
            <p:cNvSpPr/>
            <p:nvPr>
              <p:custDataLst>
                <p:tags r:id="rId131"/>
              </p:custDataLst>
            </p:nvPr>
          </p:nvSpPr>
          <p:spPr>
            <a:xfrm>
              <a:off x="4693533" y="1968500"/>
              <a:ext cx="62618" cy="38101"/>
            </a:xfrm>
            <a:custGeom>
              <a:avLst/>
              <a:gdLst/>
              <a:ahLst/>
              <a:cxnLst/>
              <a:rect l="0" t="0" r="0" b="0"/>
              <a:pathLst>
                <a:path w="62618" h="38101">
                  <a:moveTo>
                    <a:pt x="5467" y="38100"/>
                  </a:moveTo>
                  <a:lnTo>
                    <a:pt x="5467" y="38100"/>
                  </a:lnTo>
                  <a:lnTo>
                    <a:pt x="441" y="26166"/>
                  </a:lnTo>
                  <a:lnTo>
                    <a:pt x="0" y="23794"/>
                  </a:lnTo>
                  <a:lnTo>
                    <a:pt x="411" y="21507"/>
                  </a:lnTo>
                  <a:lnTo>
                    <a:pt x="2749" y="17085"/>
                  </a:lnTo>
                  <a:lnTo>
                    <a:pt x="14775" y="10628"/>
                  </a:lnTo>
                  <a:lnTo>
                    <a:pt x="6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3800"/>
            <p:cNvSpPr/>
            <p:nvPr>
              <p:custDataLst>
                <p:tags r:id="rId132"/>
              </p:custDataLst>
            </p:nvPr>
          </p:nvSpPr>
          <p:spPr>
            <a:xfrm>
              <a:off x="4768850" y="1960380"/>
              <a:ext cx="57151" cy="84321"/>
            </a:xfrm>
            <a:custGeom>
              <a:avLst/>
              <a:gdLst/>
              <a:ahLst/>
              <a:cxnLst/>
              <a:rect l="0" t="0" r="0" b="0"/>
              <a:pathLst>
                <a:path w="57151" h="84321">
                  <a:moveTo>
                    <a:pt x="0" y="39870"/>
                  </a:moveTo>
                  <a:lnTo>
                    <a:pt x="0" y="39870"/>
                  </a:lnTo>
                  <a:lnTo>
                    <a:pt x="0" y="43241"/>
                  </a:lnTo>
                  <a:lnTo>
                    <a:pt x="705" y="44234"/>
                  </a:lnTo>
                  <a:lnTo>
                    <a:pt x="1881" y="44896"/>
                  </a:lnTo>
                  <a:lnTo>
                    <a:pt x="3371" y="45337"/>
                  </a:lnTo>
                  <a:lnTo>
                    <a:pt x="12209" y="42587"/>
                  </a:lnTo>
                  <a:lnTo>
                    <a:pt x="30083" y="33320"/>
                  </a:lnTo>
                  <a:lnTo>
                    <a:pt x="50136" y="14182"/>
                  </a:lnTo>
                  <a:lnTo>
                    <a:pt x="54033" y="7757"/>
                  </a:lnTo>
                  <a:lnTo>
                    <a:pt x="53661" y="5056"/>
                  </a:lnTo>
                  <a:lnTo>
                    <a:pt x="52001" y="2549"/>
                  </a:lnTo>
                  <a:lnTo>
                    <a:pt x="49484" y="173"/>
                  </a:lnTo>
                  <a:lnTo>
                    <a:pt x="45689" y="0"/>
                  </a:lnTo>
                  <a:lnTo>
                    <a:pt x="35828" y="3570"/>
                  </a:lnTo>
                  <a:lnTo>
                    <a:pt x="28154" y="11742"/>
                  </a:lnTo>
                  <a:lnTo>
                    <a:pt x="22390" y="23841"/>
                  </a:lnTo>
                  <a:lnTo>
                    <a:pt x="16590" y="48369"/>
                  </a:lnTo>
                  <a:lnTo>
                    <a:pt x="17487" y="60345"/>
                  </a:lnTo>
                  <a:lnTo>
                    <a:pt x="25328" y="78392"/>
                  </a:lnTo>
                  <a:lnTo>
                    <a:pt x="29585" y="81779"/>
                  </a:lnTo>
                  <a:lnTo>
                    <a:pt x="34541" y="83332"/>
                  </a:lnTo>
                  <a:lnTo>
                    <a:pt x="57150" y="8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3801"/>
            <p:cNvSpPr/>
            <p:nvPr>
              <p:custDataLst>
                <p:tags r:id="rId133"/>
              </p:custDataLst>
            </p:nvPr>
          </p:nvSpPr>
          <p:spPr>
            <a:xfrm>
              <a:off x="4857750" y="1949450"/>
              <a:ext cx="88901" cy="101654"/>
            </a:xfrm>
            <a:custGeom>
              <a:avLst/>
              <a:gdLst/>
              <a:ahLst/>
              <a:cxnLst/>
              <a:rect l="0" t="0" r="0" b="0"/>
              <a:pathLst>
                <a:path w="88901" h="101654">
                  <a:moveTo>
                    <a:pt x="0" y="57150"/>
                  </a:moveTo>
                  <a:lnTo>
                    <a:pt x="0" y="57150"/>
                  </a:lnTo>
                  <a:lnTo>
                    <a:pt x="1881" y="29538"/>
                  </a:lnTo>
                  <a:lnTo>
                    <a:pt x="5467" y="16026"/>
                  </a:lnTo>
                  <a:lnTo>
                    <a:pt x="6467" y="15623"/>
                  </a:lnTo>
                  <a:lnTo>
                    <a:pt x="7839" y="16060"/>
                  </a:lnTo>
                  <a:lnTo>
                    <a:pt x="18481" y="25201"/>
                  </a:lnTo>
                  <a:lnTo>
                    <a:pt x="26721" y="39922"/>
                  </a:lnTo>
                  <a:lnTo>
                    <a:pt x="36113" y="75116"/>
                  </a:lnTo>
                  <a:lnTo>
                    <a:pt x="37707" y="98015"/>
                  </a:lnTo>
                  <a:lnTo>
                    <a:pt x="37133" y="100621"/>
                  </a:lnTo>
                  <a:lnTo>
                    <a:pt x="36044" y="101653"/>
                  </a:lnTo>
                  <a:lnTo>
                    <a:pt x="34612" y="101635"/>
                  </a:lnTo>
                  <a:lnTo>
                    <a:pt x="33658" y="100212"/>
                  </a:lnTo>
                  <a:lnTo>
                    <a:pt x="32598" y="94868"/>
                  </a:lnTo>
                  <a:lnTo>
                    <a:pt x="47558" y="53267"/>
                  </a:lnTo>
                  <a:lnTo>
                    <a:pt x="67093" y="1906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3802"/>
            <p:cNvSpPr/>
            <p:nvPr>
              <p:custDataLst>
                <p:tags r:id="rId134"/>
              </p:custDataLst>
            </p:nvPr>
          </p:nvSpPr>
          <p:spPr>
            <a:xfrm>
              <a:off x="4746575" y="1842644"/>
              <a:ext cx="38347" cy="223486"/>
            </a:xfrm>
            <a:custGeom>
              <a:avLst/>
              <a:gdLst/>
              <a:ahLst/>
              <a:cxnLst/>
              <a:rect l="0" t="0" r="0" b="0"/>
              <a:pathLst>
                <a:path w="38347" h="223486">
                  <a:moveTo>
                    <a:pt x="34975" y="11556"/>
                  </a:moveTo>
                  <a:lnTo>
                    <a:pt x="34975" y="11556"/>
                  </a:lnTo>
                  <a:lnTo>
                    <a:pt x="34975" y="0"/>
                  </a:lnTo>
                  <a:lnTo>
                    <a:pt x="38346" y="9308"/>
                  </a:lnTo>
                  <a:lnTo>
                    <a:pt x="38119" y="17848"/>
                  </a:lnTo>
                  <a:lnTo>
                    <a:pt x="25955" y="63002"/>
                  </a:lnTo>
                  <a:lnTo>
                    <a:pt x="14352" y="108397"/>
                  </a:lnTo>
                  <a:lnTo>
                    <a:pt x="5423" y="147807"/>
                  </a:lnTo>
                  <a:lnTo>
                    <a:pt x="0" y="193431"/>
                  </a:lnTo>
                  <a:lnTo>
                    <a:pt x="1320" y="210923"/>
                  </a:lnTo>
                  <a:lnTo>
                    <a:pt x="3366" y="216433"/>
                  </a:lnTo>
                  <a:lnTo>
                    <a:pt x="6141" y="220108"/>
                  </a:lnTo>
                  <a:lnTo>
                    <a:pt x="9403" y="222557"/>
                  </a:lnTo>
                  <a:lnTo>
                    <a:pt x="12282" y="223485"/>
                  </a:lnTo>
                  <a:lnTo>
                    <a:pt x="14908" y="223397"/>
                  </a:lnTo>
                  <a:lnTo>
                    <a:pt x="17363" y="222633"/>
                  </a:lnTo>
                  <a:lnTo>
                    <a:pt x="28625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3803"/>
            <p:cNvSpPr/>
            <p:nvPr>
              <p:custDataLst>
                <p:tags r:id="rId135"/>
              </p:custDataLst>
            </p:nvPr>
          </p:nvSpPr>
          <p:spPr>
            <a:xfrm>
              <a:off x="4735280" y="1898650"/>
              <a:ext cx="103421" cy="44451"/>
            </a:xfrm>
            <a:custGeom>
              <a:avLst/>
              <a:gdLst/>
              <a:ahLst/>
              <a:cxnLst/>
              <a:rect l="0" t="0" r="0" b="0"/>
              <a:pathLst>
                <a:path w="103421" h="44451">
                  <a:moveTo>
                    <a:pt x="8170" y="44450"/>
                  </a:moveTo>
                  <a:lnTo>
                    <a:pt x="8170" y="44450"/>
                  </a:lnTo>
                  <a:lnTo>
                    <a:pt x="147" y="40086"/>
                  </a:lnTo>
                  <a:lnTo>
                    <a:pt x="0" y="39424"/>
                  </a:lnTo>
                  <a:lnTo>
                    <a:pt x="606" y="38983"/>
                  </a:lnTo>
                  <a:lnTo>
                    <a:pt x="48026" y="22957"/>
                  </a:lnTo>
                  <a:lnTo>
                    <a:pt x="103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3804"/>
            <p:cNvSpPr/>
            <p:nvPr>
              <p:custDataLst>
                <p:tags r:id="rId136"/>
              </p:custDataLst>
            </p:nvPr>
          </p:nvSpPr>
          <p:spPr>
            <a:xfrm>
              <a:off x="5118108" y="1894538"/>
              <a:ext cx="133343" cy="183837"/>
            </a:xfrm>
            <a:custGeom>
              <a:avLst/>
              <a:gdLst/>
              <a:ahLst/>
              <a:cxnLst/>
              <a:rect l="0" t="0" r="0" b="0"/>
              <a:pathLst>
                <a:path w="133343" h="183837">
                  <a:moveTo>
                    <a:pt x="6342" y="61262"/>
                  </a:moveTo>
                  <a:lnTo>
                    <a:pt x="6342" y="61262"/>
                  </a:lnTo>
                  <a:lnTo>
                    <a:pt x="6342" y="49706"/>
                  </a:lnTo>
                  <a:lnTo>
                    <a:pt x="2971" y="91308"/>
                  </a:lnTo>
                  <a:lnTo>
                    <a:pt x="3529" y="138840"/>
                  </a:lnTo>
                  <a:lnTo>
                    <a:pt x="199" y="183836"/>
                  </a:lnTo>
                  <a:lnTo>
                    <a:pt x="0" y="138823"/>
                  </a:lnTo>
                  <a:lnTo>
                    <a:pt x="699" y="92747"/>
                  </a:lnTo>
                  <a:lnTo>
                    <a:pt x="5018" y="52900"/>
                  </a:lnTo>
                  <a:lnTo>
                    <a:pt x="11237" y="13725"/>
                  </a:lnTo>
                  <a:lnTo>
                    <a:pt x="15103" y="2269"/>
                  </a:lnTo>
                  <a:lnTo>
                    <a:pt x="17122" y="61"/>
                  </a:lnTo>
                  <a:lnTo>
                    <a:pt x="19173" y="0"/>
                  </a:lnTo>
                  <a:lnTo>
                    <a:pt x="21246" y="1371"/>
                  </a:lnTo>
                  <a:lnTo>
                    <a:pt x="41755" y="35034"/>
                  </a:lnTo>
                  <a:lnTo>
                    <a:pt x="52421" y="42079"/>
                  </a:lnTo>
                  <a:lnTo>
                    <a:pt x="64216" y="43799"/>
                  </a:lnTo>
                  <a:lnTo>
                    <a:pt x="80875" y="40801"/>
                  </a:lnTo>
                  <a:lnTo>
                    <a:pt x="85664" y="39154"/>
                  </a:lnTo>
                  <a:lnTo>
                    <a:pt x="92867" y="33562"/>
                  </a:lnTo>
                  <a:lnTo>
                    <a:pt x="106549" y="18303"/>
                  </a:lnTo>
                  <a:lnTo>
                    <a:pt x="109204" y="23119"/>
                  </a:lnTo>
                  <a:lnTo>
                    <a:pt x="117986" y="58121"/>
                  </a:lnTo>
                  <a:lnTo>
                    <a:pt x="123663" y="99340"/>
                  </a:lnTo>
                  <a:lnTo>
                    <a:pt x="130070" y="146623"/>
                  </a:lnTo>
                  <a:lnTo>
                    <a:pt x="133342" y="162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3805"/>
            <p:cNvSpPr/>
            <p:nvPr>
              <p:custDataLst>
                <p:tags r:id="rId137"/>
              </p:custDataLst>
            </p:nvPr>
          </p:nvSpPr>
          <p:spPr>
            <a:xfrm>
              <a:off x="5302250" y="1899794"/>
              <a:ext cx="88901" cy="202057"/>
            </a:xfrm>
            <a:custGeom>
              <a:avLst/>
              <a:gdLst/>
              <a:ahLst/>
              <a:cxnLst/>
              <a:rect l="0" t="0" r="0" b="0"/>
              <a:pathLst>
                <a:path w="88901" h="202057">
                  <a:moveTo>
                    <a:pt x="88900" y="11556"/>
                  </a:moveTo>
                  <a:lnTo>
                    <a:pt x="88900" y="11556"/>
                  </a:lnTo>
                  <a:lnTo>
                    <a:pt x="88900" y="8185"/>
                  </a:lnTo>
                  <a:lnTo>
                    <a:pt x="87019" y="4648"/>
                  </a:lnTo>
                  <a:lnTo>
                    <a:pt x="85529" y="2718"/>
                  </a:lnTo>
                  <a:lnTo>
                    <a:pt x="81992" y="572"/>
                  </a:lnTo>
                  <a:lnTo>
                    <a:pt x="80061" y="0"/>
                  </a:lnTo>
                  <a:lnTo>
                    <a:pt x="74152" y="1246"/>
                  </a:lnTo>
                  <a:lnTo>
                    <a:pt x="55492" y="7795"/>
                  </a:lnTo>
                  <a:lnTo>
                    <a:pt x="45594" y="17410"/>
                  </a:lnTo>
                  <a:lnTo>
                    <a:pt x="33971" y="38691"/>
                  </a:lnTo>
                  <a:lnTo>
                    <a:pt x="29914" y="53955"/>
                  </a:lnTo>
                  <a:lnTo>
                    <a:pt x="31598" y="74448"/>
                  </a:lnTo>
                  <a:lnTo>
                    <a:pt x="37271" y="93220"/>
                  </a:lnTo>
                  <a:lnTo>
                    <a:pt x="69963" y="138811"/>
                  </a:lnTo>
                  <a:lnTo>
                    <a:pt x="74352" y="154310"/>
                  </a:lnTo>
                  <a:lnTo>
                    <a:pt x="71615" y="165313"/>
                  </a:lnTo>
                  <a:lnTo>
                    <a:pt x="68911" y="171211"/>
                  </a:lnTo>
                  <a:lnTo>
                    <a:pt x="56497" y="181527"/>
                  </a:lnTo>
                  <a:lnTo>
                    <a:pt x="0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7" name="SMARTInkShape-Group712"/>
          <p:cNvGrpSpPr/>
          <p:nvPr/>
        </p:nvGrpSpPr>
        <p:grpSpPr>
          <a:xfrm>
            <a:off x="4705350" y="921012"/>
            <a:ext cx="977901" cy="759387"/>
            <a:chOff x="4705350" y="921012"/>
            <a:chExt cx="977901" cy="759387"/>
          </a:xfrm>
        </p:grpSpPr>
        <p:sp>
          <p:nvSpPr>
            <p:cNvPr id="986" name="SMARTInkShape-3806"/>
            <p:cNvSpPr/>
            <p:nvPr>
              <p:custDataLst>
                <p:tags r:id="rId118"/>
              </p:custDataLst>
            </p:nvPr>
          </p:nvSpPr>
          <p:spPr>
            <a:xfrm>
              <a:off x="4935094" y="921012"/>
              <a:ext cx="152300" cy="317691"/>
            </a:xfrm>
            <a:custGeom>
              <a:avLst/>
              <a:gdLst/>
              <a:ahLst/>
              <a:cxnLst/>
              <a:rect l="0" t="0" r="0" b="0"/>
              <a:pathLst>
                <a:path w="152300" h="317691">
                  <a:moveTo>
                    <a:pt x="11556" y="6088"/>
                  </a:moveTo>
                  <a:lnTo>
                    <a:pt x="11556" y="6088"/>
                  </a:lnTo>
                  <a:lnTo>
                    <a:pt x="8185" y="2717"/>
                  </a:lnTo>
                  <a:lnTo>
                    <a:pt x="4649" y="1062"/>
                  </a:lnTo>
                  <a:lnTo>
                    <a:pt x="0" y="0"/>
                  </a:lnTo>
                  <a:lnTo>
                    <a:pt x="1246" y="1736"/>
                  </a:lnTo>
                  <a:lnTo>
                    <a:pt x="2566" y="3186"/>
                  </a:lnTo>
                  <a:lnTo>
                    <a:pt x="23925" y="45832"/>
                  </a:lnTo>
                  <a:lnTo>
                    <a:pt x="43208" y="82775"/>
                  </a:lnTo>
                  <a:lnTo>
                    <a:pt x="58956" y="123903"/>
                  </a:lnTo>
                  <a:lnTo>
                    <a:pt x="78329" y="168250"/>
                  </a:lnTo>
                  <a:lnTo>
                    <a:pt x="99231" y="203949"/>
                  </a:lnTo>
                  <a:lnTo>
                    <a:pt x="118437" y="240632"/>
                  </a:lnTo>
                  <a:lnTo>
                    <a:pt x="138999" y="285626"/>
                  </a:lnTo>
                  <a:lnTo>
                    <a:pt x="151761" y="309504"/>
                  </a:lnTo>
                  <a:lnTo>
                    <a:pt x="152299" y="313493"/>
                  </a:lnTo>
                  <a:lnTo>
                    <a:pt x="151719" y="317690"/>
                  </a:lnTo>
                  <a:lnTo>
                    <a:pt x="151256" y="310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3807"/>
            <p:cNvSpPr/>
            <p:nvPr>
              <p:custDataLst>
                <p:tags r:id="rId119"/>
              </p:custDataLst>
            </p:nvPr>
          </p:nvSpPr>
          <p:spPr>
            <a:xfrm>
              <a:off x="5128519" y="1543389"/>
              <a:ext cx="39655" cy="137010"/>
            </a:xfrm>
            <a:custGeom>
              <a:avLst/>
              <a:gdLst/>
              <a:ahLst/>
              <a:cxnLst/>
              <a:rect l="0" t="0" r="0" b="0"/>
              <a:pathLst>
                <a:path w="39655" h="137010">
                  <a:moveTo>
                    <a:pt x="34031" y="12361"/>
                  </a:moveTo>
                  <a:lnTo>
                    <a:pt x="34031" y="12361"/>
                  </a:lnTo>
                  <a:lnTo>
                    <a:pt x="34031" y="8990"/>
                  </a:lnTo>
                  <a:lnTo>
                    <a:pt x="32150" y="5453"/>
                  </a:lnTo>
                  <a:lnTo>
                    <a:pt x="30660" y="3522"/>
                  </a:lnTo>
                  <a:lnTo>
                    <a:pt x="25242" y="1377"/>
                  </a:lnTo>
                  <a:lnTo>
                    <a:pt x="17008" y="0"/>
                  </a:lnTo>
                  <a:lnTo>
                    <a:pt x="8840" y="6503"/>
                  </a:lnTo>
                  <a:lnTo>
                    <a:pt x="853" y="17367"/>
                  </a:lnTo>
                  <a:lnTo>
                    <a:pt x="0" y="27286"/>
                  </a:lnTo>
                  <a:lnTo>
                    <a:pt x="5368" y="46652"/>
                  </a:lnTo>
                  <a:lnTo>
                    <a:pt x="15896" y="66501"/>
                  </a:lnTo>
                  <a:lnTo>
                    <a:pt x="34857" y="95351"/>
                  </a:lnTo>
                  <a:lnTo>
                    <a:pt x="39654" y="119977"/>
                  </a:lnTo>
                  <a:lnTo>
                    <a:pt x="37778" y="123616"/>
                  </a:lnTo>
                  <a:lnTo>
                    <a:pt x="26440" y="134068"/>
                  </a:lnTo>
                  <a:lnTo>
                    <a:pt x="20544" y="137009"/>
                  </a:lnTo>
                  <a:lnTo>
                    <a:pt x="17984" y="134971"/>
                  </a:lnTo>
                  <a:lnTo>
                    <a:pt x="8631" y="11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3808"/>
            <p:cNvSpPr/>
            <p:nvPr>
              <p:custDataLst>
                <p:tags r:id="rId120"/>
              </p:custDataLst>
            </p:nvPr>
          </p:nvSpPr>
          <p:spPr>
            <a:xfrm>
              <a:off x="5227064" y="1460500"/>
              <a:ext cx="37087" cy="203458"/>
            </a:xfrm>
            <a:custGeom>
              <a:avLst/>
              <a:gdLst/>
              <a:ahLst/>
              <a:cxnLst/>
              <a:rect l="0" t="0" r="0" b="0"/>
              <a:pathLst>
                <a:path w="37087" h="203458">
                  <a:moveTo>
                    <a:pt x="30736" y="0"/>
                  </a:moveTo>
                  <a:lnTo>
                    <a:pt x="30736" y="0"/>
                  </a:lnTo>
                  <a:lnTo>
                    <a:pt x="23994" y="3371"/>
                  </a:lnTo>
                  <a:lnTo>
                    <a:pt x="13060" y="15580"/>
                  </a:lnTo>
                  <a:lnTo>
                    <a:pt x="4253" y="39345"/>
                  </a:lnTo>
                  <a:lnTo>
                    <a:pt x="26" y="81098"/>
                  </a:lnTo>
                  <a:lnTo>
                    <a:pt x="0" y="123355"/>
                  </a:lnTo>
                  <a:lnTo>
                    <a:pt x="5954" y="170312"/>
                  </a:lnTo>
                  <a:lnTo>
                    <a:pt x="11869" y="195337"/>
                  </a:lnTo>
                  <a:lnTo>
                    <a:pt x="13925" y="200075"/>
                  </a:lnTo>
                  <a:lnTo>
                    <a:pt x="16706" y="202528"/>
                  </a:lnTo>
                  <a:lnTo>
                    <a:pt x="19972" y="203457"/>
                  </a:lnTo>
                  <a:lnTo>
                    <a:pt x="23560" y="203372"/>
                  </a:lnTo>
                  <a:lnTo>
                    <a:pt x="26657" y="201198"/>
                  </a:lnTo>
                  <a:lnTo>
                    <a:pt x="3708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3809"/>
            <p:cNvSpPr/>
            <p:nvPr>
              <p:custDataLst>
                <p:tags r:id="rId121"/>
              </p:custDataLst>
            </p:nvPr>
          </p:nvSpPr>
          <p:spPr>
            <a:xfrm>
              <a:off x="5189716" y="1581150"/>
              <a:ext cx="80785" cy="24518"/>
            </a:xfrm>
            <a:custGeom>
              <a:avLst/>
              <a:gdLst/>
              <a:ahLst/>
              <a:cxnLst/>
              <a:rect l="0" t="0" r="0" b="0"/>
              <a:pathLst>
                <a:path w="80785" h="24518">
                  <a:moveTo>
                    <a:pt x="10934" y="19050"/>
                  </a:moveTo>
                  <a:lnTo>
                    <a:pt x="10934" y="19050"/>
                  </a:lnTo>
                  <a:lnTo>
                    <a:pt x="0" y="24517"/>
                  </a:lnTo>
                  <a:lnTo>
                    <a:pt x="17926" y="18376"/>
                  </a:lnTo>
                  <a:lnTo>
                    <a:pt x="807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3810"/>
            <p:cNvSpPr/>
            <p:nvPr>
              <p:custDataLst>
                <p:tags r:id="rId122"/>
              </p:custDataLst>
            </p:nvPr>
          </p:nvSpPr>
          <p:spPr>
            <a:xfrm>
              <a:off x="5639869" y="1467733"/>
              <a:ext cx="17982" cy="178167"/>
            </a:xfrm>
            <a:custGeom>
              <a:avLst/>
              <a:gdLst/>
              <a:ahLst/>
              <a:cxnLst/>
              <a:rect l="0" t="0" r="0" b="0"/>
              <a:pathLst>
                <a:path w="17982" h="178167">
                  <a:moveTo>
                    <a:pt x="17981" y="5467"/>
                  </a:moveTo>
                  <a:lnTo>
                    <a:pt x="17981" y="5467"/>
                  </a:lnTo>
                  <a:lnTo>
                    <a:pt x="17981" y="0"/>
                  </a:lnTo>
                  <a:lnTo>
                    <a:pt x="13617" y="41801"/>
                  </a:lnTo>
                  <a:lnTo>
                    <a:pt x="8260" y="85917"/>
                  </a:lnTo>
                  <a:lnTo>
                    <a:pt x="1695" y="123613"/>
                  </a:lnTo>
                  <a:lnTo>
                    <a:pt x="0" y="170812"/>
                  </a:lnTo>
                  <a:lnTo>
                    <a:pt x="2463" y="177731"/>
                  </a:lnTo>
                  <a:lnTo>
                    <a:pt x="4108" y="178166"/>
                  </a:lnTo>
                  <a:lnTo>
                    <a:pt x="11631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3811"/>
            <p:cNvSpPr/>
            <p:nvPr>
              <p:custDataLst>
                <p:tags r:id="rId123"/>
              </p:custDataLst>
            </p:nvPr>
          </p:nvSpPr>
          <p:spPr>
            <a:xfrm>
              <a:off x="5308755" y="1486434"/>
              <a:ext cx="279246" cy="159709"/>
            </a:xfrm>
            <a:custGeom>
              <a:avLst/>
              <a:gdLst/>
              <a:ahLst/>
              <a:cxnLst/>
              <a:rect l="0" t="0" r="0" b="0"/>
              <a:pathLst>
                <a:path w="279246" h="159709">
                  <a:moveTo>
                    <a:pt x="12545" y="82016"/>
                  </a:moveTo>
                  <a:lnTo>
                    <a:pt x="12545" y="82016"/>
                  </a:lnTo>
                  <a:lnTo>
                    <a:pt x="5803" y="85387"/>
                  </a:lnTo>
                  <a:lnTo>
                    <a:pt x="3817" y="87791"/>
                  </a:lnTo>
                  <a:lnTo>
                    <a:pt x="1610" y="94225"/>
                  </a:lnTo>
                  <a:lnTo>
                    <a:pt x="0" y="126980"/>
                  </a:lnTo>
                  <a:lnTo>
                    <a:pt x="3262" y="145668"/>
                  </a:lnTo>
                  <a:lnTo>
                    <a:pt x="8655" y="154521"/>
                  </a:lnTo>
                  <a:lnTo>
                    <a:pt x="12068" y="157869"/>
                  </a:lnTo>
                  <a:lnTo>
                    <a:pt x="15049" y="159396"/>
                  </a:lnTo>
                  <a:lnTo>
                    <a:pt x="17742" y="159708"/>
                  </a:lnTo>
                  <a:lnTo>
                    <a:pt x="20243" y="159211"/>
                  </a:lnTo>
                  <a:lnTo>
                    <a:pt x="24903" y="153014"/>
                  </a:lnTo>
                  <a:lnTo>
                    <a:pt x="43035" y="118391"/>
                  </a:lnTo>
                  <a:lnTo>
                    <a:pt x="44161" y="117555"/>
                  </a:lnTo>
                  <a:lnTo>
                    <a:pt x="45617" y="117703"/>
                  </a:lnTo>
                  <a:lnTo>
                    <a:pt x="47293" y="118507"/>
                  </a:lnTo>
                  <a:lnTo>
                    <a:pt x="60828" y="133596"/>
                  </a:lnTo>
                  <a:lnTo>
                    <a:pt x="76475" y="141670"/>
                  </a:lnTo>
                  <a:lnTo>
                    <a:pt x="85879" y="143807"/>
                  </a:lnTo>
                  <a:lnTo>
                    <a:pt x="105848" y="141639"/>
                  </a:lnTo>
                  <a:lnTo>
                    <a:pt x="115867" y="136502"/>
                  </a:lnTo>
                  <a:lnTo>
                    <a:pt x="131418" y="118336"/>
                  </a:lnTo>
                  <a:lnTo>
                    <a:pt x="137137" y="107280"/>
                  </a:lnTo>
                  <a:lnTo>
                    <a:pt x="136529" y="104503"/>
                  </a:lnTo>
                  <a:lnTo>
                    <a:pt x="132090" y="99536"/>
                  </a:lnTo>
                  <a:lnTo>
                    <a:pt x="128931" y="98635"/>
                  </a:lnTo>
                  <a:lnTo>
                    <a:pt x="121657" y="99515"/>
                  </a:lnTo>
                  <a:lnTo>
                    <a:pt x="106258" y="114090"/>
                  </a:lnTo>
                  <a:lnTo>
                    <a:pt x="100056" y="124729"/>
                  </a:lnTo>
                  <a:lnTo>
                    <a:pt x="98402" y="129541"/>
                  </a:lnTo>
                  <a:lnTo>
                    <a:pt x="98446" y="140533"/>
                  </a:lnTo>
                  <a:lnTo>
                    <a:pt x="100818" y="150357"/>
                  </a:lnTo>
                  <a:lnTo>
                    <a:pt x="102438" y="152976"/>
                  </a:lnTo>
                  <a:lnTo>
                    <a:pt x="104223" y="154723"/>
                  </a:lnTo>
                  <a:lnTo>
                    <a:pt x="106825" y="154476"/>
                  </a:lnTo>
                  <a:lnTo>
                    <a:pt x="113478" y="150439"/>
                  </a:lnTo>
                  <a:lnTo>
                    <a:pt x="138412" y="106601"/>
                  </a:lnTo>
                  <a:lnTo>
                    <a:pt x="150028" y="71662"/>
                  </a:lnTo>
                  <a:lnTo>
                    <a:pt x="160274" y="25721"/>
                  </a:lnTo>
                  <a:lnTo>
                    <a:pt x="163561" y="4972"/>
                  </a:lnTo>
                  <a:lnTo>
                    <a:pt x="162611" y="1725"/>
                  </a:lnTo>
                  <a:lnTo>
                    <a:pt x="160567" y="267"/>
                  </a:lnTo>
                  <a:lnTo>
                    <a:pt x="157793" y="0"/>
                  </a:lnTo>
                  <a:lnTo>
                    <a:pt x="155238" y="2644"/>
                  </a:lnTo>
                  <a:lnTo>
                    <a:pt x="150518" y="13108"/>
                  </a:lnTo>
                  <a:lnTo>
                    <a:pt x="143150" y="58736"/>
                  </a:lnTo>
                  <a:lnTo>
                    <a:pt x="145473" y="102243"/>
                  </a:lnTo>
                  <a:lnTo>
                    <a:pt x="154585" y="146002"/>
                  </a:lnTo>
                  <a:lnTo>
                    <a:pt x="158693" y="152787"/>
                  </a:lnTo>
                  <a:lnTo>
                    <a:pt x="160778" y="154597"/>
                  </a:lnTo>
                  <a:lnTo>
                    <a:pt x="164283" y="153687"/>
                  </a:lnTo>
                  <a:lnTo>
                    <a:pt x="173823" y="147031"/>
                  </a:lnTo>
                  <a:lnTo>
                    <a:pt x="184352" y="131383"/>
                  </a:lnTo>
                  <a:lnTo>
                    <a:pt x="193525" y="112203"/>
                  </a:lnTo>
                  <a:lnTo>
                    <a:pt x="195286" y="103429"/>
                  </a:lnTo>
                  <a:lnTo>
                    <a:pt x="195050" y="100524"/>
                  </a:lnTo>
                  <a:lnTo>
                    <a:pt x="194187" y="98588"/>
                  </a:lnTo>
                  <a:lnTo>
                    <a:pt x="192907" y="97297"/>
                  </a:lnTo>
                  <a:lnTo>
                    <a:pt x="191347" y="97848"/>
                  </a:lnTo>
                  <a:lnTo>
                    <a:pt x="187733" y="102223"/>
                  </a:lnTo>
                  <a:lnTo>
                    <a:pt x="184488" y="130599"/>
                  </a:lnTo>
                  <a:lnTo>
                    <a:pt x="184322" y="135571"/>
                  </a:lnTo>
                  <a:lnTo>
                    <a:pt x="185625" y="139592"/>
                  </a:lnTo>
                  <a:lnTo>
                    <a:pt x="190834" y="145940"/>
                  </a:lnTo>
                  <a:lnTo>
                    <a:pt x="195972" y="149232"/>
                  </a:lnTo>
                  <a:lnTo>
                    <a:pt x="198329" y="150110"/>
                  </a:lnTo>
                  <a:lnTo>
                    <a:pt x="201312" y="149284"/>
                  </a:lnTo>
                  <a:lnTo>
                    <a:pt x="226709" y="134856"/>
                  </a:lnTo>
                  <a:lnTo>
                    <a:pt x="229405" y="134176"/>
                  </a:lnTo>
                  <a:lnTo>
                    <a:pt x="231201" y="134428"/>
                  </a:lnTo>
                  <a:lnTo>
                    <a:pt x="232399" y="135302"/>
                  </a:lnTo>
                  <a:lnTo>
                    <a:pt x="233198" y="136590"/>
                  </a:lnTo>
                  <a:lnTo>
                    <a:pt x="234322" y="141774"/>
                  </a:lnTo>
                  <a:lnTo>
                    <a:pt x="233774" y="143021"/>
                  </a:lnTo>
                  <a:lnTo>
                    <a:pt x="232702" y="143853"/>
                  </a:lnTo>
                  <a:lnTo>
                    <a:pt x="231284" y="144407"/>
                  </a:lnTo>
                  <a:lnTo>
                    <a:pt x="231043" y="144071"/>
                  </a:lnTo>
                  <a:lnTo>
                    <a:pt x="233370" y="140228"/>
                  </a:lnTo>
                  <a:lnTo>
                    <a:pt x="245589" y="101954"/>
                  </a:lnTo>
                  <a:lnTo>
                    <a:pt x="249705" y="94875"/>
                  </a:lnTo>
                  <a:lnTo>
                    <a:pt x="251791" y="93411"/>
                  </a:lnTo>
                  <a:lnTo>
                    <a:pt x="253887" y="93141"/>
                  </a:lnTo>
                  <a:lnTo>
                    <a:pt x="255989" y="93666"/>
                  </a:lnTo>
                  <a:lnTo>
                    <a:pt x="260207" y="98012"/>
                  </a:lnTo>
                  <a:lnTo>
                    <a:pt x="268664" y="112300"/>
                  </a:lnTo>
                  <a:lnTo>
                    <a:pt x="279245" y="158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3812"/>
            <p:cNvSpPr/>
            <p:nvPr>
              <p:custDataLst>
                <p:tags r:id="rId124"/>
              </p:custDataLst>
            </p:nvPr>
          </p:nvSpPr>
          <p:spPr>
            <a:xfrm>
              <a:off x="4705350" y="1446524"/>
              <a:ext cx="56143" cy="207593"/>
            </a:xfrm>
            <a:custGeom>
              <a:avLst/>
              <a:gdLst/>
              <a:ahLst/>
              <a:cxnLst/>
              <a:rect l="0" t="0" r="0" b="0"/>
              <a:pathLst>
                <a:path w="56143" h="207593">
                  <a:moveTo>
                    <a:pt x="19050" y="20326"/>
                  </a:moveTo>
                  <a:lnTo>
                    <a:pt x="19050" y="20326"/>
                  </a:lnTo>
                  <a:lnTo>
                    <a:pt x="19050" y="62029"/>
                  </a:lnTo>
                  <a:lnTo>
                    <a:pt x="19050" y="96888"/>
                  </a:lnTo>
                  <a:lnTo>
                    <a:pt x="19050" y="141083"/>
                  </a:lnTo>
                  <a:lnTo>
                    <a:pt x="19050" y="186780"/>
                  </a:lnTo>
                  <a:lnTo>
                    <a:pt x="19050" y="205975"/>
                  </a:lnTo>
                  <a:lnTo>
                    <a:pt x="18344" y="207592"/>
                  </a:lnTo>
                  <a:lnTo>
                    <a:pt x="17168" y="206553"/>
                  </a:lnTo>
                  <a:lnTo>
                    <a:pt x="15679" y="203744"/>
                  </a:lnTo>
                  <a:lnTo>
                    <a:pt x="8924" y="163749"/>
                  </a:lnTo>
                  <a:lnTo>
                    <a:pt x="7112" y="122637"/>
                  </a:lnTo>
                  <a:lnTo>
                    <a:pt x="6576" y="78471"/>
                  </a:lnTo>
                  <a:lnTo>
                    <a:pt x="8534" y="33478"/>
                  </a:lnTo>
                  <a:lnTo>
                    <a:pt x="16492" y="13471"/>
                  </a:lnTo>
                  <a:lnTo>
                    <a:pt x="25204" y="3168"/>
                  </a:lnTo>
                  <a:lnTo>
                    <a:pt x="29503" y="421"/>
                  </a:lnTo>
                  <a:lnTo>
                    <a:pt x="34485" y="0"/>
                  </a:lnTo>
                  <a:lnTo>
                    <a:pt x="45665" y="3296"/>
                  </a:lnTo>
                  <a:lnTo>
                    <a:pt x="49493" y="6856"/>
                  </a:lnTo>
                  <a:lnTo>
                    <a:pt x="53747" y="16456"/>
                  </a:lnTo>
                  <a:lnTo>
                    <a:pt x="56142" y="40503"/>
                  </a:lnTo>
                  <a:lnTo>
                    <a:pt x="49176" y="57986"/>
                  </a:lnTo>
                  <a:lnTo>
                    <a:pt x="28450" y="85464"/>
                  </a:lnTo>
                  <a:lnTo>
                    <a:pt x="17583" y="91610"/>
                  </a:lnTo>
                  <a:lnTo>
                    <a:pt x="11722" y="93248"/>
                  </a:lnTo>
                  <a:lnTo>
                    <a:pt x="7814" y="92930"/>
                  </a:lnTo>
                  <a:lnTo>
                    <a:pt x="0" y="83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3813"/>
            <p:cNvSpPr/>
            <p:nvPr>
              <p:custDataLst>
                <p:tags r:id="rId125"/>
              </p:custDataLst>
            </p:nvPr>
          </p:nvSpPr>
          <p:spPr>
            <a:xfrm>
              <a:off x="5616266" y="1574800"/>
              <a:ext cx="66985" cy="25401"/>
            </a:xfrm>
            <a:custGeom>
              <a:avLst/>
              <a:gdLst/>
              <a:ahLst/>
              <a:cxnLst/>
              <a:rect l="0" t="0" r="0" b="0"/>
              <a:pathLst>
                <a:path w="66985" h="25401">
                  <a:moveTo>
                    <a:pt x="9834" y="25400"/>
                  </a:moveTo>
                  <a:lnTo>
                    <a:pt x="9834" y="25400"/>
                  </a:lnTo>
                  <a:lnTo>
                    <a:pt x="6463" y="25400"/>
                  </a:lnTo>
                  <a:lnTo>
                    <a:pt x="5470" y="24694"/>
                  </a:lnTo>
                  <a:lnTo>
                    <a:pt x="4808" y="23518"/>
                  </a:lnTo>
                  <a:lnTo>
                    <a:pt x="0" y="10910"/>
                  </a:lnTo>
                  <a:lnTo>
                    <a:pt x="456" y="9390"/>
                  </a:lnTo>
                  <a:lnTo>
                    <a:pt x="1465" y="8377"/>
                  </a:lnTo>
                  <a:lnTo>
                    <a:pt x="669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3814"/>
            <p:cNvSpPr/>
            <p:nvPr>
              <p:custDataLst>
                <p:tags r:id="rId126"/>
              </p:custDataLst>
            </p:nvPr>
          </p:nvSpPr>
          <p:spPr>
            <a:xfrm>
              <a:off x="4876800" y="948842"/>
              <a:ext cx="266701" cy="277338"/>
            </a:xfrm>
            <a:custGeom>
              <a:avLst/>
              <a:gdLst/>
              <a:ahLst/>
              <a:cxnLst/>
              <a:rect l="0" t="0" r="0" b="0"/>
              <a:pathLst>
                <a:path w="266701" h="277338">
                  <a:moveTo>
                    <a:pt x="266700" y="3658"/>
                  </a:moveTo>
                  <a:lnTo>
                    <a:pt x="266700" y="3658"/>
                  </a:lnTo>
                  <a:lnTo>
                    <a:pt x="263329" y="287"/>
                  </a:lnTo>
                  <a:lnTo>
                    <a:pt x="260925" y="0"/>
                  </a:lnTo>
                  <a:lnTo>
                    <a:pt x="254491" y="1562"/>
                  </a:lnTo>
                  <a:lnTo>
                    <a:pt x="239564" y="9779"/>
                  </a:lnTo>
                  <a:lnTo>
                    <a:pt x="195337" y="56344"/>
                  </a:lnTo>
                  <a:lnTo>
                    <a:pt x="154152" y="102580"/>
                  </a:lnTo>
                  <a:lnTo>
                    <a:pt x="117825" y="148590"/>
                  </a:lnTo>
                  <a:lnTo>
                    <a:pt x="86646" y="191981"/>
                  </a:lnTo>
                  <a:lnTo>
                    <a:pt x="54588" y="236061"/>
                  </a:lnTo>
                  <a:lnTo>
                    <a:pt x="21430" y="271773"/>
                  </a:lnTo>
                  <a:lnTo>
                    <a:pt x="16404" y="275535"/>
                  </a:lnTo>
                  <a:lnTo>
                    <a:pt x="12347" y="277337"/>
                  </a:lnTo>
                  <a:lnTo>
                    <a:pt x="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3815"/>
            <p:cNvSpPr/>
            <p:nvPr>
              <p:custDataLst>
                <p:tags r:id="rId127"/>
              </p:custDataLst>
            </p:nvPr>
          </p:nvSpPr>
          <p:spPr>
            <a:xfrm>
              <a:off x="4940639" y="1460744"/>
              <a:ext cx="67874" cy="196607"/>
            </a:xfrm>
            <a:custGeom>
              <a:avLst/>
              <a:gdLst/>
              <a:ahLst/>
              <a:cxnLst/>
              <a:rect l="0" t="0" r="0" b="0"/>
              <a:pathLst>
                <a:path w="67874" h="196607">
                  <a:moveTo>
                    <a:pt x="12361" y="31506"/>
                  </a:moveTo>
                  <a:lnTo>
                    <a:pt x="12361" y="31506"/>
                  </a:lnTo>
                  <a:lnTo>
                    <a:pt x="11655" y="21367"/>
                  </a:lnTo>
                  <a:lnTo>
                    <a:pt x="8990" y="13829"/>
                  </a:lnTo>
                  <a:lnTo>
                    <a:pt x="7292" y="11960"/>
                  </a:lnTo>
                  <a:lnTo>
                    <a:pt x="5453" y="11420"/>
                  </a:lnTo>
                  <a:lnTo>
                    <a:pt x="3522" y="11765"/>
                  </a:lnTo>
                  <a:lnTo>
                    <a:pt x="2235" y="14112"/>
                  </a:lnTo>
                  <a:lnTo>
                    <a:pt x="0" y="45652"/>
                  </a:lnTo>
                  <a:lnTo>
                    <a:pt x="4092" y="85832"/>
                  </a:lnTo>
                  <a:lnTo>
                    <a:pt x="5758" y="132786"/>
                  </a:lnTo>
                  <a:lnTo>
                    <a:pt x="5935" y="141948"/>
                  </a:lnTo>
                  <a:lnTo>
                    <a:pt x="2618" y="131179"/>
                  </a:lnTo>
                  <a:lnTo>
                    <a:pt x="950" y="96481"/>
                  </a:lnTo>
                  <a:lnTo>
                    <a:pt x="4803" y="55237"/>
                  </a:lnTo>
                  <a:lnTo>
                    <a:pt x="10922" y="15764"/>
                  </a:lnTo>
                  <a:lnTo>
                    <a:pt x="14778" y="4284"/>
                  </a:lnTo>
                  <a:lnTo>
                    <a:pt x="18206" y="1363"/>
                  </a:lnTo>
                  <a:lnTo>
                    <a:pt x="22607" y="122"/>
                  </a:lnTo>
                  <a:lnTo>
                    <a:pt x="27658" y="0"/>
                  </a:lnTo>
                  <a:lnTo>
                    <a:pt x="32437" y="2035"/>
                  </a:lnTo>
                  <a:lnTo>
                    <a:pt x="41510" y="9941"/>
                  </a:lnTo>
                  <a:lnTo>
                    <a:pt x="54551" y="36405"/>
                  </a:lnTo>
                  <a:lnTo>
                    <a:pt x="63981" y="77800"/>
                  </a:lnTo>
                  <a:lnTo>
                    <a:pt x="67873" y="115700"/>
                  </a:lnTo>
                  <a:lnTo>
                    <a:pt x="58912" y="152643"/>
                  </a:lnTo>
                  <a:lnTo>
                    <a:pt x="46223" y="180287"/>
                  </a:lnTo>
                  <a:lnTo>
                    <a:pt x="40580" y="185727"/>
                  </a:lnTo>
                  <a:lnTo>
                    <a:pt x="12361" y="196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3816"/>
            <p:cNvSpPr/>
            <p:nvPr>
              <p:custDataLst>
                <p:tags r:id="rId128"/>
              </p:custDataLst>
            </p:nvPr>
          </p:nvSpPr>
          <p:spPr>
            <a:xfrm>
              <a:off x="4800600" y="1444142"/>
              <a:ext cx="76201" cy="180130"/>
            </a:xfrm>
            <a:custGeom>
              <a:avLst/>
              <a:gdLst/>
              <a:ahLst/>
              <a:cxnLst/>
              <a:rect l="0" t="0" r="0" b="0"/>
              <a:pathLst>
                <a:path w="76201" h="180130">
                  <a:moveTo>
                    <a:pt x="0" y="3658"/>
                  </a:moveTo>
                  <a:lnTo>
                    <a:pt x="0" y="3658"/>
                  </a:lnTo>
                  <a:lnTo>
                    <a:pt x="6742" y="287"/>
                  </a:lnTo>
                  <a:lnTo>
                    <a:pt x="8728" y="0"/>
                  </a:lnTo>
                  <a:lnTo>
                    <a:pt x="10052" y="513"/>
                  </a:lnTo>
                  <a:lnTo>
                    <a:pt x="10935" y="1562"/>
                  </a:lnTo>
                  <a:lnTo>
                    <a:pt x="12177" y="16521"/>
                  </a:lnTo>
                  <a:lnTo>
                    <a:pt x="8938" y="54046"/>
                  </a:lnTo>
                  <a:lnTo>
                    <a:pt x="11271" y="95572"/>
                  </a:lnTo>
                  <a:lnTo>
                    <a:pt x="12418" y="140399"/>
                  </a:lnTo>
                  <a:lnTo>
                    <a:pt x="11957" y="177410"/>
                  </a:lnTo>
                  <a:lnTo>
                    <a:pt x="10794" y="179465"/>
                  </a:lnTo>
                  <a:lnTo>
                    <a:pt x="9312" y="180129"/>
                  </a:lnTo>
                  <a:lnTo>
                    <a:pt x="8325" y="178455"/>
                  </a:lnTo>
                  <a:lnTo>
                    <a:pt x="7227" y="170951"/>
                  </a:lnTo>
                  <a:lnTo>
                    <a:pt x="11593" y="141570"/>
                  </a:lnTo>
                  <a:lnTo>
                    <a:pt x="15265" y="132451"/>
                  </a:lnTo>
                  <a:lnTo>
                    <a:pt x="23013" y="126045"/>
                  </a:lnTo>
                  <a:lnTo>
                    <a:pt x="28041" y="123350"/>
                  </a:lnTo>
                  <a:lnTo>
                    <a:pt x="37392" y="122236"/>
                  </a:lnTo>
                  <a:lnTo>
                    <a:pt x="41861" y="122926"/>
                  </a:lnTo>
                  <a:lnTo>
                    <a:pt x="50591" y="129338"/>
                  </a:lnTo>
                  <a:lnTo>
                    <a:pt x="58468" y="139949"/>
                  </a:lnTo>
                  <a:lnTo>
                    <a:pt x="7620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8" name="SMARTInkShape-3817"/>
          <p:cNvSpPr/>
          <p:nvPr>
            <p:custDataLst>
              <p:tags r:id="rId9"/>
            </p:custDataLst>
          </p:nvPr>
        </p:nvSpPr>
        <p:spPr>
          <a:xfrm>
            <a:off x="247650" y="1876930"/>
            <a:ext cx="50801" cy="165994"/>
          </a:xfrm>
          <a:custGeom>
            <a:avLst/>
            <a:gdLst/>
            <a:ahLst/>
            <a:cxnLst/>
            <a:rect l="0" t="0" r="0" b="0"/>
            <a:pathLst>
              <a:path w="50801" h="165994">
                <a:moveTo>
                  <a:pt x="50800" y="28070"/>
                </a:moveTo>
                <a:lnTo>
                  <a:pt x="50800" y="28070"/>
                </a:lnTo>
                <a:lnTo>
                  <a:pt x="45730" y="22295"/>
                </a:lnTo>
                <a:lnTo>
                  <a:pt x="40674" y="12875"/>
                </a:lnTo>
                <a:lnTo>
                  <a:pt x="38157" y="5302"/>
                </a:lnTo>
                <a:lnTo>
                  <a:pt x="35068" y="782"/>
                </a:lnTo>
                <a:lnTo>
                  <a:pt x="32551" y="0"/>
                </a:lnTo>
                <a:lnTo>
                  <a:pt x="25991" y="1013"/>
                </a:lnTo>
                <a:lnTo>
                  <a:pt x="14365" y="8921"/>
                </a:lnTo>
                <a:lnTo>
                  <a:pt x="8031" y="20030"/>
                </a:lnTo>
                <a:lnTo>
                  <a:pt x="2379" y="42151"/>
                </a:lnTo>
                <a:lnTo>
                  <a:pt x="2586" y="64697"/>
                </a:lnTo>
                <a:lnTo>
                  <a:pt x="3841" y="71538"/>
                </a:lnTo>
                <a:lnTo>
                  <a:pt x="15720" y="91279"/>
                </a:lnTo>
                <a:lnTo>
                  <a:pt x="43446" y="134439"/>
                </a:lnTo>
                <a:lnTo>
                  <a:pt x="45650" y="146136"/>
                </a:lnTo>
                <a:lnTo>
                  <a:pt x="44278" y="155333"/>
                </a:lnTo>
                <a:lnTo>
                  <a:pt x="41316" y="161772"/>
                </a:lnTo>
                <a:lnTo>
                  <a:pt x="38127" y="163771"/>
                </a:lnTo>
                <a:lnTo>
                  <a:pt x="28940" y="165993"/>
                </a:lnTo>
                <a:lnTo>
                  <a:pt x="24232" y="165174"/>
                </a:lnTo>
                <a:lnTo>
                  <a:pt x="15238" y="160501"/>
                </a:lnTo>
                <a:lnTo>
                  <a:pt x="0" y="1233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7" name="SMARTInkShape-Group714"/>
          <p:cNvGrpSpPr/>
          <p:nvPr/>
        </p:nvGrpSpPr>
        <p:grpSpPr>
          <a:xfrm>
            <a:off x="311514" y="1409504"/>
            <a:ext cx="1695087" cy="755505"/>
            <a:chOff x="311514" y="1409504"/>
            <a:chExt cx="1695087" cy="755505"/>
          </a:xfrm>
        </p:grpSpPr>
        <p:sp>
          <p:nvSpPr>
            <p:cNvPr id="999" name="SMARTInkShape-3818"/>
            <p:cNvSpPr/>
            <p:nvPr>
              <p:custDataLst>
                <p:tags r:id="rId90"/>
              </p:custDataLst>
            </p:nvPr>
          </p:nvSpPr>
          <p:spPr>
            <a:xfrm>
              <a:off x="311514" y="1409504"/>
              <a:ext cx="60402" cy="190943"/>
            </a:xfrm>
            <a:custGeom>
              <a:avLst/>
              <a:gdLst/>
              <a:ahLst/>
              <a:cxnLst/>
              <a:rect l="0" t="0" r="0" b="0"/>
              <a:pathLst>
                <a:path w="60402" h="190943">
                  <a:moveTo>
                    <a:pt x="5986" y="44646"/>
                  </a:moveTo>
                  <a:lnTo>
                    <a:pt x="5986" y="44646"/>
                  </a:lnTo>
                  <a:lnTo>
                    <a:pt x="5986" y="39179"/>
                  </a:lnTo>
                  <a:lnTo>
                    <a:pt x="5280" y="38884"/>
                  </a:lnTo>
                  <a:lnTo>
                    <a:pt x="2615" y="38558"/>
                  </a:lnTo>
                  <a:lnTo>
                    <a:pt x="1622" y="39176"/>
                  </a:lnTo>
                  <a:lnTo>
                    <a:pt x="960" y="40294"/>
                  </a:lnTo>
                  <a:lnTo>
                    <a:pt x="519" y="41744"/>
                  </a:lnTo>
                  <a:lnTo>
                    <a:pt x="930" y="43417"/>
                  </a:lnTo>
                  <a:lnTo>
                    <a:pt x="3269" y="47157"/>
                  </a:lnTo>
                  <a:lnTo>
                    <a:pt x="5449" y="66857"/>
                  </a:lnTo>
                  <a:lnTo>
                    <a:pt x="9286" y="106611"/>
                  </a:lnTo>
                  <a:lnTo>
                    <a:pt x="16098" y="146335"/>
                  </a:lnTo>
                  <a:lnTo>
                    <a:pt x="18585" y="190942"/>
                  </a:lnTo>
                  <a:lnTo>
                    <a:pt x="17913" y="190860"/>
                  </a:lnTo>
                  <a:lnTo>
                    <a:pt x="15285" y="185125"/>
                  </a:lnTo>
                  <a:lnTo>
                    <a:pt x="3781" y="137897"/>
                  </a:lnTo>
                  <a:lnTo>
                    <a:pt x="0" y="95047"/>
                  </a:lnTo>
                  <a:lnTo>
                    <a:pt x="1589" y="51544"/>
                  </a:lnTo>
                  <a:lnTo>
                    <a:pt x="7481" y="8267"/>
                  </a:lnTo>
                  <a:lnTo>
                    <a:pt x="9100" y="3460"/>
                  </a:lnTo>
                  <a:lnTo>
                    <a:pt x="10884" y="961"/>
                  </a:lnTo>
                  <a:lnTo>
                    <a:pt x="12779" y="0"/>
                  </a:lnTo>
                  <a:lnTo>
                    <a:pt x="24261" y="157"/>
                  </a:lnTo>
                  <a:lnTo>
                    <a:pt x="33864" y="5823"/>
                  </a:lnTo>
                  <a:lnTo>
                    <a:pt x="53904" y="23337"/>
                  </a:lnTo>
                  <a:lnTo>
                    <a:pt x="59033" y="35645"/>
                  </a:lnTo>
                  <a:lnTo>
                    <a:pt x="60401" y="42879"/>
                  </a:lnTo>
                  <a:lnTo>
                    <a:pt x="58157" y="56560"/>
                  </a:lnTo>
                  <a:lnTo>
                    <a:pt x="52457" y="68286"/>
                  </a:lnTo>
                  <a:lnTo>
                    <a:pt x="45219" y="75849"/>
                  </a:lnTo>
                  <a:lnTo>
                    <a:pt x="35417" y="79681"/>
                  </a:lnTo>
                  <a:lnTo>
                    <a:pt x="24711" y="80678"/>
                  </a:lnTo>
                  <a:lnTo>
                    <a:pt x="4157" y="76865"/>
                  </a:lnTo>
                  <a:lnTo>
                    <a:pt x="4061" y="76709"/>
                  </a:lnTo>
                  <a:lnTo>
                    <a:pt x="12336" y="76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3819"/>
            <p:cNvSpPr/>
            <p:nvPr>
              <p:custDataLst>
                <p:tags r:id="rId91"/>
              </p:custDataLst>
            </p:nvPr>
          </p:nvSpPr>
          <p:spPr>
            <a:xfrm>
              <a:off x="431800" y="1432618"/>
              <a:ext cx="63501" cy="167583"/>
            </a:xfrm>
            <a:custGeom>
              <a:avLst/>
              <a:gdLst/>
              <a:ahLst/>
              <a:cxnLst/>
              <a:rect l="0" t="0" r="0" b="0"/>
              <a:pathLst>
                <a:path w="63501" h="167583">
                  <a:moveTo>
                    <a:pt x="0" y="15182"/>
                  </a:moveTo>
                  <a:lnTo>
                    <a:pt x="0" y="15182"/>
                  </a:lnTo>
                  <a:lnTo>
                    <a:pt x="0" y="876"/>
                  </a:lnTo>
                  <a:lnTo>
                    <a:pt x="706" y="0"/>
                  </a:lnTo>
                  <a:lnTo>
                    <a:pt x="1881" y="122"/>
                  </a:lnTo>
                  <a:lnTo>
                    <a:pt x="3371" y="909"/>
                  </a:lnTo>
                  <a:lnTo>
                    <a:pt x="4364" y="2844"/>
                  </a:lnTo>
                  <a:lnTo>
                    <a:pt x="5958" y="23616"/>
                  </a:lnTo>
                  <a:lnTo>
                    <a:pt x="7004" y="70359"/>
                  </a:lnTo>
                  <a:lnTo>
                    <a:pt x="9484" y="110878"/>
                  </a:lnTo>
                  <a:lnTo>
                    <a:pt x="6533" y="156752"/>
                  </a:lnTo>
                  <a:lnTo>
                    <a:pt x="6404" y="149792"/>
                  </a:lnTo>
                  <a:lnTo>
                    <a:pt x="13265" y="124343"/>
                  </a:lnTo>
                  <a:lnTo>
                    <a:pt x="17890" y="115909"/>
                  </a:lnTo>
                  <a:lnTo>
                    <a:pt x="24649" y="109809"/>
                  </a:lnTo>
                  <a:lnTo>
                    <a:pt x="32357" y="106627"/>
                  </a:lnTo>
                  <a:lnTo>
                    <a:pt x="36388" y="105779"/>
                  </a:lnTo>
                  <a:lnTo>
                    <a:pt x="39075" y="105919"/>
                  </a:lnTo>
                  <a:lnTo>
                    <a:pt x="40867" y="106718"/>
                  </a:lnTo>
                  <a:lnTo>
                    <a:pt x="44269" y="111604"/>
                  </a:lnTo>
                  <a:lnTo>
                    <a:pt x="54187" y="133973"/>
                  </a:lnTo>
                  <a:lnTo>
                    <a:pt x="63500" y="167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3820"/>
            <p:cNvSpPr/>
            <p:nvPr>
              <p:custDataLst>
                <p:tags r:id="rId92"/>
              </p:custDataLst>
            </p:nvPr>
          </p:nvSpPr>
          <p:spPr>
            <a:xfrm>
              <a:off x="558800" y="1419026"/>
              <a:ext cx="83823" cy="194797"/>
            </a:xfrm>
            <a:custGeom>
              <a:avLst/>
              <a:gdLst/>
              <a:ahLst/>
              <a:cxnLst/>
              <a:rect l="0" t="0" r="0" b="0"/>
              <a:pathLst>
                <a:path w="83823" h="194797">
                  <a:moveTo>
                    <a:pt x="0" y="73224"/>
                  </a:moveTo>
                  <a:lnTo>
                    <a:pt x="0" y="73224"/>
                  </a:lnTo>
                  <a:lnTo>
                    <a:pt x="0" y="67136"/>
                  </a:lnTo>
                  <a:lnTo>
                    <a:pt x="3371" y="70322"/>
                  </a:lnTo>
                  <a:lnTo>
                    <a:pt x="8838" y="79106"/>
                  </a:lnTo>
                  <a:lnTo>
                    <a:pt x="21199" y="120679"/>
                  </a:lnTo>
                  <a:lnTo>
                    <a:pt x="24847" y="165385"/>
                  </a:lnTo>
                  <a:lnTo>
                    <a:pt x="24449" y="177685"/>
                  </a:lnTo>
                  <a:lnTo>
                    <a:pt x="23355" y="180965"/>
                  </a:lnTo>
                  <a:lnTo>
                    <a:pt x="21920" y="183151"/>
                  </a:lnTo>
                  <a:lnTo>
                    <a:pt x="20258" y="181787"/>
                  </a:lnTo>
                  <a:lnTo>
                    <a:pt x="16529" y="172744"/>
                  </a:lnTo>
                  <a:lnTo>
                    <a:pt x="13204" y="127104"/>
                  </a:lnTo>
                  <a:lnTo>
                    <a:pt x="9429" y="85670"/>
                  </a:lnTo>
                  <a:lnTo>
                    <a:pt x="7664" y="38628"/>
                  </a:lnTo>
                  <a:lnTo>
                    <a:pt x="13378" y="12088"/>
                  </a:lnTo>
                  <a:lnTo>
                    <a:pt x="15268" y="7067"/>
                  </a:lnTo>
                  <a:lnTo>
                    <a:pt x="18646" y="3719"/>
                  </a:lnTo>
                  <a:lnTo>
                    <a:pt x="28042" y="0"/>
                  </a:lnTo>
                  <a:lnTo>
                    <a:pt x="37393" y="228"/>
                  </a:lnTo>
                  <a:lnTo>
                    <a:pt x="41862" y="1277"/>
                  </a:lnTo>
                  <a:lnTo>
                    <a:pt x="52472" y="13731"/>
                  </a:lnTo>
                  <a:lnTo>
                    <a:pt x="73159" y="52849"/>
                  </a:lnTo>
                  <a:lnTo>
                    <a:pt x="83139" y="90784"/>
                  </a:lnTo>
                  <a:lnTo>
                    <a:pt x="83822" y="129933"/>
                  </a:lnTo>
                  <a:lnTo>
                    <a:pt x="77026" y="165878"/>
                  </a:lnTo>
                  <a:lnTo>
                    <a:pt x="62189" y="193140"/>
                  </a:lnTo>
                  <a:lnTo>
                    <a:pt x="58393" y="194796"/>
                  </a:lnTo>
                  <a:lnTo>
                    <a:pt x="48530" y="194754"/>
                  </a:lnTo>
                  <a:lnTo>
                    <a:pt x="25400" y="181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3821"/>
            <p:cNvSpPr/>
            <p:nvPr>
              <p:custDataLst>
                <p:tags r:id="rId93"/>
              </p:custDataLst>
            </p:nvPr>
          </p:nvSpPr>
          <p:spPr>
            <a:xfrm>
              <a:off x="844550" y="1479912"/>
              <a:ext cx="59583" cy="148081"/>
            </a:xfrm>
            <a:custGeom>
              <a:avLst/>
              <a:gdLst/>
              <a:ahLst/>
              <a:cxnLst/>
              <a:rect l="0" t="0" r="0" b="0"/>
              <a:pathLst>
                <a:path w="59583" h="148081">
                  <a:moveTo>
                    <a:pt x="57150" y="18688"/>
                  </a:moveTo>
                  <a:lnTo>
                    <a:pt x="57150" y="18688"/>
                  </a:lnTo>
                  <a:lnTo>
                    <a:pt x="57150" y="15317"/>
                  </a:lnTo>
                  <a:lnTo>
                    <a:pt x="55269" y="11780"/>
                  </a:lnTo>
                  <a:lnTo>
                    <a:pt x="52786" y="7857"/>
                  </a:lnTo>
                  <a:lnTo>
                    <a:pt x="51683" y="3761"/>
                  </a:lnTo>
                  <a:lnTo>
                    <a:pt x="50683" y="2387"/>
                  </a:lnTo>
                  <a:lnTo>
                    <a:pt x="49311" y="1470"/>
                  </a:lnTo>
                  <a:lnTo>
                    <a:pt x="44009" y="181"/>
                  </a:lnTo>
                  <a:lnTo>
                    <a:pt x="42039" y="0"/>
                  </a:lnTo>
                  <a:lnTo>
                    <a:pt x="32525" y="3116"/>
                  </a:lnTo>
                  <a:lnTo>
                    <a:pt x="20769" y="15250"/>
                  </a:lnTo>
                  <a:lnTo>
                    <a:pt x="16286" y="28214"/>
                  </a:lnTo>
                  <a:lnTo>
                    <a:pt x="14999" y="43383"/>
                  </a:lnTo>
                  <a:lnTo>
                    <a:pt x="18947" y="67084"/>
                  </a:lnTo>
                  <a:lnTo>
                    <a:pt x="25119" y="81119"/>
                  </a:lnTo>
                  <a:lnTo>
                    <a:pt x="56272" y="121963"/>
                  </a:lnTo>
                  <a:lnTo>
                    <a:pt x="59582" y="132321"/>
                  </a:lnTo>
                  <a:lnTo>
                    <a:pt x="58701" y="139277"/>
                  </a:lnTo>
                  <a:lnTo>
                    <a:pt x="54077" y="144720"/>
                  </a:lnTo>
                  <a:lnTo>
                    <a:pt x="50868" y="147159"/>
                  </a:lnTo>
                  <a:lnTo>
                    <a:pt x="46612" y="148080"/>
                  </a:lnTo>
                  <a:lnTo>
                    <a:pt x="36239" y="147221"/>
                  </a:lnTo>
                  <a:lnTo>
                    <a:pt x="15127" y="136029"/>
                  </a:lnTo>
                  <a:lnTo>
                    <a:pt x="0" y="113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3822"/>
            <p:cNvSpPr/>
            <p:nvPr>
              <p:custDataLst>
                <p:tags r:id="rId94"/>
              </p:custDataLst>
            </p:nvPr>
          </p:nvSpPr>
          <p:spPr>
            <a:xfrm>
              <a:off x="996950" y="1422400"/>
              <a:ext cx="25401" cy="227111"/>
            </a:xfrm>
            <a:custGeom>
              <a:avLst/>
              <a:gdLst/>
              <a:ahLst/>
              <a:cxnLst/>
              <a:rect l="0" t="0" r="0" b="0"/>
              <a:pathLst>
                <a:path w="25401" h="22711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78" y="36628"/>
                  </a:lnTo>
                  <a:lnTo>
                    <a:pt x="15" y="83513"/>
                  </a:lnTo>
                  <a:lnTo>
                    <a:pt x="3" y="127896"/>
                  </a:lnTo>
                  <a:lnTo>
                    <a:pt x="0" y="174521"/>
                  </a:lnTo>
                  <a:lnTo>
                    <a:pt x="3371" y="219867"/>
                  </a:lnTo>
                  <a:lnTo>
                    <a:pt x="5070" y="224189"/>
                  </a:lnTo>
                  <a:lnTo>
                    <a:pt x="6908" y="226365"/>
                  </a:lnTo>
                  <a:lnTo>
                    <a:pt x="8838" y="227110"/>
                  </a:lnTo>
                  <a:lnTo>
                    <a:pt x="11537" y="225490"/>
                  </a:lnTo>
                  <a:lnTo>
                    <a:pt x="25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3823"/>
            <p:cNvSpPr/>
            <p:nvPr>
              <p:custDataLst>
                <p:tags r:id="rId95"/>
              </p:custDataLst>
            </p:nvPr>
          </p:nvSpPr>
          <p:spPr>
            <a:xfrm>
              <a:off x="963184" y="1530350"/>
              <a:ext cx="84567" cy="50801"/>
            </a:xfrm>
            <a:custGeom>
              <a:avLst/>
              <a:gdLst/>
              <a:ahLst/>
              <a:cxnLst/>
              <a:rect l="0" t="0" r="0" b="0"/>
              <a:pathLst>
                <a:path w="84567" h="50801">
                  <a:moveTo>
                    <a:pt x="21066" y="50800"/>
                  </a:moveTo>
                  <a:lnTo>
                    <a:pt x="21066" y="50800"/>
                  </a:lnTo>
                  <a:lnTo>
                    <a:pt x="14324" y="50800"/>
                  </a:lnTo>
                  <a:lnTo>
                    <a:pt x="9133" y="48918"/>
                  </a:lnTo>
                  <a:lnTo>
                    <a:pt x="4473" y="46436"/>
                  </a:lnTo>
                  <a:lnTo>
                    <a:pt x="51" y="45333"/>
                  </a:lnTo>
                  <a:lnTo>
                    <a:pt x="0" y="43627"/>
                  </a:lnTo>
                  <a:lnTo>
                    <a:pt x="3707" y="37969"/>
                  </a:lnTo>
                  <a:lnTo>
                    <a:pt x="44585" y="16716"/>
                  </a:lnTo>
                  <a:lnTo>
                    <a:pt x="845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3824"/>
            <p:cNvSpPr/>
            <p:nvPr>
              <p:custDataLst>
                <p:tags r:id="rId96"/>
              </p:custDataLst>
            </p:nvPr>
          </p:nvSpPr>
          <p:spPr>
            <a:xfrm>
              <a:off x="1087021" y="1524000"/>
              <a:ext cx="87730" cy="105625"/>
            </a:xfrm>
            <a:custGeom>
              <a:avLst/>
              <a:gdLst/>
              <a:ahLst/>
              <a:cxnLst/>
              <a:rect l="0" t="0" r="0" b="0"/>
              <a:pathLst>
                <a:path w="87730" h="105625">
                  <a:moveTo>
                    <a:pt x="5179" y="0"/>
                  </a:moveTo>
                  <a:lnTo>
                    <a:pt x="5179" y="0"/>
                  </a:lnTo>
                  <a:lnTo>
                    <a:pt x="5179" y="3371"/>
                  </a:lnTo>
                  <a:lnTo>
                    <a:pt x="1521" y="15901"/>
                  </a:lnTo>
                  <a:lnTo>
                    <a:pt x="3076" y="28544"/>
                  </a:lnTo>
                  <a:lnTo>
                    <a:pt x="0" y="68845"/>
                  </a:lnTo>
                  <a:lnTo>
                    <a:pt x="4358" y="100100"/>
                  </a:lnTo>
                  <a:lnTo>
                    <a:pt x="5337" y="102717"/>
                  </a:lnTo>
                  <a:lnTo>
                    <a:pt x="6695" y="104461"/>
                  </a:lnTo>
                  <a:lnTo>
                    <a:pt x="8307" y="105624"/>
                  </a:lnTo>
                  <a:lnTo>
                    <a:pt x="15741" y="103153"/>
                  </a:lnTo>
                  <a:lnTo>
                    <a:pt x="20687" y="100519"/>
                  </a:lnTo>
                  <a:lnTo>
                    <a:pt x="28064" y="91947"/>
                  </a:lnTo>
                  <a:lnTo>
                    <a:pt x="48952" y="52740"/>
                  </a:lnTo>
                  <a:lnTo>
                    <a:pt x="49883" y="52799"/>
                  </a:lnTo>
                  <a:lnTo>
                    <a:pt x="52799" y="54746"/>
                  </a:lnTo>
                  <a:lnTo>
                    <a:pt x="54566" y="57963"/>
                  </a:lnTo>
                  <a:lnTo>
                    <a:pt x="55037" y="59809"/>
                  </a:lnTo>
                  <a:lnTo>
                    <a:pt x="62442" y="72519"/>
                  </a:lnTo>
                  <a:lnTo>
                    <a:pt x="73573" y="82949"/>
                  </a:lnTo>
                  <a:lnTo>
                    <a:pt x="8772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3825"/>
            <p:cNvSpPr/>
            <p:nvPr>
              <p:custDataLst>
                <p:tags r:id="rId97"/>
              </p:custDataLst>
            </p:nvPr>
          </p:nvSpPr>
          <p:spPr>
            <a:xfrm>
              <a:off x="1208710" y="1444879"/>
              <a:ext cx="66379" cy="190863"/>
            </a:xfrm>
            <a:custGeom>
              <a:avLst/>
              <a:gdLst/>
              <a:ahLst/>
              <a:cxnLst/>
              <a:rect l="0" t="0" r="0" b="0"/>
              <a:pathLst>
                <a:path w="66379" h="190863">
                  <a:moveTo>
                    <a:pt x="42240" y="129921"/>
                  </a:moveTo>
                  <a:lnTo>
                    <a:pt x="42240" y="129921"/>
                  </a:lnTo>
                  <a:lnTo>
                    <a:pt x="38869" y="126550"/>
                  </a:lnTo>
                  <a:lnTo>
                    <a:pt x="38582" y="124146"/>
                  </a:lnTo>
                  <a:lnTo>
                    <a:pt x="40137" y="114726"/>
                  </a:lnTo>
                  <a:lnTo>
                    <a:pt x="38248" y="109527"/>
                  </a:lnTo>
                  <a:lnTo>
                    <a:pt x="36756" y="107858"/>
                  </a:lnTo>
                  <a:lnTo>
                    <a:pt x="33218" y="106004"/>
                  </a:lnTo>
                  <a:lnTo>
                    <a:pt x="30581" y="106921"/>
                  </a:lnTo>
                  <a:lnTo>
                    <a:pt x="23888" y="111702"/>
                  </a:lnTo>
                  <a:lnTo>
                    <a:pt x="15557" y="122328"/>
                  </a:lnTo>
                  <a:lnTo>
                    <a:pt x="5249" y="141155"/>
                  </a:lnTo>
                  <a:lnTo>
                    <a:pt x="0" y="167979"/>
                  </a:lnTo>
                  <a:lnTo>
                    <a:pt x="654" y="180467"/>
                  </a:lnTo>
                  <a:lnTo>
                    <a:pt x="1816" y="184785"/>
                  </a:lnTo>
                  <a:lnTo>
                    <a:pt x="4707" y="187664"/>
                  </a:lnTo>
                  <a:lnTo>
                    <a:pt x="13564" y="190862"/>
                  </a:lnTo>
                  <a:lnTo>
                    <a:pt x="17479" y="189598"/>
                  </a:lnTo>
                  <a:lnTo>
                    <a:pt x="23709" y="182550"/>
                  </a:lnTo>
                  <a:lnTo>
                    <a:pt x="43334" y="137639"/>
                  </a:lnTo>
                  <a:lnTo>
                    <a:pt x="52621" y="93685"/>
                  </a:lnTo>
                  <a:lnTo>
                    <a:pt x="61250" y="56049"/>
                  </a:lnTo>
                  <a:lnTo>
                    <a:pt x="66378" y="11848"/>
                  </a:lnTo>
                  <a:lnTo>
                    <a:pt x="65198" y="1714"/>
                  </a:lnTo>
                  <a:lnTo>
                    <a:pt x="63895" y="0"/>
                  </a:lnTo>
                  <a:lnTo>
                    <a:pt x="63027" y="973"/>
                  </a:lnTo>
                  <a:lnTo>
                    <a:pt x="54777" y="36871"/>
                  </a:lnTo>
                  <a:lnTo>
                    <a:pt x="50423" y="76794"/>
                  </a:lnTo>
                  <a:lnTo>
                    <a:pt x="54940" y="16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3826"/>
            <p:cNvSpPr/>
            <p:nvPr>
              <p:custDataLst>
                <p:tags r:id="rId98"/>
              </p:custDataLst>
            </p:nvPr>
          </p:nvSpPr>
          <p:spPr>
            <a:xfrm>
              <a:off x="1297163" y="1547308"/>
              <a:ext cx="34234" cy="90993"/>
            </a:xfrm>
            <a:custGeom>
              <a:avLst/>
              <a:gdLst/>
              <a:ahLst/>
              <a:cxnLst/>
              <a:rect l="0" t="0" r="0" b="0"/>
              <a:pathLst>
                <a:path w="34234" h="90993">
                  <a:moveTo>
                    <a:pt x="10937" y="40192"/>
                  </a:moveTo>
                  <a:lnTo>
                    <a:pt x="10937" y="40192"/>
                  </a:lnTo>
                  <a:lnTo>
                    <a:pt x="10937" y="34725"/>
                  </a:lnTo>
                  <a:lnTo>
                    <a:pt x="11643" y="34430"/>
                  </a:lnTo>
                  <a:lnTo>
                    <a:pt x="14308" y="34104"/>
                  </a:lnTo>
                  <a:lnTo>
                    <a:pt x="17845" y="32077"/>
                  </a:lnTo>
                  <a:lnTo>
                    <a:pt x="29235" y="21656"/>
                  </a:lnTo>
                  <a:lnTo>
                    <a:pt x="33180" y="14080"/>
                  </a:lnTo>
                  <a:lnTo>
                    <a:pt x="34233" y="10084"/>
                  </a:lnTo>
                  <a:lnTo>
                    <a:pt x="34229" y="6714"/>
                  </a:lnTo>
                  <a:lnTo>
                    <a:pt x="32342" y="1089"/>
                  </a:lnTo>
                  <a:lnTo>
                    <a:pt x="30852" y="12"/>
                  </a:lnTo>
                  <a:lnTo>
                    <a:pt x="29152" y="0"/>
                  </a:lnTo>
                  <a:lnTo>
                    <a:pt x="27314" y="697"/>
                  </a:lnTo>
                  <a:lnTo>
                    <a:pt x="14613" y="11792"/>
                  </a:lnTo>
                  <a:lnTo>
                    <a:pt x="4187" y="35227"/>
                  </a:lnTo>
                  <a:lnTo>
                    <a:pt x="0" y="61142"/>
                  </a:lnTo>
                  <a:lnTo>
                    <a:pt x="2784" y="74432"/>
                  </a:lnTo>
                  <a:lnTo>
                    <a:pt x="8019" y="83632"/>
                  </a:lnTo>
                  <a:lnTo>
                    <a:pt x="17287" y="90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3827"/>
            <p:cNvSpPr/>
            <p:nvPr>
              <p:custDataLst>
                <p:tags r:id="rId99"/>
              </p:custDataLst>
            </p:nvPr>
          </p:nvSpPr>
          <p:spPr>
            <a:xfrm>
              <a:off x="1371629" y="1560316"/>
              <a:ext cx="46860" cy="62885"/>
            </a:xfrm>
            <a:custGeom>
              <a:avLst/>
              <a:gdLst/>
              <a:ahLst/>
              <a:cxnLst/>
              <a:rect l="0" t="0" r="0" b="0"/>
              <a:pathLst>
                <a:path w="46860" h="62885">
                  <a:moveTo>
                    <a:pt x="6321" y="20834"/>
                  </a:moveTo>
                  <a:lnTo>
                    <a:pt x="6321" y="20834"/>
                  </a:lnTo>
                  <a:lnTo>
                    <a:pt x="11788" y="15367"/>
                  </a:lnTo>
                  <a:lnTo>
                    <a:pt x="9038" y="18117"/>
                  </a:lnTo>
                  <a:lnTo>
                    <a:pt x="3755" y="30142"/>
                  </a:lnTo>
                  <a:lnTo>
                    <a:pt x="469" y="52416"/>
                  </a:lnTo>
                  <a:lnTo>
                    <a:pt x="37" y="62884"/>
                  </a:lnTo>
                  <a:lnTo>
                    <a:pt x="0" y="61160"/>
                  </a:lnTo>
                  <a:lnTo>
                    <a:pt x="11509" y="22912"/>
                  </a:lnTo>
                  <a:lnTo>
                    <a:pt x="22048" y="7966"/>
                  </a:lnTo>
                  <a:lnTo>
                    <a:pt x="30009" y="1474"/>
                  </a:lnTo>
                  <a:lnTo>
                    <a:pt x="33402" y="166"/>
                  </a:lnTo>
                  <a:lnTo>
                    <a:pt x="36369" y="0"/>
                  </a:lnTo>
                  <a:lnTo>
                    <a:pt x="39053" y="595"/>
                  </a:lnTo>
                  <a:lnTo>
                    <a:pt x="43917" y="5018"/>
                  </a:lnTo>
                  <a:lnTo>
                    <a:pt x="46201" y="8174"/>
                  </a:lnTo>
                  <a:lnTo>
                    <a:pt x="46859" y="19205"/>
                  </a:lnTo>
                  <a:lnTo>
                    <a:pt x="44421" y="5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3828"/>
            <p:cNvSpPr/>
            <p:nvPr>
              <p:custDataLst>
                <p:tags r:id="rId100"/>
              </p:custDataLst>
            </p:nvPr>
          </p:nvSpPr>
          <p:spPr>
            <a:xfrm>
              <a:off x="1473316" y="1439848"/>
              <a:ext cx="37102" cy="191284"/>
            </a:xfrm>
            <a:custGeom>
              <a:avLst/>
              <a:gdLst/>
              <a:ahLst/>
              <a:cxnLst/>
              <a:rect l="0" t="0" r="0" b="0"/>
              <a:pathLst>
                <a:path w="37102" h="191284">
                  <a:moveTo>
                    <a:pt x="31634" y="20652"/>
                  </a:moveTo>
                  <a:lnTo>
                    <a:pt x="31634" y="20652"/>
                  </a:lnTo>
                  <a:lnTo>
                    <a:pt x="31634" y="17281"/>
                  </a:lnTo>
                  <a:lnTo>
                    <a:pt x="37101" y="258"/>
                  </a:lnTo>
                  <a:lnTo>
                    <a:pt x="36690" y="0"/>
                  </a:lnTo>
                  <a:lnTo>
                    <a:pt x="34351" y="3477"/>
                  </a:lnTo>
                  <a:lnTo>
                    <a:pt x="23203" y="41900"/>
                  </a:lnTo>
                  <a:lnTo>
                    <a:pt x="11311" y="85840"/>
                  </a:lnTo>
                  <a:lnTo>
                    <a:pt x="4367" y="126123"/>
                  </a:lnTo>
                  <a:lnTo>
                    <a:pt x="770" y="171726"/>
                  </a:lnTo>
                  <a:lnTo>
                    <a:pt x="0" y="191283"/>
                  </a:lnTo>
                  <a:lnTo>
                    <a:pt x="6234" y="173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3829"/>
            <p:cNvSpPr/>
            <p:nvPr>
              <p:custDataLst>
                <p:tags r:id="rId101"/>
              </p:custDataLst>
            </p:nvPr>
          </p:nvSpPr>
          <p:spPr>
            <a:xfrm>
              <a:off x="1445949" y="1543050"/>
              <a:ext cx="128852" cy="31489"/>
            </a:xfrm>
            <a:custGeom>
              <a:avLst/>
              <a:gdLst/>
              <a:ahLst/>
              <a:cxnLst/>
              <a:rect l="0" t="0" r="0" b="0"/>
              <a:pathLst>
                <a:path w="128852" h="31489">
                  <a:moveTo>
                    <a:pt x="27251" y="25400"/>
                  </a:moveTo>
                  <a:lnTo>
                    <a:pt x="27251" y="25400"/>
                  </a:lnTo>
                  <a:lnTo>
                    <a:pt x="23880" y="28771"/>
                  </a:lnTo>
                  <a:lnTo>
                    <a:pt x="11671" y="30867"/>
                  </a:lnTo>
                  <a:lnTo>
                    <a:pt x="1390" y="31488"/>
                  </a:lnTo>
                  <a:lnTo>
                    <a:pt x="132" y="30870"/>
                  </a:lnTo>
                  <a:lnTo>
                    <a:pt x="0" y="29752"/>
                  </a:lnTo>
                  <a:lnTo>
                    <a:pt x="617" y="28301"/>
                  </a:lnTo>
                  <a:lnTo>
                    <a:pt x="22591" y="20903"/>
                  </a:lnTo>
                  <a:lnTo>
                    <a:pt x="62052" y="12648"/>
                  </a:lnTo>
                  <a:lnTo>
                    <a:pt x="1288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3830"/>
            <p:cNvSpPr/>
            <p:nvPr>
              <p:custDataLst>
                <p:tags r:id="rId102"/>
              </p:custDataLst>
            </p:nvPr>
          </p:nvSpPr>
          <p:spPr>
            <a:xfrm>
              <a:off x="381059" y="1824554"/>
              <a:ext cx="69792" cy="235925"/>
            </a:xfrm>
            <a:custGeom>
              <a:avLst/>
              <a:gdLst/>
              <a:ahLst/>
              <a:cxnLst/>
              <a:rect l="0" t="0" r="0" b="0"/>
              <a:pathLst>
                <a:path w="69792" h="235925">
                  <a:moveTo>
                    <a:pt x="31691" y="23296"/>
                  </a:moveTo>
                  <a:lnTo>
                    <a:pt x="31691" y="23296"/>
                  </a:lnTo>
                  <a:lnTo>
                    <a:pt x="31691" y="19925"/>
                  </a:lnTo>
                  <a:lnTo>
                    <a:pt x="29810" y="16388"/>
                  </a:lnTo>
                  <a:lnTo>
                    <a:pt x="19482" y="4998"/>
                  </a:lnTo>
                  <a:lnTo>
                    <a:pt x="13800" y="1053"/>
                  </a:lnTo>
                  <a:lnTo>
                    <a:pt x="11297" y="0"/>
                  </a:lnTo>
                  <a:lnTo>
                    <a:pt x="9628" y="4"/>
                  </a:lnTo>
                  <a:lnTo>
                    <a:pt x="8516" y="713"/>
                  </a:lnTo>
                  <a:lnTo>
                    <a:pt x="3359" y="13661"/>
                  </a:lnTo>
                  <a:lnTo>
                    <a:pt x="616" y="60538"/>
                  </a:lnTo>
                  <a:lnTo>
                    <a:pt x="141" y="99947"/>
                  </a:lnTo>
                  <a:lnTo>
                    <a:pt x="0" y="140474"/>
                  </a:lnTo>
                  <a:lnTo>
                    <a:pt x="3716" y="182405"/>
                  </a:lnTo>
                  <a:lnTo>
                    <a:pt x="17620" y="224450"/>
                  </a:lnTo>
                  <a:lnTo>
                    <a:pt x="22310" y="230777"/>
                  </a:lnTo>
                  <a:lnTo>
                    <a:pt x="27554" y="234289"/>
                  </a:lnTo>
                  <a:lnTo>
                    <a:pt x="33166" y="235924"/>
                  </a:lnTo>
                  <a:lnTo>
                    <a:pt x="38319" y="235604"/>
                  </a:lnTo>
                  <a:lnTo>
                    <a:pt x="47807" y="231484"/>
                  </a:lnTo>
                  <a:lnTo>
                    <a:pt x="69791" y="201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3831"/>
            <p:cNvSpPr/>
            <p:nvPr>
              <p:custDataLst>
                <p:tags r:id="rId103"/>
              </p:custDataLst>
            </p:nvPr>
          </p:nvSpPr>
          <p:spPr>
            <a:xfrm>
              <a:off x="352530" y="1936750"/>
              <a:ext cx="85621" cy="25401"/>
            </a:xfrm>
            <a:custGeom>
              <a:avLst/>
              <a:gdLst/>
              <a:ahLst/>
              <a:cxnLst/>
              <a:rect l="0" t="0" r="0" b="0"/>
              <a:pathLst>
                <a:path w="85621" h="25401">
                  <a:moveTo>
                    <a:pt x="9420" y="25400"/>
                  </a:moveTo>
                  <a:lnTo>
                    <a:pt x="9420" y="25400"/>
                  </a:lnTo>
                  <a:lnTo>
                    <a:pt x="0" y="25400"/>
                  </a:lnTo>
                  <a:lnTo>
                    <a:pt x="1235" y="25400"/>
                  </a:lnTo>
                  <a:lnTo>
                    <a:pt x="30458" y="15348"/>
                  </a:lnTo>
                  <a:lnTo>
                    <a:pt x="85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3832"/>
            <p:cNvSpPr/>
            <p:nvPr>
              <p:custDataLst>
                <p:tags r:id="rId104"/>
              </p:custDataLst>
            </p:nvPr>
          </p:nvSpPr>
          <p:spPr>
            <a:xfrm>
              <a:off x="447479" y="1930400"/>
              <a:ext cx="66872" cy="99327"/>
            </a:xfrm>
            <a:custGeom>
              <a:avLst/>
              <a:gdLst/>
              <a:ahLst/>
              <a:cxnLst/>
              <a:rect l="0" t="0" r="0" b="0"/>
              <a:pathLst>
                <a:path w="66872" h="99327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6" y="5467"/>
                  </a:lnTo>
                  <a:lnTo>
                    <a:pt x="11588" y="6088"/>
                  </a:lnTo>
                  <a:lnTo>
                    <a:pt x="17842" y="11878"/>
                  </a:lnTo>
                  <a:lnTo>
                    <a:pt x="53372" y="56591"/>
                  </a:lnTo>
                  <a:lnTo>
                    <a:pt x="61774" y="79405"/>
                  </a:lnTo>
                  <a:lnTo>
                    <a:pt x="62724" y="90089"/>
                  </a:lnTo>
                  <a:lnTo>
                    <a:pt x="61990" y="93926"/>
                  </a:lnTo>
                  <a:lnTo>
                    <a:pt x="60089" y="96484"/>
                  </a:lnTo>
                  <a:lnTo>
                    <a:pt x="57411" y="98190"/>
                  </a:lnTo>
                  <a:lnTo>
                    <a:pt x="54214" y="99326"/>
                  </a:lnTo>
                  <a:lnTo>
                    <a:pt x="51378" y="97967"/>
                  </a:lnTo>
                  <a:lnTo>
                    <a:pt x="46344" y="90813"/>
                  </a:lnTo>
                  <a:lnTo>
                    <a:pt x="42915" y="74885"/>
                  </a:lnTo>
                  <a:lnTo>
                    <a:pt x="45270" y="50018"/>
                  </a:lnTo>
                  <a:lnTo>
                    <a:pt x="668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3833"/>
            <p:cNvSpPr/>
            <p:nvPr>
              <p:custDataLst>
                <p:tags r:id="rId105"/>
              </p:custDataLst>
            </p:nvPr>
          </p:nvSpPr>
          <p:spPr>
            <a:xfrm>
              <a:off x="537569" y="1943778"/>
              <a:ext cx="72032" cy="100071"/>
            </a:xfrm>
            <a:custGeom>
              <a:avLst/>
              <a:gdLst/>
              <a:ahLst/>
              <a:cxnLst/>
              <a:rect l="0" t="0" r="0" b="0"/>
              <a:pathLst>
                <a:path w="72032" h="100071">
                  <a:moveTo>
                    <a:pt x="59331" y="24722"/>
                  </a:moveTo>
                  <a:lnTo>
                    <a:pt x="59331" y="24722"/>
                  </a:lnTo>
                  <a:lnTo>
                    <a:pt x="47398" y="10907"/>
                  </a:lnTo>
                  <a:lnTo>
                    <a:pt x="42738" y="4471"/>
                  </a:lnTo>
                  <a:lnTo>
                    <a:pt x="38316" y="1610"/>
                  </a:lnTo>
                  <a:lnTo>
                    <a:pt x="28488" y="0"/>
                  </a:lnTo>
                  <a:lnTo>
                    <a:pt x="25364" y="1185"/>
                  </a:lnTo>
                  <a:lnTo>
                    <a:pt x="20010" y="6265"/>
                  </a:lnTo>
                  <a:lnTo>
                    <a:pt x="3623" y="47064"/>
                  </a:lnTo>
                  <a:lnTo>
                    <a:pt x="0" y="62874"/>
                  </a:lnTo>
                  <a:lnTo>
                    <a:pt x="741" y="81660"/>
                  </a:lnTo>
                  <a:lnTo>
                    <a:pt x="3338" y="88786"/>
                  </a:lnTo>
                  <a:lnTo>
                    <a:pt x="11867" y="98586"/>
                  </a:lnTo>
                  <a:lnTo>
                    <a:pt x="15694" y="100070"/>
                  </a:lnTo>
                  <a:lnTo>
                    <a:pt x="18951" y="99648"/>
                  </a:lnTo>
                  <a:lnTo>
                    <a:pt x="21828" y="97956"/>
                  </a:lnTo>
                  <a:lnTo>
                    <a:pt x="26905" y="90432"/>
                  </a:lnTo>
                  <a:lnTo>
                    <a:pt x="47825" y="44412"/>
                  </a:lnTo>
                  <a:lnTo>
                    <a:pt x="52302" y="25921"/>
                  </a:lnTo>
                  <a:lnTo>
                    <a:pt x="52528" y="23405"/>
                  </a:lnTo>
                  <a:lnTo>
                    <a:pt x="52679" y="23138"/>
                  </a:lnTo>
                  <a:lnTo>
                    <a:pt x="59440" y="58234"/>
                  </a:lnTo>
                  <a:lnTo>
                    <a:pt x="64224" y="70478"/>
                  </a:lnTo>
                  <a:lnTo>
                    <a:pt x="72031" y="81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3834"/>
            <p:cNvSpPr/>
            <p:nvPr>
              <p:custDataLst>
                <p:tags r:id="rId106"/>
              </p:custDataLst>
            </p:nvPr>
          </p:nvSpPr>
          <p:spPr>
            <a:xfrm>
              <a:off x="647700" y="19748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0" y="17677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3835"/>
            <p:cNvSpPr/>
            <p:nvPr>
              <p:custDataLst>
                <p:tags r:id="rId107"/>
              </p:custDataLst>
            </p:nvPr>
          </p:nvSpPr>
          <p:spPr>
            <a:xfrm>
              <a:off x="654312" y="1911350"/>
              <a:ext cx="6089" cy="50801"/>
            </a:xfrm>
            <a:custGeom>
              <a:avLst/>
              <a:gdLst/>
              <a:ahLst/>
              <a:cxnLst/>
              <a:rect l="0" t="0" r="0" b="0"/>
              <a:pathLst>
                <a:path w="6089" h="50801">
                  <a:moveTo>
                    <a:pt x="6088" y="50800"/>
                  </a:moveTo>
                  <a:lnTo>
                    <a:pt x="6088" y="50800"/>
                  </a:lnTo>
                  <a:lnTo>
                    <a:pt x="2717" y="44058"/>
                  </a:lnTo>
                  <a:lnTo>
                    <a:pt x="0" y="10012"/>
                  </a:lnTo>
                  <a:lnTo>
                    <a:pt x="618" y="6674"/>
                  </a:lnTo>
                  <a:lnTo>
                    <a:pt x="6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SMARTInkShape-3836"/>
            <p:cNvSpPr/>
            <p:nvPr>
              <p:custDataLst>
                <p:tags r:id="rId108"/>
              </p:custDataLst>
            </p:nvPr>
          </p:nvSpPr>
          <p:spPr>
            <a:xfrm>
              <a:off x="714634" y="1938233"/>
              <a:ext cx="60067" cy="226776"/>
            </a:xfrm>
            <a:custGeom>
              <a:avLst/>
              <a:gdLst/>
              <a:ahLst/>
              <a:cxnLst/>
              <a:rect l="0" t="0" r="0" b="0"/>
              <a:pathLst>
                <a:path w="60067" h="226776">
                  <a:moveTo>
                    <a:pt x="60066" y="23917"/>
                  </a:moveTo>
                  <a:lnTo>
                    <a:pt x="60066" y="23917"/>
                  </a:lnTo>
                  <a:lnTo>
                    <a:pt x="54996" y="18142"/>
                  </a:lnTo>
                  <a:lnTo>
                    <a:pt x="45139" y="3523"/>
                  </a:lnTo>
                  <a:lnTo>
                    <a:pt x="39085" y="742"/>
                  </a:lnTo>
                  <a:lnTo>
                    <a:pt x="35496" y="0"/>
                  </a:lnTo>
                  <a:lnTo>
                    <a:pt x="20330" y="2327"/>
                  </a:lnTo>
                  <a:lnTo>
                    <a:pt x="15937" y="5290"/>
                  </a:lnTo>
                  <a:lnTo>
                    <a:pt x="9173" y="14227"/>
                  </a:lnTo>
                  <a:lnTo>
                    <a:pt x="1399" y="34530"/>
                  </a:lnTo>
                  <a:lnTo>
                    <a:pt x="2477" y="48389"/>
                  </a:lnTo>
                  <a:lnTo>
                    <a:pt x="9136" y="64329"/>
                  </a:lnTo>
                  <a:lnTo>
                    <a:pt x="11296" y="67792"/>
                  </a:lnTo>
                  <a:lnTo>
                    <a:pt x="14147" y="69394"/>
                  </a:lnTo>
                  <a:lnTo>
                    <a:pt x="17459" y="69758"/>
                  </a:lnTo>
                  <a:lnTo>
                    <a:pt x="21078" y="69294"/>
                  </a:lnTo>
                  <a:lnTo>
                    <a:pt x="24196" y="67574"/>
                  </a:lnTo>
                  <a:lnTo>
                    <a:pt x="43054" y="47376"/>
                  </a:lnTo>
                  <a:lnTo>
                    <a:pt x="44492" y="47317"/>
                  </a:lnTo>
                  <a:lnTo>
                    <a:pt x="45450" y="48689"/>
                  </a:lnTo>
                  <a:lnTo>
                    <a:pt x="46988" y="61031"/>
                  </a:lnTo>
                  <a:lnTo>
                    <a:pt x="47333" y="108543"/>
                  </a:lnTo>
                  <a:lnTo>
                    <a:pt x="46654" y="155534"/>
                  </a:lnTo>
                  <a:lnTo>
                    <a:pt x="38527" y="203048"/>
                  </a:lnTo>
                  <a:lnTo>
                    <a:pt x="30737" y="216655"/>
                  </a:lnTo>
                  <a:lnTo>
                    <a:pt x="21631" y="225289"/>
                  </a:lnTo>
                  <a:lnTo>
                    <a:pt x="18215" y="226604"/>
                  </a:lnTo>
                  <a:lnTo>
                    <a:pt x="15232" y="226775"/>
                  </a:lnTo>
                  <a:lnTo>
                    <a:pt x="8155" y="223202"/>
                  </a:lnTo>
                  <a:lnTo>
                    <a:pt x="4292" y="220274"/>
                  </a:lnTo>
                  <a:lnTo>
                    <a:pt x="0" y="205731"/>
                  </a:lnTo>
                  <a:lnTo>
                    <a:pt x="2916" y="13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3837"/>
            <p:cNvSpPr/>
            <p:nvPr>
              <p:custDataLst>
                <p:tags r:id="rId109"/>
              </p:custDataLst>
            </p:nvPr>
          </p:nvSpPr>
          <p:spPr>
            <a:xfrm>
              <a:off x="806734" y="1844780"/>
              <a:ext cx="50517" cy="168171"/>
            </a:xfrm>
            <a:custGeom>
              <a:avLst/>
              <a:gdLst/>
              <a:ahLst/>
              <a:cxnLst/>
              <a:rect l="0" t="0" r="0" b="0"/>
              <a:pathLst>
                <a:path w="50517" h="168171">
                  <a:moveTo>
                    <a:pt x="6066" y="9420"/>
                  </a:moveTo>
                  <a:lnTo>
                    <a:pt x="6066" y="9420"/>
                  </a:lnTo>
                  <a:lnTo>
                    <a:pt x="9437" y="6049"/>
                  </a:lnTo>
                  <a:lnTo>
                    <a:pt x="11092" y="2512"/>
                  </a:lnTo>
                  <a:lnTo>
                    <a:pt x="11533" y="582"/>
                  </a:lnTo>
                  <a:lnTo>
                    <a:pt x="11828" y="0"/>
                  </a:lnTo>
                  <a:lnTo>
                    <a:pt x="12024" y="318"/>
                  </a:lnTo>
                  <a:lnTo>
                    <a:pt x="11695" y="37730"/>
                  </a:lnTo>
                  <a:lnTo>
                    <a:pt x="7387" y="80184"/>
                  </a:lnTo>
                  <a:lnTo>
                    <a:pt x="4576" y="118346"/>
                  </a:lnTo>
                  <a:lnTo>
                    <a:pt x="676" y="143041"/>
                  </a:lnTo>
                  <a:lnTo>
                    <a:pt x="356" y="143656"/>
                  </a:lnTo>
                  <a:lnTo>
                    <a:pt x="0" y="140577"/>
                  </a:lnTo>
                  <a:lnTo>
                    <a:pt x="3171" y="127539"/>
                  </a:lnTo>
                  <a:lnTo>
                    <a:pt x="15321" y="110270"/>
                  </a:lnTo>
                  <a:lnTo>
                    <a:pt x="32327" y="98490"/>
                  </a:lnTo>
                  <a:lnTo>
                    <a:pt x="36979" y="97022"/>
                  </a:lnTo>
                  <a:lnTo>
                    <a:pt x="40785" y="96749"/>
                  </a:lnTo>
                  <a:lnTo>
                    <a:pt x="44029" y="97273"/>
                  </a:lnTo>
                  <a:lnTo>
                    <a:pt x="46191" y="99739"/>
                  </a:lnTo>
                  <a:lnTo>
                    <a:pt x="48594" y="108123"/>
                  </a:lnTo>
                  <a:lnTo>
                    <a:pt x="50516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3838"/>
            <p:cNvSpPr/>
            <p:nvPr>
              <p:custDataLst>
                <p:tags r:id="rId110"/>
              </p:custDataLst>
            </p:nvPr>
          </p:nvSpPr>
          <p:spPr>
            <a:xfrm>
              <a:off x="908050" y="1831088"/>
              <a:ext cx="28297" cy="188213"/>
            </a:xfrm>
            <a:custGeom>
              <a:avLst/>
              <a:gdLst/>
              <a:ahLst/>
              <a:cxnLst/>
              <a:rect l="0" t="0" r="0" b="0"/>
              <a:pathLst>
                <a:path w="28297" h="188213">
                  <a:moveTo>
                    <a:pt x="12700" y="23112"/>
                  </a:moveTo>
                  <a:lnTo>
                    <a:pt x="12700" y="23112"/>
                  </a:lnTo>
                  <a:lnTo>
                    <a:pt x="23531" y="2861"/>
                  </a:lnTo>
                  <a:lnTo>
                    <a:pt x="27627" y="0"/>
                  </a:lnTo>
                  <a:lnTo>
                    <a:pt x="28296" y="648"/>
                  </a:lnTo>
                  <a:lnTo>
                    <a:pt x="21869" y="42991"/>
                  </a:lnTo>
                  <a:lnTo>
                    <a:pt x="13535" y="82389"/>
                  </a:lnTo>
                  <a:lnTo>
                    <a:pt x="4398" y="129836"/>
                  </a:lnTo>
                  <a:lnTo>
                    <a:pt x="0" y="188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3839"/>
            <p:cNvSpPr/>
            <p:nvPr>
              <p:custDataLst>
                <p:tags r:id="rId111"/>
              </p:custDataLst>
            </p:nvPr>
          </p:nvSpPr>
          <p:spPr>
            <a:xfrm>
              <a:off x="867462" y="1905000"/>
              <a:ext cx="116789" cy="31751"/>
            </a:xfrm>
            <a:custGeom>
              <a:avLst/>
              <a:gdLst/>
              <a:ahLst/>
              <a:cxnLst/>
              <a:rect l="0" t="0" r="0" b="0"/>
              <a:pathLst>
                <a:path w="116789" h="31751">
                  <a:moveTo>
                    <a:pt x="8838" y="31750"/>
                  </a:moveTo>
                  <a:lnTo>
                    <a:pt x="8838" y="31750"/>
                  </a:lnTo>
                  <a:lnTo>
                    <a:pt x="0" y="31750"/>
                  </a:lnTo>
                  <a:lnTo>
                    <a:pt x="36452" y="27987"/>
                  </a:lnTo>
                  <a:lnTo>
                    <a:pt x="116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3840"/>
            <p:cNvSpPr/>
            <p:nvPr>
              <p:custDataLst>
                <p:tags r:id="rId112"/>
              </p:custDataLst>
            </p:nvPr>
          </p:nvSpPr>
          <p:spPr>
            <a:xfrm>
              <a:off x="1206640" y="1822450"/>
              <a:ext cx="57011" cy="228601"/>
            </a:xfrm>
            <a:custGeom>
              <a:avLst/>
              <a:gdLst/>
              <a:ahLst/>
              <a:cxnLst/>
              <a:rect l="0" t="0" r="0" b="0"/>
              <a:pathLst>
                <a:path w="57011" h="228601">
                  <a:moveTo>
                    <a:pt x="57010" y="0"/>
                  </a:moveTo>
                  <a:lnTo>
                    <a:pt x="57010" y="0"/>
                  </a:lnTo>
                  <a:lnTo>
                    <a:pt x="42704" y="0"/>
                  </a:lnTo>
                  <a:lnTo>
                    <a:pt x="40417" y="1411"/>
                  </a:lnTo>
                  <a:lnTo>
                    <a:pt x="26167" y="21048"/>
                  </a:lnTo>
                  <a:lnTo>
                    <a:pt x="10910" y="64417"/>
                  </a:lnTo>
                  <a:lnTo>
                    <a:pt x="2252" y="106955"/>
                  </a:lnTo>
                  <a:lnTo>
                    <a:pt x="332" y="143266"/>
                  </a:lnTo>
                  <a:lnTo>
                    <a:pt x="0" y="182228"/>
                  </a:lnTo>
                  <a:lnTo>
                    <a:pt x="621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3841"/>
            <p:cNvSpPr/>
            <p:nvPr>
              <p:custDataLst>
                <p:tags r:id="rId113"/>
              </p:custDataLst>
            </p:nvPr>
          </p:nvSpPr>
          <p:spPr>
            <a:xfrm>
              <a:off x="1168478" y="1943100"/>
              <a:ext cx="158673" cy="79661"/>
            </a:xfrm>
            <a:custGeom>
              <a:avLst/>
              <a:gdLst/>
              <a:ahLst/>
              <a:cxnLst/>
              <a:rect l="0" t="0" r="0" b="0"/>
              <a:pathLst>
                <a:path w="158673" h="79661">
                  <a:moveTo>
                    <a:pt x="6272" y="50800"/>
                  </a:moveTo>
                  <a:lnTo>
                    <a:pt x="6272" y="50800"/>
                  </a:lnTo>
                  <a:lnTo>
                    <a:pt x="2901" y="47429"/>
                  </a:lnTo>
                  <a:lnTo>
                    <a:pt x="1246" y="43892"/>
                  </a:lnTo>
                  <a:lnTo>
                    <a:pt x="0" y="27504"/>
                  </a:lnTo>
                  <a:lnTo>
                    <a:pt x="3719" y="24454"/>
                  </a:lnTo>
                  <a:lnTo>
                    <a:pt x="21589" y="15398"/>
                  </a:lnTo>
                  <a:lnTo>
                    <a:pt x="49063" y="13055"/>
                  </a:lnTo>
                  <a:lnTo>
                    <a:pt x="65910" y="16176"/>
                  </a:lnTo>
                  <a:lnTo>
                    <a:pt x="79838" y="21569"/>
                  </a:lnTo>
                  <a:lnTo>
                    <a:pt x="88592" y="31223"/>
                  </a:lnTo>
                  <a:lnTo>
                    <a:pt x="102339" y="57046"/>
                  </a:lnTo>
                  <a:lnTo>
                    <a:pt x="103531" y="67922"/>
                  </a:lnTo>
                  <a:lnTo>
                    <a:pt x="101709" y="76049"/>
                  </a:lnTo>
                  <a:lnTo>
                    <a:pt x="100236" y="78216"/>
                  </a:lnTo>
                  <a:lnTo>
                    <a:pt x="98548" y="79660"/>
                  </a:lnTo>
                  <a:lnTo>
                    <a:pt x="97423" y="79213"/>
                  </a:lnTo>
                  <a:lnTo>
                    <a:pt x="96172" y="74952"/>
                  </a:lnTo>
                  <a:lnTo>
                    <a:pt x="101145" y="46921"/>
                  </a:lnTo>
                  <a:lnTo>
                    <a:pt x="107469" y="32848"/>
                  </a:lnTo>
                  <a:lnTo>
                    <a:pt x="118746" y="21420"/>
                  </a:lnTo>
                  <a:lnTo>
                    <a:pt x="158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3842"/>
            <p:cNvSpPr/>
            <p:nvPr>
              <p:custDataLst>
                <p:tags r:id="rId114"/>
              </p:custDataLst>
            </p:nvPr>
          </p:nvSpPr>
          <p:spPr>
            <a:xfrm>
              <a:off x="1326150" y="1953784"/>
              <a:ext cx="51801" cy="86266"/>
            </a:xfrm>
            <a:custGeom>
              <a:avLst/>
              <a:gdLst/>
              <a:ahLst/>
              <a:cxnLst/>
              <a:rect l="0" t="0" r="0" b="0"/>
              <a:pathLst>
                <a:path w="51801" h="86266">
                  <a:moveTo>
                    <a:pt x="51800" y="21066"/>
                  </a:moveTo>
                  <a:lnTo>
                    <a:pt x="51800" y="21066"/>
                  </a:lnTo>
                  <a:lnTo>
                    <a:pt x="51800" y="14324"/>
                  </a:lnTo>
                  <a:lnTo>
                    <a:pt x="49918" y="9132"/>
                  </a:lnTo>
                  <a:lnTo>
                    <a:pt x="48429" y="6760"/>
                  </a:lnTo>
                  <a:lnTo>
                    <a:pt x="39591" y="51"/>
                  </a:lnTo>
                  <a:lnTo>
                    <a:pt x="35194" y="0"/>
                  </a:lnTo>
                  <a:lnTo>
                    <a:pt x="24664" y="3707"/>
                  </a:lnTo>
                  <a:lnTo>
                    <a:pt x="16691" y="11940"/>
                  </a:lnTo>
                  <a:lnTo>
                    <a:pt x="2453" y="37843"/>
                  </a:lnTo>
                  <a:lnTo>
                    <a:pt x="0" y="51806"/>
                  </a:lnTo>
                  <a:lnTo>
                    <a:pt x="2585" y="69685"/>
                  </a:lnTo>
                  <a:lnTo>
                    <a:pt x="4173" y="74645"/>
                  </a:lnTo>
                  <a:lnTo>
                    <a:pt x="7349" y="78658"/>
                  </a:lnTo>
                  <a:lnTo>
                    <a:pt x="16522" y="84998"/>
                  </a:lnTo>
                  <a:lnTo>
                    <a:pt x="21226" y="86265"/>
                  </a:lnTo>
                  <a:lnTo>
                    <a:pt x="30215" y="85791"/>
                  </a:lnTo>
                  <a:lnTo>
                    <a:pt x="38914" y="77584"/>
                  </a:lnTo>
                  <a:lnTo>
                    <a:pt x="43209" y="71445"/>
                  </a:lnTo>
                  <a:lnTo>
                    <a:pt x="49255" y="45949"/>
                  </a:lnTo>
                  <a:lnTo>
                    <a:pt x="51800" y="2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3843"/>
            <p:cNvSpPr/>
            <p:nvPr>
              <p:custDataLst>
                <p:tags r:id="rId115"/>
              </p:custDataLst>
            </p:nvPr>
          </p:nvSpPr>
          <p:spPr>
            <a:xfrm>
              <a:off x="1409700" y="1948360"/>
              <a:ext cx="106019" cy="78783"/>
            </a:xfrm>
            <a:custGeom>
              <a:avLst/>
              <a:gdLst/>
              <a:ahLst/>
              <a:cxnLst/>
              <a:rect l="0" t="0" r="0" b="0"/>
              <a:pathLst>
                <a:path w="106019" h="78783">
                  <a:moveTo>
                    <a:pt x="0" y="1090"/>
                  </a:moveTo>
                  <a:lnTo>
                    <a:pt x="0" y="1090"/>
                  </a:lnTo>
                  <a:lnTo>
                    <a:pt x="3371" y="1090"/>
                  </a:lnTo>
                  <a:lnTo>
                    <a:pt x="4364" y="1795"/>
                  </a:lnTo>
                  <a:lnTo>
                    <a:pt x="5026" y="2971"/>
                  </a:lnTo>
                  <a:lnTo>
                    <a:pt x="5958" y="9879"/>
                  </a:lnTo>
                  <a:lnTo>
                    <a:pt x="8115" y="22744"/>
                  </a:lnTo>
                  <a:lnTo>
                    <a:pt x="15755" y="52233"/>
                  </a:lnTo>
                  <a:lnTo>
                    <a:pt x="13061" y="78470"/>
                  </a:lnTo>
                  <a:lnTo>
                    <a:pt x="12941" y="78782"/>
                  </a:lnTo>
                  <a:lnTo>
                    <a:pt x="12747" y="67472"/>
                  </a:lnTo>
                  <a:lnTo>
                    <a:pt x="19875" y="21231"/>
                  </a:lnTo>
                  <a:lnTo>
                    <a:pt x="25532" y="10982"/>
                  </a:lnTo>
                  <a:lnTo>
                    <a:pt x="30868" y="5486"/>
                  </a:lnTo>
                  <a:lnTo>
                    <a:pt x="33278" y="4021"/>
                  </a:lnTo>
                  <a:lnTo>
                    <a:pt x="34886" y="5161"/>
                  </a:lnTo>
                  <a:lnTo>
                    <a:pt x="41048" y="31233"/>
                  </a:lnTo>
                  <a:lnTo>
                    <a:pt x="41056" y="41063"/>
                  </a:lnTo>
                  <a:lnTo>
                    <a:pt x="38684" y="53122"/>
                  </a:lnTo>
                  <a:lnTo>
                    <a:pt x="39195" y="54123"/>
                  </a:lnTo>
                  <a:lnTo>
                    <a:pt x="40241" y="54084"/>
                  </a:lnTo>
                  <a:lnTo>
                    <a:pt x="41644" y="53353"/>
                  </a:lnTo>
                  <a:lnTo>
                    <a:pt x="50988" y="31360"/>
                  </a:lnTo>
                  <a:lnTo>
                    <a:pt x="59304" y="10518"/>
                  </a:lnTo>
                  <a:lnTo>
                    <a:pt x="67279" y="3399"/>
                  </a:lnTo>
                  <a:lnTo>
                    <a:pt x="72370" y="513"/>
                  </a:lnTo>
                  <a:lnTo>
                    <a:pt x="77880" y="0"/>
                  </a:lnTo>
                  <a:lnTo>
                    <a:pt x="89647" y="3192"/>
                  </a:lnTo>
                  <a:lnTo>
                    <a:pt x="98169" y="11197"/>
                  </a:lnTo>
                  <a:lnTo>
                    <a:pt x="101429" y="16294"/>
                  </a:lnTo>
                  <a:lnTo>
                    <a:pt x="106018" y="36953"/>
                  </a:lnTo>
                  <a:lnTo>
                    <a:pt x="101600" y="70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3844"/>
            <p:cNvSpPr/>
            <p:nvPr>
              <p:custDataLst>
                <p:tags r:id="rId116"/>
              </p:custDataLst>
            </p:nvPr>
          </p:nvSpPr>
          <p:spPr>
            <a:xfrm>
              <a:off x="1772688" y="1862315"/>
              <a:ext cx="105533" cy="180451"/>
            </a:xfrm>
            <a:custGeom>
              <a:avLst/>
              <a:gdLst/>
              <a:ahLst/>
              <a:cxnLst/>
              <a:rect l="0" t="0" r="0" b="0"/>
              <a:pathLst>
                <a:path w="105533" h="180451">
                  <a:moveTo>
                    <a:pt x="18012" y="10935"/>
                  </a:moveTo>
                  <a:lnTo>
                    <a:pt x="18012" y="10935"/>
                  </a:lnTo>
                  <a:lnTo>
                    <a:pt x="7077" y="0"/>
                  </a:lnTo>
                  <a:lnTo>
                    <a:pt x="5783" y="823"/>
                  </a:lnTo>
                  <a:lnTo>
                    <a:pt x="2464" y="5500"/>
                  </a:lnTo>
                  <a:lnTo>
                    <a:pt x="0" y="19437"/>
                  </a:lnTo>
                  <a:lnTo>
                    <a:pt x="980" y="58107"/>
                  </a:lnTo>
                  <a:lnTo>
                    <a:pt x="4456" y="101627"/>
                  </a:lnTo>
                  <a:lnTo>
                    <a:pt x="14075" y="147581"/>
                  </a:lnTo>
                  <a:lnTo>
                    <a:pt x="26959" y="172151"/>
                  </a:lnTo>
                  <a:lnTo>
                    <a:pt x="32443" y="176973"/>
                  </a:lnTo>
                  <a:lnTo>
                    <a:pt x="38216" y="179483"/>
                  </a:lnTo>
                  <a:lnTo>
                    <a:pt x="44181" y="180450"/>
                  </a:lnTo>
                  <a:lnTo>
                    <a:pt x="58335" y="173999"/>
                  </a:lnTo>
                  <a:lnTo>
                    <a:pt x="73328" y="161019"/>
                  </a:lnTo>
                  <a:lnTo>
                    <a:pt x="99929" y="123902"/>
                  </a:lnTo>
                  <a:lnTo>
                    <a:pt x="105532" y="84363"/>
                  </a:lnTo>
                  <a:lnTo>
                    <a:pt x="104758" y="43313"/>
                  </a:lnTo>
                  <a:lnTo>
                    <a:pt x="101016" y="31675"/>
                  </a:lnTo>
                  <a:lnTo>
                    <a:pt x="92760" y="22218"/>
                  </a:lnTo>
                  <a:lnTo>
                    <a:pt x="93244" y="22690"/>
                  </a:lnTo>
                  <a:lnTo>
                    <a:pt x="100562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3845"/>
            <p:cNvSpPr/>
            <p:nvPr>
              <p:custDataLst>
                <p:tags r:id="rId117"/>
              </p:custDataLst>
            </p:nvPr>
          </p:nvSpPr>
          <p:spPr>
            <a:xfrm>
              <a:off x="1945610" y="1851530"/>
              <a:ext cx="60991" cy="190810"/>
            </a:xfrm>
            <a:custGeom>
              <a:avLst/>
              <a:gdLst/>
              <a:ahLst/>
              <a:cxnLst/>
              <a:rect l="0" t="0" r="0" b="0"/>
              <a:pathLst>
                <a:path w="60991" h="190810">
                  <a:moveTo>
                    <a:pt x="60990" y="28070"/>
                  </a:moveTo>
                  <a:lnTo>
                    <a:pt x="60990" y="28070"/>
                  </a:lnTo>
                  <a:lnTo>
                    <a:pt x="60990" y="24699"/>
                  </a:lnTo>
                  <a:lnTo>
                    <a:pt x="54523" y="5301"/>
                  </a:lnTo>
                  <a:lnTo>
                    <a:pt x="51530" y="782"/>
                  </a:lnTo>
                  <a:lnTo>
                    <a:pt x="49039" y="0"/>
                  </a:lnTo>
                  <a:lnTo>
                    <a:pt x="42508" y="1013"/>
                  </a:lnTo>
                  <a:lnTo>
                    <a:pt x="36783" y="5696"/>
                  </a:lnTo>
                  <a:lnTo>
                    <a:pt x="20617" y="30314"/>
                  </a:lnTo>
                  <a:lnTo>
                    <a:pt x="7180" y="71265"/>
                  </a:lnTo>
                  <a:lnTo>
                    <a:pt x="675" y="114089"/>
                  </a:lnTo>
                  <a:lnTo>
                    <a:pt x="0" y="161556"/>
                  </a:lnTo>
                  <a:lnTo>
                    <a:pt x="3544" y="176297"/>
                  </a:lnTo>
                  <a:lnTo>
                    <a:pt x="9823" y="185201"/>
                  </a:lnTo>
                  <a:lnTo>
                    <a:pt x="17318" y="189628"/>
                  </a:lnTo>
                  <a:lnTo>
                    <a:pt x="21292" y="190809"/>
                  </a:lnTo>
                  <a:lnTo>
                    <a:pt x="26058" y="189479"/>
                  </a:lnTo>
                  <a:lnTo>
                    <a:pt x="36998" y="182357"/>
                  </a:lnTo>
                  <a:lnTo>
                    <a:pt x="48315" y="169819"/>
                  </a:lnTo>
                  <a:lnTo>
                    <a:pt x="51829" y="161390"/>
                  </a:lnTo>
                  <a:lnTo>
                    <a:pt x="52766" y="157167"/>
                  </a:lnTo>
                  <a:lnTo>
                    <a:pt x="51926" y="148711"/>
                  </a:lnTo>
                  <a:lnTo>
                    <a:pt x="50713" y="144481"/>
                  </a:lnTo>
                  <a:lnTo>
                    <a:pt x="47789" y="140955"/>
                  </a:lnTo>
                  <a:lnTo>
                    <a:pt x="16540" y="116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0" name="SMARTInkShape-Group715"/>
          <p:cNvGrpSpPr/>
          <p:nvPr/>
        </p:nvGrpSpPr>
        <p:grpSpPr>
          <a:xfrm>
            <a:off x="598665" y="704850"/>
            <a:ext cx="295803" cy="429604"/>
            <a:chOff x="598665" y="704850"/>
            <a:chExt cx="295803" cy="429604"/>
          </a:xfrm>
        </p:grpSpPr>
        <p:sp>
          <p:nvSpPr>
            <p:cNvPr id="1028" name="SMARTInkShape-3846"/>
            <p:cNvSpPr/>
            <p:nvPr>
              <p:custDataLst>
                <p:tags r:id="rId88"/>
              </p:custDataLst>
            </p:nvPr>
          </p:nvSpPr>
          <p:spPr>
            <a:xfrm>
              <a:off x="598665" y="704850"/>
              <a:ext cx="176036" cy="215944"/>
            </a:xfrm>
            <a:custGeom>
              <a:avLst/>
              <a:gdLst/>
              <a:ahLst/>
              <a:cxnLst/>
              <a:rect l="0" t="0" r="0" b="0"/>
              <a:pathLst>
                <a:path w="176036" h="215944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17" y="1411"/>
                  </a:lnTo>
                  <a:lnTo>
                    <a:pt x="7256" y="15696"/>
                  </a:lnTo>
                  <a:lnTo>
                    <a:pt x="15650" y="26732"/>
                  </a:lnTo>
                  <a:lnTo>
                    <a:pt x="54443" y="67981"/>
                  </a:lnTo>
                  <a:lnTo>
                    <a:pt x="92067" y="113561"/>
                  </a:lnTo>
                  <a:lnTo>
                    <a:pt x="127097" y="160076"/>
                  </a:lnTo>
                  <a:lnTo>
                    <a:pt x="162886" y="207313"/>
                  </a:lnTo>
                  <a:lnTo>
                    <a:pt x="170191" y="214905"/>
                  </a:lnTo>
                  <a:lnTo>
                    <a:pt x="172139" y="215943"/>
                  </a:lnTo>
                  <a:lnTo>
                    <a:pt x="173438" y="215928"/>
                  </a:lnTo>
                  <a:lnTo>
                    <a:pt x="174304" y="214508"/>
                  </a:lnTo>
                  <a:lnTo>
                    <a:pt x="176035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3847"/>
            <p:cNvSpPr/>
            <p:nvPr>
              <p:custDataLst>
                <p:tags r:id="rId89"/>
              </p:custDataLst>
            </p:nvPr>
          </p:nvSpPr>
          <p:spPr>
            <a:xfrm>
              <a:off x="762838" y="747712"/>
              <a:ext cx="131630" cy="386742"/>
            </a:xfrm>
            <a:custGeom>
              <a:avLst/>
              <a:gdLst/>
              <a:ahLst/>
              <a:cxnLst/>
              <a:rect l="0" t="0" r="0" b="0"/>
              <a:pathLst>
                <a:path w="131630" h="386742">
                  <a:moveTo>
                    <a:pt x="126162" y="20638"/>
                  </a:moveTo>
                  <a:lnTo>
                    <a:pt x="126162" y="20638"/>
                  </a:lnTo>
                  <a:lnTo>
                    <a:pt x="131629" y="9703"/>
                  </a:lnTo>
                  <a:lnTo>
                    <a:pt x="128879" y="1719"/>
                  </a:lnTo>
                  <a:lnTo>
                    <a:pt x="127268" y="264"/>
                  </a:lnTo>
                  <a:lnTo>
                    <a:pt x="125488" y="0"/>
                  </a:lnTo>
                  <a:lnTo>
                    <a:pt x="101692" y="7154"/>
                  </a:lnTo>
                  <a:lnTo>
                    <a:pt x="91533" y="13704"/>
                  </a:lnTo>
                  <a:lnTo>
                    <a:pt x="56059" y="60850"/>
                  </a:lnTo>
                  <a:lnTo>
                    <a:pt x="23384" y="107879"/>
                  </a:lnTo>
                  <a:lnTo>
                    <a:pt x="4238" y="135388"/>
                  </a:lnTo>
                  <a:lnTo>
                    <a:pt x="666" y="149261"/>
                  </a:lnTo>
                  <a:lnTo>
                    <a:pt x="0" y="185956"/>
                  </a:lnTo>
                  <a:lnTo>
                    <a:pt x="8018" y="231636"/>
                  </a:lnTo>
                  <a:lnTo>
                    <a:pt x="14094" y="267620"/>
                  </a:lnTo>
                  <a:lnTo>
                    <a:pt x="17399" y="314592"/>
                  </a:lnTo>
                  <a:lnTo>
                    <a:pt x="18051" y="358260"/>
                  </a:lnTo>
                  <a:lnTo>
                    <a:pt x="18180" y="384524"/>
                  </a:lnTo>
                  <a:lnTo>
                    <a:pt x="18896" y="386701"/>
                  </a:lnTo>
                  <a:lnTo>
                    <a:pt x="20079" y="386741"/>
                  </a:lnTo>
                  <a:lnTo>
                    <a:pt x="23275" y="383023"/>
                  </a:lnTo>
                  <a:lnTo>
                    <a:pt x="28336" y="373701"/>
                  </a:lnTo>
                  <a:lnTo>
                    <a:pt x="30912" y="363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8" name="SMARTInkShape-Group716"/>
          <p:cNvGrpSpPr/>
          <p:nvPr/>
        </p:nvGrpSpPr>
        <p:grpSpPr>
          <a:xfrm>
            <a:off x="9791417" y="4946650"/>
            <a:ext cx="857534" cy="799050"/>
            <a:chOff x="9791417" y="4946650"/>
            <a:chExt cx="857534" cy="799050"/>
          </a:xfrm>
        </p:grpSpPr>
        <p:sp>
          <p:nvSpPr>
            <p:cNvPr id="1031" name="SMARTInkShape-3848"/>
            <p:cNvSpPr/>
            <p:nvPr>
              <p:custDataLst>
                <p:tags r:id="rId81"/>
              </p:custDataLst>
            </p:nvPr>
          </p:nvSpPr>
          <p:spPr>
            <a:xfrm>
              <a:off x="9791417" y="4946650"/>
              <a:ext cx="171734" cy="203201"/>
            </a:xfrm>
            <a:custGeom>
              <a:avLst/>
              <a:gdLst/>
              <a:ahLst/>
              <a:cxnLst/>
              <a:rect l="0" t="0" r="0" b="0"/>
              <a:pathLst>
                <a:path w="171734" h="203201">
                  <a:moveTo>
                    <a:pt x="146333" y="0"/>
                  </a:moveTo>
                  <a:lnTo>
                    <a:pt x="146333" y="0"/>
                  </a:lnTo>
                  <a:lnTo>
                    <a:pt x="151800" y="0"/>
                  </a:lnTo>
                  <a:lnTo>
                    <a:pt x="152095" y="705"/>
                  </a:lnTo>
                  <a:lnTo>
                    <a:pt x="152605" y="12209"/>
                  </a:lnTo>
                  <a:lnTo>
                    <a:pt x="145766" y="57712"/>
                  </a:lnTo>
                  <a:lnTo>
                    <a:pt x="136054" y="89066"/>
                  </a:lnTo>
                  <a:lnTo>
                    <a:pt x="115739" y="127335"/>
                  </a:lnTo>
                  <a:lnTo>
                    <a:pt x="86496" y="152052"/>
                  </a:lnTo>
                  <a:lnTo>
                    <a:pt x="65966" y="163507"/>
                  </a:lnTo>
                  <a:lnTo>
                    <a:pt x="48290" y="166038"/>
                  </a:lnTo>
                  <a:lnTo>
                    <a:pt x="30790" y="164106"/>
                  </a:lnTo>
                  <a:lnTo>
                    <a:pt x="18312" y="158543"/>
                  </a:lnTo>
                  <a:lnTo>
                    <a:pt x="8062" y="147605"/>
                  </a:lnTo>
                  <a:lnTo>
                    <a:pt x="3350" y="140736"/>
                  </a:lnTo>
                  <a:lnTo>
                    <a:pt x="0" y="125579"/>
                  </a:lnTo>
                  <a:lnTo>
                    <a:pt x="95" y="117585"/>
                  </a:lnTo>
                  <a:lnTo>
                    <a:pt x="1567" y="111552"/>
                  </a:lnTo>
                  <a:lnTo>
                    <a:pt x="6969" y="102965"/>
                  </a:lnTo>
                  <a:lnTo>
                    <a:pt x="19715" y="98678"/>
                  </a:lnTo>
                  <a:lnTo>
                    <a:pt x="44847" y="98147"/>
                  </a:lnTo>
                  <a:lnTo>
                    <a:pt x="62422" y="102183"/>
                  </a:lnTo>
                  <a:lnTo>
                    <a:pt x="98687" y="122020"/>
                  </a:lnTo>
                  <a:lnTo>
                    <a:pt x="140680" y="154246"/>
                  </a:lnTo>
                  <a:lnTo>
                    <a:pt x="171733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3849"/>
            <p:cNvSpPr/>
            <p:nvPr>
              <p:custDataLst>
                <p:tags r:id="rId82"/>
              </p:custDataLst>
            </p:nvPr>
          </p:nvSpPr>
          <p:spPr>
            <a:xfrm>
              <a:off x="10058400" y="50736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45563" y="6350"/>
                  </a:lnTo>
                  <a:lnTo>
                    <a:pt x="92257" y="635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3850"/>
            <p:cNvSpPr/>
            <p:nvPr>
              <p:custDataLst>
                <p:tags r:id="rId83"/>
              </p:custDataLst>
            </p:nvPr>
          </p:nvSpPr>
          <p:spPr>
            <a:xfrm>
              <a:off x="10395064" y="4974010"/>
              <a:ext cx="177687" cy="156791"/>
            </a:xfrm>
            <a:custGeom>
              <a:avLst/>
              <a:gdLst/>
              <a:ahLst/>
              <a:cxnLst/>
              <a:rect l="0" t="0" r="0" b="0"/>
              <a:pathLst>
                <a:path w="177687" h="156791">
                  <a:moveTo>
                    <a:pt x="101486" y="61540"/>
                  </a:moveTo>
                  <a:lnTo>
                    <a:pt x="101486" y="61540"/>
                  </a:lnTo>
                  <a:lnTo>
                    <a:pt x="97123" y="51401"/>
                  </a:lnTo>
                  <a:lnTo>
                    <a:pt x="92026" y="31687"/>
                  </a:lnTo>
                  <a:lnTo>
                    <a:pt x="74764" y="4391"/>
                  </a:lnTo>
                  <a:lnTo>
                    <a:pt x="66325" y="862"/>
                  </a:lnTo>
                  <a:lnTo>
                    <a:pt x="55520" y="0"/>
                  </a:lnTo>
                  <a:lnTo>
                    <a:pt x="43662" y="1968"/>
                  </a:lnTo>
                  <a:lnTo>
                    <a:pt x="33218" y="10840"/>
                  </a:lnTo>
                  <a:lnTo>
                    <a:pt x="7020" y="55595"/>
                  </a:lnTo>
                  <a:lnTo>
                    <a:pt x="0" y="71598"/>
                  </a:lnTo>
                  <a:lnTo>
                    <a:pt x="171" y="89529"/>
                  </a:lnTo>
                  <a:lnTo>
                    <a:pt x="2193" y="99249"/>
                  </a:lnTo>
                  <a:lnTo>
                    <a:pt x="5657" y="106435"/>
                  </a:lnTo>
                  <a:lnTo>
                    <a:pt x="15151" y="116301"/>
                  </a:lnTo>
                  <a:lnTo>
                    <a:pt x="24545" y="121156"/>
                  </a:lnTo>
                  <a:lnTo>
                    <a:pt x="29025" y="122450"/>
                  </a:lnTo>
                  <a:lnTo>
                    <a:pt x="52184" y="117532"/>
                  </a:lnTo>
                  <a:lnTo>
                    <a:pt x="65698" y="109003"/>
                  </a:lnTo>
                  <a:lnTo>
                    <a:pt x="76406" y="96746"/>
                  </a:lnTo>
                  <a:lnTo>
                    <a:pt x="97670" y="52003"/>
                  </a:lnTo>
                  <a:lnTo>
                    <a:pt x="99789" y="46718"/>
                  </a:lnTo>
                  <a:lnTo>
                    <a:pt x="100354" y="47425"/>
                  </a:lnTo>
                  <a:lnTo>
                    <a:pt x="103504" y="76642"/>
                  </a:lnTo>
                  <a:lnTo>
                    <a:pt x="131359" y="123797"/>
                  </a:lnTo>
                  <a:lnTo>
                    <a:pt x="148358" y="141448"/>
                  </a:lnTo>
                  <a:lnTo>
                    <a:pt x="177686" y="156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3851"/>
            <p:cNvSpPr/>
            <p:nvPr>
              <p:custDataLst>
                <p:tags r:id="rId84"/>
              </p:custDataLst>
            </p:nvPr>
          </p:nvSpPr>
          <p:spPr>
            <a:xfrm>
              <a:off x="9791700" y="5334000"/>
              <a:ext cx="762001" cy="12600"/>
            </a:xfrm>
            <a:custGeom>
              <a:avLst/>
              <a:gdLst/>
              <a:ahLst/>
              <a:cxnLst/>
              <a:rect l="0" t="0" r="0" b="0"/>
              <a:pathLst>
                <a:path w="762001" h="12600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705" y="10125"/>
                  </a:lnTo>
                  <a:lnTo>
                    <a:pt x="1881" y="10983"/>
                  </a:lnTo>
                  <a:lnTo>
                    <a:pt x="3370" y="11555"/>
                  </a:lnTo>
                  <a:lnTo>
                    <a:pt x="48185" y="12599"/>
                  </a:lnTo>
                  <a:lnTo>
                    <a:pt x="95151" y="7610"/>
                  </a:lnTo>
                  <a:lnTo>
                    <a:pt x="132365" y="3852"/>
                  </a:lnTo>
                  <a:lnTo>
                    <a:pt x="167249" y="1713"/>
                  </a:lnTo>
                  <a:lnTo>
                    <a:pt x="199923" y="761"/>
                  </a:lnTo>
                  <a:lnTo>
                    <a:pt x="233258" y="338"/>
                  </a:lnTo>
                  <a:lnTo>
                    <a:pt x="266889" y="150"/>
                  </a:lnTo>
                  <a:lnTo>
                    <a:pt x="300651" y="67"/>
                  </a:lnTo>
                  <a:lnTo>
                    <a:pt x="334470" y="29"/>
                  </a:lnTo>
                  <a:lnTo>
                    <a:pt x="368316" y="14"/>
                  </a:lnTo>
                  <a:lnTo>
                    <a:pt x="402880" y="5"/>
                  </a:lnTo>
                  <a:lnTo>
                    <a:pt x="439407" y="2"/>
                  </a:lnTo>
                  <a:lnTo>
                    <a:pt x="474927" y="1"/>
                  </a:lnTo>
                  <a:lnTo>
                    <a:pt x="508822" y="0"/>
                  </a:lnTo>
                  <a:lnTo>
                    <a:pt x="555672" y="706"/>
                  </a:lnTo>
                  <a:lnTo>
                    <a:pt x="599422" y="4364"/>
                  </a:lnTo>
                  <a:lnTo>
                    <a:pt x="638177" y="5762"/>
                  </a:lnTo>
                  <a:lnTo>
                    <a:pt x="670985" y="6088"/>
                  </a:lnTo>
                  <a:lnTo>
                    <a:pt x="715041" y="6272"/>
                  </a:lnTo>
                  <a:lnTo>
                    <a:pt x="762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3852"/>
            <p:cNvSpPr/>
            <p:nvPr>
              <p:custDataLst>
                <p:tags r:id="rId85"/>
              </p:custDataLst>
            </p:nvPr>
          </p:nvSpPr>
          <p:spPr>
            <a:xfrm>
              <a:off x="9920166" y="5474583"/>
              <a:ext cx="142772" cy="271117"/>
            </a:xfrm>
            <a:custGeom>
              <a:avLst/>
              <a:gdLst/>
              <a:ahLst/>
              <a:cxnLst/>
              <a:rect l="0" t="0" r="0" b="0"/>
              <a:pathLst>
                <a:path w="142772" h="271117">
                  <a:moveTo>
                    <a:pt x="4884" y="5467"/>
                  </a:moveTo>
                  <a:lnTo>
                    <a:pt x="4884" y="5467"/>
                  </a:lnTo>
                  <a:lnTo>
                    <a:pt x="4884" y="0"/>
                  </a:lnTo>
                  <a:lnTo>
                    <a:pt x="8254" y="41856"/>
                  </a:lnTo>
                  <a:lnTo>
                    <a:pt x="10351" y="83434"/>
                  </a:lnTo>
                  <a:lnTo>
                    <a:pt x="10971" y="124759"/>
                  </a:lnTo>
                  <a:lnTo>
                    <a:pt x="7785" y="170556"/>
                  </a:lnTo>
                  <a:lnTo>
                    <a:pt x="1094" y="214910"/>
                  </a:lnTo>
                  <a:lnTo>
                    <a:pt x="0" y="232233"/>
                  </a:lnTo>
                  <a:lnTo>
                    <a:pt x="921" y="234960"/>
                  </a:lnTo>
                  <a:lnTo>
                    <a:pt x="2242" y="236779"/>
                  </a:lnTo>
                  <a:lnTo>
                    <a:pt x="4534" y="236580"/>
                  </a:lnTo>
                  <a:lnTo>
                    <a:pt x="10843" y="232597"/>
                  </a:lnTo>
                  <a:lnTo>
                    <a:pt x="39557" y="195522"/>
                  </a:lnTo>
                  <a:lnTo>
                    <a:pt x="68771" y="181649"/>
                  </a:lnTo>
                  <a:lnTo>
                    <a:pt x="81255" y="180902"/>
                  </a:lnTo>
                  <a:lnTo>
                    <a:pt x="102066" y="186330"/>
                  </a:lnTo>
                  <a:lnTo>
                    <a:pt x="122343" y="196874"/>
                  </a:lnTo>
                  <a:lnTo>
                    <a:pt x="127640" y="200805"/>
                  </a:lnTo>
                  <a:lnTo>
                    <a:pt x="135409" y="212699"/>
                  </a:lnTo>
                  <a:lnTo>
                    <a:pt x="141865" y="233379"/>
                  </a:lnTo>
                  <a:lnTo>
                    <a:pt x="142771" y="239959"/>
                  </a:lnTo>
                  <a:lnTo>
                    <a:pt x="140016" y="251033"/>
                  </a:lnTo>
                  <a:lnTo>
                    <a:pt x="137306" y="255961"/>
                  </a:lnTo>
                  <a:lnTo>
                    <a:pt x="126767" y="263318"/>
                  </a:lnTo>
                  <a:lnTo>
                    <a:pt x="106848" y="269545"/>
                  </a:lnTo>
                  <a:lnTo>
                    <a:pt x="69006" y="271116"/>
                  </a:lnTo>
                  <a:lnTo>
                    <a:pt x="24715" y="265669"/>
                  </a:lnTo>
                  <a:lnTo>
                    <a:pt x="17696" y="262694"/>
                  </a:lnTo>
                  <a:lnTo>
                    <a:pt x="16247" y="261618"/>
                  </a:lnTo>
                  <a:lnTo>
                    <a:pt x="15986" y="260902"/>
                  </a:lnTo>
                  <a:lnTo>
                    <a:pt x="18287" y="259400"/>
                  </a:lnTo>
                  <a:lnTo>
                    <a:pt x="30284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3853"/>
            <p:cNvSpPr/>
            <p:nvPr>
              <p:custDataLst>
                <p:tags r:id="rId86"/>
              </p:custDataLst>
            </p:nvPr>
          </p:nvSpPr>
          <p:spPr>
            <a:xfrm>
              <a:off x="10221011" y="5683250"/>
              <a:ext cx="154890" cy="31751"/>
            </a:xfrm>
            <a:custGeom>
              <a:avLst/>
              <a:gdLst/>
              <a:ahLst/>
              <a:cxnLst/>
              <a:rect l="0" t="0" r="0" b="0"/>
              <a:pathLst>
                <a:path w="154890" h="31751">
                  <a:moveTo>
                    <a:pt x="8839" y="31750"/>
                  </a:moveTo>
                  <a:lnTo>
                    <a:pt x="8839" y="31750"/>
                  </a:lnTo>
                  <a:lnTo>
                    <a:pt x="0" y="31750"/>
                  </a:lnTo>
                  <a:lnTo>
                    <a:pt x="830" y="29633"/>
                  </a:lnTo>
                  <a:lnTo>
                    <a:pt x="7396" y="21637"/>
                  </a:lnTo>
                  <a:lnTo>
                    <a:pt x="26366" y="11977"/>
                  </a:lnTo>
                  <a:lnTo>
                    <a:pt x="67492" y="3803"/>
                  </a:lnTo>
                  <a:lnTo>
                    <a:pt x="108436" y="5638"/>
                  </a:lnTo>
                  <a:lnTo>
                    <a:pt x="154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3854"/>
            <p:cNvSpPr/>
            <p:nvPr>
              <p:custDataLst>
                <p:tags r:id="rId87"/>
              </p:custDataLst>
            </p:nvPr>
          </p:nvSpPr>
          <p:spPr>
            <a:xfrm>
              <a:off x="10461057" y="5614139"/>
              <a:ext cx="187894" cy="126262"/>
            </a:xfrm>
            <a:custGeom>
              <a:avLst/>
              <a:gdLst/>
              <a:ahLst/>
              <a:cxnLst/>
              <a:rect l="0" t="0" r="0" b="0"/>
              <a:pathLst>
                <a:path w="187894" h="126262">
                  <a:moveTo>
                    <a:pt x="86293" y="56411"/>
                  </a:moveTo>
                  <a:lnTo>
                    <a:pt x="86293" y="56411"/>
                  </a:lnTo>
                  <a:lnTo>
                    <a:pt x="89664" y="56411"/>
                  </a:lnTo>
                  <a:lnTo>
                    <a:pt x="90656" y="55706"/>
                  </a:lnTo>
                  <a:lnTo>
                    <a:pt x="91760" y="53040"/>
                  </a:lnTo>
                  <a:lnTo>
                    <a:pt x="85043" y="16099"/>
                  </a:lnTo>
                  <a:lnTo>
                    <a:pt x="79623" y="7685"/>
                  </a:lnTo>
                  <a:lnTo>
                    <a:pt x="72510" y="3005"/>
                  </a:lnTo>
                  <a:lnTo>
                    <a:pt x="58689" y="370"/>
                  </a:lnTo>
                  <a:lnTo>
                    <a:pt x="53074" y="0"/>
                  </a:lnTo>
                  <a:lnTo>
                    <a:pt x="41190" y="3352"/>
                  </a:lnTo>
                  <a:lnTo>
                    <a:pt x="24480" y="13173"/>
                  </a:lnTo>
                  <a:lnTo>
                    <a:pt x="19684" y="17002"/>
                  </a:lnTo>
                  <a:lnTo>
                    <a:pt x="6193" y="39247"/>
                  </a:lnTo>
                  <a:lnTo>
                    <a:pt x="0" y="58067"/>
                  </a:lnTo>
                  <a:lnTo>
                    <a:pt x="2314" y="71728"/>
                  </a:lnTo>
                  <a:lnTo>
                    <a:pt x="4906" y="79323"/>
                  </a:lnTo>
                  <a:lnTo>
                    <a:pt x="9458" y="84385"/>
                  </a:lnTo>
                  <a:lnTo>
                    <a:pt x="22040" y="90010"/>
                  </a:lnTo>
                  <a:lnTo>
                    <a:pt x="44991" y="89806"/>
                  </a:lnTo>
                  <a:lnTo>
                    <a:pt x="59469" y="83247"/>
                  </a:lnTo>
                  <a:lnTo>
                    <a:pt x="105172" y="48692"/>
                  </a:lnTo>
                  <a:lnTo>
                    <a:pt x="120179" y="28153"/>
                  </a:lnTo>
                  <a:lnTo>
                    <a:pt x="122520" y="23391"/>
                  </a:lnTo>
                  <a:lnTo>
                    <a:pt x="123143" y="23109"/>
                  </a:lnTo>
                  <a:lnTo>
                    <a:pt x="123560" y="23627"/>
                  </a:lnTo>
                  <a:lnTo>
                    <a:pt x="128594" y="40371"/>
                  </a:lnTo>
                  <a:lnTo>
                    <a:pt x="131516" y="61458"/>
                  </a:lnTo>
                  <a:lnTo>
                    <a:pt x="146314" y="89785"/>
                  </a:lnTo>
                  <a:lnTo>
                    <a:pt x="157418" y="103700"/>
                  </a:lnTo>
                  <a:lnTo>
                    <a:pt x="187893" y="126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1" name="SMARTInkShape-Group717"/>
          <p:cNvGrpSpPr/>
          <p:nvPr/>
        </p:nvGrpSpPr>
        <p:grpSpPr>
          <a:xfrm>
            <a:off x="9067800" y="5081324"/>
            <a:ext cx="171451" cy="115497"/>
            <a:chOff x="9067800" y="5081324"/>
            <a:chExt cx="171451" cy="115497"/>
          </a:xfrm>
        </p:grpSpPr>
        <p:sp>
          <p:nvSpPr>
            <p:cNvPr id="1039" name="SMARTInkShape-3855"/>
            <p:cNvSpPr/>
            <p:nvPr>
              <p:custDataLst>
                <p:tags r:id="rId79"/>
              </p:custDataLst>
            </p:nvPr>
          </p:nvSpPr>
          <p:spPr>
            <a:xfrm>
              <a:off x="9067800" y="5081324"/>
              <a:ext cx="146051" cy="11377"/>
            </a:xfrm>
            <a:custGeom>
              <a:avLst/>
              <a:gdLst/>
              <a:ahLst/>
              <a:cxnLst/>
              <a:rect l="0" t="0" r="0" b="0"/>
              <a:pathLst>
                <a:path w="146051" h="11377">
                  <a:moveTo>
                    <a:pt x="0" y="5026"/>
                  </a:moveTo>
                  <a:lnTo>
                    <a:pt x="0" y="5026"/>
                  </a:lnTo>
                  <a:lnTo>
                    <a:pt x="41427" y="0"/>
                  </a:lnTo>
                  <a:lnTo>
                    <a:pt x="84462" y="2309"/>
                  </a:lnTo>
                  <a:lnTo>
                    <a:pt x="146050" y="11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3856"/>
            <p:cNvSpPr/>
            <p:nvPr>
              <p:custDataLst>
                <p:tags r:id="rId80"/>
              </p:custDataLst>
            </p:nvPr>
          </p:nvSpPr>
          <p:spPr>
            <a:xfrm>
              <a:off x="9099157" y="5175250"/>
              <a:ext cx="140094" cy="21571"/>
            </a:xfrm>
            <a:custGeom>
              <a:avLst/>
              <a:gdLst/>
              <a:ahLst/>
              <a:cxnLst/>
              <a:rect l="0" t="0" r="0" b="0"/>
              <a:pathLst>
                <a:path w="140094" h="21571">
                  <a:moveTo>
                    <a:pt x="6743" y="0"/>
                  </a:moveTo>
                  <a:lnTo>
                    <a:pt x="6743" y="0"/>
                  </a:lnTo>
                  <a:lnTo>
                    <a:pt x="0" y="6742"/>
                  </a:lnTo>
                  <a:lnTo>
                    <a:pt x="130" y="9434"/>
                  </a:lnTo>
                  <a:lnTo>
                    <a:pt x="2336" y="11933"/>
                  </a:lnTo>
                  <a:lnTo>
                    <a:pt x="21082" y="21015"/>
                  </a:lnTo>
                  <a:lnTo>
                    <a:pt x="32871" y="21570"/>
                  </a:lnTo>
                  <a:lnTo>
                    <a:pt x="77786" y="15018"/>
                  </a:lnTo>
                  <a:lnTo>
                    <a:pt x="14009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4" name="SMARTInkShape-Group718"/>
          <p:cNvGrpSpPr/>
          <p:nvPr/>
        </p:nvGrpSpPr>
        <p:grpSpPr>
          <a:xfrm>
            <a:off x="10369550" y="3463161"/>
            <a:ext cx="361951" cy="276990"/>
            <a:chOff x="10369550" y="3463161"/>
            <a:chExt cx="361951" cy="276990"/>
          </a:xfrm>
        </p:grpSpPr>
        <p:sp>
          <p:nvSpPr>
            <p:cNvPr id="1042" name="SMARTInkShape-3857"/>
            <p:cNvSpPr/>
            <p:nvPr>
              <p:custDataLst>
                <p:tags r:id="rId77"/>
              </p:custDataLst>
            </p:nvPr>
          </p:nvSpPr>
          <p:spPr>
            <a:xfrm>
              <a:off x="10369550" y="36639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5467" y="6350"/>
                  </a:lnTo>
                  <a:lnTo>
                    <a:pt x="9459" y="2979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3858"/>
            <p:cNvSpPr/>
            <p:nvPr>
              <p:custDataLst>
                <p:tags r:id="rId78"/>
              </p:custDataLst>
            </p:nvPr>
          </p:nvSpPr>
          <p:spPr>
            <a:xfrm>
              <a:off x="10498456" y="3463161"/>
              <a:ext cx="233045" cy="276990"/>
            </a:xfrm>
            <a:custGeom>
              <a:avLst/>
              <a:gdLst/>
              <a:ahLst/>
              <a:cxnLst/>
              <a:rect l="0" t="0" r="0" b="0"/>
              <a:pathLst>
                <a:path w="233045" h="276990">
                  <a:moveTo>
                    <a:pt x="61594" y="162689"/>
                  </a:moveTo>
                  <a:lnTo>
                    <a:pt x="61594" y="162689"/>
                  </a:lnTo>
                  <a:lnTo>
                    <a:pt x="64964" y="159318"/>
                  </a:lnTo>
                  <a:lnTo>
                    <a:pt x="66620" y="155782"/>
                  </a:lnTo>
                  <a:lnTo>
                    <a:pt x="67681" y="144391"/>
                  </a:lnTo>
                  <a:lnTo>
                    <a:pt x="66359" y="142024"/>
                  </a:lnTo>
                  <a:lnTo>
                    <a:pt x="64065" y="140446"/>
                  </a:lnTo>
                  <a:lnTo>
                    <a:pt x="61125" y="139393"/>
                  </a:lnTo>
                  <a:lnTo>
                    <a:pt x="46875" y="141283"/>
                  </a:lnTo>
                  <a:lnTo>
                    <a:pt x="37178" y="148236"/>
                  </a:lnTo>
                  <a:lnTo>
                    <a:pt x="11499" y="181063"/>
                  </a:lnTo>
                  <a:lnTo>
                    <a:pt x="950" y="210011"/>
                  </a:lnTo>
                  <a:lnTo>
                    <a:pt x="0" y="215404"/>
                  </a:lnTo>
                  <a:lnTo>
                    <a:pt x="2704" y="227040"/>
                  </a:lnTo>
                  <a:lnTo>
                    <a:pt x="5401" y="233106"/>
                  </a:lnTo>
                  <a:lnTo>
                    <a:pt x="9315" y="237150"/>
                  </a:lnTo>
                  <a:lnTo>
                    <a:pt x="19309" y="241644"/>
                  </a:lnTo>
                  <a:lnTo>
                    <a:pt x="24232" y="240726"/>
                  </a:lnTo>
                  <a:lnTo>
                    <a:pt x="38609" y="229320"/>
                  </a:lnTo>
                  <a:lnTo>
                    <a:pt x="54547" y="212535"/>
                  </a:lnTo>
                  <a:lnTo>
                    <a:pt x="72782" y="171500"/>
                  </a:lnTo>
                  <a:lnTo>
                    <a:pt x="81683" y="132766"/>
                  </a:lnTo>
                  <a:lnTo>
                    <a:pt x="85944" y="89228"/>
                  </a:lnTo>
                  <a:lnTo>
                    <a:pt x="86684" y="52963"/>
                  </a:lnTo>
                  <a:lnTo>
                    <a:pt x="85491" y="15486"/>
                  </a:lnTo>
                  <a:lnTo>
                    <a:pt x="80211" y="2486"/>
                  </a:lnTo>
                  <a:lnTo>
                    <a:pt x="78239" y="148"/>
                  </a:lnTo>
                  <a:lnTo>
                    <a:pt x="76926" y="0"/>
                  </a:lnTo>
                  <a:lnTo>
                    <a:pt x="76047" y="1313"/>
                  </a:lnTo>
                  <a:lnTo>
                    <a:pt x="67618" y="36866"/>
                  </a:lnTo>
                  <a:lnTo>
                    <a:pt x="62782" y="76609"/>
                  </a:lnTo>
                  <a:lnTo>
                    <a:pt x="61947" y="111627"/>
                  </a:lnTo>
                  <a:lnTo>
                    <a:pt x="65069" y="153282"/>
                  </a:lnTo>
                  <a:lnTo>
                    <a:pt x="68083" y="192738"/>
                  </a:lnTo>
                  <a:lnTo>
                    <a:pt x="74738" y="225513"/>
                  </a:lnTo>
                  <a:lnTo>
                    <a:pt x="76709" y="229972"/>
                  </a:lnTo>
                  <a:lnTo>
                    <a:pt x="79431" y="231533"/>
                  </a:lnTo>
                  <a:lnTo>
                    <a:pt x="82657" y="231163"/>
                  </a:lnTo>
                  <a:lnTo>
                    <a:pt x="86220" y="229505"/>
                  </a:lnTo>
                  <a:lnTo>
                    <a:pt x="97974" y="217059"/>
                  </a:lnTo>
                  <a:lnTo>
                    <a:pt x="123013" y="170560"/>
                  </a:lnTo>
                  <a:lnTo>
                    <a:pt x="135688" y="157182"/>
                  </a:lnTo>
                  <a:lnTo>
                    <a:pt x="139918" y="156195"/>
                  </a:lnTo>
                  <a:lnTo>
                    <a:pt x="144148" y="156949"/>
                  </a:lnTo>
                  <a:lnTo>
                    <a:pt x="148382" y="158862"/>
                  </a:lnTo>
                  <a:lnTo>
                    <a:pt x="154963" y="166633"/>
                  </a:lnTo>
                  <a:lnTo>
                    <a:pt x="159535" y="177142"/>
                  </a:lnTo>
                  <a:lnTo>
                    <a:pt x="161567" y="188868"/>
                  </a:lnTo>
                  <a:lnTo>
                    <a:pt x="159341" y="210741"/>
                  </a:lnTo>
                  <a:lnTo>
                    <a:pt x="154191" y="223086"/>
                  </a:lnTo>
                  <a:lnTo>
                    <a:pt x="142757" y="239138"/>
                  </a:lnTo>
                  <a:lnTo>
                    <a:pt x="140396" y="239761"/>
                  </a:lnTo>
                  <a:lnTo>
                    <a:pt x="138119" y="238765"/>
                  </a:lnTo>
                  <a:lnTo>
                    <a:pt x="135893" y="236690"/>
                  </a:lnTo>
                  <a:lnTo>
                    <a:pt x="135117" y="233895"/>
                  </a:lnTo>
                  <a:lnTo>
                    <a:pt x="136134" y="227027"/>
                  </a:lnTo>
                  <a:lnTo>
                    <a:pt x="156415" y="201944"/>
                  </a:lnTo>
                  <a:lnTo>
                    <a:pt x="179364" y="179774"/>
                  </a:lnTo>
                  <a:lnTo>
                    <a:pt x="212649" y="158787"/>
                  </a:lnTo>
                  <a:lnTo>
                    <a:pt x="215213" y="157971"/>
                  </a:lnTo>
                  <a:lnTo>
                    <a:pt x="216218" y="159543"/>
                  </a:lnTo>
                  <a:lnTo>
                    <a:pt x="215454" y="166935"/>
                  </a:lnTo>
                  <a:lnTo>
                    <a:pt x="196445" y="207904"/>
                  </a:lnTo>
                  <a:lnTo>
                    <a:pt x="190920" y="230884"/>
                  </a:lnTo>
                  <a:lnTo>
                    <a:pt x="191511" y="242622"/>
                  </a:lnTo>
                  <a:lnTo>
                    <a:pt x="192653" y="247728"/>
                  </a:lnTo>
                  <a:lnTo>
                    <a:pt x="197689" y="255282"/>
                  </a:lnTo>
                  <a:lnTo>
                    <a:pt x="233044" y="276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5" name="SMARTInkShape-3859"/>
          <p:cNvSpPr/>
          <p:nvPr>
            <p:custDataLst>
              <p:tags r:id="rId10"/>
            </p:custDataLst>
          </p:nvPr>
        </p:nvSpPr>
        <p:spPr>
          <a:xfrm>
            <a:off x="9886950" y="3464619"/>
            <a:ext cx="38101" cy="161232"/>
          </a:xfrm>
          <a:custGeom>
            <a:avLst/>
            <a:gdLst/>
            <a:ahLst/>
            <a:cxnLst/>
            <a:rect l="0" t="0" r="0" b="0"/>
            <a:pathLst>
              <a:path w="38101" h="161232">
                <a:moveTo>
                  <a:pt x="0" y="15181"/>
                </a:moveTo>
                <a:lnTo>
                  <a:pt x="0" y="15181"/>
                </a:lnTo>
                <a:lnTo>
                  <a:pt x="5026" y="3247"/>
                </a:lnTo>
                <a:lnTo>
                  <a:pt x="5467" y="875"/>
                </a:lnTo>
                <a:lnTo>
                  <a:pt x="7172" y="0"/>
                </a:lnTo>
                <a:lnTo>
                  <a:pt x="12830" y="908"/>
                </a:lnTo>
                <a:lnTo>
                  <a:pt x="14904" y="2843"/>
                </a:lnTo>
                <a:lnTo>
                  <a:pt x="21875" y="26761"/>
                </a:lnTo>
                <a:lnTo>
                  <a:pt x="29962" y="72035"/>
                </a:lnTo>
                <a:lnTo>
                  <a:pt x="33100" y="110343"/>
                </a:lnTo>
                <a:lnTo>
                  <a:pt x="38100" y="1612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5" name="SMARTInkShape-Group720"/>
          <p:cNvGrpSpPr/>
          <p:nvPr/>
        </p:nvGrpSpPr>
        <p:grpSpPr>
          <a:xfrm>
            <a:off x="9175750" y="3251200"/>
            <a:ext cx="958851" cy="800101"/>
            <a:chOff x="9175750" y="3251200"/>
            <a:chExt cx="958851" cy="800101"/>
          </a:xfrm>
        </p:grpSpPr>
        <p:sp>
          <p:nvSpPr>
            <p:cNvPr id="1046" name="SMARTInkShape-3860"/>
            <p:cNvSpPr/>
            <p:nvPr>
              <p:custDataLst>
                <p:tags r:id="rId68"/>
              </p:custDataLst>
            </p:nvPr>
          </p:nvSpPr>
          <p:spPr>
            <a:xfrm>
              <a:off x="9194798" y="3727450"/>
              <a:ext cx="120653" cy="12112"/>
            </a:xfrm>
            <a:custGeom>
              <a:avLst/>
              <a:gdLst/>
              <a:ahLst/>
              <a:cxnLst/>
              <a:rect l="0" t="0" r="0" b="0"/>
              <a:pathLst>
                <a:path w="120653" h="12112">
                  <a:moveTo>
                    <a:pt x="2" y="6350"/>
                  </a:moveTo>
                  <a:lnTo>
                    <a:pt x="2" y="6350"/>
                  </a:lnTo>
                  <a:lnTo>
                    <a:pt x="0" y="9721"/>
                  </a:lnTo>
                  <a:lnTo>
                    <a:pt x="707" y="10714"/>
                  </a:lnTo>
                  <a:lnTo>
                    <a:pt x="1883" y="11376"/>
                  </a:lnTo>
                  <a:lnTo>
                    <a:pt x="7188" y="12111"/>
                  </a:lnTo>
                  <a:lnTo>
                    <a:pt x="51618" y="11237"/>
                  </a:lnTo>
                  <a:lnTo>
                    <a:pt x="120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3861"/>
            <p:cNvSpPr/>
            <p:nvPr>
              <p:custDataLst>
                <p:tags r:id="rId69"/>
              </p:custDataLst>
            </p:nvPr>
          </p:nvSpPr>
          <p:spPr>
            <a:xfrm>
              <a:off x="9175750" y="36258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42618" y="0"/>
                  </a:lnTo>
                  <a:lnTo>
                    <a:pt x="86072" y="0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3862"/>
            <p:cNvSpPr/>
            <p:nvPr>
              <p:custDataLst>
                <p:tags r:id="rId70"/>
              </p:custDataLst>
            </p:nvPr>
          </p:nvSpPr>
          <p:spPr>
            <a:xfrm>
              <a:off x="9505210" y="3988369"/>
              <a:ext cx="108691" cy="62932"/>
            </a:xfrm>
            <a:custGeom>
              <a:avLst/>
              <a:gdLst/>
              <a:ahLst/>
              <a:cxnLst/>
              <a:rect l="0" t="0" r="0" b="0"/>
              <a:pathLst>
                <a:path w="108691" h="62932">
                  <a:moveTo>
                    <a:pt x="64240" y="24831"/>
                  </a:moveTo>
                  <a:lnTo>
                    <a:pt x="64240" y="24831"/>
                  </a:lnTo>
                  <a:lnTo>
                    <a:pt x="58773" y="13896"/>
                  </a:lnTo>
                  <a:lnTo>
                    <a:pt x="48629" y="3751"/>
                  </a:lnTo>
                  <a:lnTo>
                    <a:pt x="43661" y="1351"/>
                  </a:lnTo>
                  <a:lnTo>
                    <a:pt x="33526" y="0"/>
                  </a:lnTo>
                  <a:lnTo>
                    <a:pt x="25659" y="3447"/>
                  </a:lnTo>
                  <a:lnTo>
                    <a:pt x="18165" y="9682"/>
                  </a:lnTo>
                  <a:lnTo>
                    <a:pt x="1946" y="32670"/>
                  </a:lnTo>
                  <a:lnTo>
                    <a:pt x="135" y="37819"/>
                  </a:lnTo>
                  <a:lnTo>
                    <a:pt x="0" y="47301"/>
                  </a:lnTo>
                  <a:lnTo>
                    <a:pt x="1658" y="51100"/>
                  </a:lnTo>
                  <a:lnTo>
                    <a:pt x="7261" y="57202"/>
                  </a:lnTo>
                  <a:lnTo>
                    <a:pt x="10027" y="58406"/>
                  </a:lnTo>
                  <a:lnTo>
                    <a:pt x="12576" y="58504"/>
                  </a:lnTo>
                  <a:lnTo>
                    <a:pt x="18701" y="56024"/>
                  </a:lnTo>
                  <a:lnTo>
                    <a:pt x="50589" y="40769"/>
                  </a:lnTo>
                  <a:lnTo>
                    <a:pt x="65673" y="37957"/>
                  </a:lnTo>
                  <a:lnTo>
                    <a:pt x="68017" y="39226"/>
                  </a:lnTo>
                  <a:lnTo>
                    <a:pt x="74688" y="47754"/>
                  </a:lnTo>
                  <a:lnTo>
                    <a:pt x="78996" y="55245"/>
                  </a:lnTo>
                  <a:lnTo>
                    <a:pt x="81837" y="57807"/>
                  </a:lnTo>
                  <a:lnTo>
                    <a:pt x="88757" y="60654"/>
                  </a:lnTo>
                  <a:lnTo>
                    <a:pt x="108690" y="62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3863"/>
            <p:cNvSpPr/>
            <p:nvPr>
              <p:custDataLst>
                <p:tags r:id="rId71"/>
              </p:custDataLst>
            </p:nvPr>
          </p:nvSpPr>
          <p:spPr>
            <a:xfrm>
              <a:off x="9785350" y="3663950"/>
              <a:ext cx="323851" cy="6273"/>
            </a:xfrm>
            <a:custGeom>
              <a:avLst/>
              <a:gdLst/>
              <a:ahLst/>
              <a:cxnLst/>
              <a:rect l="0" t="0" r="0" b="0"/>
              <a:pathLst>
                <a:path w="323851" h="627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7186" y="5761"/>
                  </a:lnTo>
                  <a:lnTo>
                    <a:pt x="48183" y="6272"/>
                  </a:lnTo>
                  <a:lnTo>
                    <a:pt x="85013" y="5629"/>
                  </a:lnTo>
                  <a:lnTo>
                    <a:pt x="132199" y="1982"/>
                  </a:lnTo>
                  <a:lnTo>
                    <a:pt x="170468" y="881"/>
                  </a:lnTo>
                  <a:lnTo>
                    <a:pt x="211454" y="261"/>
                  </a:lnTo>
                  <a:lnTo>
                    <a:pt x="254957" y="77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3864"/>
            <p:cNvSpPr/>
            <p:nvPr>
              <p:custDataLst>
                <p:tags r:id="rId72"/>
              </p:custDataLst>
            </p:nvPr>
          </p:nvSpPr>
          <p:spPr>
            <a:xfrm>
              <a:off x="9531350" y="3487294"/>
              <a:ext cx="69851" cy="392557"/>
            </a:xfrm>
            <a:custGeom>
              <a:avLst/>
              <a:gdLst/>
              <a:ahLst/>
              <a:cxnLst/>
              <a:rect l="0" t="0" r="0" b="0"/>
              <a:pathLst>
                <a:path w="69851" h="392557">
                  <a:moveTo>
                    <a:pt x="69850" y="11556"/>
                  </a:moveTo>
                  <a:lnTo>
                    <a:pt x="69850" y="11556"/>
                  </a:lnTo>
                  <a:lnTo>
                    <a:pt x="69850" y="2718"/>
                  </a:lnTo>
                  <a:lnTo>
                    <a:pt x="68438" y="1430"/>
                  </a:lnTo>
                  <a:lnTo>
                    <a:pt x="63107" y="0"/>
                  </a:lnTo>
                  <a:lnTo>
                    <a:pt x="59711" y="1030"/>
                  </a:lnTo>
                  <a:lnTo>
                    <a:pt x="52173" y="5937"/>
                  </a:lnTo>
                  <a:lnTo>
                    <a:pt x="43367" y="16633"/>
                  </a:lnTo>
                  <a:lnTo>
                    <a:pt x="24978" y="61552"/>
                  </a:lnTo>
                  <a:lnTo>
                    <a:pt x="16338" y="98336"/>
                  </a:lnTo>
                  <a:lnTo>
                    <a:pt x="13419" y="139000"/>
                  </a:lnTo>
                  <a:lnTo>
                    <a:pt x="19655" y="175690"/>
                  </a:lnTo>
                  <a:lnTo>
                    <a:pt x="30439" y="214470"/>
                  </a:lnTo>
                  <a:lnTo>
                    <a:pt x="46021" y="258313"/>
                  </a:lnTo>
                  <a:lnTo>
                    <a:pt x="58915" y="297720"/>
                  </a:lnTo>
                  <a:lnTo>
                    <a:pt x="62141" y="331060"/>
                  </a:lnTo>
                  <a:lnTo>
                    <a:pt x="57252" y="351583"/>
                  </a:lnTo>
                  <a:lnTo>
                    <a:pt x="43607" y="381013"/>
                  </a:lnTo>
                  <a:lnTo>
                    <a:pt x="39654" y="384861"/>
                  </a:lnTo>
                  <a:lnTo>
                    <a:pt x="29619" y="389136"/>
                  </a:lnTo>
                  <a:lnTo>
                    <a:pt x="0" y="39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3865"/>
            <p:cNvSpPr/>
            <p:nvPr>
              <p:custDataLst>
                <p:tags r:id="rId73"/>
              </p:custDataLst>
            </p:nvPr>
          </p:nvSpPr>
          <p:spPr>
            <a:xfrm>
              <a:off x="9804295" y="3771900"/>
              <a:ext cx="66065" cy="126836"/>
            </a:xfrm>
            <a:custGeom>
              <a:avLst/>
              <a:gdLst/>
              <a:ahLst/>
              <a:cxnLst/>
              <a:rect l="0" t="0" r="0" b="0"/>
              <a:pathLst>
                <a:path w="66065" h="126836">
                  <a:moveTo>
                    <a:pt x="105" y="0"/>
                  </a:moveTo>
                  <a:lnTo>
                    <a:pt x="105" y="0"/>
                  </a:lnTo>
                  <a:lnTo>
                    <a:pt x="105" y="39345"/>
                  </a:lnTo>
                  <a:lnTo>
                    <a:pt x="5130" y="82436"/>
                  </a:lnTo>
                  <a:lnTo>
                    <a:pt x="6377" y="117391"/>
                  </a:lnTo>
                  <a:lnTo>
                    <a:pt x="7109" y="117066"/>
                  </a:lnTo>
                  <a:lnTo>
                    <a:pt x="9801" y="112942"/>
                  </a:lnTo>
                  <a:lnTo>
                    <a:pt x="19283" y="87341"/>
                  </a:lnTo>
                  <a:lnTo>
                    <a:pt x="26503" y="79270"/>
                  </a:lnTo>
                  <a:lnTo>
                    <a:pt x="33709" y="74037"/>
                  </a:lnTo>
                  <a:lnTo>
                    <a:pt x="39263" y="71711"/>
                  </a:lnTo>
                  <a:lnTo>
                    <a:pt x="45965" y="72558"/>
                  </a:lnTo>
                  <a:lnTo>
                    <a:pt x="49729" y="73772"/>
                  </a:lnTo>
                  <a:lnTo>
                    <a:pt x="55794" y="78884"/>
                  </a:lnTo>
                  <a:lnTo>
                    <a:pt x="65432" y="93663"/>
                  </a:lnTo>
                  <a:lnTo>
                    <a:pt x="66064" y="103717"/>
                  </a:lnTo>
                  <a:lnTo>
                    <a:pt x="65244" y="109361"/>
                  </a:lnTo>
                  <a:lnTo>
                    <a:pt x="60570" y="117514"/>
                  </a:lnTo>
                  <a:lnTo>
                    <a:pt x="57348" y="120676"/>
                  </a:lnTo>
                  <a:lnTo>
                    <a:pt x="46244" y="124189"/>
                  </a:lnTo>
                  <a:lnTo>
                    <a:pt x="3575" y="126835"/>
                  </a:lnTo>
                  <a:lnTo>
                    <a:pt x="1007" y="126185"/>
                  </a:lnTo>
                  <a:lnTo>
                    <a:pt x="0" y="125045"/>
                  </a:lnTo>
                  <a:lnTo>
                    <a:pt x="34" y="123580"/>
                  </a:lnTo>
                  <a:lnTo>
                    <a:pt x="645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3866"/>
            <p:cNvSpPr/>
            <p:nvPr>
              <p:custDataLst>
                <p:tags r:id="rId74"/>
              </p:custDataLst>
            </p:nvPr>
          </p:nvSpPr>
          <p:spPr>
            <a:xfrm>
              <a:off x="9440080" y="3251200"/>
              <a:ext cx="129371" cy="120651"/>
            </a:xfrm>
            <a:custGeom>
              <a:avLst/>
              <a:gdLst/>
              <a:ahLst/>
              <a:cxnLst/>
              <a:rect l="0" t="0" r="0" b="0"/>
              <a:pathLst>
                <a:path w="129371" h="120651">
                  <a:moveTo>
                    <a:pt x="97620" y="0"/>
                  </a:moveTo>
                  <a:lnTo>
                    <a:pt x="97620" y="0"/>
                  </a:lnTo>
                  <a:lnTo>
                    <a:pt x="97618" y="3371"/>
                  </a:lnTo>
                  <a:lnTo>
                    <a:pt x="91844" y="16606"/>
                  </a:lnTo>
                  <a:lnTo>
                    <a:pt x="68370" y="51143"/>
                  </a:lnTo>
                  <a:lnTo>
                    <a:pt x="37961" y="75854"/>
                  </a:lnTo>
                  <a:lnTo>
                    <a:pt x="20674" y="80565"/>
                  </a:lnTo>
                  <a:lnTo>
                    <a:pt x="15985" y="79816"/>
                  </a:lnTo>
                  <a:lnTo>
                    <a:pt x="12152" y="77905"/>
                  </a:lnTo>
                  <a:lnTo>
                    <a:pt x="6011" y="72019"/>
                  </a:lnTo>
                  <a:lnTo>
                    <a:pt x="931" y="64699"/>
                  </a:lnTo>
                  <a:lnTo>
                    <a:pt x="0" y="61477"/>
                  </a:lnTo>
                  <a:lnTo>
                    <a:pt x="84" y="58624"/>
                  </a:lnTo>
                  <a:lnTo>
                    <a:pt x="847" y="56016"/>
                  </a:lnTo>
                  <a:lnTo>
                    <a:pt x="2765" y="54277"/>
                  </a:lnTo>
                  <a:lnTo>
                    <a:pt x="8660" y="52345"/>
                  </a:lnTo>
                  <a:lnTo>
                    <a:pt x="17866" y="55250"/>
                  </a:lnTo>
                  <a:lnTo>
                    <a:pt x="58439" y="78472"/>
                  </a:lnTo>
                  <a:lnTo>
                    <a:pt x="71035" y="87793"/>
                  </a:lnTo>
                  <a:lnTo>
                    <a:pt x="90617" y="97540"/>
                  </a:lnTo>
                  <a:lnTo>
                    <a:pt x="12937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3867"/>
            <p:cNvSpPr/>
            <p:nvPr>
              <p:custDataLst>
                <p:tags r:id="rId75"/>
              </p:custDataLst>
            </p:nvPr>
          </p:nvSpPr>
          <p:spPr>
            <a:xfrm>
              <a:off x="10034615" y="3816712"/>
              <a:ext cx="99986" cy="63139"/>
            </a:xfrm>
            <a:custGeom>
              <a:avLst/>
              <a:gdLst/>
              <a:ahLst/>
              <a:cxnLst/>
              <a:rect l="0" t="0" r="0" b="0"/>
              <a:pathLst>
                <a:path w="99986" h="63139">
                  <a:moveTo>
                    <a:pt x="55535" y="18688"/>
                  </a:moveTo>
                  <a:lnTo>
                    <a:pt x="55535" y="18688"/>
                  </a:lnTo>
                  <a:lnTo>
                    <a:pt x="55535" y="15317"/>
                  </a:lnTo>
                  <a:lnTo>
                    <a:pt x="53654" y="11781"/>
                  </a:lnTo>
                  <a:lnTo>
                    <a:pt x="46696" y="3761"/>
                  </a:lnTo>
                  <a:lnTo>
                    <a:pt x="40789" y="1470"/>
                  </a:lnTo>
                  <a:lnTo>
                    <a:pt x="25499" y="0"/>
                  </a:lnTo>
                  <a:lnTo>
                    <a:pt x="21398" y="1996"/>
                  </a:lnTo>
                  <a:lnTo>
                    <a:pt x="9594" y="14212"/>
                  </a:lnTo>
                  <a:lnTo>
                    <a:pt x="3838" y="22814"/>
                  </a:lnTo>
                  <a:lnTo>
                    <a:pt x="0" y="38960"/>
                  </a:lnTo>
                  <a:lnTo>
                    <a:pt x="984" y="47218"/>
                  </a:lnTo>
                  <a:lnTo>
                    <a:pt x="5505" y="55834"/>
                  </a:lnTo>
                  <a:lnTo>
                    <a:pt x="7367" y="58269"/>
                  </a:lnTo>
                  <a:lnTo>
                    <a:pt x="11426" y="59186"/>
                  </a:lnTo>
                  <a:lnTo>
                    <a:pt x="23466" y="58324"/>
                  </a:lnTo>
                  <a:lnTo>
                    <a:pt x="42740" y="50501"/>
                  </a:lnTo>
                  <a:lnTo>
                    <a:pt x="51731" y="43175"/>
                  </a:lnTo>
                  <a:lnTo>
                    <a:pt x="57373" y="35921"/>
                  </a:lnTo>
                  <a:lnTo>
                    <a:pt x="61250" y="28576"/>
                  </a:lnTo>
                  <a:lnTo>
                    <a:pt x="64662" y="26610"/>
                  </a:lnTo>
                  <a:lnTo>
                    <a:pt x="66558" y="27497"/>
                  </a:lnTo>
                  <a:lnTo>
                    <a:pt x="72598" y="35488"/>
                  </a:lnTo>
                  <a:lnTo>
                    <a:pt x="86439" y="54932"/>
                  </a:lnTo>
                  <a:lnTo>
                    <a:pt x="99985" y="6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3868"/>
            <p:cNvSpPr/>
            <p:nvPr>
              <p:custDataLst>
                <p:tags r:id="rId76"/>
              </p:custDataLst>
            </p:nvPr>
          </p:nvSpPr>
          <p:spPr>
            <a:xfrm>
              <a:off x="9938633" y="3841750"/>
              <a:ext cx="81668" cy="19051"/>
            </a:xfrm>
            <a:custGeom>
              <a:avLst/>
              <a:gdLst/>
              <a:ahLst/>
              <a:cxnLst/>
              <a:rect l="0" t="0" r="0" b="0"/>
              <a:pathLst>
                <a:path w="816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6120" y="9590"/>
                  </a:lnTo>
                  <a:lnTo>
                    <a:pt x="52457" y="967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" name="SMARTInkShape-Group721"/>
          <p:cNvGrpSpPr/>
          <p:nvPr/>
        </p:nvGrpSpPr>
        <p:grpSpPr>
          <a:xfrm>
            <a:off x="9994900" y="2134054"/>
            <a:ext cx="1104901" cy="367847"/>
            <a:chOff x="9994900" y="2134054"/>
            <a:chExt cx="1104901" cy="367847"/>
          </a:xfrm>
        </p:grpSpPr>
        <p:sp>
          <p:nvSpPr>
            <p:cNvPr id="1056" name="SMARTInkShape-3869"/>
            <p:cNvSpPr/>
            <p:nvPr>
              <p:custDataLst>
                <p:tags r:id="rId60"/>
              </p:custDataLst>
            </p:nvPr>
          </p:nvSpPr>
          <p:spPr>
            <a:xfrm>
              <a:off x="10421233" y="2276580"/>
              <a:ext cx="119768" cy="108106"/>
            </a:xfrm>
            <a:custGeom>
              <a:avLst/>
              <a:gdLst/>
              <a:ahLst/>
              <a:cxnLst/>
              <a:rect l="0" t="0" r="0" b="0"/>
              <a:pathLst>
                <a:path w="119768" h="108106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1" y="2512"/>
                  </a:lnTo>
                  <a:lnTo>
                    <a:pt x="0" y="582"/>
                  </a:lnTo>
                  <a:lnTo>
                    <a:pt x="410" y="0"/>
                  </a:lnTo>
                  <a:lnTo>
                    <a:pt x="1391" y="318"/>
                  </a:lnTo>
                  <a:lnTo>
                    <a:pt x="22905" y="20586"/>
                  </a:lnTo>
                  <a:lnTo>
                    <a:pt x="35249" y="42989"/>
                  </a:lnTo>
                  <a:lnTo>
                    <a:pt x="41103" y="65227"/>
                  </a:lnTo>
                  <a:lnTo>
                    <a:pt x="38709" y="78673"/>
                  </a:lnTo>
                  <a:lnTo>
                    <a:pt x="32235" y="90999"/>
                  </a:lnTo>
                  <a:lnTo>
                    <a:pt x="18103" y="104461"/>
                  </a:lnTo>
                  <a:lnTo>
                    <a:pt x="11553" y="108105"/>
                  </a:lnTo>
                  <a:lnTo>
                    <a:pt x="8819" y="106960"/>
                  </a:lnTo>
                  <a:lnTo>
                    <a:pt x="3899" y="100043"/>
                  </a:lnTo>
                  <a:lnTo>
                    <a:pt x="3011" y="95941"/>
                  </a:lnTo>
                  <a:lnTo>
                    <a:pt x="3907" y="87620"/>
                  </a:lnTo>
                  <a:lnTo>
                    <a:pt x="11746" y="71631"/>
                  </a:lnTo>
                  <a:lnTo>
                    <a:pt x="57442" y="34169"/>
                  </a:lnTo>
                  <a:lnTo>
                    <a:pt x="73550" y="26709"/>
                  </a:lnTo>
                  <a:lnTo>
                    <a:pt x="76256" y="26591"/>
                  </a:lnTo>
                  <a:lnTo>
                    <a:pt x="78059" y="27217"/>
                  </a:lnTo>
                  <a:lnTo>
                    <a:pt x="78556" y="28340"/>
                  </a:lnTo>
                  <a:lnTo>
                    <a:pt x="78182" y="29795"/>
                  </a:lnTo>
                  <a:lnTo>
                    <a:pt x="72513" y="43940"/>
                  </a:lnTo>
                  <a:lnTo>
                    <a:pt x="72424" y="53220"/>
                  </a:lnTo>
                  <a:lnTo>
                    <a:pt x="75441" y="62753"/>
                  </a:lnTo>
                  <a:lnTo>
                    <a:pt x="81487" y="74046"/>
                  </a:lnTo>
                  <a:lnTo>
                    <a:pt x="86486" y="77904"/>
                  </a:lnTo>
                  <a:lnTo>
                    <a:pt x="119767" y="85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3870"/>
            <p:cNvSpPr/>
            <p:nvPr>
              <p:custDataLst>
                <p:tags r:id="rId61"/>
              </p:custDataLst>
            </p:nvPr>
          </p:nvSpPr>
          <p:spPr>
            <a:xfrm>
              <a:off x="9994900" y="233680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1" y="24842"/>
                  </a:lnTo>
                  <a:lnTo>
                    <a:pt x="5774" y="20919"/>
                  </a:lnTo>
                  <a:lnTo>
                    <a:pt x="12209" y="16823"/>
                  </a:lnTo>
                  <a:lnTo>
                    <a:pt x="52687" y="633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3871"/>
            <p:cNvSpPr/>
            <p:nvPr>
              <p:custDataLst>
                <p:tags r:id="rId62"/>
              </p:custDataLst>
            </p:nvPr>
          </p:nvSpPr>
          <p:spPr>
            <a:xfrm>
              <a:off x="10156629" y="2400300"/>
              <a:ext cx="60522" cy="101601"/>
            </a:xfrm>
            <a:custGeom>
              <a:avLst/>
              <a:gdLst/>
              <a:ahLst/>
              <a:cxnLst/>
              <a:rect l="0" t="0" r="0" b="0"/>
              <a:pathLst>
                <a:path w="60522" h="101601">
                  <a:moveTo>
                    <a:pt x="3371" y="0"/>
                  </a:moveTo>
                  <a:lnTo>
                    <a:pt x="3371" y="0"/>
                  </a:lnTo>
                  <a:lnTo>
                    <a:pt x="3369" y="3371"/>
                  </a:lnTo>
                  <a:lnTo>
                    <a:pt x="0" y="12209"/>
                  </a:lnTo>
                  <a:lnTo>
                    <a:pt x="417" y="16606"/>
                  </a:lnTo>
                  <a:lnTo>
                    <a:pt x="11228" y="38872"/>
                  </a:lnTo>
                  <a:lnTo>
                    <a:pt x="33976" y="82595"/>
                  </a:lnTo>
                  <a:lnTo>
                    <a:pt x="45991" y="94871"/>
                  </a:lnTo>
                  <a:lnTo>
                    <a:pt x="6052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3872"/>
            <p:cNvSpPr/>
            <p:nvPr>
              <p:custDataLst>
                <p:tags r:id="rId63"/>
              </p:custDataLst>
            </p:nvPr>
          </p:nvSpPr>
          <p:spPr>
            <a:xfrm>
              <a:off x="10153650" y="240665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62386" y="11933"/>
                  </a:lnTo>
                  <a:lnTo>
                    <a:pt x="53832" y="18709"/>
                  </a:lnTo>
                  <a:lnTo>
                    <a:pt x="19463" y="60685"/>
                  </a:lnTo>
                  <a:lnTo>
                    <a:pt x="6393" y="7685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3873"/>
            <p:cNvSpPr/>
            <p:nvPr>
              <p:custDataLst>
                <p:tags r:id="rId64"/>
              </p:custDataLst>
            </p:nvPr>
          </p:nvSpPr>
          <p:spPr>
            <a:xfrm>
              <a:off x="10333851" y="2191112"/>
              <a:ext cx="54750" cy="228239"/>
            </a:xfrm>
            <a:custGeom>
              <a:avLst/>
              <a:gdLst/>
              <a:ahLst/>
              <a:cxnLst/>
              <a:rect l="0" t="0" r="0" b="0"/>
              <a:pathLst>
                <a:path w="54750" h="228239">
                  <a:moveTo>
                    <a:pt x="54749" y="18688"/>
                  </a:moveTo>
                  <a:lnTo>
                    <a:pt x="54749" y="18688"/>
                  </a:lnTo>
                  <a:lnTo>
                    <a:pt x="51378" y="15317"/>
                  </a:lnTo>
                  <a:lnTo>
                    <a:pt x="49723" y="11780"/>
                  </a:lnTo>
                  <a:lnTo>
                    <a:pt x="48421" y="0"/>
                  </a:lnTo>
                  <a:lnTo>
                    <a:pt x="47696" y="6190"/>
                  </a:lnTo>
                  <a:lnTo>
                    <a:pt x="37730" y="30095"/>
                  </a:lnTo>
                  <a:lnTo>
                    <a:pt x="19167" y="68370"/>
                  </a:lnTo>
                  <a:lnTo>
                    <a:pt x="3323" y="111313"/>
                  </a:lnTo>
                  <a:lnTo>
                    <a:pt x="0" y="149535"/>
                  </a:lnTo>
                  <a:lnTo>
                    <a:pt x="4584" y="181086"/>
                  </a:lnTo>
                  <a:lnTo>
                    <a:pt x="13402" y="204460"/>
                  </a:lnTo>
                  <a:lnTo>
                    <a:pt x="19424" y="212386"/>
                  </a:lnTo>
                  <a:lnTo>
                    <a:pt x="48399" y="228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3874"/>
            <p:cNvSpPr/>
            <p:nvPr>
              <p:custDataLst>
                <p:tags r:id="rId65"/>
              </p:custDataLst>
            </p:nvPr>
          </p:nvSpPr>
          <p:spPr>
            <a:xfrm>
              <a:off x="10842792" y="2184664"/>
              <a:ext cx="257009" cy="266235"/>
            </a:xfrm>
            <a:custGeom>
              <a:avLst/>
              <a:gdLst/>
              <a:ahLst/>
              <a:cxnLst/>
              <a:rect l="0" t="0" r="0" b="0"/>
              <a:pathLst>
                <a:path w="257009" h="266235">
                  <a:moveTo>
                    <a:pt x="72858" y="183886"/>
                  </a:moveTo>
                  <a:lnTo>
                    <a:pt x="72858" y="183886"/>
                  </a:lnTo>
                  <a:lnTo>
                    <a:pt x="72858" y="180515"/>
                  </a:lnTo>
                  <a:lnTo>
                    <a:pt x="60925" y="165995"/>
                  </a:lnTo>
                  <a:lnTo>
                    <a:pt x="58553" y="163492"/>
                  </a:lnTo>
                  <a:lnTo>
                    <a:pt x="48391" y="160711"/>
                  </a:lnTo>
                  <a:lnTo>
                    <a:pt x="41730" y="159969"/>
                  </a:lnTo>
                  <a:lnTo>
                    <a:pt x="28685" y="164789"/>
                  </a:lnTo>
                  <a:lnTo>
                    <a:pt x="11321" y="179404"/>
                  </a:lnTo>
                  <a:lnTo>
                    <a:pt x="6434" y="185131"/>
                  </a:lnTo>
                  <a:lnTo>
                    <a:pt x="1003" y="204665"/>
                  </a:lnTo>
                  <a:lnTo>
                    <a:pt x="0" y="226988"/>
                  </a:lnTo>
                  <a:lnTo>
                    <a:pt x="4258" y="243965"/>
                  </a:lnTo>
                  <a:lnTo>
                    <a:pt x="14619" y="256684"/>
                  </a:lnTo>
                  <a:lnTo>
                    <a:pt x="21330" y="262051"/>
                  </a:lnTo>
                  <a:lnTo>
                    <a:pt x="27922" y="264924"/>
                  </a:lnTo>
                  <a:lnTo>
                    <a:pt x="40893" y="266234"/>
                  </a:lnTo>
                  <a:lnTo>
                    <a:pt x="46609" y="264185"/>
                  </a:lnTo>
                  <a:lnTo>
                    <a:pt x="56725" y="256263"/>
                  </a:lnTo>
                  <a:lnTo>
                    <a:pt x="74714" y="213652"/>
                  </a:lnTo>
                  <a:lnTo>
                    <a:pt x="86187" y="174204"/>
                  </a:lnTo>
                  <a:lnTo>
                    <a:pt x="90777" y="126993"/>
                  </a:lnTo>
                  <a:lnTo>
                    <a:pt x="91572" y="82362"/>
                  </a:lnTo>
                  <a:lnTo>
                    <a:pt x="91842" y="39889"/>
                  </a:lnTo>
                  <a:lnTo>
                    <a:pt x="86435" y="1191"/>
                  </a:lnTo>
                  <a:lnTo>
                    <a:pt x="85436" y="0"/>
                  </a:lnTo>
                  <a:lnTo>
                    <a:pt x="84066" y="618"/>
                  </a:lnTo>
                  <a:lnTo>
                    <a:pt x="82447" y="2440"/>
                  </a:lnTo>
                  <a:lnTo>
                    <a:pt x="76796" y="25232"/>
                  </a:lnTo>
                  <a:lnTo>
                    <a:pt x="78001" y="68743"/>
                  </a:lnTo>
                  <a:lnTo>
                    <a:pt x="78969" y="105560"/>
                  </a:lnTo>
                  <a:lnTo>
                    <a:pt x="82532" y="149599"/>
                  </a:lnTo>
                  <a:lnTo>
                    <a:pt x="90030" y="193812"/>
                  </a:lnTo>
                  <a:lnTo>
                    <a:pt x="95507" y="208150"/>
                  </a:lnTo>
                  <a:lnTo>
                    <a:pt x="96425" y="209235"/>
                  </a:lnTo>
                  <a:lnTo>
                    <a:pt x="97034" y="209252"/>
                  </a:lnTo>
                  <a:lnTo>
                    <a:pt x="101266" y="202534"/>
                  </a:lnTo>
                  <a:lnTo>
                    <a:pt x="114838" y="159687"/>
                  </a:lnTo>
                  <a:lnTo>
                    <a:pt x="124678" y="144909"/>
                  </a:lnTo>
                  <a:lnTo>
                    <a:pt x="133751" y="138340"/>
                  </a:lnTo>
                  <a:lnTo>
                    <a:pt x="138149" y="138000"/>
                  </a:lnTo>
                  <a:lnTo>
                    <a:pt x="146797" y="141385"/>
                  </a:lnTo>
                  <a:lnTo>
                    <a:pt x="153463" y="149474"/>
                  </a:lnTo>
                  <a:lnTo>
                    <a:pt x="163490" y="171915"/>
                  </a:lnTo>
                  <a:lnTo>
                    <a:pt x="166741" y="197194"/>
                  </a:lnTo>
                  <a:lnTo>
                    <a:pt x="164332" y="220285"/>
                  </a:lnTo>
                  <a:lnTo>
                    <a:pt x="155779" y="240532"/>
                  </a:lnTo>
                  <a:lnTo>
                    <a:pt x="152832" y="244228"/>
                  </a:lnTo>
                  <a:lnTo>
                    <a:pt x="150164" y="245986"/>
                  </a:lnTo>
                  <a:lnTo>
                    <a:pt x="147677" y="246453"/>
                  </a:lnTo>
                  <a:lnTo>
                    <a:pt x="146022" y="246058"/>
                  </a:lnTo>
                  <a:lnTo>
                    <a:pt x="144916" y="245090"/>
                  </a:lnTo>
                  <a:lnTo>
                    <a:pt x="144180" y="243738"/>
                  </a:lnTo>
                  <a:lnTo>
                    <a:pt x="149886" y="228353"/>
                  </a:lnTo>
                  <a:lnTo>
                    <a:pt x="170375" y="201614"/>
                  </a:lnTo>
                  <a:lnTo>
                    <a:pt x="211824" y="165724"/>
                  </a:lnTo>
                  <a:lnTo>
                    <a:pt x="242369" y="146559"/>
                  </a:lnTo>
                  <a:lnTo>
                    <a:pt x="244428" y="144185"/>
                  </a:lnTo>
                  <a:lnTo>
                    <a:pt x="245092" y="142602"/>
                  </a:lnTo>
                  <a:lnTo>
                    <a:pt x="244831" y="141546"/>
                  </a:lnTo>
                  <a:lnTo>
                    <a:pt x="243245" y="142254"/>
                  </a:lnTo>
                  <a:lnTo>
                    <a:pt x="237720" y="146803"/>
                  </a:lnTo>
                  <a:lnTo>
                    <a:pt x="223382" y="170655"/>
                  </a:lnTo>
                  <a:lnTo>
                    <a:pt x="217839" y="183650"/>
                  </a:lnTo>
                  <a:lnTo>
                    <a:pt x="216785" y="198363"/>
                  </a:lnTo>
                  <a:lnTo>
                    <a:pt x="217493" y="206237"/>
                  </a:lnTo>
                  <a:lnTo>
                    <a:pt x="225806" y="220631"/>
                  </a:lnTo>
                  <a:lnTo>
                    <a:pt x="237495" y="231967"/>
                  </a:lnTo>
                  <a:lnTo>
                    <a:pt x="257008" y="241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3875"/>
            <p:cNvSpPr/>
            <p:nvPr>
              <p:custDataLst>
                <p:tags r:id="rId66"/>
              </p:custDataLst>
            </p:nvPr>
          </p:nvSpPr>
          <p:spPr>
            <a:xfrm>
              <a:off x="10585450" y="2216150"/>
              <a:ext cx="45189" cy="234951"/>
            </a:xfrm>
            <a:custGeom>
              <a:avLst/>
              <a:gdLst/>
              <a:ahLst/>
              <a:cxnLst/>
              <a:rect l="0" t="0" r="0" b="0"/>
              <a:pathLst>
                <a:path w="45189" h="2349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3371" y="21048"/>
                  </a:lnTo>
                  <a:lnTo>
                    <a:pt x="28529" y="65028"/>
                  </a:lnTo>
                  <a:lnTo>
                    <a:pt x="39763" y="104619"/>
                  </a:lnTo>
                  <a:lnTo>
                    <a:pt x="45188" y="128342"/>
                  </a:lnTo>
                  <a:lnTo>
                    <a:pt x="44806" y="170539"/>
                  </a:lnTo>
                  <a:lnTo>
                    <a:pt x="43197" y="184451"/>
                  </a:lnTo>
                  <a:lnTo>
                    <a:pt x="190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3876"/>
            <p:cNvSpPr/>
            <p:nvPr>
              <p:custDataLst>
                <p:tags r:id="rId67"/>
              </p:custDataLst>
            </p:nvPr>
          </p:nvSpPr>
          <p:spPr>
            <a:xfrm>
              <a:off x="10045946" y="2134054"/>
              <a:ext cx="56022" cy="297997"/>
            </a:xfrm>
            <a:custGeom>
              <a:avLst/>
              <a:gdLst/>
              <a:ahLst/>
              <a:cxnLst/>
              <a:rect l="0" t="0" r="0" b="0"/>
              <a:pathLst>
                <a:path w="56022" h="297997">
                  <a:moveTo>
                    <a:pt x="50554" y="43996"/>
                  </a:moveTo>
                  <a:lnTo>
                    <a:pt x="50554" y="43996"/>
                  </a:lnTo>
                  <a:lnTo>
                    <a:pt x="50554" y="38529"/>
                  </a:lnTo>
                  <a:lnTo>
                    <a:pt x="56021" y="23418"/>
                  </a:lnTo>
                  <a:lnTo>
                    <a:pt x="51359" y="4714"/>
                  </a:lnTo>
                  <a:lnTo>
                    <a:pt x="49680" y="2991"/>
                  </a:lnTo>
                  <a:lnTo>
                    <a:pt x="44051" y="1077"/>
                  </a:lnTo>
                  <a:lnTo>
                    <a:pt x="32947" y="0"/>
                  </a:lnTo>
                  <a:lnTo>
                    <a:pt x="17350" y="6422"/>
                  </a:lnTo>
                  <a:lnTo>
                    <a:pt x="9221" y="15302"/>
                  </a:lnTo>
                  <a:lnTo>
                    <a:pt x="6064" y="20633"/>
                  </a:lnTo>
                  <a:lnTo>
                    <a:pt x="1001" y="63265"/>
                  </a:lnTo>
                  <a:lnTo>
                    <a:pt x="0" y="109003"/>
                  </a:lnTo>
                  <a:lnTo>
                    <a:pt x="3173" y="148481"/>
                  </a:lnTo>
                  <a:lnTo>
                    <a:pt x="9889" y="189048"/>
                  </a:lnTo>
                  <a:lnTo>
                    <a:pt x="15487" y="228546"/>
                  </a:lnTo>
                  <a:lnTo>
                    <a:pt x="22512" y="271107"/>
                  </a:lnTo>
                  <a:lnTo>
                    <a:pt x="25154" y="297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0" name="SMARTInkShape-Group722"/>
          <p:cNvGrpSpPr/>
          <p:nvPr/>
        </p:nvGrpSpPr>
        <p:grpSpPr>
          <a:xfrm>
            <a:off x="9334500" y="1810894"/>
            <a:ext cx="539751" cy="1027557"/>
            <a:chOff x="9334500" y="1810894"/>
            <a:chExt cx="539751" cy="1027557"/>
          </a:xfrm>
        </p:grpSpPr>
        <p:sp>
          <p:nvSpPr>
            <p:cNvPr id="1065" name="SMARTInkShape-3877"/>
            <p:cNvSpPr/>
            <p:nvPr>
              <p:custDataLst>
                <p:tags r:id="rId55"/>
              </p:custDataLst>
            </p:nvPr>
          </p:nvSpPr>
          <p:spPr>
            <a:xfrm>
              <a:off x="9675530" y="2738333"/>
              <a:ext cx="147921" cy="100118"/>
            </a:xfrm>
            <a:custGeom>
              <a:avLst/>
              <a:gdLst/>
              <a:ahLst/>
              <a:cxnLst/>
              <a:rect l="0" t="0" r="0" b="0"/>
              <a:pathLst>
                <a:path w="147921" h="100118">
                  <a:moveTo>
                    <a:pt x="97120" y="23917"/>
                  </a:moveTo>
                  <a:lnTo>
                    <a:pt x="97120" y="23917"/>
                  </a:lnTo>
                  <a:lnTo>
                    <a:pt x="92051" y="18142"/>
                  </a:lnTo>
                  <a:lnTo>
                    <a:pt x="85583" y="8722"/>
                  </a:lnTo>
                  <a:lnTo>
                    <a:pt x="78823" y="3523"/>
                  </a:lnTo>
                  <a:lnTo>
                    <a:pt x="63711" y="0"/>
                  </a:lnTo>
                  <a:lnTo>
                    <a:pt x="45829" y="2327"/>
                  </a:lnTo>
                  <a:lnTo>
                    <a:pt x="27124" y="10856"/>
                  </a:lnTo>
                  <a:lnTo>
                    <a:pt x="16387" y="22111"/>
                  </a:lnTo>
                  <a:lnTo>
                    <a:pt x="1365" y="48960"/>
                  </a:lnTo>
                  <a:lnTo>
                    <a:pt x="0" y="61858"/>
                  </a:lnTo>
                  <a:lnTo>
                    <a:pt x="2449" y="73941"/>
                  </a:lnTo>
                  <a:lnTo>
                    <a:pt x="8242" y="84014"/>
                  </a:lnTo>
                  <a:lnTo>
                    <a:pt x="17402" y="91314"/>
                  </a:lnTo>
                  <a:lnTo>
                    <a:pt x="22807" y="94248"/>
                  </a:lnTo>
                  <a:lnTo>
                    <a:pt x="36340" y="95627"/>
                  </a:lnTo>
                  <a:lnTo>
                    <a:pt x="51055" y="93183"/>
                  </a:lnTo>
                  <a:lnTo>
                    <a:pt x="64653" y="87392"/>
                  </a:lnTo>
                  <a:lnTo>
                    <a:pt x="73987" y="80115"/>
                  </a:lnTo>
                  <a:lnTo>
                    <a:pt x="80491" y="71472"/>
                  </a:lnTo>
                  <a:lnTo>
                    <a:pt x="91988" y="48918"/>
                  </a:lnTo>
                  <a:lnTo>
                    <a:pt x="93699" y="46934"/>
                  </a:lnTo>
                  <a:lnTo>
                    <a:pt x="94840" y="47023"/>
                  </a:lnTo>
                  <a:lnTo>
                    <a:pt x="95598" y="48493"/>
                  </a:lnTo>
                  <a:lnTo>
                    <a:pt x="97149" y="53184"/>
                  </a:lnTo>
                  <a:lnTo>
                    <a:pt x="118735" y="85305"/>
                  </a:lnTo>
                  <a:lnTo>
                    <a:pt x="129304" y="93534"/>
                  </a:lnTo>
                  <a:lnTo>
                    <a:pt x="147920" y="10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3878"/>
            <p:cNvSpPr/>
            <p:nvPr>
              <p:custDataLst>
                <p:tags r:id="rId56"/>
              </p:custDataLst>
            </p:nvPr>
          </p:nvSpPr>
          <p:spPr>
            <a:xfrm>
              <a:off x="9621422" y="1810894"/>
              <a:ext cx="138529" cy="138557"/>
            </a:xfrm>
            <a:custGeom>
              <a:avLst/>
              <a:gdLst/>
              <a:ahLst/>
              <a:cxnLst/>
              <a:rect l="0" t="0" r="0" b="0"/>
              <a:pathLst>
                <a:path w="138529" h="138557">
                  <a:moveTo>
                    <a:pt x="113128" y="11556"/>
                  </a:moveTo>
                  <a:lnTo>
                    <a:pt x="113128" y="11556"/>
                  </a:lnTo>
                  <a:lnTo>
                    <a:pt x="113128" y="0"/>
                  </a:lnTo>
                  <a:lnTo>
                    <a:pt x="113128" y="5937"/>
                  </a:lnTo>
                  <a:lnTo>
                    <a:pt x="95830" y="49482"/>
                  </a:lnTo>
                  <a:lnTo>
                    <a:pt x="83465" y="68654"/>
                  </a:lnTo>
                  <a:lnTo>
                    <a:pt x="53413" y="97078"/>
                  </a:lnTo>
                  <a:lnTo>
                    <a:pt x="40256" y="102483"/>
                  </a:lnTo>
                  <a:lnTo>
                    <a:pt x="32796" y="103924"/>
                  </a:lnTo>
                  <a:lnTo>
                    <a:pt x="25707" y="102768"/>
                  </a:lnTo>
                  <a:lnTo>
                    <a:pt x="12185" y="95839"/>
                  </a:lnTo>
                  <a:lnTo>
                    <a:pt x="4765" y="89467"/>
                  </a:lnTo>
                  <a:lnTo>
                    <a:pt x="2787" y="86780"/>
                  </a:lnTo>
                  <a:lnTo>
                    <a:pt x="587" y="80031"/>
                  </a:lnTo>
                  <a:lnTo>
                    <a:pt x="0" y="76256"/>
                  </a:lnTo>
                  <a:lnTo>
                    <a:pt x="1230" y="70180"/>
                  </a:lnTo>
                  <a:lnTo>
                    <a:pt x="2546" y="67572"/>
                  </a:lnTo>
                  <a:lnTo>
                    <a:pt x="5540" y="65833"/>
                  </a:lnTo>
                  <a:lnTo>
                    <a:pt x="28091" y="62814"/>
                  </a:lnTo>
                  <a:lnTo>
                    <a:pt x="41051" y="65863"/>
                  </a:lnTo>
                  <a:lnTo>
                    <a:pt x="74247" y="89054"/>
                  </a:lnTo>
                  <a:lnTo>
                    <a:pt x="88202" y="103428"/>
                  </a:lnTo>
                  <a:lnTo>
                    <a:pt x="93583" y="110243"/>
                  </a:lnTo>
                  <a:lnTo>
                    <a:pt x="138528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3879"/>
            <p:cNvSpPr/>
            <p:nvPr>
              <p:custDataLst>
                <p:tags r:id="rId57"/>
              </p:custDataLst>
            </p:nvPr>
          </p:nvSpPr>
          <p:spPr>
            <a:xfrm>
              <a:off x="9334500" y="2197983"/>
              <a:ext cx="133351" cy="5468"/>
            </a:xfrm>
            <a:custGeom>
              <a:avLst/>
              <a:gdLst/>
              <a:ahLst/>
              <a:cxnLst/>
              <a:rect l="0" t="0" r="0" b="0"/>
              <a:pathLst>
                <a:path w="133351" h="54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5580" y="0"/>
                  </a:lnTo>
                  <a:lnTo>
                    <a:pt x="54238" y="4259"/>
                  </a:lnTo>
                  <a:lnTo>
                    <a:pt x="100633" y="5228"/>
                  </a:lnTo>
                  <a:lnTo>
                    <a:pt x="1333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3880"/>
            <p:cNvSpPr/>
            <p:nvPr>
              <p:custDataLst>
                <p:tags r:id="rId58"/>
              </p:custDataLst>
            </p:nvPr>
          </p:nvSpPr>
          <p:spPr>
            <a:xfrm>
              <a:off x="9378950" y="2305050"/>
              <a:ext cx="95251" cy="15453"/>
            </a:xfrm>
            <a:custGeom>
              <a:avLst/>
              <a:gdLst/>
              <a:ahLst/>
              <a:cxnLst/>
              <a:rect l="0" t="0" r="0" b="0"/>
              <a:pathLst>
                <a:path w="95251" h="15453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881" y="13258"/>
                  </a:lnTo>
                  <a:lnTo>
                    <a:pt x="3370" y="15188"/>
                  </a:lnTo>
                  <a:lnTo>
                    <a:pt x="12553" y="1545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3881"/>
            <p:cNvSpPr/>
            <p:nvPr>
              <p:custDataLst>
                <p:tags r:id="rId59"/>
              </p:custDataLst>
            </p:nvPr>
          </p:nvSpPr>
          <p:spPr>
            <a:xfrm>
              <a:off x="9760563" y="2052194"/>
              <a:ext cx="113688" cy="538607"/>
            </a:xfrm>
            <a:custGeom>
              <a:avLst/>
              <a:gdLst/>
              <a:ahLst/>
              <a:cxnLst/>
              <a:rect l="0" t="0" r="0" b="0"/>
              <a:pathLst>
                <a:path w="113688" h="538607">
                  <a:moveTo>
                    <a:pt x="113687" y="11556"/>
                  </a:moveTo>
                  <a:lnTo>
                    <a:pt x="113687" y="11556"/>
                  </a:lnTo>
                  <a:lnTo>
                    <a:pt x="113685" y="8185"/>
                  </a:lnTo>
                  <a:lnTo>
                    <a:pt x="108042" y="4648"/>
                  </a:lnTo>
                  <a:lnTo>
                    <a:pt x="93915" y="0"/>
                  </a:lnTo>
                  <a:lnTo>
                    <a:pt x="76470" y="2566"/>
                  </a:lnTo>
                  <a:lnTo>
                    <a:pt x="53427" y="17908"/>
                  </a:lnTo>
                  <a:lnTo>
                    <a:pt x="35468" y="36956"/>
                  </a:lnTo>
                  <a:lnTo>
                    <a:pt x="17463" y="77565"/>
                  </a:lnTo>
                  <a:lnTo>
                    <a:pt x="6380" y="120707"/>
                  </a:lnTo>
                  <a:lnTo>
                    <a:pt x="1461" y="150906"/>
                  </a:lnTo>
                  <a:lnTo>
                    <a:pt x="0" y="193015"/>
                  </a:lnTo>
                  <a:lnTo>
                    <a:pt x="1450" y="231833"/>
                  </a:lnTo>
                  <a:lnTo>
                    <a:pt x="11632" y="277396"/>
                  </a:lnTo>
                  <a:lnTo>
                    <a:pt x="23574" y="316500"/>
                  </a:lnTo>
                  <a:lnTo>
                    <a:pt x="38302" y="354185"/>
                  </a:lnTo>
                  <a:lnTo>
                    <a:pt x="54398" y="399558"/>
                  </a:lnTo>
                  <a:lnTo>
                    <a:pt x="64581" y="439643"/>
                  </a:lnTo>
                  <a:lnTo>
                    <a:pt x="67858" y="479258"/>
                  </a:lnTo>
                  <a:lnTo>
                    <a:pt x="65457" y="508792"/>
                  </a:lnTo>
                  <a:lnTo>
                    <a:pt x="60265" y="522063"/>
                  </a:lnTo>
                  <a:lnTo>
                    <a:pt x="56906" y="527577"/>
                  </a:lnTo>
                  <a:lnTo>
                    <a:pt x="52550" y="531254"/>
                  </a:lnTo>
                  <a:lnTo>
                    <a:pt x="42066" y="535338"/>
                  </a:lnTo>
                  <a:lnTo>
                    <a:pt x="18437" y="538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2" name="SMARTInkShape-Group723"/>
          <p:cNvGrpSpPr/>
          <p:nvPr/>
        </p:nvGrpSpPr>
        <p:grpSpPr>
          <a:xfrm>
            <a:off x="9410700" y="1243642"/>
            <a:ext cx="1638060" cy="312109"/>
            <a:chOff x="9410700" y="1243642"/>
            <a:chExt cx="1638060" cy="312109"/>
          </a:xfrm>
        </p:grpSpPr>
        <p:sp>
          <p:nvSpPr>
            <p:cNvPr id="1071" name="SMARTInkShape-3882"/>
            <p:cNvSpPr/>
            <p:nvPr>
              <p:custDataLst>
                <p:tags r:id="rId44"/>
              </p:custDataLst>
            </p:nvPr>
          </p:nvSpPr>
          <p:spPr>
            <a:xfrm>
              <a:off x="10200791" y="1346461"/>
              <a:ext cx="98910" cy="152140"/>
            </a:xfrm>
            <a:custGeom>
              <a:avLst/>
              <a:gdLst/>
              <a:ahLst/>
              <a:cxnLst/>
              <a:rect l="0" t="0" r="0" b="0"/>
              <a:pathLst>
                <a:path w="98910" h="152140">
                  <a:moveTo>
                    <a:pt x="3659" y="6089"/>
                  </a:moveTo>
                  <a:lnTo>
                    <a:pt x="3659" y="6089"/>
                  </a:lnTo>
                  <a:lnTo>
                    <a:pt x="3659" y="2718"/>
                  </a:lnTo>
                  <a:lnTo>
                    <a:pt x="2954" y="1725"/>
                  </a:lnTo>
                  <a:lnTo>
                    <a:pt x="1778" y="1063"/>
                  </a:lnTo>
                  <a:lnTo>
                    <a:pt x="289" y="622"/>
                  </a:lnTo>
                  <a:lnTo>
                    <a:pt x="0" y="327"/>
                  </a:lnTo>
                  <a:lnTo>
                    <a:pt x="515" y="131"/>
                  </a:lnTo>
                  <a:lnTo>
                    <a:pt x="1563" y="0"/>
                  </a:lnTo>
                  <a:lnTo>
                    <a:pt x="4610" y="3618"/>
                  </a:lnTo>
                  <a:lnTo>
                    <a:pt x="38303" y="49372"/>
                  </a:lnTo>
                  <a:lnTo>
                    <a:pt x="70392" y="96100"/>
                  </a:lnTo>
                  <a:lnTo>
                    <a:pt x="98909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3883"/>
            <p:cNvSpPr/>
            <p:nvPr>
              <p:custDataLst>
                <p:tags r:id="rId45"/>
              </p:custDataLst>
            </p:nvPr>
          </p:nvSpPr>
          <p:spPr>
            <a:xfrm>
              <a:off x="10059680" y="1314973"/>
              <a:ext cx="62221" cy="216832"/>
            </a:xfrm>
            <a:custGeom>
              <a:avLst/>
              <a:gdLst/>
              <a:ahLst/>
              <a:cxnLst/>
              <a:rect l="0" t="0" r="0" b="0"/>
              <a:pathLst>
                <a:path w="62221" h="216832">
                  <a:moveTo>
                    <a:pt x="49520" y="12177"/>
                  </a:moveTo>
                  <a:lnTo>
                    <a:pt x="49520" y="12177"/>
                  </a:lnTo>
                  <a:lnTo>
                    <a:pt x="49520" y="1242"/>
                  </a:lnTo>
                  <a:lnTo>
                    <a:pt x="48108" y="654"/>
                  </a:lnTo>
                  <a:lnTo>
                    <a:pt x="42777" y="0"/>
                  </a:lnTo>
                  <a:lnTo>
                    <a:pt x="37587" y="1591"/>
                  </a:lnTo>
                  <a:lnTo>
                    <a:pt x="35214" y="3003"/>
                  </a:lnTo>
                  <a:lnTo>
                    <a:pt x="25133" y="21845"/>
                  </a:lnTo>
                  <a:lnTo>
                    <a:pt x="14155" y="59817"/>
                  </a:lnTo>
                  <a:lnTo>
                    <a:pt x="5192" y="103170"/>
                  </a:lnTo>
                  <a:lnTo>
                    <a:pt x="0" y="142178"/>
                  </a:lnTo>
                  <a:lnTo>
                    <a:pt x="9111" y="187721"/>
                  </a:lnTo>
                  <a:lnTo>
                    <a:pt x="16510" y="205202"/>
                  </a:lnTo>
                  <a:lnTo>
                    <a:pt x="21868" y="210710"/>
                  </a:lnTo>
                  <a:lnTo>
                    <a:pt x="35348" y="216831"/>
                  </a:lnTo>
                  <a:lnTo>
                    <a:pt x="62220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3884"/>
            <p:cNvSpPr/>
            <p:nvPr>
              <p:custDataLst>
                <p:tags r:id="rId46"/>
              </p:custDataLst>
            </p:nvPr>
          </p:nvSpPr>
          <p:spPr>
            <a:xfrm>
              <a:off x="9798050" y="1384300"/>
              <a:ext cx="101601" cy="126394"/>
            </a:xfrm>
            <a:custGeom>
              <a:avLst/>
              <a:gdLst/>
              <a:ahLst/>
              <a:cxnLst/>
              <a:rect l="0" t="0" r="0" b="0"/>
              <a:pathLst>
                <a:path w="101601" h="126394">
                  <a:moveTo>
                    <a:pt x="0" y="25400"/>
                  </a:moveTo>
                  <a:lnTo>
                    <a:pt x="0" y="25400"/>
                  </a:lnTo>
                  <a:lnTo>
                    <a:pt x="11933" y="30426"/>
                  </a:lnTo>
                  <a:lnTo>
                    <a:pt x="14305" y="30867"/>
                  </a:lnTo>
                  <a:lnTo>
                    <a:pt x="32615" y="51148"/>
                  </a:lnTo>
                  <a:lnTo>
                    <a:pt x="45489" y="71364"/>
                  </a:lnTo>
                  <a:lnTo>
                    <a:pt x="54636" y="105322"/>
                  </a:lnTo>
                  <a:lnTo>
                    <a:pt x="55328" y="118071"/>
                  </a:lnTo>
                  <a:lnTo>
                    <a:pt x="53283" y="126089"/>
                  </a:lnTo>
                  <a:lnTo>
                    <a:pt x="51751" y="126393"/>
                  </a:lnTo>
                  <a:lnTo>
                    <a:pt x="50022" y="124478"/>
                  </a:lnTo>
                  <a:lnTo>
                    <a:pt x="48164" y="121085"/>
                  </a:lnTo>
                  <a:lnTo>
                    <a:pt x="45551" y="102826"/>
                  </a:lnTo>
                  <a:lnTo>
                    <a:pt x="48147" y="79542"/>
                  </a:lnTo>
                  <a:lnTo>
                    <a:pt x="65484" y="3836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3885"/>
            <p:cNvSpPr/>
            <p:nvPr>
              <p:custDataLst>
                <p:tags r:id="rId47"/>
              </p:custDataLst>
            </p:nvPr>
          </p:nvSpPr>
          <p:spPr>
            <a:xfrm>
              <a:off x="9728200" y="1243642"/>
              <a:ext cx="96100" cy="276593"/>
            </a:xfrm>
            <a:custGeom>
              <a:avLst/>
              <a:gdLst/>
              <a:ahLst/>
              <a:cxnLst/>
              <a:rect l="0" t="0" r="0" b="0"/>
              <a:pathLst>
                <a:path w="96100" h="276593">
                  <a:moveTo>
                    <a:pt x="0" y="121608"/>
                  </a:moveTo>
                  <a:lnTo>
                    <a:pt x="0" y="121608"/>
                  </a:lnTo>
                  <a:lnTo>
                    <a:pt x="3370" y="124979"/>
                  </a:lnTo>
                  <a:lnTo>
                    <a:pt x="10126" y="152717"/>
                  </a:lnTo>
                  <a:lnTo>
                    <a:pt x="14073" y="195931"/>
                  </a:lnTo>
                  <a:lnTo>
                    <a:pt x="17576" y="233470"/>
                  </a:lnTo>
                  <a:lnTo>
                    <a:pt x="18963" y="276592"/>
                  </a:lnTo>
                  <a:lnTo>
                    <a:pt x="19041" y="237932"/>
                  </a:lnTo>
                  <a:lnTo>
                    <a:pt x="19047" y="196134"/>
                  </a:lnTo>
                  <a:lnTo>
                    <a:pt x="19755" y="148899"/>
                  </a:lnTo>
                  <a:lnTo>
                    <a:pt x="24119" y="104921"/>
                  </a:lnTo>
                  <a:lnTo>
                    <a:pt x="29881" y="63120"/>
                  </a:lnTo>
                  <a:lnTo>
                    <a:pt x="37465" y="34663"/>
                  </a:lnTo>
                  <a:lnTo>
                    <a:pt x="51789" y="8044"/>
                  </a:lnTo>
                  <a:lnTo>
                    <a:pt x="60882" y="580"/>
                  </a:lnTo>
                  <a:lnTo>
                    <a:pt x="65282" y="0"/>
                  </a:lnTo>
                  <a:lnTo>
                    <a:pt x="73934" y="3119"/>
                  </a:lnTo>
                  <a:lnTo>
                    <a:pt x="86739" y="16180"/>
                  </a:lnTo>
                  <a:lnTo>
                    <a:pt x="96099" y="40197"/>
                  </a:lnTo>
                  <a:lnTo>
                    <a:pt x="93226" y="76398"/>
                  </a:lnTo>
                  <a:lnTo>
                    <a:pt x="83441" y="104920"/>
                  </a:lnTo>
                  <a:lnTo>
                    <a:pt x="68232" y="126776"/>
                  </a:lnTo>
                  <a:lnTo>
                    <a:pt x="60192" y="134488"/>
                  </a:lnTo>
                  <a:lnTo>
                    <a:pt x="31750" y="14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3886"/>
            <p:cNvSpPr/>
            <p:nvPr>
              <p:custDataLst>
                <p:tags r:id="rId48"/>
              </p:custDataLst>
            </p:nvPr>
          </p:nvSpPr>
          <p:spPr>
            <a:xfrm>
              <a:off x="9421624" y="1473200"/>
              <a:ext cx="122427" cy="30664"/>
            </a:xfrm>
            <a:custGeom>
              <a:avLst/>
              <a:gdLst/>
              <a:ahLst/>
              <a:cxnLst/>
              <a:rect l="0" t="0" r="0" b="0"/>
              <a:pathLst>
                <a:path w="122427" h="30664">
                  <a:moveTo>
                    <a:pt x="14476" y="0"/>
                  </a:moveTo>
                  <a:lnTo>
                    <a:pt x="14476" y="0"/>
                  </a:lnTo>
                  <a:lnTo>
                    <a:pt x="171" y="25240"/>
                  </a:lnTo>
                  <a:lnTo>
                    <a:pt x="0" y="27410"/>
                  </a:lnTo>
                  <a:lnTo>
                    <a:pt x="1296" y="28857"/>
                  </a:lnTo>
                  <a:lnTo>
                    <a:pt x="3572" y="29821"/>
                  </a:lnTo>
                  <a:lnTo>
                    <a:pt x="28209" y="30663"/>
                  </a:lnTo>
                  <a:lnTo>
                    <a:pt x="68199" y="22886"/>
                  </a:lnTo>
                  <a:lnTo>
                    <a:pt x="12242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3887"/>
            <p:cNvSpPr/>
            <p:nvPr>
              <p:custDataLst>
                <p:tags r:id="rId49"/>
              </p:custDataLst>
            </p:nvPr>
          </p:nvSpPr>
          <p:spPr>
            <a:xfrm>
              <a:off x="10991850" y="1276350"/>
              <a:ext cx="56910" cy="279401"/>
            </a:xfrm>
            <a:custGeom>
              <a:avLst/>
              <a:gdLst/>
              <a:ahLst/>
              <a:cxnLst/>
              <a:rect l="0" t="0" r="0" b="0"/>
              <a:pathLst>
                <a:path w="56910" h="279401">
                  <a:moveTo>
                    <a:pt x="38100" y="0"/>
                  </a:moveTo>
                  <a:lnTo>
                    <a:pt x="38100" y="0"/>
                  </a:lnTo>
                  <a:lnTo>
                    <a:pt x="41470" y="3371"/>
                  </a:lnTo>
                  <a:lnTo>
                    <a:pt x="50965" y="37351"/>
                  </a:lnTo>
                  <a:lnTo>
                    <a:pt x="55928" y="80285"/>
                  </a:lnTo>
                  <a:lnTo>
                    <a:pt x="56909" y="125690"/>
                  </a:lnTo>
                  <a:lnTo>
                    <a:pt x="55219" y="162881"/>
                  </a:lnTo>
                  <a:lnTo>
                    <a:pt x="44931" y="210366"/>
                  </a:lnTo>
                  <a:lnTo>
                    <a:pt x="22041" y="25369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3888"/>
            <p:cNvSpPr/>
            <p:nvPr>
              <p:custDataLst>
                <p:tags r:id="rId50"/>
              </p:custDataLst>
            </p:nvPr>
          </p:nvSpPr>
          <p:spPr>
            <a:xfrm>
              <a:off x="10792123" y="1342542"/>
              <a:ext cx="142578" cy="130753"/>
            </a:xfrm>
            <a:custGeom>
              <a:avLst/>
              <a:gdLst/>
              <a:ahLst/>
              <a:cxnLst/>
              <a:rect l="0" t="0" r="0" b="0"/>
              <a:pathLst>
                <a:path w="142578" h="130753">
                  <a:moveTo>
                    <a:pt x="123527" y="3658"/>
                  </a:moveTo>
                  <a:lnTo>
                    <a:pt x="123527" y="3658"/>
                  </a:lnTo>
                  <a:lnTo>
                    <a:pt x="123527" y="287"/>
                  </a:lnTo>
                  <a:lnTo>
                    <a:pt x="122822" y="0"/>
                  </a:lnTo>
                  <a:lnTo>
                    <a:pt x="120156" y="1562"/>
                  </a:lnTo>
                  <a:lnTo>
                    <a:pt x="118500" y="6489"/>
                  </a:lnTo>
                  <a:lnTo>
                    <a:pt x="105045" y="52408"/>
                  </a:lnTo>
                  <a:lnTo>
                    <a:pt x="79920" y="96935"/>
                  </a:lnTo>
                  <a:lnTo>
                    <a:pt x="59571" y="116982"/>
                  </a:lnTo>
                  <a:lnTo>
                    <a:pt x="44068" y="127167"/>
                  </a:lnTo>
                  <a:lnTo>
                    <a:pt x="31530" y="130752"/>
                  </a:lnTo>
                  <a:lnTo>
                    <a:pt x="26213" y="130721"/>
                  </a:lnTo>
                  <a:lnTo>
                    <a:pt x="8615" y="123935"/>
                  </a:lnTo>
                  <a:lnTo>
                    <a:pt x="4585" y="120531"/>
                  </a:lnTo>
                  <a:lnTo>
                    <a:pt x="109" y="112987"/>
                  </a:lnTo>
                  <a:lnTo>
                    <a:pt x="0" y="104930"/>
                  </a:lnTo>
                  <a:lnTo>
                    <a:pt x="959" y="100806"/>
                  </a:lnTo>
                  <a:lnTo>
                    <a:pt x="3714" y="97351"/>
                  </a:lnTo>
                  <a:lnTo>
                    <a:pt x="12421" y="91631"/>
                  </a:lnTo>
                  <a:lnTo>
                    <a:pt x="28991" y="92381"/>
                  </a:lnTo>
                  <a:lnTo>
                    <a:pt x="67379" y="100990"/>
                  </a:lnTo>
                  <a:lnTo>
                    <a:pt x="113825" y="121655"/>
                  </a:lnTo>
                  <a:lnTo>
                    <a:pt x="142577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3889"/>
            <p:cNvSpPr/>
            <p:nvPr>
              <p:custDataLst>
                <p:tags r:id="rId51"/>
              </p:custDataLst>
            </p:nvPr>
          </p:nvSpPr>
          <p:spPr>
            <a:xfrm>
              <a:off x="10517365" y="1511300"/>
              <a:ext cx="125236" cy="12585"/>
            </a:xfrm>
            <a:custGeom>
              <a:avLst/>
              <a:gdLst/>
              <a:ahLst/>
              <a:cxnLst/>
              <a:rect l="0" t="0" r="0" b="0"/>
              <a:pathLst>
                <a:path w="125236" h="12585">
                  <a:moveTo>
                    <a:pt x="10935" y="6350"/>
                  </a:moveTo>
                  <a:lnTo>
                    <a:pt x="10935" y="6350"/>
                  </a:lnTo>
                  <a:lnTo>
                    <a:pt x="4192" y="6350"/>
                  </a:lnTo>
                  <a:lnTo>
                    <a:pt x="2207" y="7056"/>
                  </a:lnTo>
                  <a:lnTo>
                    <a:pt x="882" y="8232"/>
                  </a:lnTo>
                  <a:lnTo>
                    <a:pt x="0" y="9721"/>
                  </a:lnTo>
                  <a:lnTo>
                    <a:pt x="117" y="10714"/>
                  </a:lnTo>
                  <a:lnTo>
                    <a:pt x="899" y="11376"/>
                  </a:lnTo>
                  <a:lnTo>
                    <a:pt x="2129" y="11817"/>
                  </a:lnTo>
                  <a:lnTo>
                    <a:pt x="41944" y="12584"/>
                  </a:lnTo>
                  <a:lnTo>
                    <a:pt x="83147" y="9306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3890"/>
            <p:cNvSpPr/>
            <p:nvPr>
              <p:custDataLst>
                <p:tags r:id="rId52"/>
              </p:custDataLst>
            </p:nvPr>
          </p:nvSpPr>
          <p:spPr>
            <a:xfrm>
              <a:off x="10488492" y="1352811"/>
              <a:ext cx="141409" cy="139440"/>
            </a:xfrm>
            <a:custGeom>
              <a:avLst/>
              <a:gdLst/>
              <a:ahLst/>
              <a:cxnLst/>
              <a:rect l="0" t="0" r="0" b="0"/>
              <a:pathLst>
                <a:path w="141409" h="139440">
                  <a:moveTo>
                    <a:pt x="103308" y="6089"/>
                  </a:moveTo>
                  <a:lnTo>
                    <a:pt x="103308" y="6089"/>
                  </a:lnTo>
                  <a:lnTo>
                    <a:pt x="106678" y="2718"/>
                  </a:lnTo>
                  <a:lnTo>
                    <a:pt x="112097" y="1063"/>
                  </a:lnTo>
                  <a:lnTo>
                    <a:pt x="120331" y="0"/>
                  </a:lnTo>
                  <a:lnTo>
                    <a:pt x="80851" y="33337"/>
                  </a:lnTo>
                  <a:lnTo>
                    <a:pt x="34273" y="75544"/>
                  </a:lnTo>
                  <a:lnTo>
                    <a:pt x="1265" y="106060"/>
                  </a:lnTo>
                  <a:lnTo>
                    <a:pt x="0" y="110131"/>
                  </a:lnTo>
                  <a:lnTo>
                    <a:pt x="478" y="118417"/>
                  </a:lnTo>
                  <a:lnTo>
                    <a:pt x="3005" y="121896"/>
                  </a:lnTo>
                  <a:lnTo>
                    <a:pt x="11456" y="127644"/>
                  </a:lnTo>
                  <a:lnTo>
                    <a:pt x="55115" y="132013"/>
                  </a:lnTo>
                  <a:lnTo>
                    <a:pt x="97573" y="133476"/>
                  </a:lnTo>
                  <a:lnTo>
                    <a:pt x="141408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3891"/>
            <p:cNvSpPr/>
            <p:nvPr>
              <p:custDataLst>
                <p:tags r:id="rId53"/>
              </p:custDataLst>
            </p:nvPr>
          </p:nvSpPr>
          <p:spPr>
            <a:xfrm>
              <a:off x="10185400" y="1346461"/>
              <a:ext cx="165101" cy="158864"/>
            </a:xfrm>
            <a:custGeom>
              <a:avLst/>
              <a:gdLst/>
              <a:ahLst/>
              <a:cxnLst/>
              <a:rect l="0" t="0" r="0" b="0"/>
              <a:pathLst>
                <a:path w="165101" h="158864">
                  <a:moveTo>
                    <a:pt x="165100" y="6089"/>
                  </a:moveTo>
                  <a:lnTo>
                    <a:pt x="165100" y="6089"/>
                  </a:lnTo>
                  <a:lnTo>
                    <a:pt x="159633" y="622"/>
                  </a:lnTo>
                  <a:lnTo>
                    <a:pt x="152269" y="0"/>
                  </a:lnTo>
                  <a:lnTo>
                    <a:pt x="145051" y="3618"/>
                  </a:lnTo>
                  <a:lnTo>
                    <a:pt x="133055" y="15470"/>
                  </a:lnTo>
                  <a:lnTo>
                    <a:pt x="97368" y="59699"/>
                  </a:lnTo>
                  <a:lnTo>
                    <a:pt x="60174" y="104594"/>
                  </a:lnTo>
                  <a:lnTo>
                    <a:pt x="16771" y="149168"/>
                  </a:lnTo>
                  <a:lnTo>
                    <a:pt x="11451" y="156933"/>
                  </a:lnTo>
                  <a:lnTo>
                    <a:pt x="9045" y="158863"/>
                  </a:lnTo>
                  <a:lnTo>
                    <a:pt x="0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3892"/>
            <p:cNvSpPr/>
            <p:nvPr>
              <p:custDataLst>
                <p:tags r:id="rId54"/>
              </p:custDataLst>
            </p:nvPr>
          </p:nvSpPr>
          <p:spPr>
            <a:xfrm>
              <a:off x="9410700" y="14033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16315" y="564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1" name="SMARTInkShape-Group724"/>
          <p:cNvGrpSpPr/>
          <p:nvPr/>
        </p:nvGrpSpPr>
        <p:grpSpPr>
          <a:xfrm>
            <a:off x="8559800" y="1263650"/>
            <a:ext cx="605090" cy="336551"/>
            <a:chOff x="8559800" y="1263650"/>
            <a:chExt cx="605090" cy="336551"/>
          </a:xfrm>
        </p:grpSpPr>
        <p:sp>
          <p:nvSpPr>
            <p:cNvPr id="1083" name="SMARTInkShape-3893"/>
            <p:cNvSpPr/>
            <p:nvPr>
              <p:custDataLst>
                <p:tags r:id="rId36"/>
              </p:custDataLst>
            </p:nvPr>
          </p:nvSpPr>
          <p:spPr>
            <a:xfrm>
              <a:off x="8572500" y="1282700"/>
              <a:ext cx="6351" cy="247651"/>
            </a:xfrm>
            <a:custGeom>
              <a:avLst/>
              <a:gdLst/>
              <a:ahLst/>
              <a:cxnLst/>
              <a:rect l="0" t="0" r="0" b="0"/>
              <a:pathLst>
                <a:path w="6351" h="2476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5762" y="52322"/>
                  </a:lnTo>
                  <a:lnTo>
                    <a:pt x="6175" y="93192"/>
                  </a:lnTo>
                  <a:lnTo>
                    <a:pt x="6316" y="139999"/>
                  </a:lnTo>
                  <a:lnTo>
                    <a:pt x="6343" y="176997"/>
                  </a:lnTo>
                  <a:lnTo>
                    <a:pt x="5642" y="220523"/>
                  </a:lnTo>
                  <a:lnTo>
                    <a:pt x="63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3894"/>
            <p:cNvSpPr/>
            <p:nvPr>
              <p:custDataLst>
                <p:tags r:id="rId37"/>
              </p:custDataLst>
            </p:nvPr>
          </p:nvSpPr>
          <p:spPr>
            <a:xfrm>
              <a:off x="8572839" y="1263650"/>
              <a:ext cx="139362" cy="63501"/>
            </a:xfrm>
            <a:custGeom>
              <a:avLst/>
              <a:gdLst/>
              <a:ahLst/>
              <a:cxnLst/>
              <a:rect l="0" t="0" r="0" b="0"/>
              <a:pathLst>
                <a:path w="139362" h="63501">
                  <a:moveTo>
                    <a:pt x="12361" y="63500"/>
                  </a:moveTo>
                  <a:lnTo>
                    <a:pt x="12361" y="63500"/>
                  </a:lnTo>
                  <a:lnTo>
                    <a:pt x="8990" y="63500"/>
                  </a:lnTo>
                  <a:lnTo>
                    <a:pt x="5454" y="61619"/>
                  </a:lnTo>
                  <a:lnTo>
                    <a:pt x="0" y="57412"/>
                  </a:lnTo>
                  <a:lnTo>
                    <a:pt x="3132" y="53856"/>
                  </a:lnTo>
                  <a:lnTo>
                    <a:pt x="50140" y="23307"/>
                  </a:lnTo>
                  <a:lnTo>
                    <a:pt x="96102" y="2958"/>
                  </a:lnTo>
                  <a:lnTo>
                    <a:pt x="1393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3895"/>
            <p:cNvSpPr/>
            <p:nvPr>
              <p:custDataLst>
                <p:tags r:id="rId38"/>
              </p:custDataLst>
            </p:nvPr>
          </p:nvSpPr>
          <p:spPr>
            <a:xfrm>
              <a:off x="8559800" y="1397000"/>
              <a:ext cx="120651" cy="14522"/>
            </a:xfrm>
            <a:custGeom>
              <a:avLst/>
              <a:gdLst/>
              <a:ahLst/>
              <a:cxnLst/>
              <a:rect l="0" t="0" r="0" b="0"/>
              <a:pathLst>
                <a:path w="120651" h="14522">
                  <a:moveTo>
                    <a:pt x="0" y="6350"/>
                  </a:moveTo>
                  <a:lnTo>
                    <a:pt x="0" y="6350"/>
                  </a:lnTo>
                  <a:lnTo>
                    <a:pt x="6742" y="13092"/>
                  </a:lnTo>
                  <a:lnTo>
                    <a:pt x="19459" y="14521"/>
                  </a:lnTo>
                  <a:lnTo>
                    <a:pt x="62143" y="857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3896"/>
            <p:cNvSpPr/>
            <p:nvPr>
              <p:custDataLst>
                <p:tags r:id="rId39"/>
              </p:custDataLst>
            </p:nvPr>
          </p:nvSpPr>
          <p:spPr>
            <a:xfrm>
              <a:off x="8667750" y="1460500"/>
              <a:ext cx="88901" cy="114301"/>
            </a:xfrm>
            <a:custGeom>
              <a:avLst/>
              <a:gdLst/>
              <a:ahLst/>
              <a:cxnLst/>
              <a:rect l="0" t="0" r="0" b="0"/>
              <a:pathLst>
                <a:path w="88901" h="1143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5" y="6908"/>
                  </a:lnTo>
                  <a:lnTo>
                    <a:pt x="5467" y="8838"/>
                  </a:lnTo>
                  <a:lnTo>
                    <a:pt x="9459" y="14927"/>
                  </a:lnTo>
                  <a:lnTo>
                    <a:pt x="39567" y="47764"/>
                  </a:lnTo>
                  <a:lnTo>
                    <a:pt x="41195" y="50893"/>
                  </a:lnTo>
                  <a:lnTo>
                    <a:pt x="46766" y="56250"/>
                  </a:lnTo>
                  <a:lnTo>
                    <a:pt x="54651" y="63100"/>
                  </a:lnTo>
                  <a:lnTo>
                    <a:pt x="73196" y="88612"/>
                  </a:lnTo>
                  <a:lnTo>
                    <a:pt x="889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3897"/>
            <p:cNvSpPr/>
            <p:nvPr>
              <p:custDataLst>
                <p:tags r:id="rId40"/>
              </p:custDataLst>
            </p:nvPr>
          </p:nvSpPr>
          <p:spPr>
            <a:xfrm>
              <a:off x="8680450" y="1480433"/>
              <a:ext cx="107951" cy="119768"/>
            </a:xfrm>
            <a:custGeom>
              <a:avLst/>
              <a:gdLst/>
              <a:ahLst/>
              <a:cxnLst/>
              <a:rect l="0" t="0" r="0" b="0"/>
              <a:pathLst>
                <a:path w="107951" h="119768">
                  <a:moveTo>
                    <a:pt x="107950" y="5467"/>
                  </a:moveTo>
                  <a:lnTo>
                    <a:pt x="107950" y="5467"/>
                  </a:lnTo>
                  <a:lnTo>
                    <a:pt x="104579" y="2096"/>
                  </a:lnTo>
                  <a:lnTo>
                    <a:pt x="101043" y="441"/>
                  </a:lnTo>
                  <a:lnTo>
                    <a:pt x="99111" y="0"/>
                  </a:lnTo>
                  <a:lnTo>
                    <a:pt x="89653" y="2750"/>
                  </a:lnTo>
                  <a:lnTo>
                    <a:pt x="56235" y="34848"/>
                  </a:lnTo>
                  <a:lnTo>
                    <a:pt x="23333" y="77057"/>
                  </a:lnTo>
                  <a:lnTo>
                    <a:pt x="7855" y="98332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3898"/>
            <p:cNvSpPr/>
            <p:nvPr>
              <p:custDataLst>
                <p:tags r:id="rId41"/>
              </p:custDataLst>
            </p:nvPr>
          </p:nvSpPr>
          <p:spPr>
            <a:xfrm>
              <a:off x="8853420" y="1346461"/>
              <a:ext cx="36581" cy="190240"/>
            </a:xfrm>
            <a:custGeom>
              <a:avLst/>
              <a:gdLst/>
              <a:ahLst/>
              <a:cxnLst/>
              <a:rect l="0" t="0" r="0" b="0"/>
              <a:pathLst>
                <a:path w="36581" h="190240">
                  <a:moveTo>
                    <a:pt x="36580" y="6089"/>
                  </a:moveTo>
                  <a:lnTo>
                    <a:pt x="36580" y="6089"/>
                  </a:lnTo>
                  <a:lnTo>
                    <a:pt x="31113" y="622"/>
                  </a:lnTo>
                  <a:lnTo>
                    <a:pt x="27120" y="0"/>
                  </a:lnTo>
                  <a:lnTo>
                    <a:pt x="21557" y="5500"/>
                  </a:lnTo>
                  <a:lnTo>
                    <a:pt x="12373" y="20496"/>
                  </a:lnTo>
                  <a:lnTo>
                    <a:pt x="8182" y="35070"/>
                  </a:lnTo>
                  <a:lnTo>
                    <a:pt x="3611" y="80906"/>
                  </a:lnTo>
                  <a:lnTo>
                    <a:pt x="0" y="117392"/>
                  </a:lnTo>
                  <a:lnTo>
                    <a:pt x="2151" y="160484"/>
                  </a:lnTo>
                  <a:lnTo>
                    <a:pt x="7401" y="173722"/>
                  </a:lnTo>
                  <a:lnTo>
                    <a:pt x="10778" y="179228"/>
                  </a:lnTo>
                  <a:lnTo>
                    <a:pt x="30230" y="19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3899"/>
            <p:cNvSpPr/>
            <p:nvPr>
              <p:custDataLst>
                <p:tags r:id="rId42"/>
              </p:custDataLst>
            </p:nvPr>
          </p:nvSpPr>
          <p:spPr>
            <a:xfrm>
              <a:off x="8957347" y="1380642"/>
              <a:ext cx="110454" cy="111609"/>
            </a:xfrm>
            <a:custGeom>
              <a:avLst/>
              <a:gdLst/>
              <a:ahLst/>
              <a:cxnLst/>
              <a:rect l="0" t="0" r="0" b="0"/>
              <a:pathLst>
                <a:path w="110454" h="111609">
                  <a:moveTo>
                    <a:pt x="91403" y="3658"/>
                  </a:moveTo>
                  <a:lnTo>
                    <a:pt x="91403" y="3658"/>
                  </a:lnTo>
                  <a:lnTo>
                    <a:pt x="95059" y="0"/>
                  </a:lnTo>
                  <a:lnTo>
                    <a:pt x="93497" y="1562"/>
                  </a:lnTo>
                  <a:lnTo>
                    <a:pt x="92336" y="6489"/>
                  </a:lnTo>
                  <a:lnTo>
                    <a:pt x="82619" y="47763"/>
                  </a:lnTo>
                  <a:lnTo>
                    <a:pt x="64269" y="81462"/>
                  </a:lnTo>
                  <a:lnTo>
                    <a:pt x="52532" y="93741"/>
                  </a:lnTo>
                  <a:lnTo>
                    <a:pt x="40260" y="100139"/>
                  </a:lnTo>
                  <a:lnTo>
                    <a:pt x="34024" y="101845"/>
                  </a:lnTo>
                  <a:lnTo>
                    <a:pt x="28456" y="101572"/>
                  </a:lnTo>
                  <a:lnTo>
                    <a:pt x="18506" y="97505"/>
                  </a:lnTo>
                  <a:lnTo>
                    <a:pt x="11261" y="90994"/>
                  </a:lnTo>
                  <a:lnTo>
                    <a:pt x="862" y="75316"/>
                  </a:lnTo>
                  <a:lnTo>
                    <a:pt x="0" y="71891"/>
                  </a:lnTo>
                  <a:lnTo>
                    <a:pt x="127" y="68902"/>
                  </a:lnTo>
                  <a:lnTo>
                    <a:pt x="919" y="66204"/>
                  </a:lnTo>
                  <a:lnTo>
                    <a:pt x="2859" y="65111"/>
                  </a:lnTo>
                  <a:lnTo>
                    <a:pt x="8775" y="65778"/>
                  </a:lnTo>
                  <a:lnTo>
                    <a:pt x="34212" y="73366"/>
                  </a:lnTo>
                  <a:lnTo>
                    <a:pt x="62650" y="88140"/>
                  </a:lnTo>
                  <a:lnTo>
                    <a:pt x="72979" y="92005"/>
                  </a:lnTo>
                  <a:lnTo>
                    <a:pt x="110453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3900"/>
            <p:cNvSpPr/>
            <p:nvPr>
              <p:custDataLst>
                <p:tags r:id="rId43"/>
              </p:custDataLst>
            </p:nvPr>
          </p:nvSpPr>
          <p:spPr>
            <a:xfrm>
              <a:off x="9112250" y="1340112"/>
              <a:ext cx="52640" cy="190239"/>
            </a:xfrm>
            <a:custGeom>
              <a:avLst/>
              <a:gdLst/>
              <a:ahLst/>
              <a:cxnLst/>
              <a:rect l="0" t="0" r="0" b="0"/>
              <a:pathLst>
                <a:path w="52640" h="19023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1" y="1062"/>
                  </a:lnTo>
                  <a:lnTo>
                    <a:pt x="8789" y="130"/>
                  </a:lnTo>
                  <a:lnTo>
                    <a:pt x="12209" y="0"/>
                  </a:lnTo>
                  <a:lnTo>
                    <a:pt x="21652" y="7380"/>
                  </a:lnTo>
                  <a:lnTo>
                    <a:pt x="27136" y="13299"/>
                  </a:lnTo>
                  <a:lnTo>
                    <a:pt x="45368" y="56875"/>
                  </a:lnTo>
                  <a:lnTo>
                    <a:pt x="52639" y="91535"/>
                  </a:lnTo>
                  <a:lnTo>
                    <a:pt x="50247" y="131046"/>
                  </a:lnTo>
                  <a:lnTo>
                    <a:pt x="40915" y="163606"/>
                  </a:lnTo>
                  <a:lnTo>
                    <a:pt x="25400" y="19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6" name="SMARTInkShape-Group725"/>
          <p:cNvGrpSpPr/>
          <p:nvPr/>
        </p:nvGrpSpPr>
        <p:grpSpPr>
          <a:xfrm>
            <a:off x="9594850" y="482535"/>
            <a:ext cx="1635029" cy="371511"/>
            <a:chOff x="9594850" y="482535"/>
            <a:chExt cx="1635029" cy="371511"/>
          </a:xfrm>
        </p:grpSpPr>
        <p:sp>
          <p:nvSpPr>
            <p:cNvPr id="1092" name="SMARTInkShape-3901"/>
            <p:cNvSpPr/>
            <p:nvPr>
              <p:custDataLst>
                <p:tags r:id="rId22"/>
              </p:custDataLst>
            </p:nvPr>
          </p:nvSpPr>
          <p:spPr>
            <a:xfrm>
              <a:off x="9620250" y="591433"/>
              <a:ext cx="165101" cy="236226"/>
            </a:xfrm>
            <a:custGeom>
              <a:avLst/>
              <a:gdLst/>
              <a:ahLst/>
              <a:cxnLst/>
              <a:rect l="0" t="0" r="0" b="0"/>
              <a:pathLst>
                <a:path w="165101" h="236226">
                  <a:moveTo>
                    <a:pt x="0" y="5467"/>
                  </a:moveTo>
                  <a:lnTo>
                    <a:pt x="0" y="5467"/>
                  </a:lnTo>
                  <a:lnTo>
                    <a:pt x="3370" y="5467"/>
                  </a:lnTo>
                  <a:lnTo>
                    <a:pt x="4363" y="4761"/>
                  </a:lnTo>
                  <a:lnTo>
                    <a:pt x="5025" y="3585"/>
                  </a:lnTo>
                  <a:lnTo>
                    <a:pt x="6087" y="0"/>
                  </a:lnTo>
                  <a:lnTo>
                    <a:pt x="30109" y="41203"/>
                  </a:lnTo>
                  <a:lnTo>
                    <a:pt x="60542" y="86927"/>
                  </a:lnTo>
                  <a:lnTo>
                    <a:pt x="94373" y="133438"/>
                  </a:lnTo>
                  <a:lnTo>
                    <a:pt x="121813" y="176784"/>
                  </a:lnTo>
                  <a:lnTo>
                    <a:pt x="147179" y="222769"/>
                  </a:lnTo>
                  <a:lnTo>
                    <a:pt x="155491" y="232573"/>
                  </a:lnTo>
                  <a:lnTo>
                    <a:pt x="158692" y="235188"/>
                  </a:lnTo>
                  <a:lnTo>
                    <a:pt x="160828" y="236225"/>
                  </a:lnTo>
                  <a:lnTo>
                    <a:pt x="16510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3902"/>
            <p:cNvSpPr/>
            <p:nvPr>
              <p:custDataLst>
                <p:tags r:id="rId23"/>
              </p:custDataLst>
            </p:nvPr>
          </p:nvSpPr>
          <p:spPr>
            <a:xfrm>
              <a:off x="9594850" y="580498"/>
              <a:ext cx="209551" cy="273548"/>
            </a:xfrm>
            <a:custGeom>
              <a:avLst/>
              <a:gdLst/>
              <a:ahLst/>
              <a:cxnLst/>
              <a:rect l="0" t="0" r="0" b="0"/>
              <a:pathLst>
                <a:path w="209551" h="273548">
                  <a:moveTo>
                    <a:pt x="209550" y="16402"/>
                  </a:moveTo>
                  <a:lnTo>
                    <a:pt x="209550" y="16402"/>
                  </a:lnTo>
                  <a:lnTo>
                    <a:pt x="209550" y="6289"/>
                  </a:lnTo>
                  <a:lnTo>
                    <a:pt x="208845" y="3310"/>
                  </a:lnTo>
                  <a:lnTo>
                    <a:pt x="207669" y="1324"/>
                  </a:lnTo>
                  <a:lnTo>
                    <a:pt x="206180" y="0"/>
                  </a:lnTo>
                  <a:lnTo>
                    <a:pt x="204481" y="528"/>
                  </a:lnTo>
                  <a:lnTo>
                    <a:pt x="171049" y="46607"/>
                  </a:lnTo>
                  <a:lnTo>
                    <a:pt x="141650" y="89811"/>
                  </a:lnTo>
                  <a:lnTo>
                    <a:pt x="117639" y="129027"/>
                  </a:lnTo>
                  <a:lnTo>
                    <a:pt x="83000" y="176075"/>
                  </a:lnTo>
                  <a:lnTo>
                    <a:pt x="48772" y="222763"/>
                  </a:lnTo>
                  <a:lnTo>
                    <a:pt x="11084" y="268315"/>
                  </a:lnTo>
                  <a:lnTo>
                    <a:pt x="2339" y="273002"/>
                  </a:lnTo>
                  <a:lnTo>
                    <a:pt x="147" y="273547"/>
                  </a:lnTo>
                  <a:lnTo>
                    <a:pt x="0" y="270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3903"/>
            <p:cNvSpPr/>
            <p:nvPr>
              <p:custDataLst>
                <p:tags r:id="rId24"/>
              </p:custDataLst>
            </p:nvPr>
          </p:nvSpPr>
          <p:spPr>
            <a:xfrm>
              <a:off x="9823472" y="712280"/>
              <a:ext cx="190479" cy="81471"/>
            </a:xfrm>
            <a:custGeom>
              <a:avLst/>
              <a:gdLst/>
              <a:ahLst/>
              <a:cxnLst/>
              <a:rect l="0" t="0" r="0" b="0"/>
              <a:pathLst>
                <a:path w="190479" h="81471">
                  <a:moveTo>
                    <a:pt x="6328" y="81470"/>
                  </a:moveTo>
                  <a:lnTo>
                    <a:pt x="6328" y="81470"/>
                  </a:lnTo>
                  <a:lnTo>
                    <a:pt x="861" y="81470"/>
                  </a:lnTo>
                  <a:lnTo>
                    <a:pt x="0" y="57084"/>
                  </a:lnTo>
                  <a:lnTo>
                    <a:pt x="3355" y="45160"/>
                  </a:lnTo>
                  <a:lnTo>
                    <a:pt x="23743" y="11220"/>
                  </a:lnTo>
                  <a:lnTo>
                    <a:pt x="31941" y="4386"/>
                  </a:lnTo>
                  <a:lnTo>
                    <a:pt x="45333" y="0"/>
                  </a:lnTo>
                  <a:lnTo>
                    <a:pt x="54000" y="5044"/>
                  </a:lnTo>
                  <a:lnTo>
                    <a:pt x="67020" y="17903"/>
                  </a:lnTo>
                  <a:lnTo>
                    <a:pt x="72813" y="28524"/>
                  </a:lnTo>
                  <a:lnTo>
                    <a:pt x="84163" y="58442"/>
                  </a:lnTo>
                  <a:lnTo>
                    <a:pt x="92427" y="68413"/>
                  </a:lnTo>
                  <a:lnTo>
                    <a:pt x="103155" y="75197"/>
                  </a:lnTo>
                  <a:lnTo>
                    <a:pt x="113097" y="76800"/>
                  </a:lnTo>
                  <a:lnTo>
                    <a:pt x="117724" y="76240"/>
                  </a:lnTo>
                  <a:lnTo>
                    <a:pt x="126628" y="71855"/>
                  </a:lnTo>
                  <a:lnTo>
                    <a:pt x="171648" y="45490"/>
                  </a:lnTo>
                  <a:lnTo>
                    <a:pt x="190478" y="2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3904"/>
            <p:cNvSpPr/>
            <p:nvPr>
              <p:custDataLst>
                <p:tags r:id="rId25"/>
              </p:custDataLst>
            </p:nvPr>
          </p:nvSpPr>
          <p:spPr>
            <a:xfrm>
              <a:off x="10160282" y="570919"/>
              <a:ext cx="145567" cy="259682"/>
            </a:xfrm>
            <a:custGeom>
              <a:avLst/>
              <a:gdLst/>
              <a:ahLst/>
              <a:cxnLst/>
              <a:rect l="0" t="0" r="0" b="0"/>
              <a:pathLst>
                <a:path w="145567" h="259682">
                  <a:moveTo>
                    <a:pt x="6068" y="19631"/>
                  </a:moveTo>
                  <a:lnTo>
                    <a:pt x="6068" y="19631"/>
                  </a:lnTo>
                  <a:lnTo>
                    <a:pt x="6068" y="16260"/>
                  </a:lnTo>
                  <a:lnTo>
                    <a:pt x="6773" y="15267"/>
                  </a:lnTo>
                  <a:lnTo>
                    <a:pt x="7949" y="14605"/>
                  </a:lnTo>
                  <a:lnTo>
                    <a:pt x="11535" y="13543"/>
                  </a:lnTo>
                  <a:lnTo>
                    <a:pt x="8786" y="13358"/>
                  </a:lnTo>
                  <a:lnTo>
                    <a:pt x="7881" y="15449"/>
                  </a:lnTo>
                  <a:lnTo>
                    <a:pt x="1148" y="57524"/>
                  </a:lnTo>
                  <a:lnTo>
                    <a:pt x="0" y="103394"/>
                  </a:lnTo>
                  <a:lnTo>
                    <a:pt x="1636" y="150763"/>
                  </a:lnTo>
                  <a:lnTo>
                    <a:pt x="11261" y="196878"/>
                  </a:lnTo>
                  <a:lnTo>
                    <a:pt x="27607" y="234376"/>
                  </a:lnTo>
                  <a:lnTo>
                    <a:pt x="38924" y="249834"/>
                  </a:lnTo>
                  <a:lnTo>
                    <a:pt x="51009" y="259057"/>
                  </a:lnTo>
                  <a:lnTo>
                    <a:pt x="57900" y="259681"/>
                  </a:lnTo>
                  <a:lnTo>
                    <a:pt x="73084" y="254731"/>
                  </a:lnTo>
                  <a:lnTo>
                    <a:pt x="97500" y="236673"/>
                  </a:lnTo>
                  <a:lnTo>
                    <a:pt x="115864" y="210077"/>
                  </a:lnTo>
                  <a:lnTo>
                    <a:pt x="134078" y="165334"/>
                  </a:lnTo>
                  <a:lnTo>
                    <a:pt x="143459" y="124925"/>
                  </a:lnTo>
                  <a:lnTo>
                    <a:pt x="145084" y="89792"/>
                  </a:lnTo>
                  <a:lnTo>
                    <a:pt x="145566" y="51473"/>
                  </a:lnTo>
                  <a:lnTo>
                    <a:pt x="140656" y="12855"/>
                  </a:lnTo>
                  <a:lnTo>
                    <a:pt x="135631" y="768"/>
                  </a:lnTo>
                  <a:lnTo>
                    <a:pt x="134776" y="0"/>
                  </a:lnTo>
                  <a:lnTo>
                    <a:pt x="134207" y="194"/>
                  </a:lnTo>
                  <a:lnTo>
                    <a:pt x="133068" y="19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3905"/>
            <p:cNvSpPr/>
            <p:nvPr>
              <p:custDataLst>
                <p:tags r:id="rId26"/>
              </p:custDataLst>
            </p:nvPr>
          </p:nvSpPr>
          <p:spPr>
            <a:xfrm>
              <a:off x="10331450" y="698500"/>
              <a:ext cx="69851" cy="88901"/>
            </a:xfrm>
            <a:custGeom>
              <a:avLst/>
              <a:gdLst/>
              <a:ahLst/>
              <a:cxnLst/>
              <a:rect l="0" t="0" r="0" b="0"/>
              <a:pathLst>
                <a:path w="69851" h="889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802" y="41186"/>
                  </a:lnTo>
                  <a:lnTo>
                    <a:pt x="18860" y="83470"/>
                  </a:lnTo>
                  <a:lnTo>
                    <a:pt x="22413" y="43309"/>
                  </a:lnTo>
                  <a:lnTo>
                    <a:pt x="34243" y="15140"/>
                  </a:lnTo>
                  <a:lnTo>
                    <a:pt x="39443" y="7199"/>
                  </a:lnTo>
                  <a:lnTo>
                    <a:pt x="42524" y="5505"/>
                  </a:lnTo>
                  <a:lnTo>
                    <a:pt x="45989" y="5081"/>
                  </a:lnTo>
                  <a:lnTo>
                    <a:pt x="49711" y="5504"/>
                  </a:lnTo>
                  <a:lnTo>
                    <a:pt x="52894" y="7197"/>
                  </a:lnTo>
                  <a:lnTo>
                    <a:pt x="58316" y="12841"/>
                  </a:lnTo>
                  <a:lnTo>
                    <a:pt x="65333" y="30694"/>
                  </a:lnTo>
                  <a:lnTo>
                    <a:pt x="698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3906"/>
            <p:cNvSpPr/>
            <p:nvPr>
              <p:custDataLst>
                <p:tags r:id="rId27"/>
              </p:custDataLst>
            </p:nvPr>
          </p:nvSpPr>
          <p:spPr>
            <a:xfrm>
              <a:off x="10452100" y="699383"/>
              <a:ext cx="11928" cy="75318"/>
            </a:xfrm>
            <a:custGeom>
              <a:avLst/>
              <a:gdLst/>
              <a:ahLst/>
              <a:cxnLst/>
              <a:rect l="0" t="0" r="0" b="0"/>
              <a:pathLst>
                <a:path w="11928" h="753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0124" y="1117"/>
                  </a:lnTo>
                  <a:lnTo>
                    <a:pt x="11557" y="6120"/>
                  </a:lnTo>
                  <a:lnTo>
                    <a:pt x="11927" y="49738"/>
                  </a:lnTo>
                  <a:lnTo>
                    <a:pt x="635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3907"/>
            <p:cNvSpPr/>
            <p:nvPr>
              <p:custDataLst>
                <p:tags r:id="rId28"/>
              </p:custDataLst>
            </p:nvPr>
          </p:nvSpPr>
          <p:spPr>
            <a:xfrm>
              <a:off x="10471150" y="5905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63500"/>
                  </a:moveTo>
                  <a:lnTo>
                    <a:pt x="0" y="63500"/>
                  </a:lnTo>
                  <a:lnTo>
                    <a:pt x="0" y="205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3908"/>
            <p:cNvSpPr/>
            <p:nvPr>
              <p:custDataLst>
                <p:tags r:id="rId29"/>
              </p:custDataLst>
            </p:nvPr>
          </p:nvSpPr>
          <p:spPr>
            <a:xfrm>
              <a:off x="10560624" y="482535"/>
              <a:ext cx="85348" cy="330266"/>
            </a:xfrm>
            <a:custGeom>
              <a:avLst/>
              <a:gdLst/>
              <a:ahLst/>
              <a:cxnLst/>
              <a:rect l="0" t="0" r="0" b="0"/>
              <a:pathLst>
                <a:path w="85348" h="330266">
                  <a:moveTo>
                    <a:pt x="81976" y="63565"/>
                  </a:moveTo>
                  <a:lnTo>
                    <a:pt x="81976" y="63565"/>
                  </a:lnTo>
                  <a:lnTo>
                    <a:pt x="85347" y="53452"/>
                  </a:lnTo>
                  <a:lnTo>
                    <a:pt x="84070" y="30308"/>
                  </a:lnTo>
                  <a:lnTo>
                    <a:pt x="79144" y="16799"/>
                  </a:lnTo>
                  <a:lnTo>
                    <a:pt x="72250" y="6797"/>
                  </a:lnTo>
                  <a:lnTo>
                    <a:pt x="64483" y="0"/>
                  </a:lnTo>
                  <a:lnTo>
                    <a:pt x="61142" y="21"/>
                  </a:lnTo>
                  <a:lnTo>
                    <a:pt x="58209" y="2153"/>
                  </a:lnTo>
                  <a:lnTo>
                    <a:pt x="41689" y="30895"/>
                  </a:lnTo>
                  <a:lnTo>
                    <a:pt x="27549" y="71916"/>
                  </a:lnTo>
                  <a:lnTo>
                    <a:pt x="15198" y="114525"/>
                  </a:lnTo>
                  <a:lnTo>
                    <a:pt x="8175" y="157059"/>
                  </a:lnTo>
                  <a:lnTo>
                    <a:pt x="2332" y="200550"/>
                  </a:lnTo>
                  <a:lnTo>
                    <a:pt x="0" y="247884"/>
                  </a:lnTo>
                  <a:lnTo>
                    <a:pt x="207" y="294435"/>
                  </a:lnTo>
                  <a:lnTo>
                    <a:pt x="5776" y="330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3909"/>
            <p:cNvSpPr/>
            <p:nvPr>
              <p:custDataLst>
                <p:tags r:id="rId30"/>
              </p:custDataLst>
            </p:nvPr>
          </p:nvSpPr>
          <p:spPr>
            <a:xfrm>
              <a:off x="10507473" y="673100"/>
              <a:ext cx="122428" cy="57151"/>
            </a:xfrm>
            <a:custGeom>
              <a:avLst/>
              <a:gdLst/>
              <a:ahLst/>
              <a:cxnLst/>
              <a:rect l="0" t="0" r="0" b="0"/>
              <a:pathLst>
                <a:path w="122428" h="57151">
                  <a:moveTo>
                    <a:pt x="14477" y="57150"/>
                  </a:moveTo>
                  <a:lnTo>
                    <a:pt x="14477" y="57150"/>
                  </a:lnTo>
                  <a:lnTo>
                    <a:pt x="172" y="48312"/>
                  </a:lnTo>
                  <a:lnTo>
                    <a:pt x="0" y="45613"/>
                  </a:lnTo>
                  <a:lnTo>
                    <a:pt x="3575" y="38852"/>
                  </a:lnTo>
                  <a:lnTo>
                    <a:pt x="11746" y="33025"/>
                  </a:lnTo>
                  <a:lnTo>
                    <a:pt x="55562" y="16971"/>
                  </a:lnTo>
                  <a:lnTo>
                    <a:pt x="99615" y="4517"/>
                  </a:lnTo>
                  <a:lnTo>
                    <a:pt x="122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3910"/>
            <p:cNvSpPr/>
            <p:nvPr>
              <p:custDataLst>
                <p:tags r:id="rId31"/>
              </p:custDataLst>
            </p:nvPr>
          </p:nvSpPr>
          <p:spPr>
            <a:xfrm>
              <a:off x="10726828" y="553933"/>
              <a:ext cx="68173" cy="239818"/>
            </a:xfrm>
            <a:custGeom>
              <a:avLst/>
              <a:gdLst/>
              <a:ahLst/>
              <a:cxnLst/>
              <a:rect l="0" t="0" r="0" b="0"/>
              <a:pathLst>
                <a:path w="68173" h="239818">
                  <a:moveTo>
                    <a:pt x="68172" y="23917"/>
                  </a:moveTo>
                  <a:lnTo>
                    <a:pt x="68172" y="23917"/>
                  </a:lnTo>
                  <a:lnTo>
                    <a:pt x="68172" y="0"/>
                  </a:lnTo>
                  <a:lnTo>
                    <a:pt x="67467" y="211"/>
                  </a:lnTo>
                  <a:lnTo>
                    <a:pt x="51565" y="12257"/>
                  </a:lnTo>
                  <a:lnTo>
                    <a:pt x="23207" y="58452"/>
                  </a:lnTo>
                  <a:lnTo>
                    <a:pt x="8359" y="94631"/>
                  </a:lnTo>
                  <a:lnTo>
                    <a:pt x="1609" y="131809"/>
                  </a:lnTo>
                  <a:lnTo>
                    <a:pt x="0" y="170656"/>
                  </a:lnTo>
                  <a:lnTo>
                    <a:pt x="5091" y="209604"/>
                  </a:lnTo>
                  <a:lnTo>
                    <a:pt x="14030" y="225448"/>
                  </a:lnTo>
                  <a:lnTo>
                    <a:pt x="20083" y="230238"/>
                  </a:lnTo>
                  <a:lnTo>
                    <a:pt x="49122" y="23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3911"/>
            <p:cNvSpPr/>
            <p:nvPr>
              <p:custDataLst>
                <p:tags r:id="rId32"/>
              </p:custDataLst>
            </p:nvPr>
          </p:nvSpPr>
          <p:spPr>
            <a:xfrm>
              <a:off x="10816626" y="677115"/>
              <a:ext cx="105375" cy="65836"/>
            </a:xfrm>
            <a:custGeom>
              <a:avLst/>
              <a:gdLst/>
              <a:ahLst/>
              <a:cxnLst/>
              <a:rect l="0" t="0" r="0" b="0"/>
              <a:pathLst>
                <a:path w="105375" h="65836">
                  <a:moveTo>
                    <a:pt x="67274" y="40435"/>
                  </a:moveTo>
                  <a:lnTo>
                    <a:pt x="67274" y="40435"/>
                  </a:lnTo>
                  <a:lnTo>
                    <a:pt x="66569" y="29590"/>
                  </a:lnTo>
                  <a:lnTo>
                    <a:pt x="62204" y="15114"/>
                  </a:lnTo>
                  <a:lnTo>
                    <a:pt x="58435" y="8485"/>
                  </a:lnTo>
                  <a:lnTo>
                    <a:pt x="48977" y="786"/>
                  </a:lnTo>
                  <a:lnTo>
                    <a:pt x="39385" y="0"/>
                  </a:lnTo>
                  <a:lnTo>
                    <a:pt x="28773" y="2708"/>
                  </a:lnTo>
                  <a:lnTo>
                    <a:pt x="19354" y="8616"/>
                  </a:lnTo>
                  <a:lnTo>
                    <a:pt x="6116" y="23246"/>
                  </a:lnTo>
                  <a:lnTo>
                    <a:pt x="1287" y="34912"/>
                  </a:lnTo>
                  <a:lnTo>
                    <a:pt x="0" y="40986"/>
                  </a:lnTo>
                  <a:lnTo>
                    <a:pt x="552" y="46447"/>
                  </a:lnTo>
                  <a:lnTo>
                    <a:pt x="4930" y="56277"/>
                  </a:lnTo>
                  <a:lnTo>
                    <a:pt x="8776" y="59463"/>
                  </a:lnTo>
                  <a:lnTo>
                    <a:pt x="18697" y="63003"/>
                  </a:lnTo>
                  <a:lnTo>
                    <a:pt x="28279" y="62695"/>
                  </a:lnTo>
                  <a:lnTo>
                    <a:pt x="32812" y="61625"/>
                  </a:lnTo>
                  <a:lnTo>
                    <a:pt x="72473" y="35234"/>
                  </a:lnTo>
                  <a:lnTo>
                    <a:pt x="76170" y="34595"/>
                  </a:lnTo>
                  <a:lnTo>
                    <a:pt x="78142" y="35836"/>
                  </a:lnTo>
                  <a:lnTo>
                    <a:pt x="105374" y="65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3912"/>
            <p:cNvSpPr/>
            <p:nvPr>
              <p:custDataLst>
                <p:tags r:id="rId33"/>
              </p:custDataLst>
            </p:nvPr>
          </p:nvSpPr>
          <p:spPr>
            <a:xfrm>
              <a:off x="10960100" y="75565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22030" y="0"/>
                  </a:lnTo>
                  <a:lnTo>
                    <a:pt x="18493" y="3763"/>
                  </a:lnTo>
                  <a:lnTo>
                    <a:pt x="9099" y="1729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3913"/>
            <p:cNvSpPr/>
            <p:nvPr>
              <p:custDataLst>
                <p:tags r:id="rId34"/>
              </p:custDataLst>
            </p:nvPr>
          </p:nvSpPr>
          <p:spPr>
            <a:xfrm>
              <a:off x="11075383" y="574740"/>
              <a:ext cx="68441" cy="182098"/>
            </a:xfrm>
            <a:custGeom>
              <a:avLst/>
              <a:gdLst/>
              <a:ahLst/>
              <a:cxnLst/>
              <a:rect l="0" t="0" r="0" b="0"/>
              <a:pathLst>
                <a:path w="68441" h="182098">
                  <a:moveTo>
                    <a:pt x="11717" y="9460"/>
                  </a:moveTo>
                  <a:lnTo>
                    <a:pt x="11717" y="9460"/>
                  </a:lnTo>
                  <a:lnTo>
                    <a:pt x="17184" y="3993"/>
                  </a:lnTo>
                  <a:lnTo>
                    <a:pt x="17804" y="0"/>
                  </a:lnTo>
                  <a:lnTo>
                    <a:pt x="16176" y="39245"/>
                  </a:lnTo>
                  <a:lnTo>
                    <a:pt x="9226" y="84801"/>
                  </a:lnTo>
                  <a:lnTo>
                    <a:pt x="5425" y="129810"/>
                  </a:lnTo>
                  <a:lnTo>
                    <a:pt x="0" y="157221"/>
                  </a:lnTo>
                  <a:lnTo>
                    <a:pt x="1084" y="158062"/>
                  </a:lnTo>
                  <a:lnTo>
                    <a:pt x="6051" y="157114"/>
                  </a:lnTo>
                  <a:lnTo>
                    <a:pt x="16779" y="145872"/>
                  </a:lnTo>
                  <a:lnTo>
                    <a:pt x="33753" y="124522"/>
                  </a:lnTo>
                  <a:lnTo>
                    <a:pt x="49290" y="115362"/>
                  </a:lnTo>
                  <a:lnTo>
                    <a:pt x="56169" y="112972"/>
                  </a:lnTo>
                  <a:lnTo>
                    <a:pt x="58989" y="113746"/>
                  </a:lnTo>
                  <a:lnTo>
                    <a:pt x="64008" y="118368"/>
                  </a:lnTo>
                  <a:lnTo>
                    <a:pt x="66705" y="127008"/>
                  </a:lnTo>
                  <a:lnTo>
                    <a:pt x="68440" y="149802"/>
                  </a:lnTo>
                  <a:lnTo>
                    <a:pt x="65372" y="168400"/>
                  </a:lnTo>
                  <a:lnTo>
                    <a:pt x="62302" y="173276"/>
                  </a:lnTo>
                  <a:lnTo>
                    <a:pt x="53249" y="180574"/>
                  </a:lnTo>
                  <a:lnTo>
                    <a:pt x="48574" y="182097"/>
                  </a:lnTo>
                  <a:lnTo>
                    <a:pt x="39625" y="181908"/>
                  </a:lnTo>
                  <a:lnTo>
                    <a:pt x="30938" y="175709"/>
                  </a:lnTo>
                  <a:lnTo>
                    <a:pt x="23081" y="165899"/>
                  </a:lnTo>
                  <a:lnTo>
                    <a:pt x="15398" y="149181"/>
                  </a:lnTo>
                  <a:lnTo>
                    <a:pt x="11717" y="130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3914"/>
            <p:cNvSpPr/>
            <p:nvPr>
              <p:custDataLst>
                <p:tags r:id="rId35"/>
              </p:custDataLst>
            </p:nvPr>
          </p:nvSpPr>
          <p:spPr>
            <a:xfrm>
              <a:off x="11156950" y="553594"/>
              <a:ext cx="72929" cy="221107"/>
            </a:xfrm>
            <a:custGeom>
              <a:avLst/>
              <a:gdLst/>
              <a:ahLst/>
              <a:cxnLst/>
              <a:rect l="0" t="0" r="0" b="0"/>
              <a:pathLst>
                <a:path w="72929" h="221107">
                  <a:moveTo>
                    <a:pt x="31750" y="11556"/>
                  </a:moveTo>
                  <a:lnTo>
                    <a:pt x="31750" y="11556"/>
                  </a:lnTo>
                  <a:lnTo>
                    <a:pt x="31748" y="8185"/>
                  </a:lnTo>
                  <a:lnTo>
                    <a:pt x="33631" y="4648"/>
                  </a:lnTo>
                  <a:lnTo>
                    <a:pt x="35120" y="2718"/>
                  </a:lnTo>
                  <a:lnTo>
                    <a:pt x="38657" y="572"/>
                  </a:lnTo>
                  <a:lnTo>
                    <a:pt x="40589" y="0"/>
                  </a:lnTo>
                  <a:lnTo>
                    <a:pt x="46496" y="3127"/>
                  </a:lnTo>
                  <a:lnTo>
                    <a:pt x="50047" y="5937"/>
                  </a:lnTo>
                  <a:lnTo>
                    <a:pt x="65158" y="30117"/>
                  </a:lnTo>
                  <a:lnTo>
                    <a:pt x="72928" y="64093"/>
                  </a:lnTo>
                  <a:lnTo>
                    <a:pt x="71862" y="104342"/>
                  </a:lnTo>
                  <a:lnTo>
                    <a:pt x="60334" y="147547"/>
                  </a:lnTo>
                  <a:lnTo>
                    <a:pt x="38178" y="189773"/>
                  </a:lnTo>
                  <a:lnTo>
                    <a:pt x="23227" y="207432"/>
                  </a:lnTo>
                  <a:lnTo>
                    <a:pt x="0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7" name="SMARTInkShape-Group726"/>
          <p:cNvGrpSpPr/>
          <p:nvPr/>
        </p:nvGrpSpPr>
        <p:grpSpPr>
          <a:xfrm>
            <a:off x="8465432" y="522465"/>
            <a:ext cx="780169" cy="356324"/>
            <a:chOff x="8465432" y="522465"/>
            <a:chExt cx="780169" cy="356324"/>
          </a:xfrm>
        </p:grpSpPr>
        <p:sp>
          <p:nvSpPr>
            <p:cNvPr id="1107" name="SMARTInkShape-3915"/>
            <p:cNvSpPr/>
            <p:nvPr>
              <p:custDataLst>
                <p:tags r:id="rId12"/>
              </p:custDataLst>
            </p:nvPr>
          </p:nvSpPr>
          <p:spPr>
            <a:xfrm>
              <a:off x="8769350" y="522465"/>
              <a:ext cx="57151" cy="248726"/>
            </a:xfrm>
            <a:custGeom>
              <a:avLst/>
              <a:gdLst/>
              <a:ahLst/>
              <a:cxnLst/>
              <a:rect l="0" t="0" r="0" b="0"/>
              <a:pathLst>
                <a:path w="57151" h="24872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881" y="45375"/>
                  </a:lnTo>
                  <a:lnTo>
                    <a:pt x="5026" y="86051"/>
                  </a:lnTo>
                  <a:lnTo>
                    <a:pt x="5959" y="124914"/>
                  </a:lnTo>
                  <a:lnTo>
                    <a:pt x="6272" y="165859"/>
                  </a:lnTo>
                  <a:lnTo>
                    <a:pt x="11364" y="209720"/>
                  </a:lnTo>
                  <a:lnTo>
                    <a:pt x="15807" y="240388"/>
                  </a:lnTo>
                  <a:lnTo>
                    <a:pt x="18300" y="244337"/>
                  </a:lnTo>
                  <a:lnTo>
                    <a:pt x="21372" y="246970"/>
                  </a:lnTo>
                  <a:lnTo>
                    <a:pt x="24832" y="248725"/>
                  </a:lnTo>
                  <a:lnTo>
                    <a:pt x="27843" y="248484"/>
                  </a:lnTo>
                  <a:lnTo>
                    <a:pt x="30557" y="246912"/>
                  </a:lnTo>
                  <a:lnTo>
                    <a:pt x="5715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3916"/>
            <p:cNvSpPr/>
            <p:nvPr>
              <p:custDataLst>
                <p:tags r:id="rId13"/>
              </p:custDataLst>
            </p:nvPr>
          </p:nvSpPr>
          <p:spPr>
            <a:xfrm>
              <a:off x="8648962" y="649152"/>
              <a:ext cx="88639" cy="147253"/>
            </a:xfrm>
            <a:custGeom>
              <a:avLst/>
              <a:gdLst/>
              <a:ahLst/>
              <a:cxnLst/>
              <a:rect l="0" t="0" r="0" b="0"/>
              <a:pathLst>
                <a:path w="88639" h="147253">
                  <a:moveTo>
                    <a:pt x="6088" y="49348"/>
                  </a:moveTo>
                  <a:lnTo>
                    <a:pt x="6088" y="49348"/>
                  </a:lnTo>
                  <a:lnTo>
                    <a:pt x="620" y="49348"/>
                  </a:lnTo>
                  <a:lnTo>
                    <a:pt x="326" y="50054"/>
                  </a:lnTo>
                  <a:lnTo>
                    <a:pt x="0" y="52719"/>
                  </a:lnTo>
                  <a:lnTo>
                    <a:pt x="617" y="53712"/>
                  </a:lnTo>
                  <a:lnTo>
                    <a:pt x="1736" y="54374"/>
                  </a:lnTo>
                  <a:lnTo>
                    <a:pt x="6679" y="55306"/>
                  </a:lnTo>
                  <a:lnTo>
                    <a:pt x="14672" y="55621"/>
                  </a:lnTo>
                  <a:lnTo>
                    <a:pt x="24310" y="52304"/>
                  </a:lnTo>
                  <a:lnTo>
                    <a:pt x="36104" y="40111"/>
                  </a:lnTo>
                  <a:lnTo>
                    <a:pt x="46954" y="18439"/>
                  </a:lnTo>
                  <a:lnTo>
                    <a:pt x="48945" y="11387"/>
                  </a:lnTo>
                  <a:lnTo>
                    <a:pt x="48770" y="8518"/>
                  </a:lnTo>
                  <a:lnTo>
                    <a:pt x="46696" y="3449"/>
                  </a:lnTo>
                  <a:lnTo>
                    <a:pt x="45153" y="1816"/>
                  </a:lnTo>
                  <a:lnTo>
                    <a:pt x="41559" y="0"/>
                  </a:lnTo>
                  <a:lnTo>
                    <a:pt x="38908" y="927"/>
                  </a:lnTo>
                  <a:lnTo>
                    <a:pt x="32199" y="5720"/>
                  </a:lnTo>
                  <a:lnTo>
                    <a:pt x="23858" y="16352"/>
                  </a:lnTo>
                  <a:lnTo>
                    <a:pt x="11061" y="51454"/>
                  </a:lnTo>
                  <a:lnTo>
                    <a:pt x="6742" y="99005"/>
                  </a:lnTo>
                  <a:lnTo>
                    <a:pt x="6282" y="119957"/>
                  </a:lnTo>
                  <a:lnTo>
                    <a:pt x="11819" y="132235"/>
                  </a:lnTo>
                  <a:lnTo>
                    <a:pt x="20629" y="142631"/>
                  </a:lnTo>
                  <a:lnTo>
                    <a:pt x="29247" y="147252"/>
                  </a:lnTo>
                  <a:lnTo>
                    <a:pt x="43428" y="145542"/>
                  </a:lnTo>
                  <a:lnTo>
                    <a:pt x="59372" y="139373"/>
                  </a:lnTo>
                  <a:lnTo>
                    <a:pt x="88638" y="106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3917"/>
            <p:cNvSpPr/>
            <p:nvPr>
              <p:custDataLst>
                <p:tags r:id="rId14"/>
              </p:custDataLst>
            </p:nvPr>
          </p:nvSpPr>
          <p:spPr>
            <a:xfrm>
              <a:off x="8521737" y="562593"/>
              <a:ext cx="99872" cy="262408"/>
            </a:xfrm>
            <a:custGeom>
              <a:avLst/>
              <a:gdLst/>
              <a:ahLst/>
              <a:cxnLst/>
              <a:rect l="0" t="0" r="0" b="0"/>
              <a:pathLst>
                <a:path w="99872" h="262408">
                  <a:moveTo>
                    <a:pt x="12663" y="40657"/>
                  </a:moveTo>
                  <a:lnTo>
                    <a:pt x="12663" y="40657"/>
                  </a:lnTo>
                  <a:lnTo>
                    <a:pt x="3936" y="55866"/>
                  </a:lnTo>
                  <a:lnTo>
                    <a:pt x="1728" y="67172"/>
                  </a:lnTo>
                  <a:lnTo>
                    <a:pt x="5381" y="111250"/>
                  </a:lnTo>
                  <a:lnTo>
                    <a:pt x="10191" y="148827"/>
                  </a:lnTo>
                  <a:lnTo>
                    <a:pt x="12175" y="193806"/>
                  </a:lnTo>
                  <a:lnTo>
                    <a:pt x="12598" y="234783"/>
                  </a:lnTo>
                  <a:lnTo>
                    <a:pt x="12658" y="262407"/>
                  </a:lnTo>
                  <a:lnTo>
                    <a:pt x="11958" y="224092"/>
                  </a:lnTo>
                  <a:lnTo>
                    <a:pt x="8299" y="182654"/>
                  </a:lnTo>
                  <a:lnTo>
                    <a:pt x="6195" y="142938"/>
                  </a:lnTo>
                  <a:lnTo>
                    <a:pt x="1403" y="99117"/>
                  </a:lnTo>
                  <a:lnTo>
                    <a:pt x="152" y="59749"/>
                  </a:lnTo>
                  <a:lnTo>
                    <a:pt x="0" y="19655"/>
                  </a:lnTo>
                  <a:lnTo>
                    <a:pt x="685" y="6629"/>
                  </a:lnTo>
                  <a:lnTo>
                    <a:pt x="1855" y="3155"/>
                  </a:lnTo>
                  <a:lnTo>
                    <a:pt x="3341" y="839"/>
                  </a:lnTo>
                  <a:lnTo>
                    <a:pt x="6448" y="0"/>
                  </a:lnTo>
                  <a:lnTo>
                    <a:pt x="15546" y="950"/>
                  </a:lnTo>
                  <a:lnTo>
                    <a:pt x="42996" y="21812"/>
                  </a:lnTo>
                  <a:lnTo>
                    <a:pt x="75975" y="56755"/>
                  </a:lnTo>
                  <a:lnTo>
                    <a:pt x="88415" y="77882"/>
                  </a:lnTo>
                  <a:lnTo>
                    <a:pt x="98234" y="115534"/>
                  </a:lnTo>
                  <a:lnTo>
                    <a:pt x="99871" y="154957"/>
                  </a:lnTo>
                  <a:lnTo>
                    <a:pt x="95495" y="195095"/>
                  </a:lnTo>
                  <a:lnTo>
                    <a:pt x="89223" y="213718"/>
                  </a:lnTo>
                  <a:lnTo>
                    <a:pt x="77969" y="227170"/>
                  </a:lnTo>
                  <a:lnTo>
                    <a:pt x="64971" y="236440"/>
                  </a:lnTo>
                  <a:lnTo>
                    <a:pt x="49720" y="241660"/>
                  </a:lnTo>
                  <a:lnTo>
                    <a:pt x="27620" y="243568"/>
                  </a:lnTo>
                  <a:lnTo>
                    <a:pt x="20957" y="241847"/>
                  </a:lnTo>
                  <a:lnTo>
                    <a:pt x="18192" y="240400"/>
                  </a:lnTo>
                  <a:lnTo>
                    <a:pt x="16349" y="238730"/>
                  </a:lnTo>
                  <a:lnTo>
                    <a:pt x="12663" y="231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3918"/>
            <p:cNvSpPr/>
            <p:nvPr>
              <p:custDataLst>
                <p:tags r:id="rId15"/>
              </p:custDataLst>
            </p:nvPr>
          </p:nvSpPr>
          <p:spPr>
            <a:xfrm>
              <a:off x="8953500" y="655111"/>
              <a:ext cx="114301" cy="102120"/>
            </a:xfrm>
            <a:custGeom>
              <a:avLst/>
              <a:gdLst/>
              <a:ahLst/>
              <a:cxnLst/>
              <a:rect l="0" t="0" r="0" b="0"/>
              <a:pathLst>
                <a:path w="114301" h="102120">
                  <a:moveTo>
                    <a:pt x="0" y="24339"/>
                  </a:moveTo>
                  <a:lnTo>
                    <a:pt x="0" y="24339"/>
                  </a:lnTo>
                  <a:lnTo>
                    <a:pt x="0" y="7316"/>
                  </a:lnTo>
                  <a:lnTo>
                    <a:pt x="5467" y="0"/>
                  </a:lnTo>
                  <a:lnTo>
                    <a:pt x="1207" y="12894"/>
                  </a:lnTo>
                  <a:lnTo>
                    <a:pt x="1987" y="57872"/>
                  </a:lnTo>
                  <a:lnTo>
                    <a:pt x="8859" y="88662"/>
                  </a:lnTo>
                  <a:lnTo>
                    <a:pt x="14935" y="100391"/>
                  </a:lnTo>
                  <a:lnTo>
                    <a:pt x="17714" y="101851"/>
                  </a:lnTo>
                  <a:lnTo>
                    <a:pt x="20982" y="102119"/>
                  </a:lnTo>
                  <a:lnTo>
                    <a:pt x="24571" y="101593"/>
                  </a:lnTo>
                  <a:lnTo>
                    <a:pt x="32323" y="97244"/>
                  </a:lnTo>
                  <a:lnTo>
                    <a:pt x="52992" y="78233"/>
                  </a:lnTo>
                  <a:lnTo>
                    <a:pt x="67983" y="55446"/>
                  </a:lnTo>
                  <a:lnTo>
                    <a:pt x="75719" y="32649"/>
                  </a:lnTo>
                  <a:lnTo>
                    <a:pt x="81966" y="72759"/>
                  </a:lnTo>
                  <a:lnTo>
                    <a:pt x="93222" y="85714"/>
                  </a:lnTo>
                  <a:lnTo>
                    <a:pt x="114300" y="7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3919"/>
            <p:cNvSpPr/>
            <p:nvPr>
              <p:custDataLst>
                <p:tags r:id="rId16"/>
              </p:custDataLst>
            </p:nvPr>
          </p:nvSpPr>
          <p:spPr>
            <a:xfrm>
              <a:off x="8858960" y="650581"/>
              <a:ext cx="78775" cy="119412"/>
            </a:xfrm>
            <a:custGeom>
              <a:avLst/>
              <a:gdLst/>
              <a:ahLst/>
              <a:cxnLst/>
              <a:rect l="0" t="0" r="0" b="0"/>
              <a:pathLst>
                <a:path w="78775" h="119412">
                  <a:moveTo>
                    <a:pt x="56440" y="16169"/>
                  </a:moveTo>
                  <a:lnTo>
                    <a:pt x="56440" y="16169"/>
                  </a:lnTo>
                  <a:lnTo>
                    <a:pt x="56440" y="12798"/>
                  </a:lnTo>
                  <a:lnTo>
                    <a:pt x="55735" y="11805"/>
                  </a:lnTo>
                  <a:lnTo>
                    <a:pt x="54559" y="11143"/>
                  </a:lnTo>
                  <a:lnTo>
                    <a:pt x="53069" y="10702"/>
                  </a:lnTo>
                  <a:lnTo>
                    <a:pt x="43575" y="4909"/>
                  </a:lnTo>
                  <a:lnTo>
                    <a:pt x="41513" y="4429"/>
                  </a:lnTo>
                  <a:lnTo>
                    <a:pt x="35241" y="382"/>
                  </a:lnTo>
                  <a:lnTo>
                    <a:pt x="33134" y="0"/>
                  </a:lnTo>
                  <a:lnTo>
                    <a:pt x="31025" y="451"/>
                  </a:lnTo>
                  <a:lnTo>
                    <a:pt x="28914" y="1457"/>
                  </a:lnTo>
                  <a:lnTo>
                    <a:pt x="19199" y="12986"/>
                  </a:lnTo>
                  <a:lnTo>
                    <a:pt x="4687" y="44573"/>
                  </a:lnTo>
                  <a:lnTo>
                    <a:pt x="0" y="82599"/>
                  </a:lnTo>
                  <a:lnTo>
                    <a:pt x="6244" y="107427"/>
                  </a:lnTo>
                  <a:lnTo>
                    <a:pt x="9569" y="112991"/>
                  </a:lnTo>
                  <a:lnTo>
                    <a:pt x="17029" y="119173"/>
                  </a:lnTo>
                  <a:lnTo>
                    <a:pt x="22405" y="119411"/>
                  </a:lnTo>
                  <a:lnTo>
                    <a:pt x="35904" y="115912"/>
                  </a:lnTo>
                  <a:lnTo>
                    <a:pt x="47550" y="107771"/>
                  </a:lnTo>
                  <a:lnTo>
                    <a:pt x="69893" y="81927"/>
                  </a:lnTo>
                  <a:lnTo>
                    <a:pt x="76529" y="67973"/>
                  </a:lnTo>
                  <a:lnTo>
                    <a:pt x="78774" y="55421"/>
                  </a:lnTo>
                  <a:lnTo>
                    <a:pt x="77421" y="45138"/>
                  </a:lnTo>
                  <a:lnTo>
                    <a:pt x="70700" y="35865"/>
                  </a:lnTo>
                  <a:lnTo>
                    <a:pt x="61368" y="28450"/>
                  </a:lnTo>
                  <a:lnTo>
                    <a:pt x="52515" y="25155"/>
                  </a:lnTo>
                  <a:lnTo>
                    <a:pt x="49590" y="24982"/>
                  </a:lnTo>
                  <a:lnTo>
                    <a:pt x="43740" y="28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3920"/>
            <p:cNvSpPr/>
            <p:nvPr>
              <p:custDataLst>
                <p:tags r:id="rId17"/>
              </p:custDataLst>
            </p:nvPr>
          </p:nvSpPr>
          <p:spPr>
            <a:xfrm>
              <a:off x="8757533" y="647700"/>
              <a:ext cx="100718" cy="25401"/>
            </a:xfrm>
            <a:custGeom>
              <a:avLst/>
              <a:gdLst/>
              <a:ahLst/>
              <a:cxnLst/>
              <a:rect l="0" t="0" r="0" b="0"/>
              <a:pathLst>
                <a:path w="100718" h="25401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4" y="24694"/>
                  </a:lnTo>
                  <a:lnTo>
                    <a:pt x="441" y="23519"/>
                  </a:lnTo>
                  <a:lnTo>
                    <a:pt x="0" y="22029"/>
                  </a:lnTo>
                  <a:lnTo>
                    <a:pt x="410" y="20330"/>
                  </a:lnTo>
                  <a:lnTo>
                    <a:pt x="2749" y="16562"/>
                  </a:lnTo>
                  <a:lnTo>
                    <a:pt x="14775" y="10473"/>
                  </a:lnTo>
                  <a:lnTo>
                    <a:pt x="55891" y="1867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3921"/>
            <p:cNvSpPr/>
            <p:nvPr>
              <p:custDataLst>
                <p:tags r:id="rId18"/>
              </p:custDataLst>
            </p:nvPr>
          </p:nvSpPr>
          <p:spPr>
            <a:xfrm>
              <a:off x="9078795" y="642614"/>
              <a:ext cx="77906" cy="119365"/>
            </a:xfrm>
            <a:custGeom>
              <a:avLst/>
              <a:gdLst/>
              <a:ahLst/>
              <a:cxnLst/>
              <a:rect l="0" t="0" r="0" b="0"/>
              <a:pathLst>
                <a:path w="77906" h="119365">
                  <a:moveTo>
                    <a:pt x="14405" y="43186"/>
                  </a:moveTo>
                  <a:lnTo>
                    <a:pt x="14405" y="43186"/>
                  </a:lnTo>
                  <a:lnTo>
                    <a:pt x="11034" y="39815"/>
                  </a:lnTo>
                  <a:lnTo>
                    <a:pt x="4684" y="13361"/>
                  </a:lnTo>
                  <a:lnTo>
                    <a:pt x="207" y="5236"/>
                  </a:lnTo>
                  <a:lnTo>
                    <a:pt x="0" y="3069"/>
                  </a:lnTo>
                  <a:lnTo>
                    <a:pt x="568" y="1625"/>
                  </a:lnTo>
                  <a:lnTo>
                    <a:pt x="946" y="1368"/>
                  </a:lnTo>
                  <a:lnTo>
                    <a:pt x="1200" y="1902"/>
                  </a:lnTo>
                  <a:lnTo>
                    <a:pt x="1369" y="2963"/>
                  </a:lnTo>
                  <a:lnTo>
                    <a:pt x="28830" y="49480"/>
                  </a:lnTo>
                  <a:lnTo>
                    <a:pt x="34457" y="62211"/>
                  </a:lnTo>
                  <a:lnTo>
                    <a:pt x="34848" y="88021"/>
                  </a:lnTo>
                  <a:lnTo>
                    <a:pt x="30497" y="107897"/>
                  </a:lnTo>
                  <a:lnTo>
                    <a:pt x="24739" y="119353"/>
                  </a:lnTo>
                  <a:lnTo>
                    <a:pt x="22706" y="119364"/>
                  </a:lnTo>
                  <a:lnTo>
                    <a:pt x="20646" y="117255"/>
                  </a:lnTo>
                  <a:lnTo>
                    <a:pt x="18564" y="113732"/>
                  </a:lnTo>
                  <a:lnTo>
                    <a:pt x="18135" y="102291"/>
                  </a:lnTo>
                  <a:lnTo>
                    <a:pt x="26184" y="55046"/>
                  </a:lnTo>
                  <a:lnTo>
                    <a:pt x="37259" y="27964"/>
                  </a:lnTo>
                  <a:lnTo>
                    <a:pt x="47845" y="13137"/>
                  </a:lnTo>
                  <a:lnTo>
                    <a:pt x="59606" y="5136"/>
                  </a:lnTo>
                  <a:lnTo>
                    <a:pt x="74290" y="0"/>
                  </a:lnTo>
                  <a:lnTo>
                    <a:pt x="75495" y="990"/>
                  </a:lnTo>
                  <a:lnTo>
                    <a:pt x="77905" y="11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3922"/>
            <p:cNvSpPr/>
            <p:nvPr>
              <p:custDataLst>
                <p:tags r:id="rId19"/>
              </p:custDataLst>
            </p:nvPr>
          </p:nvSpPr>
          <p:spPr>
            <a:xfrm>
              <a:off x="8465432" y="831850"/>
              <a:ext cx="653169" cy="46939"/>
            </a:xfrm>
            <a:custGeom>
              <a:avLst/>
              <a:gdLst/>
              <a:ahLst/>
              <a:cxnLst/>
              <a:rect l="0" t="0" r="0" b="0"/>
              <a:pathLst>
                <a:path w="653169" h="46939">
                  <a:moveTo>
                    <a:pt x="5468" y="38100"/>
                  </a:moveTo>
                  <a:lnTo>
                    <a:pt x="5468" y="38100"/>
                  </a:lnTo>
                  <a:lnTo>
                    <a:pt x="2097" y="38100"/>
                  </a:lnTo>
                  <a:lnTo>
                    <a:pt x="1104" y="38806"/>
                  </a:lnTo>
                  <a:lnTo>
                    <a:pt x="442" y="39981"/>
                  </a:lnTo>
                  <a:lnTo>
                    <a:pt x="0" y="41471"/>
                  </a:lnTo>
                  <a:lnTo>
                    <a:pt x="1116" y="43170"/>
                  </a:lnTo>
                  <a:lnTo>
                    <a:pt x="6121" y="46938"/>
                  </a:lnTo>
                  <a:lnTo>
                    <a:pt x="41815" y="44968"/>
                  </a:lnTo>
                  <a:lnTo>
                    <a:pt x="83657" y="39743"/>
                  </a:lnTo>
                  <a:lnTo>
                    <a:pt x="120181" y="35773"/>
                  </a:lnTo>
                  <a:lnTo>
                    <a:pt x="166927" y="32942"/>
                  </a:lnTo>
                  <a:lnTo>
                    <a:pt x="207589" y="28732"/>
                  </a:lnTo>
                  <a:lnTo>
                    <a:pt x="249819" y="26387"/>
                  </a:lnTo>
                  <a:lnTo>
                    <a:pt x="290241" y="22322"/>
                  </a:lnTo>
                  <a:lnTo>
                    <a:pt x="335770" y="20019"/>
                  </a:lnTo>
                  <a:lnTo>
                    <a:pt x="378266" y="19337"/>
                  </a:lnTo>
                  <a:lnTo>
                    <a:pt x="417669" y="19135"/>
                  </a:lnTo>
                  <a:lnTo>
                    <a:pt x="456154" y="19075"/>
                  </a:lnTo>
                  <a:lnTo>
                    <a:pt x="494371" y="19057"/>
                  </a:lnTo>
                  <a:lnTo>
                    <a:pt x="525440" y="19053"/>
                  </a:lnTo>
                  <a:lnTo>
                    <a:pt x="572990" y="19051"/>
                  </a:lnTo>
                  <a:lnTo>
                    <a:pt x="620242" y="15679"/>
                  </a:lnTo>
                  <a:lnTo>
                    <a:pt x="649627" y="7494"/>
                  </a:lnTo>
                  <a:lnTo>
                    <a:pt x="650808" y="6407"/>
                  </a:lnTo>
                  <a:lnTo>
                    <a:pt x="653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3923"/>
            <p:cNvSpPr/>
            <p:nvPr>
              <p:custDataLst>
                <p:tags r:id="rId20"/>
              </p:custDataLst>
            </p:nvPr>
          </p:nvSpPr>
          <p:spPr>
            <a:xfrm>
              <a:off x="9239250" y="641611"/>
              <a:ext cx="6351" cy="44190"/>
            </a:xfrm>
            <a:custGeom>
              <a:avLst/>
              <a:gdLst/>
              <a:ahLst/>
              <a:cxnLst/>
              <a:rect l="0" t="0" r="0" b="0"/>
              <a:pathLst>
                <a:path w="6351" h="441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4363" y="2030"/>
                  </a:lnTo>
                  <a:lnTo>
                    <a:pt x="6350" y="44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3924"/>
            <p:cNvSpPr/>
            <p:nvPr>
              <p:custDataLst>
                <p:tags r:id="rId21"/>
              </p:custDataLst>
            </p:nvPr>
          </p:nvSpPr>
          <p:spPr>
            <a:xfrm>
              <a:off x="9226550" y="774700"/>
              <a:ext cx="6351" cy="10127"/>
            </a:xfrm>
            <a:custGeom>
              <a:avLst/>
              <a:gdLst/>
              <a:ahLst/>
              <a:cxnLst/>
              <a:rect l="0" t="0" r="0" b="0"/>
              <a:pathLst>
                <a:path w="6351" h="10127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705" y="10126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8" name="SMARTInkShape-3925"/>
          <p:cNvSpPr/>
          <p:nvPr>
            <p:custDataLst>
              <p:tags r:id="rId11"/>
            </p:custDataLst>
          </p:nvPr>
        </p:nvSpPr>
        <p:spPr>
          <a:xfrm>
            <a:off x="8225957" y="78120"/>
            <a:ext cx="180536" cy="6487781"/>
          </a:xfrm>
          <a:custGeom>
            <a:avLst/>
            <a:gdLst/>
            <a:ahLst/>
            <a:cxnLst/>
            <a:rect l="0" t="0" r="0" b="0"/>
            <a:pathLst>
              <a:path w="180536" h="6487781">
                <a:moveTo>
                  <a:pt x="98893" y="23480"/>
                </a:moveTo>
                <a:lnTo>
                  <a:pt x="98893" y="23480"/>
                </a:lnTo>
                <a:lnTo>
                  <a:pt x="98893" y="12545"/>
                </a:lnTo>
                <a:lnTo>
                  <a:pt x="104360" y="0"/>
                </a:lnTo>
                <a:lnTo>
                  <a:pt x="104655" y="771"/>
                </a:lnTo>
                <a:lnTo>
                  <a:pt x="107089" y="47752"/>
                </a:lnTo>
                <a:lnTo>
                  <a:pt x="114075" y="89266"/>
                </a:lnTo>
                <a:lnTo>
                  <a:pt x="116797" y="125757"/>
                </a:lnTo>
                <a:lnTo>
                  <a:pt x="120975" y="166752"/>
                </a:lnTo>
                <a:lnTo>
                  <a:pt x="126681" y="213549"/>
                </a:lnTo>
                <a:lnTo>
                  <a:pt x="130763" y="248361"/>
                </a:lnTo>
                <a:lnTo>
                  <a:pt x="134223" y="284294"/>
                </a:lnTo>
                <a:lnTo>
                  <a:pt x="135762" y="319079"/>
                </a:lnTo>
                <a:lnTo>
                  <a:pt x="138328" y="353353"/>
                </a:lnTo>
                <a:lnTo>
                  <a:pt x="141820" y="388107"/>
                </a:lnTo>
                <a:lnTo>
                  <a:pt x="145723" y="424720"/>
                </a:lnTo>
                <a:lnTo>
                  <a:pt x="147930" y="460277"/>
                </a:lnTo>
                <a:lnTo>
                  <a:pt x="149615" y="494895"/>
                </a:lnTo>
                <a:lnTo>
                  <a:pt x="152715" y="529096"/>
                </a:lnTo>
                <a:lnTo>
                  <a:pt x="154564" y="563111"/>
                </a:lnTo>
                <a:lnTo>
                  <a:pt x="155386" y="597044"/>
                </a:lnTo>
                <a:lnTo>
                  <a:pt x="155750" y="630940"/>
                </a:lnTo>
                <a:lnTo>
                  <a:pt x="155913" y="666701"/>
                </a:lnTo>
                <a:lnTo>
                  <a:pt x="155985" y="703762"/>
                </a:lnTo>
                <a:lnTo>
                  <a:pt x="156017" y="741400"/>
                </a:lnTo>
                <a:lnTo>
                  <a:pt x="156032" y="779294"/>
                </a:lnTo>
                <a:lnTo>
                  <a:pt x="156038" y="817303"/>
                </a:lnTo>
                <a:lnTo>
                  <a:pt x="156040" y="855362"/>
                </a:lnTo>
                <a:lnTo>
                  <a:pt x="156041" y="895326"/>
                </a:lnTo>
                <a:lnTo>
                  <a:pt x="156043" y="935900"/>
                </a:lnTo>
                <a:lnTo>
                  <a:pt x="156043" y="975100"/>
                </a:lnTo>
                <a:lnTo>
                  <a:pt x="156043" y="1017452"/>
                </a:lnTo>
                <a:lnTo>
                  <a:pt x="156043" y="1061440"/>
                </a:lnTo>
                <a:lnTo>
                  <a:pt x="156043" y="1104508"/>
                </a:lnTo>
                <a:lnTo>
                  <a:pt x="156043" y="1149050"/>
                </a:lnTo>
                <a:lnTo>
                  <a:pt x="156748" y="1194011"/>
                </a:lnTo>
                <a:lnTo>
                  <a:pt x="159413" y="1237512"/>
                </a:lnTo>
                <a:lnTo>
                  <a:pt x="161068" y="1282246"/>
                </a:lnTo>
                <a:lnTo>
                  <a:pt x="162510" y="1328704"/>
                </a:lnTo>
                <a:lnTo>
                  <a:pt x="163883" y="1352946"/>
                </a:lnTo>
                <a:lnTo>
                  <a:pt x="165502" y="1377574"/>
                </a:lnTo>
                <a:lnTo>
                  <a:pt x="166582" y="1401754"/>
                </a:lnTo>
                <a:lnTo>
                  <a:pt x="167782" y="1449317"/>
                </a:lnTo>
                <a:lnTo>
                  <a:pt x="168808" y="1473571"/>
                </a:lnTo>
                <a:lnTo>
                  <a:pt x="170198" y="1498207"/>
                </a:lnTo>
                <a:lnTo>
                  <a:pt x="171830" y="1523098"/>
                </a:lnTo>
                <a:lnTo>
                  <a:pt x="172917" y="1548159"/>
                </a:lnTo>
                <a:lnTo>
                  <a:pt x="173642" y="1573332"/>
                </a:lnTo>
                <a:lnTo>
                  <a:pt x="174126" y="1598582"/>
                </a:lnTo>
                <a:lnTo>
                  <a:pt x="174448" y="1623881"/>
                </a:lnTo>
                <a:lnTo>
                  <a:pt x="174663" y="1649214"/>
                </a:lnTo>
                <a:lnTo>
                  <a:pt x="174806" y="1674569"/>
                </a:lnTo>
                <a:lnTo>
                  <a:pt x="175607" y="1699939"/>
                </a:lnTo>
                <a:lnTo>
                  <a:pt x="176846" y="1725320"/>
                </a:lnTo>
                <a:lnTo>
                  <a:pt x="178378" y="1750707"/>
                </a:lnTo>
                <a:lnTo>
                  <a:pt x="179400" y="1776803"/>
                </a:lnTo>
                <a:lnTo>
                  <a:pt x="180081" y="1803373"/>
                </a:lnTo>
                <a:lnTo>
                  <a:pt x="180535" y="1830259"/>
                </a:lnTo>
                <a:lnTo>
                  <a:pt x="180132" y="1856649"/>
                </a:lnTo>
                <a:lnTo>
                  <a:pt x="179158" y="1882710"/>
                </a:lnTo>
                <a:lnTo>
                  <a:pt x="177802" y="1908550"/>
                </a:lnTo>
                <a:lnTo>
                  <a:pt x="176899" y="1934949"/>
                </a:lnTo>
                <a:lnTo>
                  <a:pt x="176298" y="1961720"/>
                </a:lnTo>
                <a:lnTo>
                  <a:pt x="175895" y="1988740"/>
                </a:lnTo>
                <a:lnTo>
                  <a:pt x="175628" y="2016631"/>
                </a:lnTo>
                <a:lnTo>
                  <a:pt x="175449" y="2045103"/>
                </a:lnTo>
                <a:lnTo>
                  <a:pt x="175330" y="2073962"/>
                </a:lnTo>
                <a:lnTo>
                  <a:pt x="175251" y="2101668"/>
                </a:lnTo>
                <a:lnTo>
                  <a:pt x="175198" y="2128605"/>
                </a:lnTo>
                <a:lnTo>
                  <a:pt x="175163" y="2155030"/>
                </a:lnTo>
                <a:lnTo>
                  <a:pt x="174434" y="2182525"/>
                </a:lnTo>
                <a:lnTo>
                  <a:pt x="173243" y="2210732"/>
                </a:lnTo>
                <a:lnTo>
                  <a:pt x="171743" y="2239415"/>
                </a:lnTo>
                <a:lnTo>
                  <a:pt x="170743" y="2267709"/>
                </a:lnTo>
                <a:lnTo>
                  <a:pt x="170076" y="2295744"/>
                </a:lnTo>
                <a:lnTo>
                  <a:pt x="169631" y="2323606"/>
                </a:lnTo>
                <a:lnTo>
                  <a:pt x="169335" y="2351353"/>
                </a:lnTo>
                <a:lnTo>
                  <a:pt x="169138" y="2379023"/>
                </a:lnTo>
                <a:lnTo>
                  <a:pt x="169006" y="2406642"/>
                </a:lnTo>
                <a:lnTo>
                  <a:pt x="168213" y="2434227"/>
                </a:lnTo>
                <a:lnTo>
                  <a:pt x="166978" y="2461789"/>
                </a:lnTo>
                <a:lnTo>
                  <a:pt x="165449" y="2489336"/>
                </a:lnTo>
                <a:lnTo>
                  <a:pt x="163725" y="2517579"/>
                </a:lnTo>
                <a:lnTo>
                  <a:pt x="161870" y="2546284"/>
                </a:lnTo>
                <a:lnTo>
                  <a:pt x="159927" y="2575300"/>
                </a:lnTo>
                <a:lnTo>
                  <a:pt x="158633" y="2603815"/>
                </a:lnTo>
                <a:lnTo>
                  <a:pt x="157769" y="2631998"/>
                </a:lnTo>
                <a:lnTo>
                  <a:pt x="157193" y="2659958"/>
                </a:lnTo>
                <a:lnTo>
                  <a:pt x="156810" y="2688477"/>
                </a:lnTo>
                <a:lnTo>
                  <a:pt x="156555" y="2717367"/>
                </a:lnTo>
                <a:lnTo>
                  <a:pt x="156384" y="2746504"/>
                </a:lnTo>
                <a:lnTo>
                  <a:pt x="156271" y="2776513"/>
                </a:lnTo>
                <a:lnTo>
                  <a:pt x="156194" y="2807102"/>
                </a:lnTo>
                <a:lnTo>
                  <a:pt x="156144" y="2838078"/>
                </a:lnTo>
                <a:lnTo>
                  <a:pt x="155405" y="2868606"/>
                </a:lnTo>
                <a:lnTo>
                  <a:pt x="154206" y="2898836"/>
                </a:lnTo>
                <a:lnTo>
                  <a:pt x="152702" y="2928868"/>
                </a:lnTo>
                <a:lnTo>
                  <a:pt x="151699" y="2959472"/>
                </a:lnTo>
                <a:lnTo>
                  <a:pt x="151030" y="2990458"/>
                </a:lnTo>
                <a:lnTo>
                  <a:pt x="150584" y="3021698"/>
                </a:lnTo>
                <a:lnTo>
                  <a:pt x="150288" y="3052403"/>
                </a:lnTo>
                <a:lnTo>
                  <a:pt x="150088" y="3082751"/>
                </a:lnTo>
                <a:lnTo>
                  <a:pt x="149957" y="3112861"/>
                </a:lnTo>
                <a:lnTo>
                  <a:pt x="149869" y="3142811"/>
                </a:lnTo>
                <a:lnTo>
                  <a:pt x="149811" y="3172657"/>
                </a:lnTo>
                <a:lnTo>
                  <a:pt x="149771" y="3202431"/>
                </a:lnTo>
                <a:lnTo>
                  <a:pt x="149040" y="3231453"/>
                </a:lnTo>
                <a:lnTo>
                  <a:pt x="147847" y="3259973"/>
                </a:lnTo>
                <a:lnTo>
                  <a:pt x="146346" y="3288158"/>
                </a:lnTo>
                <a:lnTo>
                  <a:pt x="145344" y="3316827"/>
                </a:lnTo>
                <a:lnTo>
                  <a:pt x="144678" y="3345816"/>
                </a:lnTo>
                <a:lnTo>
                  <a:pt x="144233" y="3375021"/>
                </a:lnTo>
                <a:lnTo>
                  <a:pt x="143231" y="3403663"/>
                </a:lnTo>
                <a:lnTo>
                  <a:pt x="141857" y="3431930"/>
                </a:lnTo>
                <a:lnTo>
                  <a:pt x="140235" y="3459947"/>
                </a:lnTo>
                <a:lnTo>
                  <a:pt x="139154" y="3487091"/>
                </a:lnTo>
                <a:lnTo>
                  <a:pt x="138434" y="3513654"/>
                </a:lnTo>
                <a:lnTo>
                  <a:pt x="137953" y="3539829"/>
                </a:lnTo>
                <a:lnTo>
                  <a:pt x="136928" y="3566451"/>
                </a:lnTo>
                <a:lnTo>
                  <a:pt x="135538" y="3593372"/>
                </a:lnTo>
                <a:lnTo>
                  <a:pt x="133906" y="3620491"/>
                </a:lnTo>
                <a:lnTo>
                  <a:pt x="132818" y="3647743"/>
                </a:lnTo>
                <a:lnTo>
                  <a:pt x="132093" y="3675083"/>
                </a:lnTo>
                <a:lnTo>
                  <a:pt x="131610" y="3702482"/>
                </a:lnTo>
                <a:lnTo>
                  <a:pt x="130583" y="3729920"/>
                </a:lnTo>
                <a:lnTo>
                  <a:pt x="129190" y="3757384"/>
                </a:lnTo>
                <a:lnTo>
                  <a:pt x="127559" y="3784866"/>
                </a:lnTo>
                <a:lnTo>
                  <a:pt x="125764" y="3812360"/>
                </a:lnTo>
                <a:lnTo>
                  <a:pt x="123863" y="3839861"/>
                </a:lnTo>
                <a:lnTo>
                  <a:pt x="121889" y="3867367"/>
                </a:lnTo>
                <a:lnTo>
                  <a:pt x="119868" y="3895583"/>
                </a:lnTo>
                <a:lnTo>
                  <a:pt x="117815" y="3924271"/>
                </a:lnTo>
                <a:lnTo>
                  <a:pt x="115741" y="3953273"/>
                </a:lnTo>
                <a:lnTo>
                  <a:pt x="113653" y="3981781"/>
                </a:lnTo>
                <a:lnTo>
                  <a:pt x="111554" y="4009958"/>
                </a:lnTo>
                <a:lnTo>
                  <a:pt x="109451" y="4037916"/>
                </a:lnTo>
                <a:lnTo>
                  <a:pt x="108048" y="4065726"/>
                </a:lnTo>
                <a:lnTo>
                  <a:pt x="107113" y="4093438"/>
                </a:lnTo>
                <a:lnTo>
                  <a:pt x="106490" y="4121085"/>
                </a:lnTo>
                <a:lnTo>
                  <a:pt x="105369" y="4149395"/>
                </a:lnTo>
                <a:lnTo>
                  <a:pt x="103916" y="4178145"/>
                </a:lnTo>
                <a:lnTo>
                  <a:pt x="102242" y="4207190"/>
                </a:lnTo>
                <a:lnTo>
                  <a:pt x="100420" y="4235726"/>
                </a:lnTo>
                <a:lnTo>
                  <a:pt x="98500" y="4263921"/>
                </a:lnTo>
                <a:lnTo>
                  <a:pt x="96514" y="4291891"/>
                </a:lnTo>
                <a:lnTo>
                  <a:pt x="94485" y="4319710"/>
                </a:lnTo>
                <a:lnTo>
                  <a:pt x="92426" y="4347427"/>
                </a:lnTo>
                <a:lnTo>
                  <a:pt x="90349" y="4375078"/>
                </a:lnTo>
                <a:lnTo>
                  <a:pt x="88258" y="4401979"/>
                </a:lnTo>
                <a:lnTo>
                  <a:pt x="86159" y="4428379"/>
                </a:lnTo>
                <a:lnTo>
                  <a:pt x="84054" y="4454446"/>
                </a:lnTo>
                <a:lnTo>
                  <a:pt x="81945" y="4480996"/>
                </a:lnTo>
                <a:lnTo>
                  <a:pt x="79833" y="4507869"/>
                </a:lnTo>
                <a:lnTo>
                  <a:pt x="77719" y="4534956"/>
                </a:lnTo>
                <a:lnTo>
                  <a:pt x="75604" y="4561481"/>
                </a:lnTo>
                <a:lnTo>
                  <a:pt x="73490" y="4587630"/>
                </a:lnTo>
                <a:lnTo>
                  <a:pt x="71374" y="4613530"/>
                </a:lnTo>
                <a:lnTo>
                  <a:pt x="69963" y="4639263"/>
                </a:lnTo>
                <a:lnTo>
                  <a:pt x="69023" y="4664885"/>
                </a:lnTo>
                <a:lnTo>
                  <a:pt x="68397" y="4690434"/>
                </a:lnTo>
                <a:lnTo>
                  <a:pt x="67273" y="4715932"/>
                </a:lnTo>
                <a:lnTo>
                  <a:pt x="65818" y="4741398"/>
                </a:lnTo>
                <a:lnTo>
                  <a:pt x="64144" y="4766842"/>
                </a:lnTo>
                <a:lnTo>
                  <a:pt x="62322" y="4791565"/>
                </a:lnTo>
                <a:lnTo>
                  <a:pt x="60400" y="4815809"/>
                </a:lnTo>
                <a:lnTo>
                  <a:pt x="58414" y="4839733"/>
                </a:lnTo>
                <a:lnTo>
                  <a:pt x="56208" y="4887011"/>
                </a:lnTo>
                <a:lnTo>
                  <a:pt x="54521" y="4933894"/>
                </a:lnTo>
                <a:lnTo>
                  <a:pt x="51421" y="4980601"/>
                </a:lnTo>
                <a:lnTo>
                  <a:pt x="47690" y="5027230"/>
                </a:lnTo>
                <a:lnTo>
                  <a:pt x="44385" y="5073825"/>
                </a:lnTo>
                <a:lnTo>
                  <a:pt x="42917" y="5120404"/>
                </a:lnTo>
                <a:lnTo>
                  <a:pt x="40383" y="5165094"/>
                </a:lnTo>
                <a:lnTo>
                  <a:pt x="36905" y="5208475"/>
                </a:lnTo>
                <a:lnTo>
                  <a:pt x="33007" y="5251274"/>
                </a:lnTo>
                <a:lnTo>
                  <a:pt x="30806" y="5293815"/>
                </a:lnTo>
                <a:lnTo>
                  <a:pt x="29120" y="5336239"/>
                </a:lnTo>
                <a:lnTo>
                  <a:pt x="26019" y="5378614"/>
                </a:lnTo>
                <a:lnTo>
                  <a:pt x="22290" y="5420965"/>
                </a:lnTo>
                <a:lnTo>
                  <a:pt x="18986" y="5462601"/>
                </a:lnTo>
                <a:lnTo>
                  <a:pt x="17517" y="5502273"/>
                </a:lnTo>
                <a:lnTo>
                  <a:pt x="16865" y="5541071"/>
                </a:lnTo>
                <a:lnTo>
                  <a:pt x="15869" y="5579482"/>
                </a:lnTo>
                <a:lnTo>
                  <a:pt x="13075" y="5617720"/>
                </a:lnTo>
                <a:lnTo>
                  <a:pt x="11362" y="5655882"/>
                </a:lnTo>
                <a:lnTo>
                  <a:pt x="10601" y="5694008"/>
                </a:lnTo>
                <a:lnTo>
                  <a:pt x="10263" y="5732120"/>
                </a:lnTo>
                <a:lnTo>
                  <a:pt x="8230" y="5768343"/>
                </a:lnTo>
                <a:lnTo>
                  <a:pt x="5682" y="5803259"/>
                </a:lnTo>
                <a:lnTo>
                  <a:pt x="4550" y="5837591"/>
                </a:lnTo>
                <a:lnTo>
                  <a:pt x="4045" y="5871665"/>
                </a:lnTo>
                <a:lnTo>
                  <a:pt x="3822" y="5904918"/>
                </a:lnTo>
                <a:lnTo>
                  <a:pt x="2990" y="5950698"/>
                </a:lnTo>
                <a:lnTo>
                  <a:pt x="0" y="5992095"/>
                </a:lnTo>
                <a:lnTo>
                  <a:pt x="2250" y="6034621"/>
                </a:lnTo>
                <a:lnTo>
                  <a:pt x="3230" y="6074346"/>
                </a:lnTo>
                <a:lnTo>
                  <a:pt x="3521" y="6112927"/>
                </a:lnTo>
                <a:lnTo>
                  <a:pt x="4311" y="6151170"/>
                </a:lnTo>
                <a:lnTo>
                  <a:pt x="7995" y="6190723"/>
                </a:lnTo>
                <a:lnTo>
                  <a:pt x="9401" y="6236153"/>
                </a:lnTo>
                <a:lnTo>
                  <a:pt x="9817" y="6277757"/>
                </a:lnTo>
                <a:lnTo>
                  <a:pt x="9941" y="6318228"/>
                </a:lnTo>
                <a:lnTo>
                  <a:pt x="11864" y="6359822"/>
                </a:lnTo>
                <a:lnTo>
                  <a:pt x="16898" y="6400478"/>
                </a:lnTo>
                <a:lnTo>
                  <a:pt x="21547" y="6441608"/>
                </a:lnTo>
                <a:lnTo>
                  <a:pt x="29043" y="64877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SMARTInkShape-Group728"/>
          <p:cNvGrpSpPr/>
          <p:nvPr/>
        </p:nvGrpSpPr>
        <p:grpSpPr>
          <a:xfrm>
            <a:off x="9328150" y="5595601"/>
            <a:ext cx="228601" cy="551200"/>
            <a:chOff x="9328150" y="5595601"/>
            <a:chExt cx="228601" cy="551200"/>
          </a:xfrm>
        </p:grpSpPr>
        <p:sp>
          <p:nvSpPr>
            <p:cNvPr id="155" name="SMARTInkShape-3926"/>
            <p:cNvSpPr/>
            <p:nvPr>
              <p:custDataLst>
                <p:tags r:id="rId115"/>
              </p:custDataLst>
            </p:nvPr>
          </p:nvSpPr>
          <p:spPr>
            <a:xfrm>
              <a:off x="9367393" y="6013450"/>
              <a:ext cx="11558" cy="133351"/>
            </a:xfrm>
            <a:custGeom>
              <a:avLst/>
              <a:gdLst/>
              <a:ahLst/>
              <a:cxnLst/>
              <a:rect l="0" t="0" r="0" b="0"/>
              <a:pathLst>
                <a:path w="11558" h="133351">
                  <a:moveTo>
                    <a:pt x="11557" y="0"/>
                  </a:moveTo>
                  <a:lnTo>
                    <a:pt x="11557" y="0"/>
                  </a:lnTo>
                  <a:lnTo>
                    <a:pt x="1430" y="10832"/>
                  </a:lnTo>
                  <a:lnTo>
                    <a:pt x="0" y="14927"/>
                  </a:lnTo>
                  <a:lnTo>
                    <a:pt x="4685" y="58475"/>
                  </a:lnTo>
                  <a:lnTo>
                    <a:pt x="5867" y="106059"/>
                  </a:lnTo>
                  <a:lnTo>
                    <a:pt x="1155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927"/>
            <p:cNvSpPr/>
            <p:nvPr>
              <p:custDataLst>
                <p:tags r:id="rId116"/>
              </p:custDataLst>
            </p:nvPr>
          </p:nvSpPr>
          <p:spPr>
            <a:xfrm>
              <a:off x="9328150" y="5937905"/>
              <a:ext cx="203201" cy="18396"/>
            </a:xfrm>
            <a:custGeom>
              <a:avLst/>
              <a:gdLst/>
              <a:ahLst/>
              <a:cxnLst/>
              <a:rect l="0" t="0" r="0" b="0"/>
              <a:pathLst>
                <a:path w="203201" h="18396">
                  <a:moveTo>
                    <a:pt x="0" y="18395"/>
                  </a:moveTo>
                  <a:lnTo>
                    <a:pt x="0" y="18395"/>
                  </a:lnTo>
                  <a:lnTo>
                    <a:pt x="10844" y="17690"/>
                  </a:lnTo>
                  <a:lnTo>
                    <a:pt x="52174" y="9556"/>
                  </a:lnTo>
                  <a:lnTo>
                    <a:pt x="92679" y="6838"/>
                  </a:lnTo>
                  <a:lnTo>
                    <a:pt x="129217" y="2663"/>
                  </a:lnTo>
                  <a:lnTo>
                    <a:pt x="174709" y="0"/>
                  </a:lnTo>
                  <a:lnTo>
                    <a:pt x="190682" y="245"/>
                  </a:lnTo>
                  <a:lnTo>
                    <a:pt x="203200" y="5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928"/>
            <p:cNvSpPr/>
            <p:nvPr>
              <p:custDataLst>
                <p:tags r:id="rId117"/>
              </p:custDataLst>
            </p:nvPr>
          </p:nvSpPr>
          <p:spPr>
            <a:xfrm>
              <a:off x="9396571" y="5727700"/>
              <a:ext cx="160180" cy="50801"/>
            </a:xfrm>
            <a:custGeom>
              <a:avLst/>
              <a:gdLst/>
              <a:ahLst/>
              <a:cxnLst/>
              <a:rect l="0" t="0" r="0" b="0"/>
              <a:pathLst>
                <a:path w="160180" h="50801">
                  <a:moveTo>
                    <a:pt x="14129" y="50800"/>
                  </a:moveTo>
                  <a:lnTo>
                    <a:pt x="14129" y="50800"/>
                  </a:lnTo>
                  <a:lnTo>
                    <a:pt x="8353" y="45731"/>
                  </a:lnTo>
                  <a:lnTo>
                    <a:pt x="346" y="40674"/>
                  </a:lnTo>
                  <a:lnTo>
                    <a:pt x="0" y="39816"/>
                  </a:lnTo>
                  <a:lnTo>
                    <a:pt x="476" y="39244"/>
                  </a:lnTo>
                  <a:lnTo>
                    <a:pt x="42609" y="28028"/>
                  </a:lnTo>
                  <a:lnTo>
                    <a:pt x="89812" y="14264"/>
                  </a:lnTo>
                  <a:lnTo>
                    <a:pt x="1601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929"/>
            <p:cNvSpPr/>
            <p:nvPr>
              <p:custDataLst>
                <p:tags r:id="rId118"/>
              </p:custDataLst>
            </p:nvPr>
          </p:nvSpPr>
          <p:spPr>
            <a:xfrm>
              <a:off x="9379289" y="5595601"/>
              <a:ext cx="128391" cy="221000"/>
            </a:xfrm>
            <a:custGeom>
              <a:avLst/>
              <a:gdLst/>
              <a:ahLst/>
              <a:cxnLst/>
              <a:rect l="0" t="0" r="0" b="0"/>
              <a:pathLst>
                <a:path w="128391" h="221000">
                  <a:moveTo>
                    <a:pt x="12361" y="43199"/>
                  </a:moveTo>
                  <a:lnTo>
                    <a:pt x="12361" y="43199"/>
                  </a:lnTo>
                  <a:lnTo>
                    <a:pt x="804" y="31643"/>
                  </a:lnTo>
                  <a:lnTo>
                    <a:pt x="168" y="29126"/>
                  </a:lnTo>
                  <a:lnTo>
                    <a:pt x="0" y="27467"/>
                  </a:lnTo>
                  <a:lnTo>
                    <a:pt x="2003" y="25656"/>
                  </a:lnTo>
                  <a:lnTo>
                    <a:pt x="26206" y="15602"/>
                  </a:lnTo>
                  <a:lnTo>
                    <a:pt x="67013" y="5089"/>
                  </a:lnTo>
                  <a:lnTo>
                    <a:pt x="97788" y="0"/>
                  </a:lnTo>
                  <a:lnTo>
                    <a:pt x="115910" y="2491"/>
                  </a:lnTo>
                  <a:lnTo>
                    <a:pt x="120199" y="5476"/>
                  </a:lnTo>
                  <a:lnTo>
                    <a:pt x="126847" y="14439"/>
                  </a:lnTo>
                  <a:lnTo>
                    <a:pt x="128390" y="25478"/>
                  </a:lnTo>
                  <a:lnTo>
                    <a:pt x="121113" y="69871"/>
                  </a:lnTo>
                  <a:lnTo>
                    <a:pt x="106934" y="107995"/>
                  </a:lnTo>
                  <a:lnTo>
                    <a:pt x="94084" y="155234"/>
                  </a:lnTo>
                  <a:lnTo>
                    <a:pt x="88583" y="198122"/>
                  </a:lnTo>
                  <a:lnTo>
                    <a:pt x="82211" y="220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930"/>
            <p:cNvSpPr/>
            <p:nvPr>
              <p:custDataLst>
                <p:tags r:id="rId119"/>
              </p:custDataLst>
            </p:nvPr>
          </p:nvSpPr>
          <p:spPr>
            <a:xfrm>
              <a:off x="9457864" y="6048082"/>
              <a:ext cx="58527" cy="93856"/>
            </a:xfrm>
            <a:custGeom>
              <a:avLst/>
              <a:gdLst/>
              <a:ahLst/>
              <a:cxnLst/>
              <a:rect l="0" t="0" r="0" b="0"/>
              <a:pathLst>
                <a:path w="58527" h="93856">
                  <a:moveTo>
                    <a:pt x="54436" y="16168"/>
                  </a:moveTo>
                  <a:lnTo>
                    <a:pt x="54436" y="16168"/>
                  </a:lnTo>
                  <a:lnTo>
                    <a:pt x="51065" y="6055"/>
                  </a:lnTo>
                  <a:lnTo>
                    <a:pt x="48660" y="3781"/>
                  </a:lnTo>
                  <a:lnTo>
                    <a:pt x="45647" y="2970"/>
                  </a:lnTo>
                  <a:lnTo>
                    <a:pt x="38534" y="2542"/>
                  </a:lnTo>
                  <a:lnTo>
                    <a:pt x="30671" y="0"/>
                  </a:lnTo>
                  <a:lnTo>
                    <a:pt x="20590" y="2161"/>
                  </a:lnTo>
                  <a:lnTo>
                    <a:pt x="10466" y="7826"/>
                  </a:lnTo>
                  <a:lnTo>
                    <a:pt x="3614" y="15048"/>
                  </a:lnTo>
                  <a:lnTo>
                    <a:pt x="98" y="28606"/>
                  </a:lnTo>
                  <a:lnTo>
                    <a:pt x="0" y="54189"/>
                  </a:lnTo>
                  <a:lnTo>
                    <a:pt x="6289" y="81377"/>
                  </a:lnTo>
                  <a:lnTo>
                    <a:pt x="13988" y="89365"/>
                  </a:lnTo>
                  <a:lnTo>
                    <a:pt x="19004" y="92482"/>
                  </a:lnTo>
                  <a:lnTo>
                    <a:pt x="23759" y="93855"/>
                  </a:lnTo>
                  <a:lnTo>
                    <a:pt x="32806" y="93499"/>
                  </a:lnTo>
                  <a:lnTo>
                    <a:pt x="36487" y="91711"/>
                  </a:lnTo>
                  <a:lnTo>
                    <a:pt x="42461" y="85961"/>
                  </a:lnTo>
                  <a:lnTo>
                    <a:pt x="55703" y="62043"/>
                  </a:lnTo>
                  <a:lnTo>
                    <a:pt x="58526" y="51608"/>
                  </a:lnTo>
                  <a:lnTo>
                    <a:pt x="56018" y="40386"/>
                  </a:lnTo>
                  <a:lnTo>
                    <a:pt x="53373" y="34430"/>
                  </a:lnTo>
                  <a:lnTo>
                    <a:pt x="22686" y="3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729"/>
          <p:cNvGrpSpPr/>
          <p:nvPr/>
        </p:nvGrpSpPr>
        <p:grpSpPr>
          <a:xfrm>
            <a:off x="8668893" y="5811594"/>
            <a:ext cx="151258" cy="105669"/>
            <a:chOff x="8668893" y="5811594"/>
            <a:chExt cx="151258" cy="105669"/>
          </a:xfrm>
        </p:grpSpPr>
        <p:sp>
          <p:nvSpPr>
            <p:cNvPr id="161" name="SMARTInkShape-3931"/>
            <p:cNvSpPr/>
            <p:nvPr>
              <p:custDataLst>
                <p:tags r:id="rId113"/>
              </p:custDataLst>
            </p:nvPr>
          </p:nvSpPr>
          <p:spPr>
            <a:xfrm>
              <a:off x="8703361" y="5892800"/>
              <a:ext cx="116790" cy="24463"/>
            </a:xfrm>
            <a:custGeom>
              <a:avLst/>
              <a:gdLst/>
              <a:ahLst/>
              <a:cxnLst/>
              <a:rect l="0" t="0" r="0" b="0"/>
              <a:pathLst>
                <a:path w="116790" h="24463">
                  <a:moveTo>
                    <a:pt x="8839" y="6350"/>
                  </a:moveTo>
                  <a:lnTo>
                    <a:pt x="8839" y="6350"/>
                  </a:lnTo>
                  <a:lnTo>
                    <a:pt x="0" y="20655"/>
                  </a:lnTo>
                  <a:lnTo>
                    <a:pt x="124" y="22237"/>
                  </a:lnTo>
                  <a:lnTo>
                    <a:pt x="1617" y="23290"/>
                  </a:lnTo>
                  <a:lnTo>
                    <a:pt x="8451" y="24462"/>
                  </a:lnTo>
                  <a:lnTo>
                    <a:pt x="30987" y="23711"/>
                  </a:lnTo>
                  <a:lnTo>
                    <a:pt x="70042" y="15179"/>
                  </a:lnTo>
                  <a:lnTo>
                    <a:pt x="11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932"/>
            <p:cNvSpPr/>
            <p:nvPr>
              <p:custDataLst>
                <p:tags r:id="rId114"/>
              </p:custDataLst>
            </p:nvPr>
          </p:nvSpPr>
          <p:spPr>
            <a:xfrm>
              <a:off x="8668893" y="5811594"/>
              <a:ext cx="125858" cy="11095"/>
            </a:xfrm>
            <a:custGeom>
              <a:avLst/>
              <a:gdLst/>
              <a:ahLst/>
              <a:cxnLst/>
              <a:rect l="0" t="0" r="0" b="0"/>
              <a:pathLst>
                <a:path w="125858" h="11095">
                  <a:moveTo>
                    <a:pt x="11557" y="5006"/>
                  </a:moveTo>
                  <a:lnTo>
                    <a:pt x="11557" y="5006"/>
                  </a:lnTo>
                  <a:lnTo>
                    <a:pt x="8186" y="8377"/>
                  </a:lnTo>
                  <a:lnTo>
                    <a:pt x="4650" y="10032"/>
                  </a:lnTo>
                  <a:lnTo>
                    <a:pt x="0" y="11094"/>
                  </a:lnTo>
                  <a:lnTo>
                    <a:pt x="1247" y="9358"/>
                  </a:lnTo>
                  <a:lnTo>
                    <a:pt x="2567" y="7907"/>
                  </a:lnTo>
                  <a:lnTo>
                    <a:pt x="45796" y="1890"/>
                  </a:lnTo>
                  <a:lnTo>
                    <a:pt x="91748" y="0"/>
                  </a:lnTo>
                  <a:lnTo>
                    <a:pt x="125857" y="5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730"/>
          <p:cNvGrpSpPr/>
          <p:nvPr/>
        </p:nvGrpSpPr>
        <p:grpSpPr>
          <a:xfrm>
            <a:off x="7759962" y="5589406"/>
            <a:ext cx="558539" cy="472366"/>
            <a:chOff x="7759962" y="5589406"/>
            <a:chExt cx="558539" cy="472366"/>
          </a:xfrm>
        </p:grpSpPr>
        <p:sp>
          <p:nvSpPr>
            <p:cNvPr id="164" name="SMARTInkShape-3933"/>
            <p:cNvSpPr/>
            <p:nvPr>
              <p:custDataLst>
                <p:tags r:id="rId108"/>
              </p:custDataLst>
            </p:nvPr>
          </p:nvSpPr>
          <p:spPr>
            <a:xfrm>
              <a:off x="8197850" y="5899150"/>
              <a:ext cx="107951" cy="162622"/>
            </a:xfrm>
            <a:custGeom>
              <a:avLst/>
              <a:gdLst/>
              <a:ahLst/>
              <a:cxnLst/>
              <a:rect l="0" t="0" r="0" b="0"/>
              <a:pathLst>
                <a:path w="107951" h="162622">
                  <a:moveTo>
                    <a:pt x="107950" y="0"/>
                  </a:moveTo>
                  <a:lnTo>
                    <a:pt x="107950" y="0"/>
                  </a:lnTo>
                  <a:lnTo>
                    <a:pt x="102175" y="5069"/>
                  </a:lnTo>
                  <a:lnTo>
                    <a:pt x="90927" y="11556"/>
                  </a:lnTo>
                  <a:lnTo>
                    <a:pt x="79386" y="12361"/>
                  </a:lnTo>
                  <a:lnTo>
                    <a:pt x="72208" y="10668"/>
                  </a:lnTo>
                  <a:lnTo>
                    <a:pt x="53803" y="2555"/>
                  </a:lnTo>
                  <a:lnTo>
                    <a:pt x="28329" y="336"/>
                  </a:lnTo>
                  <a:lnTo>
                    <a:pt x="21292" y="2031"/>
                  </a:lnTo>
                  <a:lnTo>
                    <a:pt x="18428" y="3471"/>
                  </a:lnTo>
                  <a:lnTo>
                    <a:pt x="13364" y="8832"/>
                  </a:lnTo>
                  <a:lnTo>
                    <a:pt x="9468" y="15215"/>
                  </a:lnTo>
                  <a:lnTo>
                    <a:pt x="7736" y="20403"/>
                  </a:lnTo>
                  <a:lnTo>
                    <a:pt x="6361" y="61201"/>
                  </a:lnTo>
                  <a:lnTo>
                    <a:pt x="8237" y="64360"/>
                  </a:lnTo>
                  <a:lnTo>
                    <a:pt x="9722" y="66190"/>
                  </a:lnTo>
                  <a:lnTo>
                    <a:pt x="13258" y="68223"/>
                  </a:lnTo>
                  <a:lnTo>
                    <a:pt x="57203" y="83910"/>
                  </a:lnTo>
                  <a:lnTo>
                    <a:pt x="77465" y="94656"/>
                  </a:lnTo>
                  <a:lnTo>
                    <a:pt x="83817" y="102277"/>
                  </a:lnTo>
                  <a:lnTo>
                    <a:pt x="86640" y="111778"/>
                  </a:lnTo>
                  <a:lnTo>
                    <a:pt x="87894" y="125411"/>
                  </a:lnTo>
                  <a:lnTo>
                    <a:pt x="84691" y="137112"/>
                  </a:lnTo>
                  <a:lnTo>
                    <a:pt x="77856" y="147016"/>
                  </a:lnTo>
                  <a:lnTo>
                    <a:pt x="67764" y="156122"/>
                  </a:lnTo>
                  <a:lnTo>
                    <a:pt x="54342" y="161111"/>
                  </a:lnTo>
                  <a:lnTo>
                    <a:pt x="39674" y="162621"/>
                  </a:lnTo>
                  <a:lnTo>
                    <a:pt x="26099" y="160941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934"/>
            <p:cNvSpPr/>
            <p:nvPr>
              <p:custDataLst>
                <p:tags r:id="rId109"/>
              </p:custDataLst>
            </p:nvPr>
          </p:nvSpPr>
          <p:spPr>
            <a:xfrm>
              <a:off x="8162990" y="5831689"/>
              <a:ext cx="155511" cy="10312"/>
            </a:xfrm>
            <a:custGeom>
              <a:avLst/>
              <a:gdLst/>
              <a:ahLst/>
              <a:cxnLst/>
              <a:rect l="0" t="0" r="0" b="0"/>
              <a:pathLst>
                <a:path w="155511" h="10312">
                  <a:moveTo>
                    <a:pt x="9460" y="10311"/>
                  </a:moveTo>
                  <a:lnTo>
                    <a:pt x="9460" y="10311"/>
                  </a:lnTo>
                  <a:lnTo>
                    <a:pt x="0" y="10309"/>
                  </a:lnTo>
                  <a:lnTo>
                    <a:pt x="332" y="9606"/>
                  </a:lnTo>
                  <a:lnTo>
                    <a:pt x="4462" y="6940"/>
                  </a:lnTo>
                  <a:lnTo>
                    <a:pt x="33820" y="185"/>
                  </a:lnTo>
                  <a:lnTo>
                    <a:pt x="79234" y="0"/>
                  </a:lnTo>
                  <a:lnTo>
                    <a:pt x="155510" y="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935"/>
            <p:cNvSpPr/>
            <p:nvPr>
              <p:custDataLst>
                <p:tags r:id="rId110"/>
              </p:custDataLst>
            </p:nvPr>
          </p:nvSpPr>
          <p:spPr>
            <a:xfrm>
              <a:off x="8179062" y="5589406"/>
              <a:ext cx="139439" cy="125595"/>
            </a:xfrm>
            <a:custGeom>
              <a:avLst/>
              <a:gdLst/>
              <a:ahLst/>
              <a:cxnLst/>
              <a:rect l="0" t="0" r="0" b="0"/>
              <a:pathLst>
                <a:path w="139439" h="125595">
                  <a:moveTo>
                    <a:pt x="6088" y="17644"/>
                  </a:moveTo>
                  <a:lnTo>
                    <a:pt x="6088" y="17644"/>
                  </a:lnTo>
                  <a:lnTo>
                    <a:pt x="620" y="17644"/>
                  </a:lnTo>
                  <a:lnTo>
                    <a:pt x="0" y="10902"/>
                  </a:lnTo>
                  <a:lnTo>
                    <a:pt x="1323" y="8210"/>
                  </a:lnTo>
                  <a:lnTo>
                    <a:pt x="6558" y="3339"/>
                  </a:lnTo>
                  <a:lnTo>
                    <a:pt x="13588" y="704"/>
                  </a:lnTo>
                  <a:lnTo>
                    <a:pt x="17438" y="0"/>
                  </a:lnTo>
                  <a:lnTo>
                    <a:pt x="36340" y="2382"/>
                  </a:lnTo>
                  <a:lnTo>
                    <a:pt x="56444" y="10927"/>
                  </a:lnTo>
                  <a:lnTo>
                    <a:pt x="65628" y="20303"/>
                  </a:lnTo>
                  <a:lnTo>
                    <a:pt x="69064" y="25766"/>
                  </a:lnTo>
                  <a:lnTo>
                    <a:pt x="71000" y="39362"/>
                  </a:lnTo>
                  <a:lnTo>
                    <a:pt x="68805" y="54813"/>
                  </a:lnTo>
                  <a:lnTo>
                    <a:pt x="58929" y="78673"/>
                  </a:lnTo>
                  <a:lnTo>
                    <a:pt x="34289" y="109198"/>
                  </a:lnTo>
                  <a:lnTo>
                    <a:pt x="27324" y="114779"/>
                  </a:lnTo>
                  <a:lnTo>
                    <a:pt x="24479" y="116267"/>
                  </a:lnTo>
                  <a:lnTo>
                    <a:pt x="22582" y="117965"/>
                  </a:lnTo>
                  <a:lnTo>
                    <a:pt x="20475" y="121733"/>
                  </a:lnTo>
                  <a:lnTo>
                    <a:pt x="22734" y="122314"/>
                  </a:lnTo>
                  <a:lnTo>
                    <a:pt x="69051" y="119485"/>
                  </a:lnTo>
                  <a:lnTo>
                    <a:pt x="112294" y="123639"/>
                  </a:lnTo>
                  <a:lnTo>
                    <a:pt x="139438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936"/>
            <p:cNvSpPr/>
            <p:nvPr>
              <p:custDataLst>
                <p:tags r:id="rId111"/>
              </p:custDataLst>
            </p:nvPr>
          </p:nvSpPr>
          <p:spPr>
            <a:xfrm>
              <a:off x="7842248" y="5724042"/>
              <a:ext cx="25403" cy="156059"/>
            </a:xfrm>
            <a:custGeom>
              <a:avLst/>
              <a:gdLst/>
              <a:ahLst/>
              <a:cxnLst/>
              <a:rect l="0" t="0" r="0" b="0"/>
              <a:pathLst>
                <a:path w="25403" h="156059">
                  <a:moveTo>
                    <a:pt x="2" y="3658"/>
                  </a:moveTo>
                  <a:lnTo>
                    <a:pt x="2" y="3658"/>
                  </a:lnTo>
                  <a:lnTo>
                    <a:pt x="0" y="0"/>
                  </a:lnTo>
                  <a:lnTo>
                    <a:pt x="3372" y="46941"/>
                  </a:lnTo>
                  <a:lnTo>
                    <a:pt x="10128" y="92876"/>
                  </a:lnTo>
                  <a:lnTo>
                    <a:pt x="25402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937"/>
            <p:cNvSpPr/>
            <p:nvPr>
              <p:custDataLst>
                <p:tags r:id="rId112"/>
              </p:custDataLst>
            </p:nvPr>
          </p:nvSpPr>
          <p:spPr>
            <a:xfrm>
              <a:off x="7759962" y="5791200"/>
              <a:ext cx="158489" cy="19051"/>
            </a:xfrm>
            <a:custGeom>
              <a:avLst/>
              <a:gdLst/>
              <a:ahLst/>
              <a:cxnLst/>
              <a:rect l="0" t="0" r="0" b="0"/>
              <a:pathLst>
                <a:path w="158489" h="19051">
                  <a:moveTo>
                    <a:pt x="6088" y="19050"/>
                  </a:moveTo>
                  <a:lnTo>
                    <a:pt x="6088" y="19050"/>
                  </a:lnTo>
                  <a:lnTo>
                    <a:pt x="0" y="19050"/>
                  </a:lnTo>
                  <a:lnTo>
                    <a:pt x="42461" y="15679"/>
                  </a:lnTo>
                  <a:lnTo>
                    <a:pt x="84482" y="12583"/>
                  </a:lnTo>
                  <a:lnTo>
                    <a:pt x="158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731"/>
          <p:cNvGrpSpPr/>
          <p:nvPr/>
        </p:nvGrpSpPr>
        <p:grpSpPr>
          <a:xfrm>
            <a:off x="7208393" y="5649381"/>
            <a:ext cx="290958" cy="484720"/>
            <a:chOff x="7208393" y="5649381"/>
            <a:chExt cx="290958" cy="484720"/>
          </a:xfrm>
        </p:grpSpPr>
        <p:sp>
          <p:nvSpPr>
            <p:cNvPr id="170" name="SMARTInkShape-3938"/>
            <p:cNvSpPr/>
            <p:nvPr>
              <p:custDataLst>
                <p:tags r:id="rId104"/>
              </p:custDataLst>
            </p:nvPr>
          </p:nvSpPr>
          <p:spPr>
            <a:xfrm>
              <a:off x="7409759" y="5994400"/>
              <a:ext cx="86761" cy="137665"/>
            </a:xfrm>
            <a:custGeom>
              <a:avLst/>
              <a:gdLst/>
              <a:ahLst/>
              <a:cxnLst/>
              <a:rect l="0" t="0" r="0" b="0"/>
              <a:pathLst>
                <a:path w="86761" h="137665">
                  <a:moveTo>
                    <a:pt x="32441" y="44450"/>
                  </a:moveTo>
                  <a:lnTo>
                    <a:pt x="32441" y="44450"/>
                  </a:lnTo>
                  <a:lnTo>
                    <a:pt x="35811" y="41079"/>
                  </a:lnTo>
                  <a:lnTo>
                    <a:pt x="37908" y="28870"/>
                  </a:lnTo>
                  <a:lnTo>
                    <a:pt x="38529" y="18588"/>
                  </a:lnTo>
                  <a:lnTo>
                    <a:pt x="36500" y="17332"/>
                  </a:lnTo>
                  <a:lnTo>
                    <a:pt x="28600" y="17814"/>
                  </a:lnTo>
                  <a:lnTo>
                    <a:pt x="19915" y="24146"/>
                  </a:lnTo>
                  <a:lnTo>
                    <a:pt x="2842" y="48826"/>
                  </a:lnTo>
                  <a:lnTo>
                    <a:pt x="0" y="68267"/>
                  </a:lnTo>
                  <a:lnTo>
                    <a:pt x="1795" y="88196"/>
                  </a:lnTo>
                  <a:lnTo>
                    <a:pt x="7296" y="101757"/>
                  </a:lnTo>
                  <a:lnTo>
                    <a:pt x="32629" y="132973"/>
                  </a:lnTo>
                  <a:lnTo>
                    <a:pt x="41696" y="136709"/>
                  </a:lnTo>
                  <a:lnTo>
                    <a:pt x="52782" y="137664"/>
                  </a:lnTo>
                  <a:lnTo>
                    <a:pt x="64765" y="135738"/>
                  </a:lnTo>
                  <a:lnTo>
                    <a:pt x="75264" y="126885"/>
                  </a:lnTo>
                  <a:lnTo>
                    <a:pt x="83223" y="113543"/>
                  </a:lnTo>
                  <a:lnTo>
                    <a:pt x="86760" y="98206"/>
                  </a:lnTo>
                  <a:lnTo>
                    <a:pt x="82010" y="70334"/>
                  </a:lnTo>
                  <a:lnTo>
                    <a:pt x="64924" y="39733"/>
                  </a:lnTo>
                  <a:lnTo>
                    <a:pt x="324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939"/>
            <p:cNvSpPr/>
            <p:nvPr>
              <p:custDataLst>
                <p:tags r:id="rId105"/>
              </p:custDataLst>
            </p:nvPr>
          </p:nvSpPr>
          <p:spPr>
            <a:xfrm>
              <a:off x="7321550" y="6023661"/>
              <a:ext cx="38101" cy="110440"/>
            </a:xfrm>
            <a:custGeom>
              <a:avLst/>
              <a:gdLst/>
              <a:ahLst/>
              <a:cxnLst/>
              <a:rect l="0" t="0" r="0" b="0"/>
              <a:pathLst>
                <a:path w="38101" h="110440">
                  <a:moveTo>
                    <a:pt x="0" y="8839"/>
                  </a:moveTo>
                  <a:lnTo>
                    <a:pt x="0" y="8839"/>
                  </a:lnTo>
                  <a:lnTo>
                    <a:pt x="0" y="0"/>
                  </a:lnTo>
                  <a:lnTo>
                    <a:pt x="705" y="7746"/>
                  </a:lnTo>
                  <a:lnTo>
                    <a:pt x="10126" y="51190"/>
                  </a:lnTo>
                  <a:lnTo>
                    <a:pt x="13349" y="80027"/>
                  </a:lnTo>
                  <a:lnTo>
                    <a:pt x="19103" y="95511"/>
                  </a:lnTo>
                  <a:lnTo>
                    <a:pt x="22613" y="100488"/>
                  </a:lnTo>
                  <a:lnTo>
                    <a:pt x="38100" y="110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940"/>
            <p:cNvSpPr/>
            <p:nvPr>
              <p:custDataLst>
                <p:tags r:id="rId106"/>
              </p:custDataLst>
            </p:nvPr>
          </p:nvSpPr>
          <p:spPr>
            <a:xfrm>
              <a:off x="7208393" y="5867400"/>
              <a:ext cx="290958" cy="56007"/>
            </a:xfrm>
            <a:custGeom>
              <a:avLst/>
              <a:gdLst/>
              <a:ahLst/>
              <a:cxnLst/>
              <a:rect l="0" t="0" r="0" b="0"/>
              <a:pathLst>
                <a:path w="290958" h="56007">
                  <a:moveTo>
                    <a:pt x="11557" y="44450"/>
                  </a:moveTo>
                  <a:lnTo>
                    <a:pt x="11557" y="44450"/>
                  </a:lnTo>
                  <a:lnTo>
                    <a:pt x="0" y="56006"/>
                  </a:lnTo>
                  <a:lnTo>
                    <a:pt x="46521" y="44839"/>
                  </a:lnTo>
                  <a:lnTo>
                    <a:pt x="92472" y="33355"/>
                  </a:lnTo>
                  <a:lnTo>
                    <a:pt x="126071" y="25172"/>
                  </a:lnTo>
                  <a:lnTo>
                    <a:pt x="171076" y="16394"/>
                  </a:lnTo>
                  <a:lnTo>
                    <a:pt x="212398" y="10032"/>
                  </a:lnTo>
                  <a:lnTo>
                    <a:pt x="254744" y="2972"/>
                  </a:lnTo>
                  <a:lnTo>
                    <a:pt x="290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941"/>
            <p:cNvSpPr/>
            <p:nvPr>
              <p:custDataLst>
                <p:tags r:id="rId107"/>
              </p:custDataLst>
            </p:nvPr>
          </p:nvSpPr>
          <p:spPr>
            <a:xfrm>
              <a:off x="7271972" y="5649381"/>
              <a:ext cx="93478" cy="156519"/>
            </a:xfrm>
            <a:custGeom>
              <a:avLst/>
              <a:gdLst/>
              <a:ahLst/>
              <a:cxnLst/>
              <a:rect l="0" t="0" r="0" b="0"/>
              <a:pathLst>
                <a:path w="93478" h="156519">
                  <a:moveTo>
                    <a:pt x="17828" y="33869"/>
                  </a:moveTo>
                  <a:lnTo>
                    <a:pt x="17828" y="33869"/>
                  </a:lnTo>
                  <a:lnTo>
                    <a:pt x="1526" y="16862"/>
                  </a:lnTo>
                  <a:lnTo>
                    <a:pt x="0" y="12669"/>
                  </a:lnTo>
                  <a:lnTo>
                    <a:pt x="1003" y="10563"/>
                  </a:lnTo>
                  <a:lnTo>
                    <a:pt x="9157" y="4229"/>
                  </a:lnTo>
                  <a:lnTo>
                    <a:pt x="16561" y="0"/>
                  </a:lnTo>
                  <a:lnTo>
                    <a:pt x="42147" y="393"/>
                  </a:lnTo>
                  <a:lnTo>
                    <a:pt x="66426" y="8350"/>
                  </a:lnTo>
                  <a:lnTo>
                    <a:pt x="78468" y="19470"/>
                  </a:lnTo>
                  <a:lnTo>
                    <a:pt x="83653" y="26387"/>
                  </a:lnTo>
                  <a:lnTo>
                    <a:pt x="85701" y="33114"/>
                  </a:lnTo>
                  <a:lnTo>
                    <a:pt x="84212" y="46233"/>
                  </a:lnTo>
                  <a:lnTo>
                    <a:pt x="75441" y="62148"/>
                  </a:lnTo>
                  <a:lnTo>
                    <a:pt x="60540" y="78757"/>
                  </a:lnTo>
                  <a:lnTo>
                    <a:pt x="51161" y="83890"/>
                  </a:lnTo>
                  <a:lnTo>
                    <a:pt x="51339" y="84855"/>
                  </a:lnTo>
                  <a:lnTo>
                    <a:pt x="58556" y="93439"/>
                  </a:lnTo>
                  <a:lnTo>
                    <a:pt x="88466" y="118072"/>
                  </a:lnTo>
                  <a:lnTo>
                    <a:pt x="91731" y="123165"/>
                  </a:lnTo>
                  <a:lnTo>
                    <a:pt x="93202" y="127973"/>
                  </a:lnTo>
                  <a:lnTo>
                    <a:pt x="93477" y="132587"/>
                  </a:lnTo>
                  <a:lnTo>
                    <a:pt x="90020" y="141479"/>
                  </a:lnTo>
                  <a:lnTo>
                    <a:pt x="87122" y="145827"/>
                  </a:lnTo>
                  <a:lnTo>
                    <a:pt x="78258" y="152537"/>
                  </a:lnTo>
                  <a:lnTo>
                    <a:pt x="72930" y="155314"/>
                  </a:lnTo>
                  <a:lnTo>
                    <a:pt x="57605" y="156518"/>
                  </a:lnTo>
                  <a:lnTo>
                    <a:pt x="17828" y="154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732"/>
          <p:cNvGrpSpPr/>
          <p:nvPr/>
        </p:nvGrpSpPr>
        <p:grpSpPr>
          <a:xfrm>
            <a:off x="6553462" y="5741592"/>
            <a:ext cx="228339" cy="137831"/>
            <a:chOff x="6553462" y="5741592"/>
            <a:chExt cx="228339" cy="137831"/>
          </a:xfrm>
        </p:grpSpPr>
        <p:sp>
          <p:nvSpPr>
            <p:cNvPr id="175" name="SMARTInkShape-3942"/>
            <p:cNvSpPr/>
            <p:nvPr>
              <p:custDataLst>
                <p:tags r:id="rId102"/>
              </p:custDataLst>
            </p:nvPr>
          </p:nvSpPr>
          <p:spPr>
            <a:xfrm>
              <a:off x="6613782" y="5848350"/>
              <a:ext cx="168019" cy="31073"/>
            </a:xfrm>
            <a:custGeom>
              <a:avLst/>
              <a:gdLst/>
              <a:ahLst/>
              <a:cxnLst/>
              <a:rect l="0" t="0" r="0" b="0"/>
              <a:pathLst>
                <a:path w="168019" h="31073">
                  <a:moveTo>
                    <a:pt x="34668" y="6350"/>
                  </a:moveTo>
                  <a:lnTo>
                    <a:pt x="34668" y="6350"/>
                  </a:lnTo>
                  <a:lnTo>
                    <a:pt x="0" y="29461"/>
                  </a:lnTo>
                  <a:lnTo>
                    <a:pt x="268" y="30224"/>
                  </a:lnTo>
                  <a:lnTo>
                    <a:pt x="4326" y="31072"/>
                  </a:lnTo>
                  <a:lnTo>
                    <a:pt x="43073" y="30204"/>
                  </a:lnTo>
                  <a:lnTo>
                    <a:pt x="79726" y="22277"/>
                  </a:lnTo>
                  <a:lnTo>
                    <a:pt x="124394" y="12919"/>
                  </a:lnTo>
                  <a:lnTo>
                    <a:pt x="168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943"/>
            <p:cNvSpPr/>
            <p:nvPr>
              <p:custDataLst>
                <p:tags r:id="rId103"/>
              </p:custDataLst>
            </p:nvPr>
          </p:nvSpPr>
          <p:spPr>
            <a:xfrm>
              <a:off x="6553462" y="5741592"/>
              <a:ext cx="183889" cy="30559"/>
            </a:xfrm>
            <a:custGeom>
              <a:avLst/>
              <a:gdLst/>
              <a:ahLst/>
              <a:cxnLst/>
              <a:rect l="0" t="0" r="0" b="0"/>
              <a:pathLst>
                <a:path w="183889" h="30559">
                  <a:moveTo>
                    <a:pt x="6088" y="5158"/>
                  </a:moveTo>
                  <a:lnTo>
                    <a:pt x="6088" y="5158"/>
                  </a:lnTo>
                  <a:lnTo>
                    <a:pt x="2717" y="5158"/>
                  </a:lnTo>
                  <a:lnTo>
                    <a:pt x="1724" y="5863"/>
                  </a:lnTo>
                  <a:lnTo>
                    <a:pt x="1061" y="7040"/>
                  </a:lnTo>
                  <a:lnTo>
                    <a:pt x="0" y="13996"/>
                  </a:lnTo>
                  <a:lnTo>
                    <a:pt x="2029" y="14578"/>
                  </a:lnTo>
                  <a:lnTo>
                    <a:pt x="49014" y="4841"/>
                  </a:lnTo>
                  <a:lnTo>
                    <a:pt x="95941" y="0"/>
                  </a:lnTo>
                  <a:lnTo>
                    <a:pt x="141653" y="846"/>
                  </a:lnTo>
                  <a:lnTo>
                    <a:pt x="159472" y="5358"/>
                  </a:lnTo>
                  <a:lnTo>
                    <a:pt x="183888" y="30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733"/>
          <p:cNvGrpSpPr/>
          <p:nvPr/>
        </p:nvGrpSpPr>
        <p:grpSpPr>
          <a:xfrm>
            <a:off x="9907668" y="4553833"/>
            <a:ext cx="752292" cy="272168"/>
            <a:chOff x="9907668" y="4553833"/>
            <a:chExt cx="752292" cy="272168"/>
          </a:xfrm>
        </p:grpSpPr>
        <p:sp>
          <p:nvSpPr>
            <p:cNvPr id="178" name="SMARTInkShape-3944"/>
            <p:cNvSpPr/>
            <p:nvPr>
              <p:custDataLst>
                <p:tags r:id="rId97"/>
              </p:custDataLst>
            </p:nvPr>
          </p:nvSpPr>
          <p:spPr>
            <a:xfrm>
              <a:off x="10572750" y="4553833"/>
              <a:ext cx="87210" cy="272168"/>
            </a:xfrm>
            <a:custGeom>
              <a:avLst/>
              <a:gdLst/>
              <a:ahLst/>
              <a:cxnLst/>
              <a:rect l="0" t="0" r="0" b="0"/>
              <a:pathLst>
                <a:path w="87210" h="272168">
                  <a:moveTo>
                    <a:pt x="0" y="5467"/>
                  </a:moveTo>
                  <a:lnTo>
                    <a:pt x="0" y="5467"/>
                  </a:lnTo>
                  <a:lnTo>
                    <a:pt x="6743" y="2096"/>
                  </a:lnTo>
                  <a:lnTo>
                    <a:pt x="24418" y="0"/>
                  </a:lnTo>
                  <a:lnTo>
                    <a:pt x="37664" y="3273"/>
                  </a:lnTo>
                  <a:lnTo>
                    <a:pt x="50605" y="10841"/>
                  </a:lnTo>
                  <a:lnTo>
                    <a:pt x="63413" y="23613"/>
                  </a:lnTo>
                  <a:lnTo>
                    <a:pt x="81424" y="71225"/>
                  </a:lnTo>
                  <a:lnTo>
                    <a:pt x="85578" y="89727"/>
                  </a:lnTo>
                  <a:lnTo>
                    <a:pt x="87209" y="131171"/>
                  </a:lnTo>
                  <a:lnTo>
                    <a:pt x="83539" y="172221"/>
                  </a:lnTo>
                  <a:lnTo>
                    <a:pt x="76571" y="200455"/>
                  </a:lnTo>
                  <a:lnTo>
                    <a:pt x="50012" y="247941"/>
                  </a:lnTo>
                  <a:lnTo>
                    <a:pt x="1270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945"/>
            <p:cNvSpPr/>
            <p:nvPr>
              <p:custDataLst>
                <p:tags r:id="rId98"/>
              </p:custDataLst>
            </p:nvPr>
          </p:nvSpPr>
          <p:spPr>
            <a:xfrm>
              <a:off x="10433050" y="4578974"/>
              <a:ext cx="77895" cy="165588"/>
            </a:xfrm>
            <a:custGeom>
              <a:avLst/>
              <a:gdLst/>
              <a:ahLst/>
              <a:cxnLst/>
              <a:rect l="0" t="0" r="0" b="0"/>
              <a:pathLst>
                <a:path w="77895" h="165588">
                  <a:moveTo>
                    <a:pt x="0" y="24776"/>
                  </a:moveTo>
                  <a:lnTo>
                    <a:pt x="0" y="24776"/>
                  </a:lnTo>
                  <a:lnTo>
                    <a:pt x="0" y="15937"/>
                  </a:lnTo>
                  <a:lnTo>
                    <a:pt x="6741" y="6478"/>
                  </a:lnTo>
                  <a:lnTo>
                    <a:pt x="11933" y="2532"/>
                  </a:lnTo>
                  <a:lnTo>
                    <a:pt x="14305" y="1480"/>
                  </a:lnTo>
                  <a:lnTo>
                    <a:pt x="31128" y="0"/>
                  </a:lnTo>
                  <a:lnTo>
                    <a:pt x="40409" y="1534"/>
                  </a:lnTo>
                  <a:lnTo>
                    <a:pt x="43873" y="2932"/>
                  </a:lnTo>
                  <a:lnTo>
                    <a:pt x="49603" y="12010"/>
                  </a:lnTo>
                  <a:lnTo>
                    <a:pt x="52119" y="18381"/>
                  </a:lnTo>
                  <a:lnTo>
                    <a:pt x="52384" y="24041"/>
                  </a:lnTo>
                  <a:lnTo>
                    <a:pt x="43156" y="54477"/>
                  </a:lnTo>
                  <a:lnTo>
                    <a:pt x="41471" y="57278"/>
                  </a:lnTo>
                  <a:lnTo>
                    <a:pt x="37717" y="60388"/>
                  </a:lnTo>
                  <a:lnTo>
                    <a:pt x="35727" y="61217"/>
                  </a:lnTo>
                  <a:lnTo>
                    <a:pt x="35107" y="62475"/>
                  </a:lnTo>
                  <a:lnTo>
                    <a:pt x="35399" y="64020"/>
                  </a:lnTo>
                  <a:lnTo>
                    <a:pt x="39181" y="69565"/>
                  </a:lnTo>
                  <a:lnTo>
                    <a:pt x="43520" y="73609"/>
                  </a:lnTo>
                  <a:lnTo>
                    <a:pt x="65189" y="90804"/>
                  </a:lnTo>
                  <a:lnTo>
                    <a:pt x="76309" y="111446"/>
                  </a:lnTo>
                  <a:lnTo>
                    <a:pt x="77894" y="125385"/>
                  </a:lnTo>
                  <a:lnTo>
                    <a:pt x="75541" y="138635"/>
                  </a:lnTo>
                  <a:lnTo>
                    <a:pt x="69792" y="151580"/>
                  </a:lnTo>
                  <a:lnTo>
                    <a:pt x="62533" y="160626"/>
                  </a:lnTo>
                  <a:lnTo>
                    <a:pt x="58622" y="164026"/>
                  </a:lnTo>
                  <a:lnTo>
                    <a:pt x="54604" y="165587"/>
                  </a:lnTo>
                  <a:lnTo>
                    <a:pt x="46375" y="165440"/>
                  </a:lnTo>
                  <a:lnTo>
                    <a:pt x="42911" y="162297"/>
                  </a:lnTo>
                  <a:lnTo>
                    <a:pt x="37180" y="151278"/>
                  </a:lnTo>
                  <a:lnTo>
                    <a:pt x="31750" y="126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946"/>
            <p:cNvSpPr/>
            <p:nvPr>
              <p:custDataLst>
                <p:tags r:id="rId99"/>
              </p:custDataLst>
            </p:nvPr>
          </p:nvSpPr>
          <p:spPr>
            <a:xfrm>
              <a:off x="10246418" y="4679950"/>
              <a:ext cx="65983" cy="19051"/>
            </a:xfrm>
            <a:custGeom>
              <a:avLst/>
              <a:gdLst/>
              <a:ahLst/>
              <a:cxnLst/>
              <a:rect l="0" t="0" r="0" b="0"/>
              <a:pathLst>
                <a:path w="65983" h="19051">
                  <a:moveTo>
                    <a:pt x="15182" y="19050"/>
                  </a:moveTo>
                  <a:lnTo>
                    <a:pt x="15182" y="19050"/>
                  </a:lnTo>
                  <a:lnTo>
                    <a:pt x="876" y="19050"/>
                  </a:lnTo>
                  <a:lnTo>
                    <a:pt x="0" y="18344"/>
                  </a:lnTo>
                  <a:lnTo>
                    <a:pt x="122" y="17168"/>
                  </a:lnTo>
                  <a:lnTo>
                    <a:pt x="908" y="15679"/>
                  </a:lnTo>
                  <a:lnTo>
                    <a:pt x="15501" y="10211"/>
                  </a:lnTo>
                  <a:lnTo>
                    <a:pt x="659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947"/>
            <p:cNvSpPr/>
            <p:nvPr>
              <p:custDataLst>
                <p:tags r:id="rId100"/>
              </p:custDataLst>
            </p:nvPr>
          </p:nvSpPr>
          <p:spPr>
            <a:xfrm>
              <a:off x="10064872" y="4579338"/>
              <a:ext cx="101217" cy="169078"/>
            </a:xfrm>
            <a:custGeom>
              <a:avLst/>
              <a:gdLst/>
              <a:ahLst/>
              <a:cxnLst/>
              <a:rect l="0" t="0" r="0" b="0"/>
              <a:pathLst>
                <a:path w="101217" h="169078">
                  <a:moveTo>
                    <a:pt x="95128" y="24412"/>
                  </a:moveTo>
                  <a:lnTo>
                    <a:pt x="95128" y="24412"/>
                  </a:lnTo>
                  <a:lnTo>
                    <a:pt x="100595" y="18945"/>
                  </a:lnTo>
                  <a:lnTo>
                    <a:pt x="101216" y="11581"/>
                  </a:lnTo>
                  <a:lnTo>
                    <a:pt x="99479" y="6245"/>
                  </a:lnTo>
                  <a:lnTo>
                    <a:pt x="98029" y="3833"/>
                  </a:lnTo>
                  <a:lnTo>
                    <a:pt x="95652" y="2227"/>
                  </a:lnTo>
                  <a:lnTo>
                    <a:pt x="89245" y="441"/>
                  </a:lnTo>
                  <a:lnTo>
                    <a:pt x="68566" y="0"/>
                  </a:lnTo>
                  <a:lnTo>
                    <a:pt x="37825" y="7887"/>
                  </a:lnTo>
                  <a:lnTo>
                    <a:pt x="18323" y="20390"/>
                  </a:lnTo>
                  <a:lnTo>
                    <a:pt x="9419" y="28786"/>
                  </a:lnTo>
                  <a:lnTo>
                    <a:pt x="4589" y="35999"/>
                  </a:lnTo>
                  <a:lnTo>
                    <a:pt x="1271" y="47992"/>
                  </a:lnTo>
                  <a:lnTo>
                    <a:pt x="0" y="73121"/>
                  </a:lnTo>
                  <a:lnTo>
                    <a:pt x="665" y="75935"/>
                  </a:lnTo>
                  <a:lnTo>
                    <a:pt x="1815" y="77811"/>
                  </a:lnTo>
                  <a:lnTo>
                    <a:pt x="3286" y="79061"/>
                  </a:lnTo>
                  <a:lnTo>
                    <a:pt x="3559" y="80600"/>
                  </a:lnTo>
                  <a:lnTo>
                    <a:pt x="1984" y="84192"/>
                  </a:lnTo>
                  <a:lnTo>
                    <a:pt x="1989" y="85432"/>
                  </a:lnTo>
                  <a:lnTo>
                    <a:pt x="2696" y="86259"/>
                  </a:lnTo>
                  <a:lnTo>
                    <a:pt x="5364" y="87883"/>
                  </a:lnTo>
                  <a:lnTo>
                    <a:pt x="8901" y="90956"/>
                  </a:lnTo>
                  <a:lnTo>
                    <a:pt x="25649" y="95020"/>
                  </a:lnTo>
                  <a:lnTo>
                    <a:pt x="36833" y="103503"/>
                  </a:lnTo>
                  <a:lnTo>
                    <a:pt x="61062" y="114929"/>
                  </a:lnTo>
                  <a:lnTo>
                    <a:pt x="70110" y="123202"/>
                  </a:lnTo>
                  <a:lnTo>
                    <a:pt x="76483" y="133936"/>
                  </a:lnTo>
                  <a:lnTo>
                    <a:pt x="77904" y="143880"/>
                  </a:lnTo>
                  <a:lnTo>
                    <a:pt x="76184" y="152298"/>
                  </a:lnTo>
                  <a:lnTo>
                    <a:pt x="73067" y="158391"/>
                  </a:lnTo>
                  <a:lnTo>
                    <a:pt x="65568" y="163450"/>
                  </a:lnTo>
                  <a:lnTo>
                    <a:pt x="55180" y="167346"/>
                  </a:lnTo>
                  <a:lnTo>
                    <a:pt x="43506" y="169077"/>
                  </a:lnTo>
                  <a:lnTo>
                    <a:pt x="18364" y="164873"/>
                  </a:lnTo>
                  <a:lnTo>
                    <a:pt x="17847" y="163913"/>
                  </a:lnTo>
                  <a:lnTo>
                    <a:pt x="25278" y="157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948"/>
            <p:cNvSpPr/>
            <p:nvPr>
              <p:custDataLst>
                <p:tags r:id="rId101"/>
              </p:custDataLst>
            </p:nvPr>
          </p:nvSpPr>
          <p:spPr>
            <a:xfrm>
              <a:off x="9907668" y="4567415"/>
              <a:ext cx="87233" cy="172485"/>
            </a:xfrm>
            <a:custGeom>
              <a:avLst/>
              <a:gdLst/>
              <a:ahLst/>
              <a:cxnLst/>
              <a:rect l="0" t="0" r="0" b="0"/>
              <a:pathLst>
                <a:path w="87233" h="172485">
                  <a:moveTo>
                    <a:pt x="74532" y="10935"/>
                  </a:moveTo>
                  <a:lnTo>
                    <a:pt x="74532" y="10935"/>
                  </a:lnTo>
                  <a:lnTo>
                    <a:pt x="77902" y="10935"/>
                  </a:lnTo>
                  <a:lnTo>
                    <a:pt x="78189" y="9524"/>
                  </a:lnTo>
                  <a:lnTo>
                    <a:pt x="76628" y="4193"/>
                  </a:lnTo>
                  <a:lnTo>
                    <a:pt x="75223" y="2207"/>
                  </a:lnTo>
                  <a:lnTo>
                    <a:pt x="71782" y="0"/>
                  </a:lnTo>
                  <a:lnTo>
                    <a:pt x="66020" y="901"/>
                  </a:lnTo>
                  <a:lnTo>
                    <a:pt x="62506" y="2129"/>
                  </a:lnTo>
                  <a:lnTo>
                    <a:pt x="44079" y="17341"/>
                  </a:lnTo>
                  <a:lnTo>
                    <a:pt x="22708" y="48471"/>
                  </a:lnTo>
                  <a:lnTo>
                    <a:pt x="2086" y="95533"/>
                  </a:lnTo>
                  <a:lnTo>
                    <a:pt x="0" y="113209"/>
                  </a:lnTo>
                  <a:lnTo>
                    <a:pt x="5566" y="142995"/>
                  </a:lnTo>
                  <a:lnTo>
                    <a:pt x="14248" y="158059"/>
                  </a:lnTo>
                  <a:lnTo>
                    <a:pt x="19525" y="164050"/>
                  </a:lnTo>
                  <a:lnTo>
                    <a:pt x="32917" y="170708"/>
                  </a:lnTo>
                  <a:lnTo>
                    <a:pt x="40440" y="172484"/>
                  </a:lnTo>
                  <a:lnTo>
                    <a:pt x="87232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734"/>
          <p:cNvGrpSpPr/>
          <p:nvPr/>
        </p:nvGrpSpPr>
        <p:grpSpPr>
          <a:xfrm>
            <a:off x="9285465" y="4521200"/>
            <a:ext cx="391936" cy="562545"/>
            <a:chOff x="9285465" y="4521200"/>
            <a:chExt cx="391936" cy="562545"/>
          </a:xfrm>
        </p:grpSpPr>
        <p:sp>
          <p:nvSpPr>
            <p:cNvPr id="184" name="SMARTInkShape-3949"/>
            <p:cNvSpPr/>
            <p:nvPr>
              <p:custDataLst>
                <p:tags r:id="rId93"/>
              </p:custDataLst>
            </p:nvPr>
          </p:nvSpPr>
          <p:spPr>
            <a:xfrm>
              <a:off x="9658350" y="48196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363" y="17638"/>
                  </a:lnTo>
                  <a:lnTo>
                    <a:pt x="6087" y="811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950"/>
            <p:cNvSpPr/>
            <p:nvPr>
              <p:custDataLst>
                <p:tags r:id="rId94"/>
              </p:custDataLst>
            </p:nvPr>
          </p:nvSpPr>
          <p:spPr>
            <a:xfrm>
              <a:off x="9336724" y="4908550"/>
              <a:ext cx="137477" cy="175195"/>
            </a:xfrm>
            <a:custGeom>
              <a:avLst/>
              <a:gdLst/>
              <a:ahLst/>
              <a:cxnLst/>
              <a:rect l="0" t="0" r="0" b="0"/>
              <a:pathLst>
                <a:path w="137477" h="175195">
                  <a:moveTo>
                    <a:pt x="137476" y="0"/>
                  </a:moveTo>
                  <a:lnTo>
                    <a:pt x="137476" y="0"/>
                  </a:lnTo>
                  <a:lnTo>
                    <a:pt x="137476" y="3371"/>
                  </a:lnTo>
                  <a:lnTo>
                    <a:pt x="136771" y="4364"/>
                  </a:lnTo>
                  <a:lnTo>
                    <a:pt x="135595" y="5026"/>
                  </a:lnTo>
                  <a:lnTo>
                    <a:pt x="128637" y="6088"/>
                  </a:lnTo>
                  <a:lnTo>
                    <a:pt x="114694" y="5593"/>
                  </a:lnTo>
                  <a:lnTo>
                    <a:pt x="98270" y="2676"/>
                  </a:lnTo>
                  <a:lnTo>
                    <a:pt x="53156" y="6640"/>
                  </a:lnTo>
                  <a:lnTo>
                    <a:pt x="9047" y="19191"/>
                  </a:lnTo>
                  <a:lnTo>
                    <a:pt x="5289" y="21261"/>
                  </a:lnTo>
                  <a:lnTo>
                    <a:pt x="2784" y="24051"/>
                  </a:lnTo>
                  <a:lnTo>
                    <a:pt x="0" y="30915"/>
                  </a:lnTo>
                  <a:lnTo>
                    <a:pt x="1805" y="46084"/>
                  </a:lnTo>
                  <a:lnTo>
                    <a:pt x="8847" y="66363"/>
                  </a:lnTo>
                  <a:lnTo>
                    <a:pt x="10380" y="84973"/>
                  </a:lnTo>
                  <a:lnTo>
                    <a:pt x="11822" y="86283"/>
                  </a:lnTo>
                  <a:lnTo>
                    <a:pt x="17189" y="87736"/>
                  </a:lnTo>
                  <a:lnTo>
                    <a:pt x="36202" y="90629"/>
                  </a:lnTo>
                  <a:lnTo>
                    <a:pt x="61448" y="100417"/>
                  </a:lnTo>
                  <a:lnTo>
                    <a:pt x="70996" y="107189"/>
                  </a:lnTo>
                  <a:lnTo>
                    <a:pt x="78062" y="116784"/>
                  </a:lnTo>
                  <a:lnTo>
                    <a:pt x="80932" y="122306"/>
                  </a:lnTo>
                  <a:lnTo>
                    <a:pt x="82242" y="134086"/>
                  </a:lnTo>
                  <a:lnTo>
                    <a:pt x="79013" y="150737"/>
                  </a:lnTo>
                  <a:lnTo>
                    <a:pt x="77333" y="155525"/>
                  </a:lnTo>
                  <a:lnTo>
                    <a:pt x="69824" y="164607"/>
                  </a:lnTo>
                  <a:lnTo>
                    <a:pt x="57458" y="173891"/>
                  </a:lnTo>
                  <a:lnTo>
                    <a:pt x="54497" y="175194"/>
                  </a:lnTo>
                  <a:lnTo>
                    <a:pt x="45564" y="172879"/>
                  </a:lnTo>
                  <a:lnTo>
                    <a:pt x="40219" y="170286"/>
                  </a:lnTo>
                  <a:lnTo>
                    <a:pt x="32396" y="161760"/>
                  </a:lnTo>
                  <a:lnTo>
                    <a:pt x="27273" y="150210"/>
                  </a:lnTo>
                  <a:lnTo>
                    <a:pt x="2952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951"/>
            <p:cNvSpPr/>
            <p:nvPr>
              <p:custDataLst>
                <p:tags r:id="rId95"/>
              </p:custDataLst>
            </p:nvPr>
          </p:nvSpPr>
          <p:spPr>
            <a:xfrm>
              <a:off x="9285465" y="4826000"/>
              <a:ext cx="195086" cy="11557"/>
            </a:xfrm>
            <a:custGeom>
              <a:avLst/>
              <a:gdLst/>
              <a:ahLst/>
              <a:cxnLst/>
              <a:rect l="0" t="0" r="0" b="0"/>
              <a:pathLst>
                <a:path w="195086" h="11557">
                  <a:moveTo>
                    <a:pt x="10935" y="0"/>
                  </a:moveTo>
                  <a:lnTo>
                    <a:pt x="10935" y="0"/>
                  </a:lnTo>
                  <a:lnTo>
                    <a:pt x="4192" y="3371"/>
                  </a:lnTo>
                  <a:lnTo>
                    <a:pt x="2208" y="5069"/>
                  </a:lnTo>
                  <a:lnTo>
                    <a:pt x="0" y="8838"/>
                  </a:lnTo>
                  <a:lnTo>
                    <a:pt x="1530" y="10126"/>
                  </a:lnTo>
                  <a:lnTo>
                    <a:pt x="8870" y="11556"/>
                  </a:lnTo>
                  <a:lnTo>
                    <a:pt x="54477" y="7524"/>
                  </a:lnTo>
                  <a:lnTo>
                    <a:pt x="95893" y="3211"/>
                  </a:lnTo>
                  <a:lnTo>
                    <a:pt x="142618" y="634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952"/>
            <p:cNvSpPr/>
            <p:nvPr>
              <p:custDataLst>
                <p:tags r:id="rId96"/>
              </p:custDataLst>
            </p:nvPr>
          </p:nvSpPr>
          <p:spPr>
            <a:xfrm>
              <a:off x="9391650" y="4521200"/>
              <a:ext cx="6351" cy="222251"/>
            </a:xfrm>
            <a:custGeom>
              <a:avLst/>
              <a:gdLst/>
              <a:ahLst/>
              <a:cxnLst/>
              <a:rect l="0" t="0" r="0" b="0"/>
              <a:pathLst>
                <a:path w="6351" h="222251">
                  <a:moveTo>
                    <a:pt x="6350" y="0"/>
                  </a:moveTo>
                  <a:lnTo>
                    <a:pt x="6350" y="0"/>
                  </a:lnTo>
                  <a:lnTo>
                    <a:pt x="2691" y="0"/>
                  </a:lnTo>
                  <a:lnTo>
                    <a:pt x="4252" y="0"/>
                  </a:lnTo>
                  <a:lnTo>
                    <a:pt x="4952" y="705"/>
                  </a:lnTo>
                  <a:lnTo>
                    <a:pt x="5728" y="3371"/>
                  </a:lnTo>
                  <a:lnTo>
                    <a:pt x="6228" y="40542"/>
                  </a:lnTo>
                  <a:lnTo>
                    <a:pt x="6325" y="85620"/>
                  </a:lnTo>
                  <a:lnTo>
                    <a:pt x="6346" y="132231"/>
                  </a:lnTo>
                  <a:lnTo>
                    <a:pt x="2978" y="17111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735"/>
          <p:cNvGrpSpPr/>
          <p:nvPr/>
        </p:nvGrpSpPr>
        <p:grpSpPr>
          <a:xfrm>
            <a:off x="8765691" y="4711700"/>
            <a:ext cx="175110" cy="171451"/>
            <a:chOff x="8765691" y="4711700"/>
            <a:chExt cx="175110" cy="171451"/>
          </a:xfrm>
        </p:grpSpPr>
        <p:sp>
          <p:nvSpPr>
            <p:cNvPr id="189" name="SMARTInkShape-3953"/>
            <p:cNvSpPr/>
            <p:nvPr>
              <p:custDataLst>
                <p:tags r:id="rId91"/>
              </p:custDataLst>
            </p:nvPr>
          </p:nvSpPr>
          <p:spPr>
            <a:xfrm>
              <a:off x="8845941" y="4711700"/>
              <a:ext cx="25010" cy="171451"/>
            </a:xfrm>
            <a:custGeom>
              <a:avLst/>
              <a:gdLst/>
              <a:ahLst/>
              <a:cxnLst/>
              <a:rect l="0" t="0" r="0" b="0"/>
              <a:pathLst>
                <a:path w="25010" h="171451">
                  <a:moveTo>
                    <a:pt x="5959" y="0"/>
                  </a:moveTo>
                  <a:lnTo>
                    <a:pt x="5959" y="0"/>
                  </a:lnTo>
                  <a:lnTo>
                    <a:pt x="2588" y="0"/>
                  </a:lnTo>
                  <a:lnTo>
                    <a:pt x="1596" y="705"/>
                  </a:lnTo>
                  <a:lnTo>
                    <a:pt x="933" y="1881"/>
                  </a:lnTo>
                  <a:lnTo>
                    <a:pt x="0" y="8789"/>
                  </a:lnTo>
                  <a:lnTo>
                    <a:pt x="1608" y="23535"/>
                  </a:lnTo>
                  <a:lnTo>
                    <a:pt x="9749" y="64091"/>
                  </a:lnTo>
                  <a:lnTo>
                    <a:pt x="12961" y="102167"/>
                  </a:lnTo>
                  <a:lnTo>
                    <a:pt x="20813" y="141200"/>
                  </a:lnTo>
                  <a:lnTo>
                    <a:pt x="2500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954"/>
            <p:cNvSpPr/>
            <p:nvPr>
              <p:custDataLst>
                <p:tags r:id="rId92"/>
              </p:custDataLst>
            </p:nvPr>
          </p:nvSpPr>
          <p:spPr>
            <a:xfrm>
              <a:off x="8765691" y="4768850"/>
              <a:ext cx="175110" cy="38101"/>
            </a:xfrm>
            <a:custGeom>
              <a:avLst/>
              <a:gdLst/>
              <a:ahLst/>
              <a:cxnLst/>
              <a:rect l="0" t="0" r="0" b="0"/>
              <a:pathLst>
                <a:path w="17511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4729"/>
                  </a:lnTo>
                  <a:lnTo>
                    <a:pt x="0" y="33031"/>
                  </a:lnTo>
                  <a:lnTo>
                    <a:pt x="515" y="31192"/>
                  </a:lnTo>
                  <a:lnTo>
                    <a:pt x="1561" y="29261"/>
                  </a:lnTo>
                  <a:lnTo>
                    <a:pt x="3673" y="27974"/>
                  </a:lnTo>
                  <a:lnTo>
                    <a:pt x="45005" y="18643"/>
                  </a:lnTo>
                  <a:lnTo>
                    <a:pt x="88104" y="13874"/>
                  </a:lnTo>
                  <a:lnTo>
                    <a:pt x="124997" y="7862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SMARTInkShape-3955"/>
          <p:cNvSpPr/>
          <p:nvPr>
            <p:custDataLst>
              <p:tags r:id="rId1"/>
            </p:custDataLst>
          </p:nvPr>
        </p:nvSpPr>
        <p:spPr>
          <a:xfrm>
            <a:off x="8234182" y="4458692"/>
            <a:ext cx="97019" cy="227609"/>
          </a:xfrm>
          <a:custGeom>
            <a:avLst/>
            <a:gdLst/>
            <a:ahLst/>
            <a:cxnLst/>
            <a:rect l="0" t="0" r="0" b="0"/>
            <a:pathLst>
              <a:path w="97019" h="227609">
                <a:moveTo>
                  <a:pt x="77968" y="49808"/>
                </a:moveTo>
                <a:lnTo>
                  <a:pt x="77968" y="49808"/>
                </a:lnTo>
                <a:lnTo>
                  <a:pt x="77263" y="33907"/>
                </a:lnTo>
                <a:lnTo>
                  <a:pt x="69129" y="10311"/>
                </a:lnTo>
                <a:lnTo>
                  <a:pt x="66431" y="6543"/>
                </a:lnTo>
                <a:lnTo>
                  <a:pt x="59670" y="2357"/>
                </a:lnTo>
                <a:lnTo>
                  <a:pt x="44559" y="0"/>
                </a:lnTo>
                <a:lnTo>
                  <a:pt x="38762" y="2492"/>
                </a:lnTo>
                <a:lnTo>
                  <a:pt x="21195" y="18777"/>
                </a:lnTo>
                <a:lnTo>
                  <a:pt x="7445" y="38732"/>
                </a:lnTo>
                <a:lnTo>
                  <a:pt x="0" y="64244"/>
                </a:lnTo>
                <a:lnTo>
                  <a:pt x="511" y="76449"/>
                </a:lnTo>
                <a:lnTo>
                  <a:pt x="4766" y="91255"/>
                </a:lnTo>
                <a:lnTo>
                  <a:pt x="8000" y="93667"/>
                </a:lnTo>
                <a:lnTo>
                  <a:pt x="12273" y="94570"/>
                </a:lnTo>
                <a:lnTo>
                  <a:pt x="17238" y="94466"/>
                </a:lnTo>
                <a:lnTo>
                  <a:pt x="34339" y="87577"/>
                </a:lnTo>
                <a:lnTo>
                  <a:pt x="44701" y="76707"/>
                </a:lnTo>
                <a:lnTo>
                  <a:pt x="69603" y="42884"/>
                </a:lnTo>
                <a:lnTo>
                  <a:pt x="72391" y="40959"/>
                </a:lnTo>
                <a:lnTo>
                  <a:pt x="74250" y="41086"/>
                </a:lnTo>
                <a:lnTo>
                  <a:pt x="75490" y="42582"/>
                </a:lnTo>
                <a:lnTo>
                  <a:pt x="76867" y="48713"/>
                </a:lnTo>
                <a:lnTo>
                  <a:pt x="77823" y="86013"/>
                </a:lnTo>
                <a:lnTo>
                  <a:pt x="77925" y="124349"/>
                </a:lnTo>
                <a:lnTo>
                  <a:pt x="79843" y="167304"/>
                </a:lnTo>
                <a:lnTo>
                  <a:pt x="88798" y="205895"/>
                </a:lnTo>
                <a:lnTo>
                  <a:pt x="97018" y="2276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SMARTInkShape-Group737"/>
          <p:cNvGrpSpPr/>
          <p:nvPr/>
        </p:nvGrpSpPr>
        <p:grpSpPr>
          <a:xfrm>
            <a:off x="7434814" y="4504381"/>
            <a:ext cx="1004337" cy="530296"/>
            <a:chOff x="7434814" y="4504381"/>
            <a:chExt cx="1004337" cy="530296"/>
          </a:xfrm>
        </p:grpSpPr>
        <p:sp>
          <p:nvSpPr>
            <p:cNvPr id="193" name="SMARTInkShape-3956"/>
            <p:cNvSpPr/>
            <p:nvPr>
              <p:custDataLst>
                <p:tags r:id="rId84"/>
              </p:custDataLst>
            </p:nvPr>
          </p:nvSpPr>
          <p:spPr>
            <a:xfrm>
              <a:off x="8250055" y="4909794"/>
              <a:ext cx="189096" cy="124883"/>
            </a:xfrm>
            <a:custGeom>
              <a:avLst/>
              <a:gdLst/>
              <a:ahLst/>
              <a:cxnLst/>
              <a:rect l="0" t="0" r="0" b="0"/>
              <a:pathLst>
                <a:path w="189096" h="124883">
                  <a:moveTo>
                    <a:pt x="17645" y="24156"/>
                  </a:moveTo>
                  <a:lnTo>
                    <a:pt x="17645" y="24156"/>
                  </a:lnTo>
                  <a:lnTo>
                    <a:pt x="3339" y="15317"/>
                  </a:lnTo>
                  <a:lnTo>
                    <a:pt x="705" y="11291"/>
                  </a:lnTo>
                  <a:lnTo>
                    <a:pt x="0" y="9229"/>
                  </a:lnTo>
                  <a:lnTo>
                    <a:pt x="1648" y="7149"/>
                  </a:lnTo>
                  <a:lnTo>
                    <a:pt x="9126" y="2957"/>
                  </a:lnTo>
                  <a:lnTo>
                    <a:pt x="25234" y="0"/>
                  </a:lnTo>
                  <a:lnTo>
                    <a:pt x="57662" y="4072"/>
                  </a:lnTo>
                  <a:lnTo>
                    <a:pt x="69767" y="7704"/>
                  </a:lnTo>
                  <a:lnTo>
                    <a:pt x="79851" y="17314"/>
                  </a:lnTo>
                  <a:lnTo>
                    <a:pt x="84515" y="23829"/>
                  </a:lnTo>
                  <a:lnTo>
                    <a:pt x="85936" y="42355"/>
                  </a:lnTo>
                  <a:lnTo>
                    <a:pt x="78803" y="70941"/>
                  </a:lnTo>
                  <a:lnTo>
                    <a:pt x="70226" y="85871"/>
                  </a:lnTo>
                  <a:lnTo>
                    <a:pt x="37976" y="121331"/>
                  </a:lnTo>
                  <a:lnTo>
                    <a:pt x="35432" y="122806"/>
                  </a:lnTo>
                  <a:lnTo>
                    <a:pt x="35148" y="123789"/>
                  </a:lnTo>
                  <a:lnTo>
                    <a:pt x="36369" y="124445"/>
                  </a:lnTo>
                  <a:lnTo>
                    <a:pt x="38594" y="124882"/>
                  </a:lnTo>
                  <a:lnTo>
                    <a:pt x="74470" y="116852"/>
                  </a:lnTo>
                  <a:lnTo>
                    <a:pt x="117267" y="107831"/>
                  </a:lnTo>
                  <a:lnTo>
                    <a:pt x="159542" y="101833"/>
                  </a:lnTo>
                  <a:lnTo>
                    <a:pt x="189095" y="94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957"/>
            <p:cNvSpPr/>
            <p:nvPr>
              <p:custDataLst>
                <p:tags r:id="rId85"/>
              </p:custDataLst>
            </p:nvPr>
          </p:nvSpPr>
          <p:spPr>
            <a:xfrm>
              <a:off x="8175429" y="4806950"/>
              <a:ext cx="231972" cy="30868"/>
            </a:xfrm>
            <a:custGeom>
              <a:avLst/>
              <a:gdLst/>
              <a:ahLst/>
              <a:cxnLst/>
              <a:rect l="0" t="0" r="0" b="0"/>
              <a:pathLst>
                <a:path w="231972" h="30868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418" y="29764"/>
                  </a:lnTo>
                  <a:lnTo>
                    <a:pt x="4645" y="30867"/>
                  </a:lnTo>
                  <a:lnTo>
                    <a:pt x="44209" y="24726"/>
                  </a:lnTo>
                  <a:lnTo>
                    <a:pt x="86732" y="18850"/>
                  </a:lnTo>
                  <a:lnTo>
                    <a:pt x="130611" y="12641"/>
                  </a:lnTo>
                  <a:lnTo>
                    <a:pt x="176201" y="7593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958"/>
            <p:cNvSpPr/>
            <p:nvPr>
              <p:custDataLst>
                <p:tags r:id="rId86"/>
              </p:custDataLst>
            </p:nvPr>
          </p:nvSpPr>
          <p:spPr>
            <a:xfrm>
              <a:off x="7951082" y="4724400"/>
              <a:ext cx="5469" cy="12701"/>
            </a:xfrm>
            <a:custGeom>
              <a:avLst/>
              <a:gdLst/>
              <a:ahLst/>
              <a:cxnLst/>
              <a:rect l="0" t="0" r="0" b="0"/>
              <a:pathLst>
                <a:path w="5469" h="127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1411"/>
                  </a:lnTo>
                  <a:lnTo>
                    <a:pt x="0" y="6742"/>
                  </a:lnTo>
                  <a:lnTo>
                    <a:pt x="412" y="8728"/>
                  </a:lnTo>
                  <a:lnTo>
                    <a:pt x="546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959"/>
            <p:cNvSpPr/>
            <p:nvPr>
              <p:custDataLst>
                <p:tags r:id="rId87"/>
              </p:custDataLst>
            </p:nvPr>
          </p:nvSpPr>
          <p:spPr>
            <a:xfrm>
              <a:off x="7598548" y="4838730"/>
              <a:ext cx="107660" cy="194290"/>
            </a:xfrm>
            <a:custGeom>
              <a:avLst/>
              <a:gdLst/>
              <a:ahLst/>
              <a:cxnLst/>
              <a:rect l="0" t="0" r="0" b="0"/>
              <a:pathLst>
                <a:path w="107660" h="194290">
                  <a:moveTo>
                    <a:pt x="104002" y="12670"/>
                  </a:moveTo>
                  <a:lnTo>
                    <a:pt x="104002" y="12670"/>
                  </a:lnTo>
                  <a:lnTo>
                    <a:pt x="107372" y="9299"/>
                  </a:lnTo>
                  <a:lnTo>
                    <a:pt x="107659" y="7601"/>
                  </a:lnTo>
                  <a:lnTo>
                    <a:pt x="107147" y="5762"/>
                  </a:lnTo>
                  <a:lnTo>
                    <a:pt x="106098" y="3831"/>
                  </a:lnTo>
                  <a:lnTo>
                    <a:pt x="104693" y="2544"/>
                  </a:lnTo>
                  <a:lnTo>
                    <a:pt x="101252" y="1114"/>
                  </a:lnTo>
                  <a:lnTo>
                    <a:pt x="67891" y="0"/>
                  </a:lnTo>
                  <a:lnTo>
                    <a:pt x="26854" y="7144"/>
                  </a:lnTo>
                  <a:lnTo>
                    <a:pt x="8044" y="20547"/>
                  </a:lnTo>
                  <a:lnTo>
                    <a:pt x="701" y="30683"/>
                  </a:lnTo>
                  <a:lnTo>
                    <a:pt x="0" y="40431"/>
                  </a:lnTo>
                  <a:lnTo>
                    <a:pt x="5632" y="73819"/>
                  </a:lnTo>
                  <a:lnTo>
                    <a:pt x="15249" y="93308"/>
                  </a:lnTo>
                  <a:lnTo>
                    <a:pt x="19400" y="97898"/>
                  </a:lnTo>
                  <a:lnTo>
                    <a:pt x="23599" y="99938"/>
                  </a:lnTo>
                  <a:lnTo>
                    <a:pt x="37111" y="102658"/>
                  </a:lnTo>
                  <a:lnTo>
                    <a:pt x="65400" y="123204"/>
                  </a:lnTo>
                  <a:lnTo>
                    <a:pt x="83466" y="147336"/>
                  </a:lnTo>
                  <a:lnTo>
                    <a:pt x="88980" y="162089"/>
                  </a:lnTo>
                  <a:lnTo>
                    <a:pt x="88389" y="171036"/>
                  </a:lnTo>
                  <a:lnTo>
                    <a:pt x="85068" y="179716"/>
                  </a:lnTo>
                  <a:lnTo>
                    <a:pt x="78889" y="188277"/>
                  </a:lnTo>
                  <a:lnTo>
                    <a:pt x="71438" y="193023"/>
                  </a:lnTo>
                  <a:lnTo>
                    <a:pt x="67476" y="194289"/>
                  </a:lnTo>
                  <a:lnTo>
                    <a:pt x="48415" y="192699"/>
                  </a:lnTo>
                  <a:lnTo>
                    <a:pt x="31636" y="187759"/>
                  </a:lnTo>
                  <a:lnTo>
                    <a:pt x="21452" y="165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960"/>
            <p:cNvSpPr/>
            <p:nvPr>
              <p:custDataLst>
                <p:tags r:id="rId88"/>
              </p:custDataLst>
            </p:nvPr>
          </p:nvSpPr>
          <p:spPr>
            <a:xfrm>
              <a:off x="7438829" y="4870450"/>
              <a:ext cx="54172" cy="146051"/>
            </a:xfrm>
            <a:custGeom>
              <a:avLst/>
              <a:gdLst/>
              <a:ahLst/>
              <a:cxnLst/>
              <a:rect l="0" t="0" r="0" b="0"/>
              <a:pathLst>
                <a:path w="54172" h="1460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645" y="3371"/>
                  </a:lnTo>
                  <a:lnTo>
                    <a:pt x="26952" y="38071"/>
                  </a:lnTo>
                  <a:lnTo>
                    <a:pt x="37808" y="83661"/>
                  </a:lnTo>
                  <a:lnTo>
                    <a:pt x="46502" y="121110"/>
                  </a:lnTo>
                  <a:lnTo>
                    <a:pt x="48136" y="137719"/>
                  </a:lnTo>
                  <a:lnTo>
                    <a:pt x="5417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961"/>
            <p:cNvSpPr/>
            <p:nvPr>
              <p:custDataLst>
                <p:tags r:id="rId89"/>
              </p:custDataLst>
            </p:nvPr>
          </p:nvSpPr>
          <p:spPr>
            <a:xfrm>
              <a:off x="7434814" y="4737988"/>
              <a:ext cx="305837" cy="43666"/>
            </a:xfrm>
            <a:custGeom>
              <a:avLst/>
              <a:gdLst/>
              <a:ahLst/>
              <a:cxnLst/>
              <a:rect l="0" t="0" r="0" b="0"/>
              <a:pathLst>
                <a:path w="305837" h="43666">
                  <a:moveTo>
                    <a:pt x="20086" y="24512"/>
                  </a:moveTo>
                  <a:lnTo>
                    <a:pt x="20086" y="24512"/>
                  </a:lnTo>
                  <a:lnTo>
                    <a:pt x="13344" y="27883"/>
                  </a:lnTo>
                  <a:lnTo>
                    <a:pt x="541" y="42660"/>
                  </a:lnTo>
                  <a:lnTo>
                    <a:pt x="0" y="43665"/>
                  </a:lnTo>
                  <a:lnTo>
                    <a:pt x="37604" y="34730"/>
                  </a:lnTo>
                  <a:lnTo>
                    <a:pt x="82290" y="25851"/>
                  </a:lnTo>
                  <a:lnTo>
                    <a:pt x="114054" y="18992"/>
                  </a:lnTo>
                  <a:lnTo>
                    <a:pt x="151220" y="13122"/>
                  </a:lnTo>
                  <a:lnTo>
                    <a:pt x="187023" y="8161"/>
                  </a:lnTo>
                  <a:lnTo>
                    <a:pt x="225163" y="2107"/>
                  </a:lnTo>
                  <a:lnTo>
                    <a:pt x="264687" y="0"/>
                  </a:lnTo>
                  <a:lnTo>
                    <a:pt x="305836" y="5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962"/>
            <p:cNvSpPr/>
            <p:nvPr>
              <p:custDataLst>
                <p:tags r:id="rId90"/>
              </p:custDataLst>
            </p:nvPr>
          </p:nvSpPr>
          <p:spPr>
            <a:xfrm>
              <a:off x="7543800" y="4504381"/>
              <a:ext cx="38101" cy="181920"/>
            </a:xfrm>
            <a:custGeom>
              <a:avLst/>
              <a:gdLst/>
              <a:ahLst/>
              <a:cxnLst/>
              <a:rect l="0" t="0" r="0" b="0"/>
              <a:pathLst>
                <a:path w="38101" h="181920">
                  <a:moveTo>
                    <a:pt x="0" y="23169"/>
                  </a:moveTo>
                  <a:lnTo>
                    <a:pt x="0" y="23169"/>
                  </a:lnTo>
                  <a:lnTo>
                    <a:pt x="11556" y="56"/>
                  </a:lnTo>
                  <a:lnTo>
                    <a:pt x="11937" y="0"/>
                  </a:lnTo>
                  <a:lnTo>
                    <a:pt x="12360" y="1818"/>
                  </a:lnTo>
                  <a:lnTo>
                    <a:pt x="16041" y="43916"/>
                  </a:lnTo>
                  <a:lnTo>
                    <a:pt x="22820" y="88286"/>
                  </a:lnTo>
                  <a:lnTo>
                    <a:pt x="28653" y="131021"/>
                  </a:lnTo>
                  <a:lnTo>
                    <a:pt x="38100" y="181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738"/>
          <p:cNvGrpSpPr/>
          <p:nvPr/>
        </p:nvGrpSpPr>
        <p:grpSpPr>
          <a:xfrm>
            <a:off x="6619610" y="4673600"/>
            <a:ext cx="187591" cy="151617"/>
            <a:chOff x="6619610" y="4673600"/>
            <a:chExt cx="187591" cy="151617"/>
          </a:xfrm>
        </p:grpSpPr>
        <p:sp>
          <p:nvSpPr>
            <p:cNvPr id="201" name="SMARTInkShape-3963"/>
            <p:cNvSpPr/>
            <p:nvPr>
              <p:custDataLst>
                <p:tags r:id="rId82"/>
              </p:custDataLst>
            </p:nvPr>
          </p:nvSpPr>
          <p:spPr>
            <a:xfrm>
              <a:off x="6625758" y="4806950"/>
              <a:ext cx="181443" cy="18267"/>
            </a:xfrm>
            <a:custGeom>
              <a:avLst/>
              <a:gdLst/>
              <a:ahLst/>
              <a:cxnLst/>
              <a:rect l="0" t="0" r="0" b="0"/>
              <a:pathLst>
                <a:path w="181443" h="18267">
                  <a:moveTo>
                    <a:pt x="16342" y="0"/>
                  </a:moveTo>
                  <a:lnTo>
                    <a:pt x="16342" y="0"/>
                  </a:lnTo>
                  <a:lnTo>
                    <a:pt x="296" y="13092"/>
                  </a:lnTo>
                  <a:lnTo>
                    <a:pt x="0" y="15078"/>
                  </a:lnTo>
                  <a:lnTo>
                    <a:pt x="1214" y="16402"/>
                  </a:lnTo>
                  <a:lnTo>
                    <a:pt x="16406" y="18266"/>
                  </a:lnTo>
                  <a:lnTo>
                    <a:pt x="61327" y="13826"/>
                  </a:lnTo>
                  <a:lnTo>
                    <a:pt x="99050" y="8172"/>
                  </a:lnTo>
                  <a:lnTo>
                    <a:pt x="136333" y="2735"/>
                  </a:lnTo>
                  <a:lnTo>
                    <a:pt x="1814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964"/>
            <p:cNvSpPr/>
            <p:nvPr>
              <p:custDataLst>
                <p:tags r:id="rId83"/>
              </p:custDataLst>
            </p:nvPr>
          </p:nvSpPr>
          <p:spPr>
            <a:xfrm>
              <a:off x="6619610" y="4673600"/>
              <a:ext cx="162191" cy="6351"/>
            </a:xfrm>
            <a:custGeom>
              <a:avLst/>
              <a:gdLst/>
              <a:ahLst/>
              <a:cxnLst/>
              <a:rect l="0" t="0" r="0" b="0"/>
              <a:pathLst>
                <a:path w="162191" h="6351">
                  <a:moveTo>
                    <a:pt x="22490" y="0"/>
                  </a:moveTo>
                  <a:lnTo>
                    <a:pt x="22490" y="0"/>
                  </a:lnTo>
                  <a:lnTo>
                    <a:pt x="19119" y="3371"/>
                  </a:lnTo>
                  <a:lnTo>
                    <a:pt x="0" y="6088"/>
                  </a:lnTo>
                  <a:lnTo>
                    <a:pt x="14284" y="5593"/>
                  </a:lnTo>
                  <a:lnTo>
                    <a:pt x="51495" y="1313"/>
                  </a:lnTo>
                  <a:lnTo>
                    <a:pt x="92659" y="259"/>
                  </a:lnTo>
                  <a:lnTo>
                    <a:pt x="16219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739"/>
          <p:cNvGrpSpPr/>
          <p:nvPr/>
        </p:nvGrpSpPr>
        <p:grpSpPr>
          <a:xfrm>
            <a:off x="5143500" y="4242084"/>
            <a:ext cx="588128" cy="817974"/>
            <a:chOff x="5143500" y="4242084"/>
            <a:chExt cx="588128" cy="817974"/>
          </a:xfrm>
        </p:grpSpPr>
        <p:sp>
          <p:nvSpPr>
            <p:cNvPr id="204" name="SMARTInkShape-3965"/>
            <p:cNvSpPr/>
            <p:nvPr>
              <p:custDataLst>
                <p:tags r:id="rId78"/>
              </p:custDataLst>
            </p:nvPr>
          </p:nvSpPr>
          <p:spPr>
            <a:xfrm>
              <a:off x="5457177" y="4503227"/>
              <a:ext cx="274451" cy="359521"/>
            </a:xfrm>
            <a:custGeom>
              <a:avLst/>
              <a:gdLst/>
              <a:ahLst/>
              <a:cxnLst/>
              <a:rect l="0" t="0" r="0" b="0"/>
              <a:pathLst>
                <a:path w="274451" h="359521">
                  <a:moveTo>
                    <a:pt x="80023" y="189423"/>
                  </a:moveTo>
                  <a:lnTo>
                    <a:pt x="80023" y="189423"/>
                  </a:lnTo>
                  <a:lnTo>
                    <a:pt x="74954" y="183648"/>
                  </a:lnTo>
                  <a:lnTo>
                    <a:pt x="69897" y="173522"/>
                  </a:lnTo>
                  <a:lnTo>
                    <a:pt x="68467" y="165658"/>
                  </a:lnTo>
                  <a:lnTo>
                    <a:pt x="66674" y="162290"/>
                  </a:lnTo>
                  <a:lnTo>
                    <a:pt x="60920" y="156668"/>
                  </a:lnTo>
                  <a:lnTo>
                    <a:pt x="46376" y="149536"/>
                  </a:lnTo>
                  <a:lnTo>
                    <a:pt x="41364" y="149426"/>
                  </a:lnTo>
                  <a:lnTo>
                    <a:pt x="32032" y="153067"/>
                  </a:lnTo>
                  <a:lnTo>
                    <a:pt x="18845" y="163051"/>
                  </a:lnTo>
                  <a:lnTo>
                    <a:pt x="6000" y="188429"/>
                  </a:lnTo>
                  <a:lnTo>
                    <a:pt x="0" y="226131"/>
                  </a:lnTo>
                  <a:lnTo>
                    <a:pt x="2359" y="246660"/>
                  </a:lnTo>
                  <a:lnTo>
                    <a:pt x="4963" y="255098"/>
                  </a:lnTo>
                  <a:lnTo>
                    <a:pt x="9522" y="261428"/>
                  </a:lnTo>
                  <a:lnTo>
                    <a:pt x="22113" y="270344"/>
                  </a:lnTo>
                  <a:lnTo>
                    <a:pt x="28716" y="271592"/>
                  </a:lnTo>
                  <a:lnTo>
                    <a:pt x="41698" y="269217"/>
                  </a:lnTo>
                  <a:lnTo>
                    <a:pt x="64277" y="253204"/>
                  </a:lnTo>
                  <a:lnTo>
                    <a:pt x="78729" y="233956"/>
                  </a:lnTo>
                  <a:lnTo>
                    <a:pt x="97955" y="190328"/>
                  </a:lnTo>
                  <a:lnTo>
                    <a:pt x="105830" y="144811"/>
                  </a:lnTo>
                  <a:lnTo>
                    <a:pt x="110012" y="98594"/>
                  </a:lnTo>
                  <a:lnTo>
                    <a:pt x="109369" y="58559"/>
                  </a:lnTo>
                  <a:lnTo>
                    <a:pt x="101577" y="11819"/>
                  </a:lnTo>
                  <a:lnTo>
                    <a:pt x="100186" y="1597"/>
                  </a:lnTo>
                  <a:lnTo>
                    <a:pt x="98404" y="0"/>
                  </a:lnTo>
                  <a:lnTo>
                    <a:pt x="95805" y="347"/>
                  </a:lnTo>
                  <a:lnTo>
                    <a:pt x="92661" y="1989"/>
                  </a:lnTo>
                  <a:lnTo>
                    <a:pt x="90565" y="5906"/>
                  </a:lnTo>
                  <a:lnTo>
                    <a:pt x="87201" y="36234"/>
                  </a:lnTo>
                  <a:lnTo>
                    <a:pt x="87187" y="81813"/>
                  </a:lnTo>
                  <a:lnTo>
                    <a:pt x="95225" y="129391"/>
                  </a:lnTo>
                  <a:lnTo>
                    <a:pt x="108452" y="170195"/>
                  </a:lnTo>
                  <a:lnTo>
                    <a:pt x="125455" y="200872"/>
                  </a:lnTo>
                  <a:lnTo>
                    <a:pt x="127950" y="201994"/>
                  </a:lnTo>
                  <a:lnTo>
                    <a:pt x="130319" y="201332"/>
                  </a:lnTo>
                  <a:lnTo>
                    <a:pt x="134832" y="196832"/>
                  </a:lnTo>
                  <a:lnTo>
                    <a:pt x="139190" y="190129"/>
                  </a:lnTo>
                  <a:lnTo>
                    <a:pt x="143142" y="172757"/>
                  </a:lnTo>
                  <a:lnTo>
                    <a:pt x="143410" y="177821"/>
                  </a:lnTo>
                  <a:lnTo>
                    <a:pt x="147236" y="184502"/>
                  </a:lnTo>
                  <a:lnTo>
                    <a:pt x="153640" y="191469"/>
                  </a:lnTo>
                  <a:lnTo>
                    <a:pt x="161190" y="196918"/>
                  </a:lnTo>
                  <a:lnTo>
                    <a:pt x="169249" y="199809"/>
                  </a:lnTo>
                  <a:lnTo>
                    <a:pt x="173374" y="200580"/>
                  </a:lnTo>
                  <a:lnTo>
                    <a:pt x="177535" y="199684"/>
                  </a:lnTo>
                  <a:lnTo>
                    <a:pt x="198575" y="187682"/>
                  </a:lnTo>
                  <a:lnTo>
                    <a:pt x="205149" y="179477"/>
                  </a:lnTo>
                  <a:lnTo>
                    <a:pt x="210424" y="170891"/>
                  </a:lnTo>
                  <a:lnTo>
                    <a:pt x="215120" y="167075"/>
                  </a:lnTo>
                  <a:lnTo>
                    <a:pt x="217360" y="166764"/>
                  </a:lnTo>
                  <a:lnTo>
                    <a:pt x="221730" y="168298"/>
                  </a:lnTo>
                  <a:lnTo>
                    <a:pt x="228157" y="176501"/>
                  </a:lnTo>
                  <a:lnTo>
                    <a:pt x="249725" y="217849"/>
                  </a:lnTo>
                  <a:lnTo>
                    <a:pt x="265657" y="260419"/>
                  </a:lnTo>
                  <a:lnTo>
                    <a:pt x="274450" y="303532"/>
                  </a:lnTo>
                  <a:lnTo>
                    <a:pt x="273023" y="342647"/>
                  </a:lnTo>
                  <a:lnTo>
                    <a:pt x="267893" y="358844"/>
                  </a:lnTo>
                  <a:lnTo>
                    <a:pt x="264536" y="359520"/>
                  </a:lnTo>
                  <a:lnTo>
                    <a:pt x="255162" y="354627"/>
                  </a:lnTo>
                  <a:lnTo>
                    <a:pt x="233309" y="334239"/>
                  </a:lnTo>
                  <a:lnTo>
                    <a:pt x="219723" y="310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966"/>
            <p:cNvSpPr/>
            <p:nvPr>
              <p:custDataLst>
                <p:tags r:id="rId79"/>
              </p:custDataLst>
            </p:nvPr>
          </p:nvSpPr>
          <p:spPr>
            <a:xfrm>
              <a:off x="5143500" y="4242084"/>
              <a:ext cx="95251" cy="156683"/>
            </a:xfrm>
            <a:custGeom>
              <a:avLst/>
              <a:gdLst/>
              <a:ahLst/>
              <a:cxnLst/>
              <a:rect l="0" t="0" r="0" b="0"/>
              <a:pathLst>
                <a:path w="95251" h="156683">
                  <a:moveTo>
                    <a:pt x="95250" y="12416"/>
                  </a:moveTo>
                  <a:lnTo>
                    <a:pt x="95250" y="12416"/>
                  </a:lnTo>
                  <a:lnTo>
                    <a:pt x="91879" y="9045"/>
                  </a:lnTo>
                  <a:lnTo>
                    <a:pt x="88342" y="7390"/>
                  </a:lnTo>
                  <a:lnTo>
                    <a:pt x="86411" y="6949"/>
                  </a:lnTo>
                  <a:lnTo>
                    <a:pt x="85124" y="5949"/>
                  </a:lnTo>
                  <a:lnTo>
                    <a:pt x="82889" y="676"/>
                  </a:lnTo>
                  <a:lnTo>
                    <a:pt x="83481" y="356"/>
                  </a:lnTo>
                  <a:lnTo>
                    <a:pt x="86021" y="0"/>
                  </a:lnTo>
                  <a:lnTo>
                    <a:pt x="85570" y="611"/>
                  </a:lnTo>
                  <a:lnTo>
                    <a:pt x="43762" y="25726"/>
                  </a:lnTo>
                  <a:lnTo>
                    <a:pt x="32855" y="33853"/>
                  </a:lnTo>
                  <a:lnTo>
                    <a:pt x="17637" y="51414"/>
                  </a:lnTo>
                  <a:lnTo>
                    <a:pt x="16695" y="54642"/>
                  </a:lnTo>
                  <a:lnTo>
                    <a:pt x="18600" y="70693"/>
                  </a:lnTo>
                  <a:lnTo>
                    <a:pt x="25659" y="81110"/>
                  </a:lnTo>
                  <a:lnTo>
                    <a:pt x="30924" y="85281"/>
                  </a:lnTo>
                  <a:lnTo>
                    <a:pt x="33316" y="86392"/>
                  </a:lnTo>
                  <a:lnTo>
                    <a:pt x="34911" y="87839"/>
                  </a:lnTo>
                  <a:lnTo>
                    <a:pt x="41434" y="98242"/>
                  </a:lnTo>
                  <a:lnTo>
                    <a:pt x="68757" y="119534"/>
                  </a:lnTo>
                  <a:lnTo>
                    <a:pt x="77366" y="131330"/>
                  </a:lnTo>
                  <a:lnTo>
                    <a:pt x="78388" y="135436"/>
                  </a:lnTo>
                  <a:lnTo>
                    <a:pt x="77643" y="143762"/>
                  </a:lnTo>
                  <a:lnTo>
                    <a:pt x="75750" y="147252"/>
                  </a:lnTo>
                  <a:lnTo>
                    <a:pt x="69885" y="153012"/>
                  </a:lnTo>
                  <a:lnTo>
                    <a:pt x="60693" y="156043"/>
                  </a:lnTo>
                  <a:lnTo>
                    <a:pt x="49552" y="156682"/>
                  </a:lnTo>
                  <a:lnTo>
                    <a:pt x="27035" y="151346"/>
                  </a:lnTo>
                  <a:lnTo>
                    <a:pt x="0" y="139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967"/>
            <p:cNvSpPr/>
            <p:nvPr>
              <p:custDataLst>
                <p:tags r:id="rId80"/>
              </p:custDataLst>
            </p:nvPr>
          </p:nvSpPr>
          <p:spPr>
            <a:xfrm>
              <a:off x="5181600" y="4915239"/>
              <a:ext cx="62553" cy="144819"/>
            </a:xfrm>
            <a:custGeom>
              <a:avLst/>
              <a:gdLst/>
              <a:ahLst/>
              <a:cxnLst/>
              <a:rect l="0" t="0" r="0" b="0"/>
              <a:pathLst>
                <a:path w="62553" h="144819">
                  <a:moveTo>
                    <a:pt x="6350" y="12361"/>
                  </a:moveTo>
                  <a:lnTo>
                    <a:pt x="6350" y="12361"/>
                  </a:lnTo>
                  <a:lnTo>
                    <a:pt x="2979" y="8990"/>
                  </a:lnTo>
                  <a:lnTo>
                    <a:pt x="2692" y="7292"/>
                  </a:lnTo>
                  <a:lnTo>
                    <a:pt x="3206" y="5454"/>
                  </a:lnTo>
                  <a:lnTo>
                    <a:pt x="4254" y="3522"/>
                  </a:lnTo>
                  <a:lnTo>
                    <a:pt x="5658" y="2235"/>
                  </a:lnTo>
                  <a:lnTo>
                    <a:pt x="9100" y="805"/>
                  </a:lnTo>
                  <a:lnTo>
                    <a:pt x="21746" y="0"/>
                  </a:lnTo>
                  <a:lnTo>
                    <a:pt x="35528" y="3132"/>
                  </a:lnTo>
                  <a:lnTo>
                    <a:pt x="48549" y="11900"/>
                  </a:lnTo>
                  <a:lnTo>
                    <a:pt x="53327" y="19447"/>
                  </a:lnTo>
                  <a:lnTo>
                    <a:pt x="56394" y="35789"/>
                  </a:lnTo>
                  <a:lnTo>
                    <a:pt x="55235" y="39269"/>
                  </a:lnTo>
                  <a:lnTo>
                    <a:pt x="46149" y="48848"/>
                  </a:lnTo>
                  <a:lnTo>
                    <a:pt x="43323" y="49744"/>
                  </a:lnTo>
                  <a:lnTo>
                    <a:pt x="41582" y="49983"/>
                  </a:lnTo>
                  <a:lnTo>
                    <a:pt x="41127" y="50848"/>
                  </a:lnTo>
                  <a:lnTo>
                    <a:pt x="41528" y="52130"/>
                  </a:lnTo>
                  <a:lnTo>
                    <a:pt x="43152" y="55436"/>
                  </a:lnTo>
                  <a:lnTo>
                    <a:pt x="43873" y="59257"/>
                  </a:lnTo>
                  <a:lnTo>
                    <a:pt x="58705" y="83866"/>
                  </a:lnTo>
                  <a:lnTo>
                    <a:pt x="62552" y="103574"/>
                  </a:lnTo>
                  <a:lnTo>
                    <a:pt x="62514" y="120291"/>
                  </a:lnTo>
                  <a:lnTo>
                    <a:pt x="60004" y="129944"/>
                  </a:lnTo>
                  <a:lnTo>
                    <a:pt x="52774" y="138939"/>
                  </a:lnTo>
                  <a:lnTo>
                    <a:pt x="47882" y="143313"/>
                  </a:lnTo>
                  <a:lnTo>
                    <a:pt x="41800" y="144818"/>
                  </a:lnTo>
                  <a:lnTo>
                    <a:pt x="27515" y="142727"/>
                  </a:lnTo>
                  <a:lnTo>
                    <a:pt x="0" y="120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968"/>
            <p:cNvSpPr/>
            <p:nvPr>
              <p:custDataLst>
                <p:tags r:id="rId81"/>
              </p:custDataLst>
            </p:nvPr>
          </p:nvSpPr>
          <p:spPr>
            <a:xfrm>
              <a:off x="5167866" y="4477089"/>
              <a:ext cx="77235" cy="327644"/>
            </a:xfrm>
            <a:custGeom>
              <a:avLst/>
              <a:gdLst/>
              <a:ahLst/>
              <a:cxnLst/>
              <a:rect l="0" t="0" r="0" b="0"/>
              <a:pathLst>
                <a:path w="77235" h="327644">
                  <a:moveTo>
                    <a:pt x="77234" y="12361"/>
                  </a:moveTo>
                  <a:lnTo>
                    <a:pt x="77234" y="12361"/>
                  </a:lnTo>
                  <a:lnTo>
                    <a:pt x="77234" y="8990"/>
                  </a:lnTo>
                  <a:lnTo>
                    <a:pt x="75352" y="5453"/>
                  </a:lnTo>
                  <a:lnTo>
                    <a:pt x="73863" y="3522"/>
                  </a:lnTo>
                  <a:lnTo>
                    <a:pt x="70326" y="1377"/>
                  </a:lnTo>
                  <a:lnTo>
                    <a:pt x="62486" y="169"/>
                  </a:lnTo>
                  <a:lnTo>
                    <a:pt x="58936" y="0"/>
                  </a:lnTo>
                  <a:lnTo>
                    <a:pt x="43826" y="6503"/>
                  </a:lnTo>
                  <a:lnTo>
                    <a:pt x="29313" y="20738"/>
                  </a:lnTo>
                  <a:lnTo>
                    <a:pt x="16077" y="51845"/>
                  </a:lnTo>
                  <a:lnTo>
                    <a:pt x="6588" y="95713"/>
                  </a:lnTo>
                  <a:lnTo>
                    <a:pt x="9422" y="137717"/>
                  </a:lnTo>
                  <a:lnTo>
                    <a:pt x="22570" y="183716"/>
                  </a:lnTo>
                  <a:lnTo>
                    <a:pt x="45269" y="230254"/>
                  </a:lnTo>
                  <a:lnTo>
                    <a:pt x="62192" y="272687"/>
                  </a:lnTo>
                  <a:lnTo>
                    <a:pt x="66315" y="292456"/>
                  </a:lnTo>
                  <a:lnTo>
                    <a:pt x="65796" y="308297"/>
                  </a:lnTo>
                  <a:lnTo>
                    <a:pt x="63258" y="314074"/>
                  </a:lnTo>
                  <a:lnTo>
                    <a:pt x="54795" y="322374"/>
                  </a:lnTo>
                  <a:lnTo>
                    <a:pt x="42097" y="326533"/>
                  </a:lnTo>
                  <a:lnTo>
                    <a:pt x="34759" y="327643"/>
                  </a:lnTo>
                  <a:lnTo>
                    <a:pt x="20961" y="325112"/>
                  </a:lnTo>
                  <a:lnTo>
                    <a:pt x="0" y="318208"/>
                  </a:lnTo>
                  <a:lnTo>
                    <a:pt x="1034" y="317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740"/>
          <p:cNvGrpSpPr/>
          <p:nvPr/>
        </p:nvGrpSpPr>
        <p:grpSpPr>
          <a:xfrm>
            <a:off x="4656577" y="4521200"/>
            <a:ext cx="188474" cy="433425"/>
            <a:chOff x="4656577" y="4521200"/>
            <a:chExt cx="188474" cy="433425"/>
          </a:xfrm>
        </p:grpSpPr>
        <p:sp>
          <p:nvSpPr>
            <p:cNvPr id="209" name="SMARTInkShape-3969"/>
            <p:cNvSpPr/>
            <p:nvPr>
              <p:custDataLst>
                <p:tags r:id="rId75"/>
              </p:custDataLst>
            </p:nvPr>
          </p:nvSpPr>
          <p:spPr>
            <a:xfrm>
              <a:off x="4711700" y="4787900"/>
              <a:ext cx="127001" cy="166725"/>
            </a:xfrm>
            <a:custGeom>
              <a:avLst/>
              <a:gdLst/>
              <a:ahLst/>
              <a:cxnLst/>
              <a:rect l="0" t="0" r="0" b="0"/>
              <a:pathLst>
                <a:path w="127001" h="166725">
                  <a:moveTo>
                    <a:pt x="127000" y="0"/>
                  </a:moveTo>
                  <a:lnTo>
                    <a:pt x="127000" y="0"/>
                  </a:lnTo>
                  <a:lnTo>
                    <a:pt x="120258" y="3371"/>
                  </a:lnTo>
                  <a:lnTo>
                    <a:pt x="113185" y="3144"/>
                  </a:lnTo>
                  <a:lnTo>
                    <a:pt x="92281" y="414"/>
                  </a:lnTo>
                  <a:lnTo>
                    <a:pt x="50626" y="1906"/>
                  </a:lnTo>
                  <a:lnTo>
                    <a:pt x="24096" y="7176"/>
                  </a:lnTo>
                  <a:lnTo>
                    <a:pt x="15179" y="12832"/>
                  </a:lnTo>
                  <a:lnTo>
                    <a:pt x="10273" y="18168"/>
                  </a:lnTo>
                  <a:lnTo>
                    <a:pt x="8093" y="22890"/>
                  </a:lnTo>
                  <a:lnTo>
                    <a:pt x="6579" y="33815"/>
                  </a:lnTo>
                  <a:lnTo>
                    <a:pt x="12829" y="56545"/>
                  </a:lnTo>
                  <a:lnTo>
                    <a:pt x="18766" y="69248"/>
                  </a:lnTo>
                  <a:lnTo>
                    <a:pt x="24062" y="69731"/>
                  </a:lnTo>
                  <a:lnTo>
                    <a:pt x="31276" y="70521"/>
                  </a:lnTo>
                  <a:lnTo>
                    <a:pt x="44779" y="74909"/>
                  </a:lnTo>
                  <a:lnTo>
                    <a:pt x="58260" y="84594"/>
                  </a:lnTo>
                  <a:lnTo>
                    <a:pt x="74302" y="103258"/>
                  </a:lnTo>
                  <a:lnTo>
                    <a:pt x="83477" y="117770"/>
                  </a:lnTo>
                  <a:lnTo>
                    <a:pt x="84608" y="130423"/>
                  </a:lnTo>
                  <a:lnTo>
                    <a:pt x="82054" y="144044"/>
                  </a:lnTo>
                  <a:lnTo>
                    <a:pt x="76215" y="154801"/>
                  </a:lnTo>
                  <a:lnTo>
                    <a:pt x="64994" y="165419"/>
                  </a:lnTo>
                  <a:lnTo>
                    <a:pt x="60262" y="166724"/>
                  </a:lnTo>
                  <a:lnTo>
                    <a:pt x="49361" y="166292"/>
                  </a:lnTo>
                  <a:lnTo>
                    <a:pt x="31324" y="158711"/>
                  </a:lnTo>
                  <a:lnTo>
                    <a:pt x="12574" y="14078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970"/>
            <p:cNvSpPr/>
            <p:nvPr>
              <p:custDataLst>
                <p:tags r:id="rId76"/>
              </p:custDataLst>
            </p:nvPr>
          </p:nvSpPr>
          <p:spPr>
            <a:xfrm>
              <a:off x="4656577" y="4711645"/>
              <a:ext cx="188474" cy="18583"/>
            </a:xfrm>
            <a:custGeom>
              <a:avLst/>
              <a:gdLst/>
              <a:ahLst/>
              <a:cxnLst/>
              <a:rect l="0" t="0" r="0" b="0"/>
              <a:pathLst>
                <a:path w="188474" h="18583">
                  <a:moveTo>
                    <a:pt x="17023" y="6405"/>
                  </a:moveTo>
                  <a:lnTo>
                    <a:pt x="17023" y="6405"/>
                  </a:lnTo>
                  <a:lnTo>
                    <a:pt x="13652" y="6405"/>
                  </a:lnTo>
                  <a:lnTo>
                    <a:pt x="0" y="17340"/>
                  </a:lnTo>
                  <a:lnTo>
                    <a:pt x="30" y="17928"/>
                  </a:lnTo>
                  <a:lnTo>
                    <a:pt x="755" y="18321"/>
                  </a:lnTo>
                  <a:lnTo>
                    <a:pt x="1944" y="18582"/>
                  </a:lnTo>
                  <a:lnTo>
                    <a:pt x="45455" y="12128"/>
                  </a:lnTo>
                  <a:lnTo>
                    <a:pt x="81421" y="6219"/>
                  </a:lnTo>
                  <a:lnTo>
                    <a:pt x="120771" y="0"/>
                  </a:lnTo>
                  <a:lnTo>
                    <a:pt x="188473" y="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971"/>
            <p:cNvSpPr/>
            <p:nvPr>
              <p:custDataLst>
                <p:tags r:id="rId77"/>
              </p:custDataLst>
            </p:nvPr>
          </p:nvSpPr>
          <p:spPr>
            <a:xfrm>
              <a:off x="4724400" y="452120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0" y="0"/>
                  </a:moveTo>
                  <a:lnTo>
                    <a:pt x="0" y="0"/>
                  </a:lnTo>
                  <a:lnTo>
                    <a:pt x="3371" y="45434"/>
                  </a:lnTo>
                  <a:lnTo>
                    <a:pt x="5958" y="90632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741"/>
          <p:cNvGrpSpPr/>
          <p:nvPr/>
        </p:nvGrpSpPr>
        <p:grpSpPr>
          <a:xfrm>
            <a:off x="4025900" y="4635500"/>
            <a:ext cx="158751" cy="158751"/>
            <a:chOff x="4025900" y="4635500"/>
            <a:chExt cx="158751" cy="158751"/>
          </a:xfrm>
        </p:grpSpPr>
        <p:sp>
          <p:nvSpPr>
            <p:cNvPr id="213" name="SMARTInkShape-3972"/>
            <p:cNvSpPr/>
            <p:nvPr>
              <p:custDataLst>
                <p:tags r:id="rId73"/>
              </p:custDataLst>
            </p:nvPr>
          </p:nvSpPr>
          <p:spPr>
            <a:xfrm>
              <a:off x="4083050" y="4635500"/>
              <a:ext cx="50801" cy="158751"/>
            </a:xfrm>
            <a:custGeom>
              <a:avLst/>
              <a:gdLst/>
              <a:ahLst/>
              <a:cxnLst/>
              <a:rect l="0" t="0" r="0" b="0"/>
              <a:pathLst>
                <a:path w="50801" h="158751">
                  <a:moveTo>
                    <a:pt x="0" y="0"/>
                  </a:moveTo>
                  <a:lnTo>
                    <a:pt x="0" y="0"/>
                  </a:lnTo>
                  <a:lnTo>
                    <a:pt x="14746" y="44240"/>
                  </a:lnTo>
                  <a:lnTo>
                    <a:pt x="23296" y="83370"/>
                  </a:lnTo>
                  <a:lnTo>
                    <a:pt x="35123" y="126300"/>
                  </a:lnTo>
                  <a:lnTo>
                    <a:pt x="508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973"/>
            <p:cNvSpPr/>
            <p:nvPr>
              <p:custDataLst>
                <p:tags r:id="rId74"/>
              </p:custDataLst>
            </p:nvPr>
          </p:nvSpPr>
          <p:spPr>
            <a:xfrm>
              <a:off x="4025900" y="46926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12700"/>
                  </a:lnTo>
                  <a:lnTo>
                    <a:pt x="20048" y="7674"/>
                  </a:lnTo>
                  <a:lnTo>
                    <a:pt x="60626" y="6524"/>
                  </a:lnTo>
                  <a:lnTo>
                    <a:pt x="107624" y="637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742"/>
          <p:cNvGrpSpPr/>
          <p:nvPr/>
        </p:nvGrpSpPr>
        <p:grpSpPr>
          <a:xfrm>
            <a:off x="2724150" y="4147119"/>
            <a:ext cx="887672" cy="909266"/>
            <a:chOff x="2724150" y="4147119"/>
            <a:chExt cx="887672" cy="909266"/>
          </a:xfrm>
        </p:grpSpPr>
        <p:sp>
          <p:nvSpPr>
            <p:cNvPr id="216" name="SMARTInkShape-3974"/>
            <p:cNvSpPr/>
            <p:nvPr>
              <p:custDataLst>
                <p:tags r:id="rId68"/>
              </p:custDataLst>
            </p:nvPr>
          </p:nvSpPr>
          <p:spPr>
            <a:xfrm>
              <a:off x="2794000" y="4401849"/>
              <a:ext cx="95251" cy="436852"/>
            </a:xfrm>
            <a:custGeom>
              <a:avLst/>
              <a:gdLst/>
              <a:ahLst/>
              <a:cxnLst/>
              <a:rect l="0" t="0" r="0" b="0"/>
              <a:pathLst>
                <a:path w="95251" h="436852">
                  <a:moveTo>
                    <a:pt x="95250" y="24101"/>
                  </a:moveTo>
                  <a:lnTo>
                    <a:pt x="95250" y="24101"/>
                  </a:lnTo>
                  <a:lnTo>
                    <a:pt x="90224" y="12167"/>
                  </a:lnTo>
                  <a:lnTo>
                    <a:pt x="89783" y="9795"/>
                  </a:lnTo>
                  <a:lnTo>
                    <a:pt x="87411" y="5279"/>
                  </a:lnTo>
                  <a:lnTo>
                    <a:pt x="85790" y="3086"/>
                  </a:lnTo>
                  <a:lnTo>
                    <a:pt x="80227" y="650"/>
                  </a:lnTo>
                  <a:lnTo>
                    <a:pt x="76768" y="0"/>
                  </a:lnTo>
                  <a:lnTo>
                    <a:pt x="73757" y="978"/>
                  </a:lnTo>
                  <a:lnTo>
                    <a:pt x="68529" y="5828"/>
                  </a:lnTo>
                  <a:lnTo>
                    <a:pt x="42894" y="49636"/>
                  </a:lnTo>
                  <a:lnTo>
                    <a:pt x="28882" y="83550"/>
                  </a:lnTo>
                  <a:lnTo>
                    <a:pt x="21571" y="125285"/>
                  </a:lnTo>
                  <a:lnTo>
                    <a:pt x="15642" y="170576"/>
                  </a:lnTo>
                  <a:lnTo>
                    <a:pt x="14277" y="205241"/>
                  </a:lnTo>
                  <a:lnTo>
                    <a:pt x="19439" y="245145"/>
                  </a:lnTo>
                  <a:lnTo>
                    <a:pt x="35668" y="291268"/>
                  </a:lnTo>
                  <a:lnTo>
                    <a:pt x="52727" y="336854"/>
                  </a:lnTo>
                  <a:lnTo>
                    <a:pt x="61163" y="367945"/>
                  </a:lnTo>
                  <a:lnTo>
                    <a:pt x="60926" y="392680"/>
                  </a:lnTo>
                  <a:lnTo>
                    <a:pt x="57417" y="408047"/>
                  </a:lnTo>
                  <a:lnTo>
                    <a:pt x="51154" y="419582"/>
                  </a:lnTo>
                  <a:lnTo>
                    <a:pt x="46803" y="423220"/>
                  </a:lnTo>
                  <a:lnTo>
                    <a:pt x="36323" y="427265"/>
                  </a:lnTo>
                  <a:lnTo>
                    <a:pt x="9446" y="431017"/>
                  </a:lnTo>
                  <a:lnTo>
                    <a:pt x="0" y="436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975"/>
            <p:cNvSpPr/>
            <p:nvPr>
              <p:custDataLst>
                <p:tags r:id="rId69"/>
              </p:custDataLst>
            </p:nvPr>
          </p:nvSpPr>
          <p:spPr>
            <a:xfrm>
              <a:off x="3376837" y="4484583"/>
              <a:ext cx="234985" cy="367185"/>
            </a:xfrm>
            <a:custGeom>
              <a:avLst/>
              <a:gdLst/>
              <a:ahLst/>
              <a:cxnLst/>
              <a:rect l="0" t="0" r="0" b="0"/>
              <a:pathLst>
                <a:path w="234985" h="367185">
                  <a:moveTo>
                    <a:pt x="77563" y="176317"/>
                  </a:moveTo>
                  <a:lnTo>
                    <a:pt x="77563" y="176317"/>
                  </a:lnTo>
                  <a:lnTo>
                    <a:pt x="74192" y="176317"/>
                  </a:lnTo>
                  <a:lnTo>
                    <a:pt x="65353" y="169575"/>
                  </a:lnTo>
                  <a:lnTo>
                    <a:pt x="53383" y="155360"/>
                  </a:lnTo>
                  <a:lnTo>
                    <a:pt x="38649" y="148078"/>
                  </a:lnTo>
                  <a:lnTo>
                    <a:pt x="29459" y="146127"/>
                  </a:lnTo>
                  <a:lnTo>
                    <a:pt x="18789" y="149024"/>
                  </a:lnTo>
                  <a:lnTo>
                    <a:pt x="12980" y="151771"/>
                  </a:lnTo>
                  <a:lnTo>
                    <a:pt x="4644" y="160469"/>
                  </a:lnTo>
                  <a:lnTo>
                    <a:pt x="1434" y="165751"/>
                  </a:lnTo>
                  <a:lnTo>
                    <a:pt x="0" y="170684"/>
                  </a:lnTo>
                  <a:lnTo>
                    <a:pt x="1044" y="196437"/>
                  </a:lnTo>
                  <a:lnTo>
                    <a:pt x="3973" y="201725"/>
                  </a:lnTo>
                  <a:lnTo>
                    <a:pt x="14752" y="211363"/>
                  </a:lnTo>
                  <a:lnTo>
                    <a:pt x="27069" y="216587"/>
                  </a:lnTo>
                  <a:lnTo>
                    <a:pt x="33317" y="217980"/>
                  </a:lnTo>
                  <a:lnTo>
                    <a:pt x="39599" y="216793"/>
                  </a:lnTo>
                  <a:lnTo>
                    <a:pt x="52223" y="209828"/>
                  </a:lnTo>
                  <a:lnTo>
                    <a:pt x="67860" y="187266"/>
                  </a:lnTo>
                  <a:lnTo>
                    <a:pt x="84374" y="145083"/>
                  </a:lnTo>
                  <a:lnTo>
                    <a:pt x="89100" y="106647"/>
                  </a:lnTo>
                  <a:lnTo>
                    <a:pt x="90034" y="62444"/>
                  </a:lnTo>
                  <a:lnTo>
                    <a:pt x="88806" y="22878"/>
                  </a:lnTo>
                  <a:lnTo>
                    <a:pt x="83501" y="7228"/>
                  </a:lnTo>
                  <a:lnTo>
                    <a:pt x="80816" y="2912"/>
                  </a:lnTo>
                  <a:lnTo>
                    <a:pt x="78321" y="742"/>
                  </a:lnTo>
                  <a:lnTo>
                    <a:pt x="75951" y="0"/>
                  </a:lnTo>
                  <a:lnTo>
                    <a:pt x="73666" y="1622"/>
                  </a:lnTo>
                  <a:lnTo>
                    <a:pt x="69246" y="9069"/>
                  </a:lnTo>
                  <a:lnTo>
                    <a:pt x="66434" y="55034"/>
                  </a:lnTo>
                  <a:lnTo>
                    <a:pt x="70189" y="93579"/>
                  </a:lnTo>
                  <a:lnTo>
                    <a:pt x="77779" y="138886"/>
                  </a:lnTo>
                  <a:lnTo>
                    <a:pt x="92538" y="178522"/>
                  </a:lnTo>
                  <a:lnTo>
                    <a:pt x="97859" y="187410"/>
                  </a:lnTo>
                  <a:lnTo>
                    <a:pt x="101677" y="188651"/>
                  </a:lnTo>
                  <a:lnTo>
                    <a:pt x="111564" y="186267"/>
                  </a:lnTo>
                  <a:lnTo>
                    <a:pt x="119250" y="180504"/>
                  </a:lnTo>
                  <a:lnTo>
                    <a:pt x="135890" y="157557"/>
                  </a:lnTo>
                  <a:lnTo>
                    <a:pt x="139531" y="149435"/>
                  </a:lnTo>
                  <a:lnTo>
                    <a:pt x="140041" y="149224"/>
                  </a:lnTo>
                  <a:lnTo>
                    <a:pt x="149842" y="170591"/>
                  </a:lnTo>
                  <a:lnTo>
                    <a:pt x="159343" y="177991"/>
                  </a:lnTo>
                  <a:lnTo>
                    <a:pt x="171095" y="181281"/>
                  </a:lnTo>
                  <a:lnTo>
                    <a:pt x="175195" y="180332"/>
                  </a:lnTo>
                  <a:lnTo>
                    <a:pt x="183514" y="175514"/>
                  </a:lnTo>
                  <a:lnTo>
                    <a:pt x="197734" y="157934"/>
                  </a:lnTo>
                  <a:lnTo>
                    <a:pt x="203255" y="197677"/>
                  </a:lnTo>
                  <a:lnTo>
                    <a:pt x="212954" y="239646"/>
                  </a:lnTo>
                  <a:lnTo>
                    <a:pt x="224878" y="278745"/>
                  </a:lnTo>
                  <a:lnTo>
                    <a:pt x="231828" y="315166"/>
                  </a:lnTo>
                  <a:lnTo>
                    <a:pt x="234984" y="347122"/>
                  </a:lnTo>
                  <a:lnTo>
                    <a:pt x="231959" y="359946"/>
                  </a:lnTo>
                  <a:lnTo>
                    <a:pt x="229177" y="364352"/>
                  </a:lnTo>
                  <a:lnTo>
                    <a:pt x="224501" y="366585"/>
                  </a:lnTo>
                  <a:lnTo>
                    <a:pt x="211778" y="367184"/>
                  </a:lnTo>
                  <a:lnTo>
                    <a:pt x="192119" y="360184"/>
                  </a:lnTo>
                  <a:lnTo>
                    <a:pt x="160113" y="328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976"/>
            <p:cNvSpPr/>
            <p:nvPr>
              <p:custDataLst>
                <p:tags r:id="rId70"/>
              </p:custDataLst>
            </p:nvPr>
          </p:nvSpPr>
          <p:spPr>
            <a:xfrm>
              <a:off x="3073407" y="4548006"/>
              <a:ext cx="137979" cy="230743"/>
            </a:xfrm>
            <a:custGeom>
              <a:avLst/>
              <a:gdLst/>
              <a:ahLst/>
              <a:cxnLst/>
              <a:rect l="0" t="0" r="0" b="0"/>
              <a:pathLst>
                <a:path w="137979" h="230743">
                  <a:moveTo>
                    <a:pt x="6343" y="17644"/>
                  </a:moveTo>
                  <a:lnTo>
                    <a:pt x="6343" y="17644"/>
                  </a:lnTo>
                  <a:lnTo>
                    <a:pt x="1317" y="5710"/>
                  </a:lnTo>
                  <a:lnTo>
                    <a:pt x="254" y="0"/>
                  </a:lnTo>
                  <a:lnTo>
                    <a:pt x="0" y="38597"/>
                  </a:lnTo>
                  <a:lnTo>
                    <a:pt x="6737" y="64147"/>
                  </a:lnTo>
                  <a:lnTo>
                    <a:pt x="17670" y="82850"/>
                  </a:lnTo>
                  <a:lnTo>
                    <a:pt x="23067" y="86515"/>
                  </a:lnTo>
                  <a:lnTo>
                    <a:pt x="36589" y="90586"/>
                  </a:lnTo>
                  <a:lnTo>
                    <a:pt x="46361" y="90514"/>
                  </a:lnTo>
                  <a:lnTo>
                    <a:pt x="49955" y="89507"/>
                  </a:lnTo>
                  <a:lnTo>
                    <a:pt x="76285" y="67898"/>
                  </a:lnTo>
                  <a:lnTo>
                    <a:pt x="100024" y="32424"/>
                  </a:lnTo>
                  <a:lnTo>
                    <a:pt x="101253" y="33142"/>
                  </a:lnTo>
                  <a:lnTo>
                    <a:pt x="104499" y="37702"/>
                  </a:lnTo>
                  <a:lnTo>
                    <a:pt x="114397" y="78758"/>
                  </a:lnTo>
                  <a:lnTo>
                    <a:pt x="126151" y="119635"/>
                  </a:lnTo>
                  <a:lnTo>
                    <a:pt x="134583" y="156362"/>
                  </a:lnTo>
                  <a:lnTo>
                    <a:pt x="137978" y="196400"/>
                  </a:lnTo>
                  <a:lnTo>
                    <a:pt x="135873" y="209039"/>
                  </a:lnTo>
                  <a:lnTo>
                    <a:pt x="126941" y="219360"/>
                  </a:lnTo>
                  <a:lnTo>
                    <a:pt x="113564" y="227240"/>
                  </a:lnTo>
                  <a:lnTo>
                    <a:pt x="98212" y="230742"/>
                  </a:lnTo>
                  <a:lnTo>
                    <a:pt x="83862" y="228536"/>
                  </a:lnTo>
                  <a:lnTo>
                    <a:pt x="77073" y="225972"/>
                  </a:lnTo>
                  <a:lnTo>
                    <a:pt x="72546" y="221440"/>
                  </a:lnTo>
                  <a:lnTo>
                    <a:pt x="67517" y="208879"/>
                  </a:lnTo>
                  <a:lnTo>
                    <a:pt x="69843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977"/>
            <p:cNvSpPr/>
            <p:nvPr>
              <p:custDataLst>
                <p:tags r:id="rId71"/>
              </p:custDataLst>
            </p:nvPr>
          </p:nvSpPr>
          <p:spPr>
            <a:xfrm>
              <a:off x="2724150" y="4147119"/>
              <a:ext cx="90479" cy="188085"/>
            </a:xfrm>
            <a:custGeom>
              <a:avLst/>
              <a:gdLst/>
              <a:ahLst/>
              <a:cxnLst/>
              <a:rect l="0" t="0" r="0" b="0"/>
              <a:pathLst>
                <a:path w="90479" h="188085">
                  <a:moveTo>
                    <a:pt x="25400" y="24831"/>
                  </a:moveTo>
                  <a:lnTo>
                    <a:pt x="25400" y="24831"/>
                  </a:lnTo>
                  <a:lnTo>
                    <a:pt x="25400" y="13896"/>
                  </a:lnTo>
                  <a:lnTo>
                    <a:pt x="28771" y="5912"/>
                  </a:lnTo>
                  <a:lnTo>
                    <a:pt x="30470" y="3751"/>
                  </a:lnTo>
                  <a:lnTo>
                    <a:pt x="34238" y="1351"/>
                  </a:lnTo>
                  <a:lnTo>
                    <a:pt x="43698" y="0"/>
                  </a:lnTo>
                  <a:lnTo>
                    <a:pt x="58808" y="2970"/>
                  </a:lnTo>
                  <a:lnTo>
                    <a:pt x="66824" y="8295"/>
                  </a:lnTo>
                  <a:lnTo>
                    <a:pt x="69949" y="11690"/>
                  </a:lnTo>
                  <a:lnTo>
                    <a:pt x="73422" y="21107"/>
                  </a:lnTo>
                  <a:lnTo>
                    <a:pt x="74348" y="26582"/>
                  </a:lnTo>
                  <a:lnTo>
                    <a:pt x="68909" y="47770"/>
                  </a:lnTo>
                  <a:lnTo>
                    <a:pt x="61732" y="61810"/>
                  </a:lnTo>
                  <a:lnTo>
                    <a:pt x="47701" y="80230"/>
                  </a:lnTo>
                  <a:lnTo>
                    <a:pt x="46618" y="82931"/>
                  </a:lnTo>
                  <a:lnTo>
                    <a:pt x="45190" y="84730"/>
                  </a:lnTo>
                  <a:lnTo>
                    <a:pt x="41721" y="86731"/>
                  </a:lnTo>
                  <a:lnTo>
                    <a:pt x="41220" y="87970"/>
                  </a:lnTo>
                  <a:lnTo>
                    <a:pt x="41591" y="89501"/>
                  </a:lnTo>
                  <a:lnTo>
                    <a:pt x="47256" y="97029"/>
                  </a:lnTo>
                  <a:lnTo>
                    <a:pt x="88746" y="142336"/>
                  </a:lnTo>
                  <a:lnTo>
                    <a:pt x="90478" y="153255"/>
                  </a:lnTo>
                  <a:lnTo>
                    <a:pt x="89952" y="159131"/>
                  </a:lnTo>
                  <a:lnTo>
                    <a:pt x="85605" y="169421"/>
                  </a:lnTo>
                  <a:lnTo>
                    <a:pt x="82470" y="174141"/>
                  </a:lnTo>
                  <a:lnTo>
                    <a:pt x="71461" y="181267"/>
                  </a:lnTo>
                  <a:lnTo>
                    <a:pt x="51277" y="187364"/>
                  </a:lnTo>
                  <a:lnTo>
                    <a:pt x="38312" y="188084"/>
                  </a:lnTo>
                  <a:lnTo>
                    <a:pt x="25494" y="186053"/>
                  </a:lnTo>
                  <a:lnTo>
                    <a:pt x="0" y="170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978"/>
            <p:cNvSpPr/>
            <p:nvPr>
              <p:custDataLst>
                <p:tags r:id="rId72"/>
              </p:custDataLst>
            </p:nvPr>
          </p:nvSpPr>
          <p:spPr>
            <a:xfrm>
              <a:off x="2805044" y="4991100"/>
              <a:ext cx="68449" cy="65285"/>
            </a:xfrm>
            <a:custGeom>
              <a:avLst/>
              <a:gdLst/>
              <a:ahLst/>
              <a:cxnLst/>
              <a:rect l="0" t="0" r="0" b="0"/>
              <a:pathLst>
                <a:path w="68449" h="65285">
                  <a:moveTo>
                    <a:pt x="52456" y="0"/>
                  </a:moveTo>
                  <a:lnTo>
                    <a:pt x="52456" y="0"/>
                  </a:lnTo>
                  <a:lnTo>
                    <a:pt x="36555" y="706"/>
                  </a:lnTo>
                  <a:lnTo>
                    <a:pt x="12959" y="8838"/>
                  </a:lnTo>
                  <a:lnTo>
                    <a:pt x="4798" y="16628"/>
                  </a:lnTo>
                  <a:lnTo>
                    <a:pt x="1634" y="21669"/>
                  </a:lnTo>
                  <a:lnTo>
                    <a:pt x="0" y="32913"/>
                  </a:lnTo>
                  <a:lnTo>
                    <a:pt x="552" y="38876"/>
                  </a:lnTo>
                  <a:lnTo>
                    <a:pt x="4928" y="49263"/>
                  </a:lnTo>
                  <a:lnTo>
                    <a:pt x="8071" y="54009"/>
                  </a:lnTo>
                  <a:lnTo>
                    <a:pt x="19088" y="61163"/>
                  </a:lnTo>
                  <a:lnTo>
                    <a:pt x="31982" y="65284"/>
                  </a:lnTo>
                  <a:lnTo>
                    <a:pt x="42415" y="64763"/>
                  </a:lnTo>
                  <a:lnTo>
                    <a:pt x="59594" y="57133"/>
                  </a:lnTo>
                  <a:lnTo>
                    <a:pt x="66212" y="51733"/>
                  </a:lnTo>
                  <a:lnTo>
                    <a:pt x="67977" y="49305"/>
                  </a:lnTo>
                  <a:lnTo>
                    <a:pt x="68448" y="46275"/>
                  </a:lnTo>
                  <a:lnTo>
                    <a:pt x="67089" y="39146"/>
                  </a:lnTo>
                  <a:lnTo>
                    <a:pt x="39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743"/>
          <p:cNvGrpSpPr/>
          <p:nvPr/>
        </p:nvGrpSpPr>
        <p:grpSpPr>
          <a:xfrm>
            <a:off x="2162248" y="4410140"/>
            <a:ext cx="249870" cy="523732"/>
            <a:chOff x="2162248" y="4410140"/>
            <a:chExt cx="249870" cy="523732"/>
          </a:xfrm>
        </p:grpSpPr>
        <p:sp>
          <p:nvSpPr>
            <p:cNvPr id="222" name="SMARTInkShape-3979"/>
            <p:cNvSpPr/>
            <p:nvPr>
              <p:custDataLst>
                <p:tags r:id="rId64"/>
              </p:custDataLst>
            </p:nvPr>
          </p:nvSpPr>
          <p:spPr>
            <a:xfrm>
              <a:off x="2299186" y="4781572"/>
              <a:ext cx="112932" cy="152300"/>
            </a:xfrm>
            <a:custGeom>
              <a:avLst/>
              <a:gdLst/>
              <a:ahLst/>
              <a:cxnLst/>
              <a:rect l="0" t="0" r="0" b="0"/>
              <a:pathLst>
                <a:path w="112932" h="152300">
                  <a:moveTo>
                    <a:pt x="107464" y="6328"/>
                  </a:moveTo>
                  <a:lnTo>
                    <a:pt x="107464" y="6328"/>
                  </a:lnTo>
                  <a:lnTo>
                    <a:pt x="112931" y="861"/>
                  </a:lnTo>
                  <a:lnTo>
                    <a:pt x="112520" y="566"/>
                  </a:lnTo>
                  <a:lnTo>
                    <a:pt x="81188" y="0"/>
                  </a:lnTo>
                  <a:lnTo>
                    <a:pt x="47054" y="6888"/>
                  </a:lnTo>
                  <a:lnTo>
                    <a:pt x="10923" y="23283"/>
                  </a:lnTo>
                  <a:lnTo>
                    <a:pt x="5055" y="27504"/>
                  </a:lnTo>
                  <a:lnTo>
                    <a:pt x="1976" y="33614"/>
                  </a:lnTo>
                  <a:lnTo>
                    <a:pt x="0" y="49034"/>
                  </a:lnTo>
                  <a:lnTo>
                    <a:pt x="1612" y="55412"/>
                  </a:lnTo>
                  <a:lnTo>
                    <a:pt x="10517" y="69677"/>
                  </a:lnTo>
                  <a:lnTo>
                    <a:pt x="11082" y="71845"/>
                  </a:lnTo>
                  <a:lnTo>
                    <a:pt x="12165" y="73289"/>
                  </a:lnTo>
                  <a:lnTo>
                    <a:pt x="15250" y="74894"/>
                  </a:lnTo>
                  <a:lnTo>
                    <a:pt x="34271" y="76102"/>
                  </a:lnTo>
                  <a:lnTo>
                    <a:pt x="42243" y="76144"/>
                  </a:lnTo>
                  <a:lnTo>
                    <a:pt x="61407" y="82911"/>
                  </a:lnTo>
                  <a:lnTo>
                    <a:pt x="71236" y="89988"/>
                  </a:lnTo>
                  <a:lnTo>
                    <a:pt x="77957" y="98543"/>
                  </a:lnTo>
                  <a:lnTo>
                    <a:pt x="86139" y="117520"/>
                  </a:lnTo>
                  <a:lnTo>
                    <a:pt x="86897" y="120673"/>
                  </a:lnTo>
                  <a:lnTo>
                    <a:pt x="85859" y="127938"/>
                  </a:lnTo>
                  <a:lnTo>
                    <a:pt x="84594" y="131851"/>
                  </a:lnTo>
                  <a:lnTo>
                    <a:pt x="79425" y="138081"/>
                  </a:lnTo>
                  <a:lnTo>
                    <a:pt x="57867" y="151201"/>
                  </a:lnTo>
                  <a:lnTo>
                    <a:pt x="51116" y="152299"/>
                  </a:lnTo>
                  <a:lnTo>
                    <a:pt x="24914" y="146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980"/>
            <p:cNvSpPr/>
            <p:nvPr>
              <p:custDataLst>
                <p:tags r:id="rId65"/>
              </p:custDataLst>
            </p:nvPr>
          </p:nvSpPr>
          <p:spPr>
            <a:xfrm>
              <a:off x="2184400" y="48069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9460" y="46239"/>
                  </a:lnTo>
                  <a:lnTo>
                    <a:pt x="21062" y="86976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981"/>
            <p:cNvSpPr/>
            <p:nvPr>
              <p:custDataLst>
                <p:tags r:id="rId66"/>
              </p:custDataLst>
            </p:nvPr>
          </p:nvSpPr>
          <p:spPr>
            <a:xfrm>
              <a:off x="2162248" y="4674118"/>
              <a:ext cx="206303" cy="18271"/>
            </a:xfrm>
            <a:custGeom>
              <a:avLst/>
              <a:gdLst/>
              <a:ahLst/>
              <a:cxnLst/>
              <a:rect l="0" t="0" r="0" b="0"/>
              <a:pathLst>
                <a:path w="206303" h="18271">
                  <a:moveTo>
                    <a:pt x="34852" y="12182"/>
                  </a:moveTo>
                  <a:lnTo>
                    <a:pt x="34852" y="12182"/>
                  </a:lnTo>
                  <a:lnTo>
                    <a:pt x="31481" y="12182"/>
                  </a:lnTo>
                  <a:lnTo>
                    <a:pt x="0" y="18270"/>
                  </a:lnTo>
                  <a:lnTo>
                    <a:pt x="41229" y="13041"/>
                  </a:lnTo>
                  <a:lnTo>
                    <a:pt x="78212" y="9066"/>
                  </a:lnTo>
                  <a:lnTo>
                    <a:pt x="117500" y="2107"/>
                  </a:lnTo>
                  <a:lnTo>
                    <a:pt x="160486" y="0"/>
                  </a:lnTo>
                  <a:lnTo>
                    <a:pt x="206302" y="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982"/>
            <p:cNvSpPr/>
            <p:nvPr>
              <p:custDataLst>
                <p:tags r:id="rId67"/>
              </p:custDataLst>
            </p:nvPr>
          </p:nvSpPr>
          <p:spPr>
            <a:xfrm>
              <a:off x="2222500" y="4410140"/>
              <a:ext cx="38101" cy="219011"/>
            </a:xfrm>
            <a:custGeom>
              <a:avLst/>
              <a:gdLst/>
              <a:ahLst/>
              <a:cxnLst/>
              <a:rect l="0" t="0" r="0" b="0"/>
              <a:pathLst>
                <a:path w="38101" h="219011">
                  <a:moveTo>
                    <a:pt x="0" y="9460"/>
                  </a:moveTo>
                  <a:lnTo>
                    <a:pt x="0" y="9460"/>
                  </a:lnTo>
                  <a:lnTo>
                    <a:pt x="5467" y="3993"/>
                  </a:lnTo>
                  <a:lnTo>
                    <a:pt x="6088" y="0"/>
                  </a:lnTo>
                  <a:lnTo>
                    <a:pt x="6881" y="331"/>
                  </a:lnTo>
                  <a:lnTo>
                    <a:pt x="11368" y="8245"/>
                  </a:lnTo>
                  <a:lnTo>
                    <a:pt x="21270" y="45649"/>
                  </a:lnTo>
                  <a:lnTo>
                    <a:pt x="24584" y="90771"/>
                  </a:lnTo>
                  <a:lnTo>
                    <a:pt x="28664" y="135852"/>
                  </a:lnTo>
                  <a:lnTo>
                    <a:pt x="31846" y="180633"/>
                  </a:lnTo>
                  <a:lnTo>
                    <a:pt x="38100" y="219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744"/>
          <p:cNvGrpSpPr/>
          <p:nvPr/>
        </p:nvGrpSpPr>
        <p:grpSpPr>
          <a:xfrm>
            <a:off x="1454150" y="4527550"/>
            <a:ext cx="184151" cy="135478"/>
            <a:chOff x="1454150" y="4527550"/>
            <a:chExt cx="184151" cy="135478"/>
          </a:xfrm>
        </p:grpSpPr>
        <p:sp>
          <p:nvSpPr>
            <p:cNvPr id="227" name="SMARTInkShape-3983"/>
            <p:cNvSpPr/>
            <p:nvPr>
              <p:custDataLst>
                <p:tags r:id="rId62"/>
              </p:custDataLst>
            </p:nvPr>
          </p:nvSpPr>
          <p:spPr>
            <a:xfrm>
              <a:off x="1516222" y="4635500"/>
              <a:ext cx="122079" cy="27528"/>
            </a:xfrm>
            <a:custGeom>
              <a:avLst/>
              <a:gdLst/>
              <a:ahLst/>
              <a:cxnLst/>
              <a:rect l="0" t="0" r="0" b="0"/>
              <a:pathLst>
                <a:path w="122079" h="27528">
                  <a:moveTo>
                    <a:pt x="14128" y="0"/>
                  </a:moveTo>
                  <a:lnTo>
                    <a:pt x="14128" y="0"/>
                  </a:lnTo>
                  <a:lnTo>
                    <a:pt x="5339" y="13815"/>
                  </a:lnTo>
                  <a:lnTo>
                    <a:pt x="1919" y="17676"/>
                  </a:lnTo>
                  <a:lnTo>
                    <a:pt x="344" y="20956"/>
                  </a:lnTo>
                  <a:lnTo>
                    <a:pt x="0" y="23849"/>
                  </a:lnTo>
                  <a:lnTo>
                    <a:pt x="476" y="26483"/>
                  </a:lnTo>
                  <a:lnTo>
                    <a:pt x="14175" y="27527"/>
                  </a:lnTo>
                  <a:lnTo>
                    <a:pt x="59842" y="25820"/>
                  </a:lnTo>
                  <a:lnTo>
                    <a:pt x="12207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984"/>
            <p:cNvSpPr/>
            <p:nvPr>
              <p:custDataLst>
                <p:tags r:id="rId63"/>
              </p:custDataLst>
            </p:nvPr>
          </p:nvSpPr>
          <p:spPr>
            <a:xfrm>
              <a:off x="1454150" y="45275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0"/>
                  </a:moveTo>
                  <a:lnTo>
                    <a:pt x="0" y="0"/>
                  </a:lnTo>
                  <a:lnTo>
                    <a:pt x="11933" y="5026"/>
                  </a:lnTo>
                  <a:lnTo>
                    <a:pt x="52894" y="6881"/>
                  </a:lnTo>
                  <a:lnTo>
                    <a:pt x="96369" y="11342"/>
                  </a:lnTo>
                  <a:lnTo>
                    <a:pt x="140684" y="13226"/>
                  </a:lnTo>
                  <a:lnTo>
                    <a:pt x="1651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SMARTInkShape-3985"/>
          <p:cNvSpPr/>
          <p:nvPr>
            <p:custDataLst>
              <p:tags r:id="rId2"/>
            </p:custDataLst>
          </p:nvPr>
        </p:nvSpPr>
        <p:spPr>
          <a:xfrm>
            <a:off x="5591742" y="3040213"/>
            <a:ext cx="282621" cy="410508"/>
          </a:xfrm>
          <a:custGeom>
            <a:avLst/>
            <a:gdLst/>
            <a:ahLst/>
            <a:cxnLst/>
            <a:rect l="0" t="0" r="0" b="0"/>
            <a:pathLst>
              <a:path w="282621" h="410508">
                <a:moveTo>
                  <a:pt x="85158" y="210987"/>
                </a:moveTo>
                <a:lnTo>
                  <a:pt x="85158" y="210987"/>
                </a:lnTo>
                <a:lnTo>
                  <a:pt x="84452" y="204506"/>
                </a:lnTo>
                <a:lnTo>
                  <a:pt x="76319" y="181754"/>
                </a:lnTo>
                <a:lnTo>
                  <a:pt x="68529" y="174947"/>
                </a:lnTo>
                <a:lnTo>
                  <a:pt x="46282" y="164827"/>
                </a:lnTo>
                <a:lnTo>
                  <a:pt x="40191" y="164691"/>
                </a:lnTo>
                <a:lnTo>
                  <a:pt x="27778" y="168304"/>
                </a:lnTo>
                <a:lnTo>
                  <a:pt x="15206" y="180257"/>
                </a:lnTo>
                <a:lnTo>
                  <a:pt x="4679" y="195918"/>
                </a:lnTo>
                <a:lnTo>
                  <a:pt x="0" y="209934"/>
                </a:lnTo>
                <a:lnTo>
                  <a:pt x="738" y="229725"/>
                </a:lnTo>
                <a:lnTo>
                  <a:pt x="3478" y="234768"/>
                </a:lnTo>
                <a:lnTo>
                  <a:pt x="12166" y="242253"/>
                </a:lnTo>
                <a:lnTo>
                  <a:pt x="18153" y="243120"/>
                </a:lnTo>
                <a:lnTo>
                  <a:pt x="32329" y="240320"/>
                </a:lnTo>
                <a:lnTo>
                  <a:pt x="56178" y="227439"/>
                </a:lnTo>
                <a:lnTo>
                  <a:pt x="71005" y="213588"/>
                </a:lnTo>
                <a:lnTo>
                  <a:pt x="87406" y="175283"/>
                </a:lnTo>
                <a:lnTo>
                  <a:pt x="98602" y="137222"/>
                </a:lnTo>
                <a:lnTo>
                  <a:pt x="103100" y="92360"/>
                </a:lnTo>
                <a:lnTo>
                  <a:pt x="103881" y="52836"/>
                </a:lnTo>
                <a:lnTo>
                  <a:pt x="103459" y="6141"/>
                </a:lnTo>
                <a:lnTo>
                  <a:pt x="102298" y="2456"/>
                </a:lnTo>
                <a:lnTo>
                  <a:pt x="100818" y="0"/>
                </a:lnTo>
                <a:lnTo>
                  <a:pt x="98420" y="1184"/>
                </a:lnTo>
                <a:lnTo>
                  <a:pt x="91993" y="10026"/>
                </a:lnTo>
                <a:lnTo>
                  <a:pt x="83812" y="44355"/>
                </a:lnTo>
                <a:lnTo>
                  <a:pt x="83662" y="83533"/>
                </a:lnTo>
                <a:lnTo>
                  <a:pt x="88086" y="121953"/>
                </a:lnTo>
                <a:lnTo>
                  <a:pt x="94820" y="163583"/>
                </a:lnTo>
                <a:lnTo>
                  <a:pt x="102152" y="181452"/>
                </a:lnTo>
                <a:lnTo>
                  <a:pt x="117475" y="202001"/>
                </a:lnTo>
                <a:lnTo>
                  <a:pt x="126802" y="210050"/>
                </a:lnTo>
                <a:lnTo>
                  <a:pt x="130560" y="211068"/>
                </a:lnTo>
                <a:lnTo>
                  <a:pt x="133771" y="210335"/>
                </a:lnTo>
                <a:lnTo>
                  <a:pt x="139925" y="205053"/>
                </a:lnTo>
                <a:lnTo>
                  <a:pt x="150617" y="190179"/>
                </a:lnTo>
                <a:lnTo>
                  <a:pt x="159028" y="169953"/>
                </a:lnTo>
                <a:lnTo>
                  <a:pt x="159803" y="166697"/>
                </a:lnTo>
                <a:lnTo>
                  <a:pt x="161028" y="165938"/>
                </a:lnTo>
                <a:lnTo>
                  <a:pt x="162549" y="166844"/>
                </a:lnTo>
                <a:lnTo>
                  <a:pt x="164268" y="168858"/>
                </a:lnTo>
                <a:lnTo>
                  <a:pt x="166179" y="174859"/>
                </a:lnTo>
                <a:lnTo>
                  <a:pt x="166689" y="178435"/>
                </a:lnTo>
                <a:lnTo>
                  <a:pt x="174148" y="193581"/>
                </a:lnTo>
                <a:lnTo>
                  <a:pt x="183270" y="201604"/>
                </a:lnTo>
                <a:lnTo>
                  <a:pt x="188666" y="204732"/>
                </a:lnTo>
                <a:lnTo>
                  <a:pt x="202187" y="206325"/>
                </a:lnTo>
                <a:lnTo>
                  <a:pt x="217604" y="203976"/>
                </a:lnTo>
                <a:lnTo>
                  <a:pt x="240034" y="194720"/>
                </a:lnTo>
                <a:lnTo>
                  <a:pt x="255920" y="179924"/>
                </a:lnTo>
                <a:lnTo>
                  <a:pt x="258463" y="223835"/>
                </a:lnTo>
                <a:lnTo>
                  <a:pt x="268812" y="267696"/>
                </a:lnTo>
                <a:lnTo>
                  <a:pt x="280372" y="309477"/>
                </a:lnTo>
                <a:lnTo>
                  <a:pt x="282620" y="346394"/>
                </a:lnTo>
                <a:lnTo>
                  <a:pt x="276353" y="388357"/>
                </a:lnTo>
                <a:lnTo>
                  <a:pt x="269852" y="401766"/>
                </a:lnTo>
                <a:lnTo>
                  <a:pt x="265438" y="405906"/>
                </a:lnTo>
                <a:lnTo>
                  <a:pt x="254888" y="410507"/>
                </a:lnTo>
                <a:lnTo>
                  <a:pt x="249817" y="408911"/>
                </a:lnTo>
                <a:lnTo>
                  <a:pt x="240419" y="399613"/>
                </a:lnTo>
                <a:lnTo>
                  <a:pt x="230566" y="378511"/>
                </a:lnTo>
                <a:lnTo>
                  <a:pt x="231158" y="360702"/>
                </a:lnTo>
                <a:lnTo>
                  <a:pt x="236125" y="343143"/>
                </a:lnTo>
                <a:lnTo>
                  <a:pt x="250258" y="3189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SMARTInkShape-Group746"/>
          <p:cNvGrpSpPr/>
          <p:nvPr/>
        </p:nvGrpSpPr>
        <p:grpSpPr>
          <a:xfrm>
            <a:off x="5067823" y="3046812"/>
            <a:ext cx="240778" cy="469265"/>
            <a:chOff x="5067823" y="3046812"/>
            <a:chExt cx="240778" cy="469265"/>
          </a:xfrm>
        </p:grpSpPr>
        <p:sp>
          <p:nvSpPr>
            <p:cNvPr id="231" name="SMARTInkShape-3986"/>
            <p:cNvSpPr/>
            <p:nvPr>
              <p:custDataLst>
                <p:tags r:id="rId59"/>
              </p:custDataLst>
            </p:nvPr>
          </p:nvSpPr>
          <p:spPr>
            <a:xfrm>
              <a:off x="5067823" y="3264565"/>
              <a:ext cx="240778" cy="27806"/>
            </a:xfrm>
            <a:custGeom>
              <a:avLst/>
              <a:gdLst/>
              <a:ahLst/>
              <a:cxnLst/>
              <a:rect l="0" t="0" r="0" b="0"/>
              <a:pathLst>
                <a:path w="240778" h="27806">
                  <a:moveTo>
                    <a:pt x="12177" y="18385"/>
                  </a:moveTo>
                  <a:lnTo>
                    <a:pt x="12177" y="18385"/>
                  </a:lnTo>
                  <a:lnTo>
                    <a:pt x="5435" y="21756"/>
                  </a:lnTo>
                  <a:lnTo>
                    <a:pt x="3449" y="23454"/>
                  </a:lnTo>
                  <a:lnTo>
                    <a:pt x="654" y="27805"/>
                  </a:lnTo>
                  <a:lnTo>
                    <a:pt x="261" y="27487"/>
                  </a:lnTo>
                  <a:lnTo>
                    <a:pt x="0" y="26570"/>
                  </a:lnTo>
                  <a:lnTo>
                    <a:pt x="40991" y="16187"/>
                  </a:lnTo>
                  <a:lnTo>
                    <a:pt x="80452" y="6916"/>
                  </a:lnTo>
                  <a:lnTo>
                    <a:pt x="120365" y="1581"/>
                  </a:lnTo>
                  <a:lnTo>
                    <a:pt x="157593" y="0"/>
                  </a:lnTo>
                  <a:lnTo>
                    <a:pt x="240777" y="5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987"/>
            <p:cNvSpPr/>
            <p:nvPr>
              <p:custDataLst>
                <p:tags r:id="rId60"/>
              </p:custDataLst>
            </p:nvPr>
          </p:nvSpPr>
          <p:spPr>
            <a:xfrm>
              <a:off x="5166639" y="3046812"/>
              <a:ext cx="21312" cy="191689"/>
            </a:xfrm>
            <a:custGeom>
              <a:avLst/>
              <a:gdLst/>
              <a:ahLst/>
              <a:cxnLst/>
              <a:rect l="0" t="0" r="0" b="0"/>
              <a:pathLst>
                <a:path w="21312" h="191689">
                  <a:moveTo>
                    <a:pt x="2261" y="20238"/>
                  </a:moveTo>
                  <a:lnTo>
                    <a:pt x="2261" y="20238"/>
                  </a:lnTo>
                  <a:lnTo>
                    <a:pt x="5632" y="10125"/>
                  </a:lnTo>
                  <a:lnTo>
                    <a:pt x="5214" y="6441"/>
                  </a:lnTo>
                  <a:lnTo>
                    <a:pt x="3524" y="3279"/>
                  </a:lnTo>
                  <a:lnTo>
                    <a:pt x="985" y="465"/>
                  </a:lnTo>
                  <a:lnTo>
                    <a:pt x="0" y="0"/>
                  </a:lnTo>
                  <a:lnTo>
                    <a:pt x="48" y="1102"/>
                  </a:lnTo>
                  <a:lnTo>
                    <a:pt x="10970" y="40418"/>
                  </a:lnTo>
                  <a:lnTo>
                    <a:pt x="18536" y="83099"/>
                  </a:lnTo>
                  <a:lnTo>
                    <a:pt x="20763" y="121633"/>
                  </a:lnTo>
                  <a:lnTo>
                    <a:pt x="21311" y="19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988"/>
            <p:cNvSpPr/>
            <p:nvPr>
              <p:custDataLst>
                <p:tags r:id="rId61"/>
              </p:custDataLst>
            </p:nvPr>
          </p:nvSpPr>
          <p:spPr>
            <a:xfrm>
              <a:off x="5099050" y="3353937"/>
              <a:ext cx="146051" cy="162140"/>
            </a:xfrm>
            <a:custGeom>
              <a:avLst/>
              <a:gdLst/>
              <a:ahLst/>
              <a:cxnLst/>
              <a:rect l="0" t="0" r="0" b="0"/>
              <a:pathLst>
                <a:path w="146051" h="162140">
                  <a:moveTo>
                    <a:pt x="146050" y="5213"/>
                  </a:moveTo>
                  <a:lnTo>
                    <a:pt x="146050" y="5213"/>
                  </a:lnTo>
                  <a:lnTo>
                    <a:pt x="139308" y="8584"/>
                  </a:lnTo>
                  <a:lnTo>
                    <a:pt x="103987" y="11301"/>
                  </a:lnTo>
                  <a:lnTo>
                    <a:pt x="60339" y="2701"/>
                  </a:lnTo>
                  <a:lnTo>
                    <a:pt x="39045" y="0"/>
                  </a:lnTo>
                  <a:lnTo>
                    <a:pt x="29583" y="1250"/>
                  </a:lnTo>
                  <a:lnTo>
                    <a:pt x="26072" y="2571"/>
                  </a:lnTo>
                  <a:lnTo>
                    <a:pt x="23731" y="4157"/>
                  </a:lnTo>
                  <a:lnTo>
                    <a:pt x="21131" y="7801"/>
                  </a:lnTo>
                  <a:lnTo>
                    <a:pt x="21856" y="13654"/>
                  </a:lnTo>
                  <a:lnTo>
                    <a:pt x="30115" y="39028"/>
                  </a:lnTo>
                  <a:lnTo>
                    <a:pt x="32437" y="82949"/>
                  </a:lnTo>
                  <a:lnTo>
                    <a:pt x="35113" y="88682"/>
                  </a:lnTo>
                  <a:lnTo>
                    <a:pt x="37519" y="90491"/>
                  </a:lnTo>
                  <a:lnTo>
                    <a:pt x="81290" y="108797"/>
                  </a:lnTo>
                  <a:lnTo>
                    <a:pt x="95863" y="120767"/>
                  </a:lnTo>
                  <a:lnTo>
                    <a:pt x="99050" y="129242"/>
                  </a:lnTo>
                  <a:lnTo>
                    <a:pt x="99900" y="134466"/>
                  </a:lnTo>
                  <a:lnTo>
                    <a:pt x="99056" y="139359"/>
                  </a:lnTo>
                  <a:lnTo>
                    <a:pt x="94354" y="148560"/>
                  </a:lnTo>
                  <a:lnTo>
                    <a:pt x="85679" y="155470"/>
                  </a:lnTo>
                  <a:lnTo>
                    <a:pt x="74063" y="160188"/>
                  </a:lnTo>
                  <a:lnTo>
                    <a:pt x="51657" y="162139"/>
                  </a:lnTo>
                  <a:lnTo>
                    <a:pt x="35423" y="160095"/>
                  </a:lnTo>
                  <a:lnTo>
                    <a:pt x="0" y="132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747"/>
          <p:cNvGrpSpPr/>
          <p:nvPr/>
        </p:nvGrpSpPr>
        <p:grpSpPr>
          <a:xfrm>
            <a:off x="4241800" y="2794885"/>
            <a:ext cx="579511" cy="1050114"/>
            <a:chOff x="4241800" y="2794885"/>
            <a:chExt cx="579511" cy="1050114"/>
          </a:xfrm>
        </p:grpSpPr>
        <p:sp>
          <p:nvSpPr>
            <p:cNvPr id="235" name="SMARTInkShape-3989"/>
            <p:cNvSpPr/>
            <p:nvPr>
              <p:custDataLst>
                <p:tags r:id="rId54"/>
              </p:custDataLst>
            </p:nvPr>
          </p:nvSpPr>
          <p:spPr>
            <a:xfrm>
              <a:off x="4331660" y="3187700"/>
              <a:ext cx="24441" cy="209551"/>
            </a:xfrm>
            <a:custGeom>
              <a:avLst/>
              <a:gdLst/>
              <a:ahLst/>
              <a:cxnLst/>
              <a:rect l="0" t="0" r="0" b="0"/>
              <a:pathLst>
                <a:path w="24441" h="209551">
                  <a:moveTo>
                    <a:pt x="11740" y="0"/>
                  </a:moveTo>
                  <a:lnTo>
                    <a:pt x="11740" y="0"/>
                  </a:lnTo>
                  <a:lnTo>
                    <a:pt x="8369" y="6742"/>
                  </a:lnTo>
                  <a:lnTo>
                    <a:pt x="2280" y="45434"/>
                  </a:lnTo>
                  <a:lnTo>
                    <a:pt x="0" y="85115"/>
                  </a:lnTo>
                  <a:lnTo>
                    <a:pt x="2695" y="125878"/>
                  </a:lnTo>
                  <a:lnTo>
                    <a:pt x="7963" y="164767"/>
                  </a:lnTo>
                  <a:lnTo>
                    <a:pt x="2444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990"/>
            <p:cNvSpPr/>
            <p:nvPr>
              <p:custDataLst>
                <p:tags r:id="rId55"/>
              </p:custDataLst>
            </p:nvPr>
          </p:nvSpPr>
          <p:spPr>
            <a:xfrm>
              <a:off x="4648200" y="2794885"/>
              <a:ext cx="139701" cy="176128"/>
            </a:xfrm>
            <a:custGeom>
              <a:avLst/>
              <a:gdLst/>
              <a:ahLst/>
              <a:cxnLst/>
              <a:rect l="0" t="0" r="0" b="0"/>
              <a:pathLst>
                <a:path w="139701" h="176128">
                  <a:moveTo>
                    <a:pt x="139700" y="30865"/>
                  </a:moveTo>
                  <a:lnTo>
                    <a:pt x="139700" y="30865"/>
                  </a:lnTo>
                  <a:lnTo>
                    <a:pt x="130861" y="22027"/>
                  </a:lnTo>
                  <a:lnTo>
                    <a:pt x="120602" y="3596"/>
                  </a:lnTo>
                  <a:lnTo>
                    <a:pt x="116394" y="1107"/>
                  </a:lnTo>
                  <a:lnTo>
                    <a:pt x="112173" y="0"/>
                  </a:lnTo>
                  <a:lnTo>
                    <a:pt x="102459" y="2748"/>
                  </a:lnTo>
                  <a:lnTo>
                    <a:pt x="85830" y="11409"/>
                  </a:lnTo>
                  <a:lnTo>
                    <a:pt x="50190" y="44288"/>
                  </a:lnTo>
                  <a:lnTo>
                    <a:pt x="33690" y="74476"/>
                  </a:lnTo>
                  <a:lnTo>
                    <a:pt x="31863" y="86712"/>
                  </a:lnTo>
                  <a:lnTo>
                    <a:pt x="35563" y="87436"/>
                  </a:lnTo>
                  <a:lnTo>
                    <a:pt x="52713" y="88644"/>
                  </a:lnTo>
                  <a:lnTo>
                    <a:pt x="68682" y="96843"/>
                  </a:lnTo>
                  <a:lnTo>
                    <a:pt x="74740" y="102757"/>
                  </a:lnTo>
                  <a:lnTo>
                    <a:pt x="84378" y="118052"/>
                  </a:lnTo>
                  <a:lnTo>
                    <a:pt x="87560" y="137210"/>
                  </a:lnTo>
                  <a:lnTo>
                    <a:pt x="85132" y="154018"/>
                  </a:lnTo>
                  <a:lnTo>
                    <a:pt x="76573" y="167935"/>
                  </a:lnTo>
                  <a:lnTo>
                    <a:pt x="65312" y="172924"/>
                  </a:lnTo>
                  <a:lnTo>
                    <a:pt x="38458" y="176127"/>
                  </a:lnTo>
                  <a:lnTo>
                    <a:pt x="25559" y="172802"/>
                  </a:lnTo>
                  <a:lnTo>
                    <a:pt x="14182" y="166620"/>
                  </a:lnTo>
                  <a:lnTo>
                    <a:pt x="0" y="151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991"/>
            <p:cNvSpPr/>
            <p:nvPr>
              <p:custDataLst>
                <p:tags r:id="rId56"/>
              </p:custDataLst>
            </p:nvPr>
          </p:nvSpPr>
          <p:spPr>
            <a:xfrm>
              <a:off x="4241800" y="3263900"/>
              <a:ext cx="177801" cy="24055"/>
            </a:xfrm>
            <a:custGeom>
              <a:avLst/>
              <a:gdLst/>
              <a:ahLst/>
              <a:cxnLst/>
              <a:rect l="0" t="0" r="0" b="0"/>
              <a:pathLst>
                <a:path w="177801" h="24055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10113" y="22160"/>
                  </a:lnTo>
                  <a:lnTo>
                    <a:pt x="46996" y="24054"/>
                  </a:lnTo>
                  <a:lnTo>
                    <a:pt x="90867" y="20247"/>
                  </a:lnTo>
                  <a:lnTo>
                    <a:pt x="129464" y="17523"/>
                  </a:lnTo>
                  <a:lnTo>
                    <a:pt x="153495" y="1343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992"/>
            <p:cNvSpPr/>
            <p:nvPr>
              <p:custDataLst>
                <p:tags r:id="rId57"/>
              </p:custDataLst>
            </p:nvPr>
          </p:nvSpPr>
          <p:spPr>
            <a:xfrm>
              <a:off x="4749800" y="3654530"/>
              <a:ext cx="71511" cy="190469"/>
            </a:xfrm>
            <a:custGeom>
              <a:avLst/>
              <a:gdLst/>
              <a:ahLst/>
              <a:cxnLst/>
              <a:rect l="0" t="0" r="0" b="0"/>
              <a:pathLst>
                <a:path w="71511" h="190469">
                  <a:moveTo>
                    <a:pt x="6350" y="9420"/>
                  </a:moveTo>
                  <a:lnTo>
                    <a:pt x="6350" y="9420"/>
                  </a:lnTo>
                  <a:lnTo>
                    <a:pt x="15188" y="582"/>
                  </a:lnTo>
                  <a:lnTo>
                    <a:pt x="18592" y="0"/>
                  </a:lnTo>
                  <a:lnTo>
                    <a:pt x="28019" y="1235"/>
                  </a:lnTo>
                  <a:lnTo>
                    <a:pt x="45226" y="9268"/>
                  </a:lnTo>
                  <a:lnTo>
                    <a:pt x="53731" y="16643"/>
                  </a:lnTo>
                  <a:lnTo>
                    <a:pt x="59863" y="25330"/>
                  </a:lnTo>
                  <a:lnTo>
                    <a:pt x="64941" y="36247"/>
                  </a:lnTo>
                  <a:lnTo>
                    <a:pt x="65786" y="46273"/>
                  </a:lnTo>
                  <a:lnTo>
                    <a:pt x="63105" y="56138"/>
                  </a:lnTo>
                  <a:lnTo>
                    <a:pt x="39711" y="94690"/>
                  </a:lnTo>
                  <a:lnTo>
                    <a:pt x="37057" y="98017"/>
                  </a:lnTo>
                  <a:lnTo>
                    <a:pt x="35993" y="101645"/>
                  </a:lnTo>
                  <a:lnTo>
                    <a:pt x="36693" y="109441"/>
                  </a:lnTo>
                  <a:lnTo>
                    <a:pt x="39356" y="115727"/>
                  </a:lnTo>
                  <a:lnTo>
                    <a:pt x="67235" y="158031"/>
                  </a:lnTo>
                  <a:lnTo>
                    <a:pt x="71510" y="172131"/>
                  </a:lnTo>
                  <a:lnTo>
                    <a:pt x="71058" y="183100"/>
                  </a:lnTo>
                  <a:lnTo>
                    <a:pt x="68539" y="186590"/>
                  </a:lnTo>
                  <a:lnTo>
                    <a:pt x="64743" y="188917"/>
                  </a:lnTo>
                  <a:lnTo>
                    <a:pt x="60095" y="190468"/>
                  </a:lnTo>
                  <a:lnTo>
                    <a:pt x="49286" y="190310"/>
                  </a:lnTo>
                  <a:lnTo>
                    <a:pt x="43441" y="189280"/>
                  </a:lnTo>
                  <a:lnTo>
                    <a:pt x="15898" y="169465"/>
                  </a:lnTo>
                  <a:lnTo>
                    <a:pt x="0" y="15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993"/>
            <p:cNvSpPr/>
            <p:nvPr>
              <p:custDataLst>
                <p:tags r:id="rId58"/>
              </p:custDataLst>
            </p:nvPr>
          </p:nvSpPr>
          <p:spPr>
            <a:xfrm>
              <a:off x="4712135" y="3029833"/>
              <a:ext cx="88466" cy="469018"/>
            </a:xfrm>
            <a:custGeom>
              <a:avLst/>
              <a:gdLst/>
              <a:ahLst/>
              <a:cxnLst/>
              <a:rect l="0" t="0" r="0" b="0"/>
              <a:pathLst>
                <a:path w="88466" h="469018">
                  <a:moveTo>
                    <a:pt x="88465" y="5467"/>
                  </a:moveTo>
                  <a:lnTo>
                    <a:pt x="88465" y="5467"/>
                  </a:lnTo>
                  <a:lnTo>
                    <a:pt x="88465" y="2096"/>
                  </a:lnTo>
                  <a:lnTo>
                    <a:pt x="87053" y="1103"/>
                  </a:lnTo>
                  <a:lnTo>
                    <a:pt x="81723" y="0"/>
                  </a:lnTo>
                  <a:lnTo>
                    <a:pt x="76531" y="1391"/>
                  </a:lnTo>
                  <a:lnTo>
                    <a:pt x="74159" y="2750"/>
                  </a:lnTo>
                  <a:lnTo>
                    <a:pt x="37199" y="44974"/>
                  </a:lnTo>
                  <a:lnTo>
                    <a:pt x="12596" y="82880"/>
                  </a:lnTo>
                  <a:lnTo>
                    <a:pt x="1768" y="128655"/>
                  </a:lnTo>
                  <a:lnTo>
                    <a:pt x="0" y="170598"/>
                  </a:lnTo>
                  <a:lnTo>
                    <a:pt x="6436" y="212047"/>
                  </a:lnTo>
                  <a:lnTo>
                    <a:pt x="20651" y="255608"/>
                  </a:lnTo>
                  <a:lnTo>
                    <a:pt x="35689" y="300776"/>
                  </a:lnTo>
                  <a:lnTo>
                    <a:pt x="51661" y="337323"/>
                  </a:lnTo>
                  <a:lnTo>
                    <a:pt x="70377" y="384155"/>
                  </a:lnTo>
                  <a:lnTo>
                    <a:pt x="74700" y="418152"/>
                  </a:lnTo>
                  <a:lnTo>
                    <a:pt x="65337" y="448458"/>
                  </a:lnTo>
                  <a:lnTo>
                    <a:pt x="58935" y="456017"/>
                  </a:lnTo>
                  <a:lnTo>
                    <a:pt x="42414" y="466296"/>
                  </a:lnTo>
                  <a:lnTo>
                    <a:pt x="5915" y="46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1" name="SMARTInkShape-3994"/>
          <p:cNvSpPr/>
          <p:nvPr>
            <p:custDataLst>
              <p:tags r:id="rId3"/>
            </p:custDataLst>
          </p:nvPr>
        </p:nvSpPr>
        <p:spPr>
          <a:xfrm>
            <a:off x="3298783" y="3026805"/>
            <a:ext cx="292258" cy="396582"/>
          </a:xfrm>
          <a:custGeom>
            <a:avLst/>
            <a:gdLst/>
            <a:ahLst/>
            <a:cxnLst/>
            <a:rect l="0" t="0" r="0" b="0"/>
            <a:pathLst>
              <a:path w="292258" h="396582">
                <a:moveTo>
                  <a:pt x="79417" y="179945"/>
                </a:moveTo>
                <a:lnTo>
                  <a:pt x="79417" y="179945"/>
                </a:lnTo>
                <a:lnTo>
                  <a:pt x="70579" y="179945"/>
                </a:lnTo>
                <a:lnTo>
                  <a:pt x="33593" y="168390"/>
                </a:lnTo>
                <a:lnTo>
                  <a:pt x="28407" y="170124"/>
                </a:lnTo>
                <a:lnTo>
                  <a:pt x="18881" y="177697"/>
                </a:lnTo>
                <a:lnTo>
                  <a:pt x="5585" y="193860"/>
                </a:lnTo>
                <a:lnTo>
                  <a:pt x="741" y="209648"/>
                </a:lnTo>
                <a:lnTo>
                  <a:pt x="0" y="227013"/>
                </a:lnTo>
                <a:lnTo>
                  <a:pt x="4375" y="241786"/>
                </a:lnTo>
                <a:lnTo>
                  <a:pt x="14771" y="258632"/>
                </a:lnTo>
                <a:lnTo>
                  <a:pt x="20091" y="261331"/>
                </a:lnTo>
                <a:lnTo>
                  <a:pt x="33529" y="262448"/>
                </a:lnTo>
                <a:lnTo>
                  <a:pt x="47028" y="256829"/>
                </a:lnTo>
                <a:lnTo>
                  <a:pt x="53591" y="252368"/>
                </a:lnTo>
                <a:lnTo>
                  <a:pt x="64646" y="234240"/>
                </a:lnTo>
                <a:lnTo>
                  <a:pt x="76921" y="196267"/>
                </a:lnTo>
                <a:lnTo>
                  <a:pt x="84019" y="149303"/>
                </a:lnTo>
                <a:lnTo>
                  <a:pt x="81878" y="108150"/>
                </a:lnTo>
                <a:lnTo>
                  <a:pt x="80146" y="63579"/>
                </a:lnTo>
                <a:lnTo>
                  <a:pt x="72605" y="17082"/>
                </a:lnTo>
                <a:lnTo>
                  <a:pt x="68629" y="5256"/>
                </a:lnTo>
                <a:lnTo>
                  <a:pt x="64509" y="0"/>
                </a:lnTo>
                <a:lnTo>
                  <a:pt x="62423" y="715"/>
                </a:lnTo>
                <a:lnTo>
                  <a:pt x="58223" y="7153"/>
                </a:lnTo>
                <a:lnTo>
                  <a:pt x="55263" y="29421"/>
                </a:lnTo>
                <a:lnTo>
                  <a:pt x="59333" y="75867"/>
                </a:lnTo>
                <a:lnTo>
                  <a:pt x="68812" y="117759"/>
                </a:lnTo>
                <a:lnTo>
                  <a:pt x="80693" y="162487"/>
                </a:lnTo>
                <a:lnTo>
                  <a:pt x="95609" y="201138"/>
                </a:lnTo>
                <a:lnTo>
                  <a:pt x="117584" y="235173"/>
                </a:lnTo>
                <a:lnTo>
                  <a:pt x="121090" y="236519"/>
                </a:lnTo>
                <a:lnTo>
                  <a:pt x="124838" y="236006"/>
                </a:lnTo>
                <a:lnTo>
                  <a:pt x="128747" y="234252"/>
                </a:lnTo>
                <a:lnTo>
                  <a:pt x="134973" y="226659"/>
                </a:lnTo>
                <a:lnTo>
                  <a:pt x="147919" y="196169"/>
                </a:lnTo>
                <a:lnTo>
                  <a:pt x="149074" y="195700"/>
                </a:lnTo>
                <a:lnTo>
                  <a:pt x="150549" y="196092"/>
                </a:lnTo>
                <a:lnTo>
                  <a:pt x="176389" y="213371"/>
                </a:lnTo>
                <a:lnTo>
                  <a:pt x="188132" y="215968"/>
                </a:lnTo>
                <a:lnTo>
                  <a:pt x="210015" y="214058"/>
                </a:lnTo>
                <a:lnTo>
                  <a:pt x="220480" y="208982"/>
                </a:lnTo>
                <a:lnTo>
                  <a:pt x="242088" y="183178"/>
                </a:lnTo>
                <a:lnTo>
                  <a:pt x="242898" y="183511"/>
                </a:lnTo>
                <a:lnTo>
                  <a:pt x="253292" y="224188"/>
                </a:lnTo>
                <a:lnTo>
                  <a:pt x="266582" y="261304"/>
                </a:lnTo>
                <a:lnTo>
                  <a:pt x="278649" y="298517"/>
                </a:lnTo>
                <a:lnTo>
                  <a:pt x="291606" y="341212"/>
                </a:lnTo>
                <a:lnTo>
                  <a:pt x="292257" y="363802"/>
                </a:lnTo>
                <a:lnTo>
                  <a:pt x="287842" y="383250"/>
                </a:lnTo>
                <a:lnTo>
                  <a:pt x="284689" y="389565"/>
                </a:lnTo>
                <a:lnTo>
                  <a:pt x="281176" y="393775"/>
                </a:lnTo>
                <a:lnTo>
                  <a:pt x="277423" y="396581"/>
                </a:lnTo>
                <a:lnTo>
                  <a:pt x="260082" y="395937"/>
                </a:lnTo>
                <a:lnTo>
                  <a:pt x="248544" y="393790"/>
                </a:lnTo>
                <a:lnTo>
                  <a:pt x="200067" y="3450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SMARTInkShape-Group749"/>
          <p:cNvGrpSpPr/>
          <p:nvPr/>
        </p:nvGrpSpPr>
        <p:grpSpPr>
          <a:xfrm>
            <a:off x="2700515" y="2968730"/>
            <a:ext cx="201436" cy="538262"/>
            <a:chOff x="2700515" y="2968730"/>
            <a:chExt cx="201436" cy="538262"/>
          </a:xfrm>
        </p:grpSpPr>
        <p:sp>
          <p:nvSpPr>
            <p:cNvPr id="242" name="SMARTInkShape-3995"/>
            <p:cNvSpPr/>
            <p:nvPr>
              <p:custDataLst>
                <p:tags r:id="rId51"/>
              </p:custDataLst>
            </p:nvPr>
          </p:nvSpPr>
          <p:spPr>
            <a:xfrm>
              <a:off x="2762250" y="2968730"/>
              <a:ext cx="31751" cy="212621"/>
            </a:xfrm>
            <a:custGeom>
              <a:avLst/>
              <a:gdLst/>
              <a:ahLst/>
              <a:cxnLst/>
              <a:rect l="0" t="0" r="0" b="0"/>
              <a:pathLst>
                <a:path w="31751" h="21262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5761" y="45595"/>
                  </a:lnTo>
                  <a:lnTo>
                    <a:pt x="8115" y="87957"/>
                  </a:lnTo>
                  <a:lnTo>
                    <a:pt x="11342" y="124412"/>
                  </a:lnTo>
                  <a:lnTo>
                    <a:pt x="16061" y="158262"/>
                  </a:lnTo>
                  <a:lnTo>
                    <a:pt x="31750" y="212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996"/>
            <p:cNvSpPr/>
            <p:nvPr>
              <p:custDataLst>
                <p:tags r:id="rId52"/>
              </p:custDataLst>
            </p:nvPr>
          </p:nvSpPr>
          <p:spPr>
            <a:xfrm>
              <a:off x="2730500" y="3328283"/>
              <a:ext cx="139701" cy="178709"/>
            </a:xfrm>
            <a:custGeom>
              <a:avLst/>
              <a:gdLst/>
              <a:ahLst/>
              <a:cxnLst/>
              <a:rect l="0" t="0" r="0" b="0"/>
              <a:pathLst>
                <a:path w="139701" h="178709">
                  <a:moveTo>
                    <a:pt x="139700" y="5467"/>
                  </a:moveTo>
                  <a:lnTo>
                    <a:pt x="139700" y="5467"/>
                  </a:lnTo>
                  <a:lnTo>
                    <a:pt x="96958" y="4761"/>
                  </a:lnTo>
                  <a:lnTo>
                    <a:pt x="69099" y="0"/>
                  </a:lnTo>
                  <a:lnTo>
                    <a:pt x="53949" y="2749"/>
                  </a:lnTo>
                  <a:lnTo>
                    <a:pt x="36893" y="10000"/>
                  </a:lnTo>
                  <a:lnTo>
                    <a:pt x="30978" y="14066"/>
                  </a:lnTo>
                  <a:lnTo>
                    <a:pt x="29825" y="17550"/>
                  </a:lnTo>
                  <a:lnTo>
                    <a:pt x="31633" y="60743"/>
                  </a:lnTo>
                  <a:lnTo>
                    <a:pt x="33580" y="70722"/>
                  </a:lnTo>
                  <a:lnTo>
                    <a:pt x="36091" y="78214"/>
                  </a:lnTo>
                  <a:lnTo>
                    <a:pt x="37835" y="91961"/>
                  </a:lnTo>
                  <a:lnTo>
                    <a:pt x="38629" y="92763"/>
                  </a:lnTo>
                  <a:lnTo>
                    <a:pt x="41393" y="93653"/>
                  </a:lnTo>
                  <a:lnTo>
                    <a:pt x="43117" y="93186"/>
                  </a:lnTo>
                  <a:lnTo>
                    <a:pt x="46915" y="90785"/>
                  </a:lnTo>
                  <a:lnTo>
                    <a:pt x="70232" y="88260"/>
                  </a:lnTo>
                  <a:lnTo>
                    <a:pt x="98820" y="102344"/>
                  </a:lnTo>
                  <a:lnTo>
                    <a:pt x="105774" y="110612"/>
                  </a:lnTo>
                  <a:lnTo>
                    <a:pt x="108616" y="115780"/>
                  </a:lnTo>
                  <a:lnTo>
                    <a:pt x="109892" y="125286"/>
                  </a:lnTo>
                  <a:lnTo>
                    <a:pt x="109245" y="129796"/>
                  </a:lnTo>
                  <a:lnTo>
                    <a:pt x="98221" y="149628"/>
                  </a:lnTo>
                  <a:lnTo>
                    <a:pt x="78178" y="166636"/>
                  </a:lnTo>
                  <a:lnTo>
                    <a:pt x="54365" y="177242"/>
                  </a:lnTo>
                  <a:lnTo>
                    <a:pt x="39684" y="178708"/>
                  </a:lnTo>
                  <a:lnTo>
                    <a:pt x="32806" y="178111"/>
                  </a:lnTo>
                  <a:lnTo>
                    <a:pt x="19519" y="171803"/>
                  </a:lnTo>
                  <a:lnTo>
                    <a:pt x="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997"/>
            <p:cNvSpPr/>
            <p:nvPr>
              <p:custDataLst>
                <p:tags r:id="rId53"/>
              </p:custDataLst>
            </p:nvPr>
          </p:nvSpPr>
          <p:spPr>
            <a:xfrm>
              <a:off x="2700515" y="3238500"/>
              <a:ext cx="201436" cy="17645"/>
            </a:xfrm>
            <a:custGeom>
              <a:avLst/>
              <a:gdLst/>
              <a:ahLst/>
              <a:cxnLst/>
              <a:rect l="0" t="0" r="0" b="0"/>
              <a:pathLst>
                <a:path w="201436" h="17645">
                  <a:moveTo>
                    <a:pt x="10935" y="0"/>
                  </a:moveTo>
                  <a:lnTo>
                    <a:pt x="10935" y="0"/>
                  </a:lnTo>
                  <a:lnTo>
                    <a:pt x="2207" y="9434"/>
                  </a:lnTo>
                  <a:lnTo>
                    <a:pt x="0" y="14305"/>
                  </a:lnTo>
                  <a:lnTo>
                    <a:pt x="823" y="15887"/>
                  </a:lnTo>
                  <a:lnTo>
                    <a:pt x="2782" y="16941"/>
                  </a:lnTo>
                  <a:lnTo>
                    <a:pt x="5500" y="17644"/>
                  </a:lnTo>
                  <a:lnTo>
                    <a:pt x="46638" y="11957"/>
                  </a:lnTo>
                  <a:lnTo>
                    <a:pt x="81956" y="8012"/>
                  </a:lnTo>
                  <a:lnTo>
                    <a:pt x="121703" y="3307"/>
                  </a:lnTo>
                  <a:lnTo>
                    <a:pt x="163735" y="1359"/>
                  </a:lnTo>
                  <a:lnTo>
                    <a:pt x="2014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SMARTInkShape-3998"/>
          <p:cNvSpPr/>
          <p:nvPr>
            <p:custDataLst>
              <p:tags r:id="rId4"/>
            </p:custDataLst>
          </p:nvPr>
        </p:nvSpPr>
        <p:spPr>
          <a:xfrm>
            <a:off x="2330450" y="3206750"/>
            <a:ext cx="1" cy="12701"/>
          </a:xfrm>
          <a:custGeom>
            <a:avLst/>
            <a:gdLst/>
            <a:ahLst/>
            <a:cxnLst/>
            <a:rect l="0" t="0" r="0" b="0"/>
            <a:pathLst>
              <a:path w="1" h="12701">
                <a:moveTo>
                  <a:pt x="0" y="12700"/>
                </a:moveTo>
                <a:lnTo>
                  <a:pt x="0" y="1270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3" name="SMARTInkShape-Group751"/>
          <p:cNvGrpSpPr/>
          <p:nvPr/>
        </p:nvGrpSpPr>
        <p:grpSpPr>
          <a:xfrm>
            <a:off x="1530350" y="2711812"/>
            <a:ext cx="577851" cy="884542"/>
            <a:chOff x="1530350" y="2711812"/>
            <a:chExt cx="577851" cy="884542"/>
          </a:xfrm>
        </p:grpSpPr>
        <p:sp>
          <p:nvSpPr>
            <p:cNvPr id="247" name="SMARTInkShape-3999"/>
            <p:cNvSpPr/>
            <p:nvPr>
              <p:custDataLst>
                <p:tags r:id="rId45"/>
              </p:custDataLst>
            </p:nvPr>
          </p:nvSpPr>
          <p:spPr>
            <a:xfrm>
              <a:off x="1987889" y="3258138"/>
              <a:ext cx="103321" cy="143241"/>
            </a:xfrm>
            <a:custGeom>
              <a:avLst/>
              <a:gdLst/>
              <a:ahLst/>
              <a:cxnLst/>
              <a:rect l="0" t="0" r="0" b="0"/>
              <a:pathLst>
                <a:path w="103321" h="143241">
                  <a:moveTo>
                    <a:pt x="12361" y="5762"/>
                  </a:moveTo>
                  <a:lnTo>
                    <a:pt x="12361" y="5762"/>
                  </a:lnTo>
                  <a:lnTo>
                    <a:pt x="805" y="5762"/>
                  </a:lnTo>
                  <a:lnTo>
                    <a:pt x="424" y="5056"/>
                  </a:lnTo>
                  <a:lnTo>
                    <a:pt x="0" y="2391"/>
                  </a:lnTo>
                  <a:lnTo>
                    <a:pt x="1298" y="1398"/>
                  </a:lnTo>
                  <a:lnTo>
                    <a:pt x="11278" y="0"/>
                  </a:lnTo>
                  <a:lnTo>
                    <a:pt x="37338" y="1410"/>
                  </a:lnTo>
                  <a:lnTo>
                    <a:pt x="63078" y="8273"/>
                  </a:lnTo>
                  <a:lnTo>
                    <a:pt x="67339" y="11669"/>
                  </a:lnTo>
                  <a:lnTo>
                    <a:pt x="72073" y="21087"/>
                  </a:lnTo>
                  <a:lnTo>
                    <a:pt x="72296" y="30447"/>
                  </a:lnTo>
                  <a:lnTo>
                    <a:pt x="69338" y="40016"/>
                  </a:lnTo>
                  <a:lnTo>
                    <a:pt x="59739" y="55893"/>
                  </a:lnTo>
                  <a:lnTo>
                    <a:pt x="41305" y="73065"/>
                  </a:lnTo>
                  <a:lnTo>
                    <a:pt x="39336" y="77537"/>
                  </a:lnTo>
                  <a:lnTo>
                    <a:pt x="39517" y="79718"/>
                  </a:lnTo>
                  <a:lnTo>
                    <a:pt x="41599" y="84022"/>
                  </a:lnTo>
                  <a:lnTo>
                    <a:pt x="53479" y="90412"/>
                  </a:lnTo>
                  <a:lnTo>
                    <a:pt x="93018" y="108594"/>
                  </a:lnTo>
                  <a:lnTo>
                    <a:pt x="102190" y="118937"/>
                  </a:lnTo>
                  <a:lnTo>
                    <a:pt x="103291" y="122134"/>
                  </a:lnTo>
                  <a:lnTo>
                    <a:pt x="103320" y="124971"/>
                  </a:lnTo>
                  <a:lnTo>
                    <a:pt x="102634" y="127568"/>
                  </a:lnTo>
                  <a:lnTo>
                    <a:pt x="91555" y="137966"/>
                  </a:lnTo>
                  <a:lnTo>
                    <a:pt x="78838" y="142130"/>
                  </a:lnTo>
                  <a:lnTo>
                    <a:pt x="71496" y="143240"/>
                  </a:lnTo>
                  <a:lnTo>
                    <a:pt x="59574" y="140712"/>
                  </a:lnTo>
                  <a:lnTo>
                    <a:pt x="36714" y="128034"/>
                  </a:lnTo>
                  <a:lnTo>
                    <a:pt x="25061" y="113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000"/>
            <p:cNvSpPr/>
            <p:nvPr>
              <p:custDataLst>
                <p:tags r:id="rId46"/>
              </p:custDataLst>
            </p:nvPr>
          </p:nvSpPr>
          <p:spPr>
            <a:xfrm>
              <a:off x="1921568" y="3190459"/>
              <a:ext cx="186633" cy="16292"/>
            </a:xfrm>
            <a:custGeom>
              <a:avLst/>
              <a:gdLst/>
              <a:ahLst/>
              <a:cxnLst/>
              <a:rect l="0" t="0" r="0" b="0"/>
              <a:pathLst>
                <a:path w="186633" h="16292">
                  <a:moveTo>
                    <a:pt x="15182" y="16291"/>
                  </a:moveTo>
                  <a:lnTo>
                    <a:pt x="15182" y="16291"/>
                  </a:lnTo>
                  <a:lnTo>
                    <a:pt x="0" y="16291"/>
                  </a:lnTo>
                  <a:lnTo>
                    <a:pt x="39966" y="11221"/>
                  </a:lnTo>
                  <a:lnTo>
                    <a:pt x="86165" y="5308"/>
                  </a:lnTo>
                  <a:lnTo>
                    <a:pt x="123468" y="4100"/>
                  </a:lnTo>
                  <a:lnTo>
                    <a:pt x="170056" y="0"/>
                  </a:lnTo>
                  <a:lnTo>
                    <a:pt x="186632" y="3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001"/>
            <p:cNvSpPr/>
            <p:nvPr>
              <p:custDataLst>
                <p:tags r:id="rId47"/>
              </p:custDataLst>
            </p:nvPr>
          </p:nvSpPr>
          <p:spPr>
            <a:xfrm>
              <a:off x="1921018" y="2966595"/>
              <a:ext cx="128442" cy="151450"/>
            </a:xfrm>
            <a:custGeom>
              <a:avLst/>
              <a:gdLst/>
              <a:ahLst/>
              <a:cxnLst/>
              <a:rect l="0" t="0" r="0" b="0"/>
              <a:pathLst>
                <a:path w="128442" h="151450">
                  <a:moveTo>
                    <a:pt x="15732" y="11555"/>
                  </a:moveTo>
                  <a:lnTo>
                    <a:pt x="15732" y="11555"/>
                  </a:lnTo>
                  <a:lnTo>
                    <a:pt x="15732" y="8184"/>
                  </a:lnTo>
                  <a:lnTo>
                    <a:pt x="13851" y="4648"/>
                  </a:lnTo>
                  <a:lnTo>
                    <a:pt x="12361" y="2717"/>
                  </a:lnTo>
                  <a:lnTo>
                    <a:pt x="8824" y="572"/>
                  </a:lnTo>
                  <a:lnTo>
                    <a:pt x="6893" y="0"/>
                  </a:lnTo>
                  <a:lnTo>
                    <a:pt x="5606" y="324"/>
                  </a:lnTo>
                  <a:lnTo>
                    <a:pt x="4748" y="1245"/>
                  </a:lnTo>
                  <a:lnTo>
                    <a:pt x="0" y="11165"/>
                  </a:lnTo>
                  <a:lnTo>
                    <a:pt x="1036" y="29392"/>
                  </a:lnTo>
                  <a:lnTo>
                    <a:pt x="9182" y="49296"/>
                  </a:lnTo>
                  <a:lnTo>
                    <a:pt x="20533" y="65227"/>
                  </a:lnTo>
                  <a:lnTo>
                    <a:pt x="30566" y="70687"/>
                  </a:lnTo>
                  <a:lnTo>
                    <a:pt x="41375" y="72408"/>
                  </a:lnTo>
                  <a:lnTo>
                    <a:pt x="50883" y="70821"/>
                  </a:lnTo>
                  <a:lnTo>
                    <a:pt x="59812" y="64001"/>
                  </a:lnTo>
                  <a:lnTo>
                    <a:pt x="67779" y="53914"/>
                  </a:lnTo>
                  <a:lnTo>
                    <a:pt x="83526" y="20222"/>
                  </a:lnTo>
                  <a:lnTo>
                    <a:pt x="85176" y="13267"/>
                  </a:lnTo>
                  <a:lnTo>
                    <a:pt x="86017" y="13402"/>
                  </a:lnTo>
                  <a:lnTo>
                    <a:pt x="88833" y="15433"/>
                  </a:lnTo>
                  <a:lnTo>
                    <a:pt x="111584" y="55141"/>
                  </a:lnTo>
                  <a:lnTo>
                    <a:pt x="126453" y="94566"/>
                  </a:lnTo>
                  <a:lnTo>
                    <a:pt x="128441" y="113125"/>
                  </a:lnTo>
                  <a:lnTo>
                    <a:pt x="125562" y="127488"/>
                  </a:lnTo>
                  <a:lnTo>
                    <a:pt x="118873" y="138575"/>
                  </a:lnTo>
                  <a:lnTo>
                    <a:pt x="108845" y="148207"/>
                  </a:lnTo>
                  <a:lnTo>
                    <a:pt x="103912" y="150634"/>
                  </a:lnTo>
                  <a:lnTo>
                    <a:pt x="94670" y="151449"/>
                  </a:lnTo>
                  <a:lnTo>
                    <a:pt x="90935" y="149973"/>
                  </a:lnTo>
                  <a:lnTo>
                    <a:pt x="84904" y="144571"/>
                  </a:lnTo>
                  <a:lnTo>
                    <a:pt x="81753" y="137466"/>
                  </a:lnTo>
                  <a:lnTo>
                    <a:pt x="80913" y="133595"/>
                  </a:lnTo>
                  <a:lnTo>
                    <a:pt x="81763" y="131015"/>
                  </a:lnTo>
                  <a:lnTo>
                    <a:pt x="83742" y="129295"/>
                  </a:lnTo>
                  <a:lnTo>
                    <a:pt x="98282" y="125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002"/>
            <p:cNvSpPr/>
            <p:nvPr>
              <p:custDataLst>
                <p:tags r:id="rId48"/>
              </p:custDataLst>
            </p:nvPr>
          </p:nvSpPr>
          <p:spPr>
            <a:xfrm>
              <a:off x="1530350" y="2711812"/>
              <a:ext cx="88226" cy="160076"/>
            </a:xfrm>
            <a:custGeom>
              <a:avLst/>
              <a:gdLst/>
              <a:ahLst/>
              <a:cxnLst/>
              <a:rect l="0" t="0" r="0" b="0"/>
              <a:pathLst>
                <a:path w="88226" h="160076">
                  <a:moveTo>
                    <a:pt x="12700" y="18688"/>
                  </a:moveTo>
                  <a:lnTo>
                    <a:pt x="12700" y="18688"/>
                  </a:lnTo>
                  <a:lnTo>
                    <a:pt x="12700" y="3761"/>
                  </a:lnTo>
                  <a:lnTo>
                    <a:pt x="14111" y="2387"/>
                  </a:lnTo>
                  <a:lnTo>
                    <a:pt x="19442" y="860"/>
                  </a:lnTo>
                  <a:lnTo>
                    <a:pt x="30377" y="0"/>
                  </a:lnTo>
                  <a:lnTo>
                    <a:pt x="45925" y="3116"/>
                  </a:lnTo>
                  <a:lnTo>
                    <a:pt x="60566" y="11879"/>
                  </a:lnTo>
                  <a:lnTo>
                    <a:pt x="70470" y="23413"/>
                  </a:lnTo>
                  <a:lnTo>
                    <a:pt x="73653" y="33488"/>
                  </a:lnTo>
                  <a:lnTo>
                    <a:pt x="74363" y="43610"/>
                  </a:lnTo>
                  <a:lnTo>
                    <a:pt x="72326" y="50461"/>
                  </a:lnTo>
                  <a:lnTo>
                    <a:pt x="60905" y="68630"/>
                  </a:lnTo>
                  <a:lnTo>
                    <a:pt x="55762" y="72634"/>
                  </a:lnTo>
                  <a:lnTo>
                    <a:pt x="45768" y="75557"/>
                  </a:lnTo>
                  <a:lnTo>
                    <a:pt x="46034" y="76356"/>
                  </a:lnTo>
                  <a:lnTo>
                    <a:pt x="48211" y="79126"/>
                  </a:lnTo>
                  <a:lnTo>
                    <a:pt x="70346" y="90758"/>
                  </a:lnTo>
                  <a:lnTo>
                    <a:pt x="83772" y="107870"/>
                  </a:lnTo>
                  <a:lnTo>
                    <a:pt x="86621" y="114298"/>
                  </a:lnTo>
                  <a:lnTo>
                    <a:pt x="88225" y="128626"/>
                  </a:lnTo>
                  <a:lnTo>
                    <a:pt x="84837" y="138340"/>
                  </a:lnTo>
                  <a:lnTo>
                    <a:pt x="81958" y="142906"/>
                  </a:lnTo>
                  <a:lnTo>
                    <a:pt x="73115" y="149861"/>
                  </a:lnTo>
                  <a:lnTo>
                    <a:pt x="50191" y="160075"/>
                  </a:lnTo>
                  <a:lnTo>
                    <a:pt x="35948" y="158902"/>
                  </a:lnTo>
                  <a:lnTo>
                    <a:pt x="0" y="13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003"/>
            <p:cNvSpPr/>
            <p:nvPr>
              <p:custDataLst>
                <p:tags r:id="rId49"/>
              </p:custDataLst>
            </p:nvPr>
          </p:nvSpPr>
          <p:spPr>
            <a:xfrm>
              <a:off x="1614429" y="3530600"/>
              <a:ext cx="78087" cy="65754"/>
            </a:xfrm>
            <a:custGeom>
              <a:avLst/>
              <a:gdLst/>
              <a:ahLst/>
              <a:cxnLst/>
              <a:rect l="0" t="0" r="0" b="0"/>
              <a:pathLst>
                <a:path w="78087" h="65754">
                  <a:moveTo>
                    <a:pt x="30221" y="0"/>
                  </a:moveTo>
                  <a:lnTo>
                    <a:pt x="30221" y="0"/>
                  </a:lnTo>
                  <a:lnTo>
                    <a:pt x="14673" y="0"/>
                  </a:lnTo>
                  <a:lnTo>
                    <a:pt x="10846" y="1881"/>
                  </a:lnTo>
                  <a:lnTo>
                    <a:pt x="2640" y="8838"/>
                  </a:lnTo>
                  <a:lnTo>
                    <a:pt x="324" y="18509"/>
                  </a:lnTo>
                  <a:lnTo>
                    <a:pt x="0" y="31510"/>
                  </a:lnTo>
                  <a:lnTo>
                    <a:pt x="2208" y="44343"/>
                  </a:lnTo>
                  <a:lnTo>
                    <a:pt x="5196" y="49318"/>
                  </a:lnTo>
                  <a:lnTo>
                    <a:pt x="14160" y="56726"/>
                  </a:lnTo>
                  <a:lnTo>
                    <a:pt x="34478" y="64863"/>
                  </a:lnTo>
                  <a:lnTo>
                    <a:pt x="48341" y="65753"/>
                  </a:lnTo>
                  <a:lnTo>
                    <a:pt x="60852" y="63090"/>
                  </a:lnTo>
                  <a:lnTo>
                    <a:pt x="71116" y="57203"/>
                  </a:lnTo>
                  <a:lnTo>
                    <a:pt x="74418" y="52952"/>
                  </a:lnTo>
                  <a:lnTo>
                    <a:pt x="78086" y="42584"/>
                  </a:lnTo>
                  <a:lnTo>
                    <a:pt x="76948" y="38267"/>
                  </a:lnTo>
                  <a:lnTo>
                    <a:pt x="74072" y="34684"/>
                  </a:lnTo>
                  <a:lnTo>
                    <a:pt x="2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004"/>
            <p:cNvSpPr/>
            <p:nvPr>
              <p:custDataLst>
                <p:tags r:id="rId50"/>
              </p:custDataLst>
            </p:nvPr>
          </p:nvSpPr>
          <p:spPr>
            <a:xfrm>
              <a:off x="1588884" y="2976017"/>
              <a:ext cx="72555" cy="438216"/>
            </a:xfrm>
            <a:custGeom>
              <a:avLst/>
              <a:gdLst/>
              <a:ahLst/>
              <a:cxnLst/>
              <a:rect l="0" t="0" r="0" b="0"/>
              <a:pathLst>
                <a:path w="72555" h="438216">
                  <a:moveTo>
                    <a:pt x="68466" y="27533"/>
                  </a:moveTo>
                  <a:lnTo>
                    <a:pt x="68466" y="27533"/>
                  </a:lnTo>
                  <a:lnTo>
                    <a:pt x="67760" y="17394"/>
                  </a:lnTo>
                  <a:lnTo>
                    <a:pt x="63396" y="6576"/>
                  </a:lnTo>
                  <a:lnTo>
                    <a:pt x="59628" y="1050"/>
                  </a:lnTo>
                  <a:lnTo>
                    <a:pt x="56929" y="0"/>
                  </a:lnTo>
                  <a:lnTo>
                    <a:pt x="50168" y="715"/>
                  </a:lnTo>
                  <a:lnTo>
                    <a:pt x="35058" y="18568"/>
                  </a:lnTo>
                  <a:lnTo>
                    <a:pt x="16763" y="52547"/>
                  </a:lnTo>
                  <a:lnTo>
                    <a:pt x="5624" y="98561"/>
                  </a:lnTo>
                  <a:lnTo>
                    <a:pt x="0" y="138303"/>
                  </a:lnTo>
                  <a:lnTo>
                    <a:pt x="4665" y="181745"/>
                  </a:lnTo>
                  <a:lnTo>
                    <a:pt x="16561" y="225446"/>
                  </a:lnTo>
                  <a:lnTo>
                    <a:pt x="32656" y="265201"/>
                  </a:lnTo>
                  <a:lnTo>
                    <a:pt x="50443" y="311703"/>
                  </a:lnTo>
                  <a:lnTo>
                    <a:pt x="67181" y="357080"/>
                  </a:lnTo>
                  <a:lnTo>
                    <a:pt x="72554" y="377687"/>
                  </a:lnTo>
                  <a:lnTo>
                    <a:pt x="70775" y="399472"/>
                  </a:lnTo>
                  <a:lnTo>
                    <a:pt x="62408" y="420429"/>
                  </a:lnTo>
                  <a:lnTo>
                    <a:pt x="53074" y="429813"/>
                  </a:lnTo>
                  <a:lnTo>
                    <a:pt x="39681" y="437180"/>
                  </a:lnTo>
                  <a:lnTo>
                    <a:pt x="36576" y="438215"/>
                  </a:lnTo>
                  <a:lnTo>
                    <a:pt x="22093" y="436299"/>
                  </a:lnTo>
                  <a:lnTo>
                    <a:pt x="16106" y="433103"/>
                  </a:lnTo>
                  <a:lnTo>
                    <a:pt x="14150" y="430742"/>
                  </a:lnTo>
                  <a:lnTo>
                    <a:pt x="17666" y="43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752"/>
          <p:cNvGrpSpPr/>
          <p:nvPr/>
        </p:nvGrpSpPr>
        <p:grpSpPr>
          <a:xfrm>
            <a:off x="1035050" y="3232411"/>
            <a:ext cx="222251" cy="132073"/>
            <a:chOff x="1035050" y="3232411"/>
            <a:chExt cx="222251" cy="132073"/>
          </a:xfrm>
        </p:grpSpPr>
        <p:sp>
          <p:nvSpPr>
            <p:cNvPr id="254" name="SMARTInkShape-4005"/>
            <p:cNvSpPr/>
            <p:nvPr>
              <p:custDataLst>
                <p:tags r:id="rId43"/>
              </p:custDataLst>
            </p:nvPr>
          </p:nvSpPr>
          <p:spPr>
            <a:xfrm>
              <a:off x="1092096" y="3340100"/>
              <a:ext cx="165205" cy="24384"/>
            </a:xfrm>
            <a:custGeom>
              <a:avLst/>
              <a:gdLst/>
              <a:ahLst/>
              <a:cxnLst/>
              <a:rect l="0" t="0" r="0" b="0"/>
              <a:pathLst>
                <a:path w="165205" h="24384">
                  <a:moveTo>
                    <a:pt x="19154" y="0"/>
                  </a:moveTo>
                  <a:lnTo>
                    <a:pt x="19154" y="0"/>
                  </a:lnTo>
                  <a:lnTo>
                    <a:pt x="15783" y="6742"/>
                  </a:lnTo>
                  <a:lnTo>
                    <a:pt x="0" y="21967"/>
                  </a:lnTo>
                  <a:lnTo>
                    <a:pt x="34" y="23113"/>
                  </a:lnTo>
                  <a:lnTo>
                    <a:pt x="5718" y="24383"/>
                  </a:lnTo>
                  <a:lnTo>
                    <a:pt x="47802" y="20196"/>
                  </a:lnTo>
                  <a:lnTo>
                    <a:pt x="85027" y="14529"/>
                  </a:lnTo>
                  <a:lnTo>
                    <a:pt x="127650" y="8381"/>
                  </a:lnTo>
                  <a:lnTo>
                    <a:pt x="165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006"/>
            <p:cNvSpPr/>
            <p:nvPr>
              <p:custDataLst>
                <p:tags r:id="rId44"/>
              </p:custDataLst>
            </p:nvPr>
          </p:nvSpPr>
          <p:spPr>
            <a:xfrm>
              <a:off x="1035050" y="3232411"/>
              <a:ext cx="152401" cy="12440"/>
            </a:xfrm>
            <a:custGeom>
              <a:avLst/>
              <a:gdLst/>
              <a:ahLst/>
              <a:cxnLst/>
              <a:rect l="0" t="0" r="0" b="0"/>
              <a:pathLst>
                <a:path w="152401" h="12440">
                  <a:moveTo>
                    <a:pt x="0" y="6089"/>
                  </a:moveTo>
                  <a:lnTo>
                    <a:pt x="0" y="6089"/>
                  </a:lnTo>
                  <a:lnTo>
                    <a:pt x="3371" y="6089"/>
                  </a:lnTo>
                  <a:lnTo>
                    <a:pt x="27299" y="1063"/>
                  </a:lnTo>
                  <a:lnTo>
                    <a:pt x="64737" y="0"/>
                  </a:lnTo>
                  <a:lnTo>
                    <a:pt x="100869" y="3188"/>
                  </a:lnTo>
                  <a:lnTo>
                    <a:pt x="152400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753"/>
          <p:cNvGrpSpPr/>
          <p:nvPr/>
        </p:nvGrpSpPr>
        <p:grpSpPr>
          <a:xfrm>
            <a:off x="1524000" y="1365250"/>
            <a:ext cx="889001" cy="704851"/>
            <a:chOff x="1524000" y="1365250"/>
            <a:chExt cx="889001" cy="704851"/>
          </a:xfrm>
        </p:grpSpPr>
        <p:sp>
          <p:nvSpPr>
            <p:cNvPr id="257" name="SMARTInkShape-4007"/>
            <p:cNvSpPr/>
            <p:nvPr>
              <p:custDataLst>
                <p:tags r:id="rId38"/>
              </p:custDataLst>
            </p:nvPr>
          </p:nvSpPr>
          <p:spPr>
            <a:xfrm>
              <a:off x="2108200" y="1930400"/>
              <a:ext cx="89846" cy="139701"/>
            </a:xfrm>
            <a:custGeom>
              <a:avLst/>
              <a:gdLst/>
              <a:ahLst/>
              <a:cxnLst/>
              <a:rect l="0" t="0" r="0" b="0"/>
              <a:pathLst>
                <a:path w="89846" h="139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36126" y="9643"/>
                  </a:lnTo>
                  <a:lnTo>
                    <a:pt x="45355" y="15165"/>
                  </a:lnTo>
                  <a:lnTo>
                    <a:pt x="48380" y="22968"/>
                  </a:lnTo>
                  <a:lnTo>
                    <a:pt x="49019" y="32786"/>
                  </a:lnTo>
                  <a:lnTo>
                    <a:pt x="43680" y="50587"/>
                  </a:lnTo>
                  <a:lnTo>
                    <a:pt x="41820" y="54891"/>
                  </a:lnTo>
                  <a:lnTo>
                    <a:pt x="35990" y="61555"/>
                  </a:lnTo>
                  <a:lnTo>
                    <a:pt x="26020" y="69365"/>
                  </a:lnTo>
                  <a:lnTo>
                    <a:pt x="68152" y="92623"/>
                  </a:lnTo>
                  <a:lnTo>
                    <a:pt x="86265" y="113154"/>
                  </a:lnTo>
                  <a:lnTo>
                    <a:pt x="89260" y="117769"/>
                  </a:lnTo>
                  <a:lnTo>
                    <a:pt x="89845" y="121551"/>
                  </a:lnTo>
                  <a:lnTo>
                    <a:pt x="88825" y="124779"/>
                  </a:lnTo>
                  <a:lnTo>
                    <a:pt x="83927" y="130246"/>
                  </a:lnTo>
                  <a:lnTo>
                    <a:pt x="77047" y="135028"/>
                  </a:lnTo>
                  <a:lnTo>
                    <a:pt x="40023" y="139085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008"/>
            <p:cNvSpPr/>
            <p:nvPr>
              <p:custDataLst>
                <p:tags r:id="rId39"/>
              </p:custDataLst>
            </p:nvPr>
          </p:nvSpPr>
          <p:spPr>
            <a:xfrm>
              <a:off x="2008041" y="1752861"/>
              <a:ext cx="87460" cy="253740"/>
            </a:xfrm>
            <a:custGeom>
              <a:avLst/>
              <a:gdLst/>
              <a:ahLst/>
              <a:cxnLst/>
              <a:rect l="0" t="0" r="0" b="0"/>
              <a:pathLst>
                <a:path w="87460" h="253740">
                  <a:moveTo>
                    <a:pt x="87459" y="6089"/>
                  </a:moveTo>
                  <a:lnTo>
                    <a:pt x="87459" y="6089"/>
                  </a:lnTo>
                  <a:lnTo>
                    <a:pt x="87459" y="0"/>
                  </a:lnTo>
                  <a:lnTo>
                    <a:pt x="86753" y="10635"/>
                  </a:lnTo>
                  <a:lnTo>
                    <a:pt x="75249" y="48551"/>
                  </a:lnTo>
                  <a:lnTo>
                    <a:pt x="59621" y="93734"/>
                  </a:lnTo>
                  <a:lnTo>
                    <a:pt x="42945" y="130881"/>
                  </a:lnTo>
                  <a:lnTo>
                    <a:pt x="22692" y="174986"/>
                  </a:lnTo>
                  <a:lnTo>
                    <a:pt x="3424" y="221207"/>
                  </a:lnTo>
                  <a:lnTo>
                    <a:pt x="0" y="237436"/>
                  </a:lnTo>
                  <a:lnTo>
                    <a:pt x="4909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009"/>
            <p:cNvSpPr/>
            <p:nvPr>
              <p:custDataLst>
                <p:tags r:id="rId40"/>
              </p:custDataLst>
            </p:nvPr>
          </p:nvSpPr>
          <p:spPr>
            <a:xfrm>
              <a:off x="1860550" y="1717669"/>
              <a:ext cx="135554" cy="185871"/>
            </a:xfrm>
            <a:custGeom>
              <a:avLst/>
              <a:gdLst/>
              <a:ahLst/>
              <a:cxnLst/>
              <a:rect l="0" t="0" r="0" b="0"/>
              <a:pathLst>
                <a:path w="135554" h="185871">
                  <a:moveTo>
                    <a:pt x="0" y="15881"/>
                  </a:moveTo>
                  <a:lnTo>
                    <a:pt x="0" y="15881"/>
                  </a:lnTo>
                  <a:lnTo>
                    <a:pt x="3371" y="12510"/>
                  </a:lnTo>
                  <a:lnTo>
                    <a:pt x="5026" y="8973"/>
                  </a:lnTo>
                  <a:lnTo>
                    <a:pt x="6272" y="3520"/>
                  </a:lnTo>
                  <a:lnTo>
                    <a:pt x="6348" y="41882"/>
                  </a:lnTo>
                  <a:lnTo>
                    <a:pt x="11993" y="54248"/>
                  </a:lnTo>
                  <a:lnTo>
                    <a:pt x="25191" y="69347"/>
                  </a:lnTo>
                  <a:lnTo>
                    <a:pt x="29494" y="72692"/>
                  </a:lnTo>
                  <a:lnTo>
                    <a:pt x="34479" y="74216"/>
                  </a:lnTo>
                  <a:lnTo>
                    <a:pt x="45663" y="74028"/>
                  </a:lnTo>
                  <a:lnTo>
                    <a:pt x="55807" y="69711"/>
                  </a:lnTo>
                  <a:lnTo>
                    <a:pt x="65725" y="61678"/>
                  </a:lnTo>
                  <a:lnTo>
                    <a:pt x="81798" y="41288"/>
                  </a:lnTo>
                  <a:lnTo>
                    <a:pt x="100151" y="0"/>
                  </a:lnTo>
                  <a:lnTo>
                    <a:pt x="100634" y="355"/>
                  </a:lnTo>
                  <a:lnTo>
                    <a:pt x="111008" y="41038"/>
                  </a:lnTo>
                  <a:lnTo>
                    <a:pt x="125983" y="85115"/>
                  </a:lnTo>
                  <a:lnTo>
                    <a:pt x="135553" y="129197"/>
                  </a:lnTo>
                  <a:lnTo>
                    <a:pt x="134800" y="145972"/>
                  </a:lnTo>
                  <a:lnTo>
                    <a:pt x="127037" y="170686"/>
                  </a:lnTo>
                  <a:lnTo>
                    <a:pt x="123497" y="176235"/>
                  </a:lnTo>
                  <a:lnTo>
                    <a:pt x="115801" y="182399"/>
                  </a:lnTo>
                  <a:lnTo>
                    <a:pt x="103534" y="185870"/>
                  </a:lnTo>
                  <a:lnTo>
                    <a:pt x="93287" y="182918"/>
                  </a:lnTo>
                  <a:lnTo>
                    <a:pt x="76204" y="172897"/>
                  </a:lnTo>
                  <a:lnTo>
                    <a:pt x="74792" y="169242"/>
                  </a:lnTo>
                  <a:lnTo>
                    <a:pt x="82550" y="142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010"/>
            <p:cNvSpPr/>
            <p:nvPr>
              <p:custDataLst>
                <p:tags r:id="rId41"/>
              </p:custDataLst>
            </p:nvPr>
          </p:nvSpPr>
          <p:spPr>
            <a:xfrm>
              <a:off x="1763331" y="1447800"/>
              <a:ext cx="649670" cy="24777"/>
            </a:xfrm>
            <a:custGeom>
              <a:avLst/>
              <a:gdLst/>
              <a:ahLst/>
              <a:cxnLst/>
              <a:rect l="0" t="0" r="0" b="0"/>
              <a:pathLst>
                <a:path w="649670" h="24777">
                  <a:moveTo>
                    <a:pt x="84519" y="0"/>
                  </a:moveTo>
                  <a:lnTo>
                    <a:pt x="84519" y="0"/>
                  </a:lnTo>
                  <a:lnTo>
                    <a:pt x="36956" y="8838"/>
                  </a:lnTo>
                  <a:lnTo>
                    <a:pt x="4418" y="18298"/>
                  </a:lnTo>
                  <a:lnTo>
                    <a:pt x="74" y="20665"/>
                  </a:lnTo>
                  <a:lnTo>
                    <a:pt x="0" y="22243"/>
                  </a:lnTo>
                  <a:lnTo>
                    <a:pt x="2773" y="23295"/>
                  </a:lnTo>
                  <a:lnTo>
                    <a:pt x="37015" y="24776"/>
                  </a:lnTo>
                  <a:lnTo>
                    <a:pt x="77264" y="21844"/>
                  </a:lnTo>
                  <a:lnTo>
                    <a:pt x="119372" y="16507"/>
                  </a:lnTo>
                  <a:lnTo>
                    <a:pt x="166499" y="13828"/>
                  </a:lnTo>
                  <a:lnTo>
                    <a:pt x="201388" y="11320"/>
                  </a:lnTo>
                  <a:lnTo>
                    <a:pt x="238766" y="8559"/>
                  </a:lnTo>
                  <a:lnTo>
                    <a:pt x="278897" y="7332"/>
                  </a:lnTo>
                  <a:lnTo>
                    <a:pt x="318370" y="6786"/>
                  </a:lnTo>
                  <a:lnTo>
                    <a:pt x="357786" y="5838"/>
                  </a:lnTo>
                  <a:lnTo>
                    <a:pt x="398823" y="3065"/>
                  </a:lnTo>
                  <a:lnTo>
                    <a:pt x="436817" y="3244"/>
                  </a:lnTo>
                  <a:lnTo>
                    <a:pt x="472518" y="4970"/>
                  </a:lnTo>
                  <a:lnTo>
                    <a:pt x="507200" y="5736"/>
                  </a:lnTo>
                  <a:lnTo>
                    <a:pt x="551717" y="2797"/>
                  </a:lnTo>
                  <a:lnTo>
                    <a:pt x="6496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011"/>
            <p:cNvSpPr/>
            <p:nvPr>
              <p:custDataLst>
                <p:tags r:id="rId42"/>
              </p:custDataLst>
            </p:nvPr>
          </p:nvSpPr>
          <p:spPr>
            <a:xfrm>
              <a:off x="1524000" y="1365250"/>
              <a:ext cx="836151" cy="50766"/>
            </a:xfrm>
            <a:custGeom>
              <a:avLst/>
              <a:gdLst/>
              <a:ahLst/>
              <a:cxnLst/>
              <a:rect l="0" t="0" r="0" b="0"/>
              <a:pathLst>
                <a:path w="836151" h="50766">
                  <a:moveTo>
                    <a:pt x="0" y="44450"/>
                  </a:moveTo>
                  <a:lnTo>
                    <a:pt x="0" y="44450"/>
                  </a:lnTo>
                  <a:lnTo>
                    <a:pt x="0" y="47821"/>
                  </a:lnTo>
                  <a:lnTo>
                    <a:pt x="7526" y="49476"/>
                  </a:lnTo>
                  <a:lnTo>
                    <a:pt x="51922" y="50626"/>
                  </a:lnTo>
                  <a:lnTo>
                    <a:pt x="85401" y="50722"/>
                  </a:lnTo>
                  <a:lnTo>
                    <a:pt x="118154" y="50765"/>
                  </a:lnTo>
                  <a:lnTo>
                    <a:pt x="164360" y="48908"/>
                  </a:lnTo>
                  <a:lnTo>
                    <a:pt x="195816" y="45726"/>
                  </a:lnTo>
                  <a:lnTo>
                    <a:pt x="230963" y="41960"/>
                  </a:lnTo>
                  <a:lnTo>
                    <a:pt x="269632" y="37934"/>
                  </a:lnTo>
                  <a:lnTo>
                    <a:pt x="309631" y="34498"/>
                  </a:lnTo>
                  <a:lnTo>
                    <a:pt x="348575" y="32971"/>
                  </a:lnTo>
                  <a:lnTo>
                    <a:pt x="390813" y="32293"/>
                  </a:lnTo>
                  <a:lnTo>
                    <a:pt x="434750" y="31286"/>
                  </a:lnTo>
                  <a:lnTo>
                    <a:pt x="477796" y="28486"/>
                  </a:lnTo>
                  <a:lnTo>
                    <a:pt x="518565" y="26772"/>
                  </a:lnTo>
                  <a:lnTo>
                    <a:pt x="557145" y="25304"/>
                  </a:lnTo>
                  <a:lnTo>
                    <a:pt x="593107" y="22300"/>
                  </a:lnTo>
                  <a:lnTo>
                    <a:pt x="626024" y="20494"/>
                  </a:lnTo>
                  <a:lnTo>
                    <a:pt x="672322" y="19478"/>
                  </a:lnTo>
                  <a:lnTo>
                    <a:pt x="703799" y="18535"/>
                  </a:lnTo>
                  <a:lnTo>
                    <a:pt x="738955" y="15763"/>
                  </a:lnTo>
                  <a:lnTo>
                    <a:pt x="771984" y="12180"/>
                  </a:lnTo>
                  <a:lnTo>
                    <a:pt x="816575" y="4131"/>
                  </a:lnTo>
                  <a:lnTo>
                    <a:pt x="836150" y="816"/>
                  </a:lnTo>
                  <a:lnTo>
                    <a:pt x="831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3" name="SMARTInkShape-4012"/>
          <p:cNvSpPr/>
          <p:nvPr>
            <p:custDataLst>
              <p:tags r:id="rId5"/>
            </p:custDataLst>
          </p:nvPr>
        </p:nvSpPr>
        <p:spPr>
          <a:xfrm>
            <a:off x="7475038" y="812854"/>
            <a:ext cx="334110" cy="528610"/>
          </a:xfrm>
          <a:custGeom>
            <a:avLst/>
            <a:gdLst/>
            <a:ahLst/>
            <a:cxnLst/>
            <a:rect l="0" t="0" r="0" b="0"/>
            <a:pathLst>
              <a:path w="334110" h="528610">
                <a:moveTo>
                  <a:pt x="100512" y="234896"/>
                </a:moveTo>
                <a:lnTo>
                  <a:pt x="100512" y="234896"/>
                </a:lnTo>
                <a:lnTo>
                  <a:pt x="97141" y="231525"/>
                </a:lnTo>
                <a:lnTo>
                  <a:pt x="95486" y="227988"/>
                </a:lnTo>
                <a:lnTo>
                  <a:pt x="95044" y="226058"/>
                </a:lnTo>
                <a:lnTo>
                  <a:pt x="91052" y="219969"/>
                </a:lnTo>
                <a:lnTo>
                  <a:pt x="85401" y="213697"/>
                </a:lnTo>
                <a:lnTo>
                  <a:pt x="79450" y="211363"/>
                </a:lnTo>
                <a:lnTo>
                  <a:pt x="60760" y="209865"/>
                </a:lnTo>
                <a:lnTo>
                  <a:pt x="50859" y="213423"/>
                </a:lnTo>
                <a:lnTo>
                  <a:pt x="29634" y="230576"/>
                </a:lnTo>
                <a:lnTo>
                  <a:pt x="11307" y="258310"/>
                </a:lnTo>
                <a:lnTo>
                  <a:pt x="2585" y="289968"/>
                </a:lnTo>
                <a:lnTo>
                  <a:pt x="0" y="311578"/>
                </a:lnTo>
                <a:lnTo>
                  <a:pt x="3164" y="315651"/>
                </a:lnTo>
                <a:lnTo>
                  <a:pt x="16088" y="320176"/>
                </a:lnTo>
                <a:lnTo>
                  <a:pt x="31711" y="318424"/>
                </a:lnTo>
                <a:lnTo>
                  <a:pt x="39829" y="315981"/>
                </a:lnTo>
                <a:lnTo>
                  <a:pt x="68107" y="295689"/>
                </a:lnTo>
                <a:lnTo>
                  <a:pt x="95470" y="264543"/>
                </a:lnTo>
                <a:lnTo>
                  <a:pt x="120943" y="217521"/>
                </a:lnTo>
                <a:lnTo>
                  <a:pt x="130789" y="175185"/>
                </a:lnTo>
                <a:lnTo>
                  <a:pt x="134430" y="138508"/>
                </a:lnTo>
                <a:lnTo>
                  <a:pt x="133695" y="101040"/>
                </a:lnTo>
                <a:lnTo>
                  <a:pt x="127475" y="53547"/>
                </a:lnTo>
                <a:lnTo>
                  <a:pt x="119453" y="11239"/>
                </a:lnTo>
                <a:lnTo>
                  <a:pt x="117372" y="3242"/>
                </a:lnTo>
                <a:lnTo>
                  <a:pt x="114574" y="26"/>
                </a:lnTo>
                <a:lnTo>
                  <a:pt x="111297" y="0"/>
                </a:lnTo>
                <a:lnTo>
                  <a:pt x="107702" y="2098"/>
                </a:lnTo>
                <a:lnTo>
                  <a:pt x="101825" y="13838"/>
                </a:lnTo>
                <a:lnTo>
                  <a:pt x="96432" y="44044"/>
                </a:lnTo>
                <a:lnTo>
                  <a:pt x="94835" y="80510"/>
                </a:lnTo>
                <a:lnTo>
                  <a:pt x="98125" y="119302"/>
                </a:lnTo>
                <a:lnTo>
                  <a:pt x="106154" y="159018"/>
                </a:lnTo>
                <a:lnTo>
                  <a:pt x="114884" y="194304"/>
                </a:lnTo>
                <a:lnTo>
                  <a:pt x="128289" y="232276"/>
                </a:lnTo>
                <a:lnTo>
                  <a:pt x="145039" y="263228"/>
                </a:lnTo>
                <a:lnTo>
                  <a:pt x="148541" y="263662"/>
                </a:lnTo>
                <a:lnTo>
                  <a:pt x="152287" y="261129"/>
                </a:lnTo>
                <a:lnTo>
                  <a:pt x="159506" y="250788"/>
                </a:lnTo>
                <a:lnTo>
                  <a:pt x="166832" y="229806"/>
                </a:lnTo>
                <a:lnTo>
                  <a:pt x="175691" y="187908"/>
                </a:lnTo>
                <a:lnTo>
                  <a:pt x="177442" y="189460"/>
                </a:lnTo>
                <a:lnTo>
                  <a:pt x="199019" y="221163"/>
                </a:lnTo>
                <a:lnTo>
                  <a:pt x="209910" y="228322"/>
                </a:lnTo>
                <a:lnTo>
                  <a:pt x="223687" y="230093"/>
                </a:lnTo>
                <a:lnTo>
                  <a:pt x="231313" y="229577"/>
                </a:lnTo>
                <a:lnTo>
                  <a:pt x="245428" y="223360"/>
                </a:lnTo>
                <a:lnTo>
                  <a:pt x="265276" y="206078"/>
                </a:lnTo>
                <a:lnTo>
                  <a:pt x="287986" y="177855"/>
                </a:lnTo>
                <a:lnTo>
                  <a:pt x="288994" y="177819"/>
                </a:lnTo>
                <a:lnTo>
                  <a:pt x="290115" y="183423"/>
                </a:lnTo>
                <a:lnTo>
                  <a:pt x="294206" y="221122"/>
                </a:lnTo>
                <a:lnTo>
                  <a:pt x="299798" y="263349"/>
                </a:lnTo>
                <a:lnTo>
                  <a:pt x="312665" y="307140"/>
                </a:lnTo>
                <a:lnTo>
                  <a:pt x="322178" y="353092"/>
                </a:lnTo>
                <a:lnTo>
                  <a:pt x="330899" y="392605"/>
                </a:lnTo>
                <a:lnTo>
                  <a:pt x="334109" y="430027"/>
                </a:lnTo>
                <a:lnTo>
                  <a:pt x="331433" y="474315"/>
                </a:lnTo>
                <a:lnTo>
                  <a:pt x="317732" y="516511"/>
                </a:lnTo>
                <a:lnTo>
                  <a:pt x="312353" y="522123"/>
                </a:lnTo>
                <a:lnTo>
                  <a:pt x="298850" y="528358"/>
                </a:lnTo>
                <a:lnTo>
                  <a:pt x="292710" y="528609"/>
                </a:lnTo>
                <a:lnTo>
                  <a:pt x="282123" y="525126"/>
                </a:lnTo>
                <a:lnTo>
                  <a:pt x="272715" y="509467"/>
                </a:lnTo>
                <a:lnTo>
                  <a:pt x="259262" y="4571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SMARTInkShape-Group755"/>
          <p:cNvGrpSpPr/>
          <p:nvPr/>
        </p:nvGrpSpPr>
        <p:grpSpPr>
          <a:xfrm>
            <a:off x="6019800" y="311907"/>
            <a:ext cx="1204780" cy="1448400"/>
            <a:chOff x="6019800" y="311907"/>
            <a:chExt cx="1204780" cy="1448400"/>
          </a:xfrm>
        </p:grpSpPr>
        <p:sp>
          <p:nvSpPr>
            <p:cNvPr id="264" name="SMARTInkShape-4013"/>
            <p:cNvSpPr/>
            <p:nvPr>
              <p:custDataLst>
                <p:tags r:id="rId28"/>
              </p:custDataLst>
            </p:nvPr>
          </p:nvSpPr>
          <p:spPr>
            <a:xfrm>
              <a:off x="7156450" y="831850"/>
              <a:ext cx="68130" cy="330201"/>
            </a:xfrm>
            <a:custGeom>
              <a:avLst/>
              <a:gdLst/>
              <a:ahLst/>
              <a:cxnLst/>
              <a:rect l="0" t="0" r="0" b="0"/>
              <a:pathLst>
                <a:path w="68130" h="3302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21047" y="6742"/>
                  </a:lnTo>
                  <a:lnTo>
                    <a:pt x="38692" y="34532"/>
                  </a:lnTo>
                  <a:lnTo>
                    <a:pt x="53954" y="74045"/>
                  </a:lnTo>
                  <a:lnTo>
                    <a:pt x="65979" y="119963"/>
                  </a:lnTo>
                  <a:lnTo>
                    <a:pt x="68129" y="151389"/>
                  </a:lnTo>
                  <a:lnTo>
                    <a:pt x="65322" y="186523"/>
                  </a:lnTo>
                  <a:lnTo>
                    <a:pt x="60077" y="220482"/>
                  </a:lnTo>
                  <a:lnTo>
                    <a:pt x="52451" y="260140"/>
                  </a:lnTo>
                  <a:lnTo>
                    <a:pt x="40862" y="296271"/>
                  </a:lnTo>
                  <a:lnTo>
                    <a:pt x="30156" y="313709"/>
                  </a:lnTo>
                  <a:lnTo>
                    <a:pt x="635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014"/>
            <p:cNvSpPr/>
            <p:nvPr>
              <p:custDataLst>
                <p:tags r:id="rId29"/>
              </p:custDataLst>
            </p:nvPr>
          </p:nvSpPr>
          <p:spPr>
            <a:xfrm>
              <a:off x="6972300" y="980906"/>
              <a:ext cx="98131" cy="235422"/>
            </a:xfrm>
            <a:custGeom>
              <a:avLst/>
              <a:gdLst/>
              <a:ahLst/>
              <a:cxnLst/>
              <a:rect l="0" t="0" r="0" b="0"/>
              <a:pathLst>
                <a:path w="98131" h="235422">
                  <a:moveTo>
                    <a:pt x="0" y="28744"/>
                  </a:moveTo>
                  <a:lnTo>
                    <a:pt x="0" y="28744"/>
                  </a:lnTo>
                  <a:lnTo>
                    <a:pt x="5467" y="12342"/>
                  </a:lnTo>
                  <a:lnTo>
                    <a:pt x="5056" y="12165"/>
                  </a:lnTo>
                  <a:lnTo>
                    <a:pt x="2718" y="13850"/>
                  </a:lnTo>
                  <a:lnTo>
                    <a:pt x="1207" y="18832"/>
                  </a:lnTo>
                  <a:lnTo>
                    <a:pt x="1242" y="26455"/>
                  </a:lnTo>
                  <a:lnTo>
                    <a:pt x="8909" y="51308"/>
                  </a:lnTo>
                  <a:lnTo>
                    <a:pt x="12896" y="56411"/>
                  </a:lnTo>
                  <a:lnTo>
                    <a:pt x="14947" y="57772"/>
                  </a:lnTo>
                  <a:lnTo>
                    <a:pt x="18431" y="57268"/>
                  </a:lnTo>
                  <a:lnTo>
                    <a:pt x="45204" y="42578"/>
                  </a:lnTo>
                  <a:lnTo>
                    <a:pt x="68587" y="17705"/>
                  </a:lnTo>
                  <a:lnTo>
                    <a:pt x="80572" y="0"/>
                  </a:lnTo>
                  <a:lnTo>
                    <a:pt x="77377" y="42611"/>
                  </a:lnTo>
                  <a:lnTo>
                    <a:pt x="82114" y="80282"/>
                  </a:lnTo>
                  <a:lnTo>
                    <a:pt x="90731" y="121312"/>
                  </a:lnTo>
                  <a:lnTo>
                    <a:pt x="96238" y="167496"/>
                  </a:lnTo>
                  <a:lnTo>
                    <a:pt x="98130" y="199913"/>
                  </a:lnTo>
                  <a:lnTo>
                    <a:pt x="92449" y="232359"/>
                  </a:lnTo>
                  <a:lnTo>
                    <a:pt x="89853" y="235043"/>
                  </a:lnTo>
                  <a:lnTo>
                    <a:pt x="86713" y="235421"/>
                  </a:lnTo>
                  <a:lnTo>
                    <a:pt x="83209" y="234262"/>
                  </a:lnTo>
                  <a:lnTo>
                    <a:pt x="77433" y="225448"/>
                  </a:lnTo>
                  <a:lnTo>
                    <a:pt x="63500" y="174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015"/>
            <p:cNvSpPr/>
            <p:nvPr>
              <p:custDataLst>
                <p:tags r:id="rId30"/>
              </p:custDataLst>
            </p:nvPr>
          </p:nvSpPr>
          <p:spPr>
            <a:xfrm>
              <a:off x="6858518" y="848412"/>
              <a:ext cx="88383" cy="269189"/>
            </a:xfrm>
            <a:custGeom>
              <a:avLst/>
              <a:gdLst/>
              <a:ahLst/>
              <a:cxnLst/>
              <a:rect l="0" t="0" r="0" b="0"/>
              <a:pathLst>
                <a:path w="88383" h="269189">
                  <a:moveTo>
                    <a:pt x="88382" y="8838"/>
                  </a:moveTo>
                  <a:lnTo>
                    <a:pt x="88382" y="8838"/>
                  </a:lnTo>
                  <a:lnTo>
                    <a:pt x="70706" y="0"/>
                  </a:lnTo>
                  <a:lnTo>
                    <a:pt x="58888" y="1617"/>
                  </a:lnTo>
                  <a:lnTo>
                    <a:pt x="44935" y="7745"/>
                  </a:lnTo>
                  <a:lnTo>
                    <a:pt x="31677" y="17525"/>
                  </a:lnTo>
                  <a:lnTo>
                    <a:pt x="15685" y="41672"/>
                  </a:lnTo>
                  <a:lnTo>
                    <a:pt x="5379" y="67799"/>
                  </a:lnTo>
                  <a:lnTo>
                    <a:pt x="1229" y="103527"/>
                  </a:lnTo>
                  <a:lnTo>
                    <a:pt x="0" y="148764"/>
                  </a:lnTo>
                  <a:lnTo>
                    <a:pt x="290" y="195750"/>
                  </a:lnTo>
                  <a:lnTo>
                    <a:pt x="5288" y="229084"/>
                  </a:lnTo>
                  <a:lnTo>
                    <a:pt x="23250" y="262713"/>
                  </a:lnTo>
                  <a:lnTo>
                    <a:pt x="28028" y="266988"/>
                  </a:lnTo>
                  <a:lnTo>
                    <a:pt x="56632" y="26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016"/>
            <p:cNvSpPr/>
            <p:nvPr>
              <p:custDataLst>
                <p:tags r:id="rId31"/>
              </p:custDataLst>
            </p:nvPr>
          </p:nvSpPr>
          <p:spPr>
            <a:xfrm>
              <a:off x="6683146" y="1124550"/>
              <a:ext cx="66905" cy="158321"/>
            </a:xfrm>
            <a:custGeom>
              <a:avLst/>
              <a:gdLst/>
              <a:ahLst/>
              <a:cxnLst/>
              <a:rect l="0" t="0" r="0" b="0"/>
              <a:pathLst>
                <a:path w="66905" h="158321">
                  <a:moveTo>
                    <a:pt x="66904" y="18450"/>
                  </a:moveTo>
                  <a:lnTo>
                    <a:pt x="66904" y="18450"/>
                  </a:lnTo>
                  <a:lnTo>
                    <a:pt x="66904" y="15079"/>
                  </a:lnTo>
                  <a:lnTo>
                    <a:pt x="63533" y="6241"/>
                  </a:lnTo>
                  <a:lnTo>
                    <a:pt x="61128" y="3960"/>
                  </a:lnTo>
                  <a:lnTo>
                    <a:pt x="54694" y="1427"/>
                  </a:lnTo>
                  <a:lnTo>
                    <a:pt x="43138" y="0"/>
                  </a:lnTo>
                  <a:lnTo>
                    <a:pt x="39065" y="1917"/>
                  </a:lnTo>
                  <a:lnTo>
                    <a:pt x="30778" y="9691"/>
                  </a:lnTo>
                  <a:lnTo>
                    <a:pt x="21549" y="25968"/>
                  </a:lnTo>
                  <a:lnTo>
                    <a:pt x="9913" y="70519"/>
                  </a:lnTo>
                  <a:lnTo>
                    <a:pt x="3555" y="112900"/>
                  </a:lnTo>
                  <a:lnTo>
                    <a:pt x="0" y="135962"/>
                  </a:lnTo>
                  <a:lnTo>
                    <a:pt x="1420" y="147348"/>
                  </a:lnTo>
                  <a:lnTo>
                    <a:pt x="6187" y="158320"/>
                  </a:lnTo>
                  <a:lnTo>
                    <a:pt x="8787" y="158264"/>
                  </a:lnTo>
                  <a:lnTo>
                    <a:pt x="22454" y="14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017"/>
            <p:cNvSpPr/>
            <p:nvPr>
              <p:custDataLst>
                <p:tags r:id="rId32"/>
              </p:custDataLst>
            </p:nvPr>
          </p:nvSpPr>
          <p:spPr>
            <a:xfrm>
              <a:off x="6605143" y="1092200"/>
              <a:ext cx="100458" cy="88901"/>
            </a:xfrm>
            <a:custGeom>
              <a:avLst/>
              <a:gdLst/>
              <a:ahLst/>
              <a:cxnLst/>
              <a:rect l="0" t="0" r="0" b="0"/>
              <a:pathLst>
                <a:path w="100458" h="88901">
                  <a:moveTo>
                    <a:pt x="11557" y="0"/>
                  </a:moveTo>
                  <a:lnTo>
                    <a:pt x="11557" y="0"/>
                  </a:lnTo>
                  <a:lnTo>
                    <a:pt x="8186" y="3371"/>
                  </a:lnTo>
                  <a:lnTo>
                    <a:pt x="4649" y="5026"/>
                  </a:lnTo>
                  <a:lnTo>
                    <a:pt x="2718" y="5467"/>
                  </a:lnTo>
                  <a:lnTo>
                    <a:pt x="1430" y="6467"/>
                  </a:lnTo>
                  <a:lnTo>
                    <a:pt x="0" y="9459"/>
                  </a:lnTo>
                  <a:lnTo>
                    <a:pt x="3128" y="15023"/>
                  </a:lnTo>
                  <a:lnTo>
                    <a:pt x="47393" y="56091"/>
                  </a:lnTo>
                  <a:lnTo>
                    <a:pt x="10045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018"/>
            <p:cNvSpPr/>
            <p:nvPr>
              <p:custDataLst>
                <p:tags r:id="rId33"/>
              </p:custDataLst>
            </p:nvPr>
          </p:nvSpPr>
          <p:spPr>
            <a:xfrm>
              <a:off x="6427344" y="1041400"/>
              <a:ext cx="151257" cy="38101"/>
            </a:xfrm>
            <a:custGeom>
              <a:avLst/>
              <a:gdLst/>
              <a:ahLst/>
              <a:cxnLst/>
              <a:rect l="0" t="0" r="0" b="0"/>
              <a:pathLst>
                <a:path w="151257" h="38101">
                  <a:moveTo>
                    <a:pt x="11556" y="38100"/>
                  </a:moveTo>
                  <a:lnTo>
                    <a:pt x="11556" y="38100"/>
                  </a:lnTo>
                  <a:lnTo>
                    <a:pt x="1430" y="27269"/>
                  </a:lnTo>
                  <a:lnTo>
                    <a:pt x="0" y="23173"/>
                  </a:lnTo>
                  <a:lnTo>
                    <a:pt x="1735" y="21093"/>
                  </a:lnTo>
                  <a:lnTo>
                    <a:pt x="9308" y="16901"/>
                  </a:lnTo>
                  <a:lnTo>
                    <a:pt x="50047" y="11372"/>
                  </a:lnTo>
                  <a:lnTo>
                    <a:pt x="87872" y="5956"/>
                  </a:lnTo>
                  <a:lnTo>
                    <a:pt x="130993" y="784"/>
                  </a:lnTo>
                  <a:lnTo>
                    <a:pt x="151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019"/>
            <p:cNvSpPr/>
            <p:nvPr>
              <p:custDataLst>
                <p:tags r:id="rId34"/>
              </p:custDataLst>
            </p:nvPr>
          </p:nvSpPr>
          <p:spPr>
            <a:xfrm>
              <a:off x="6487851" y="770609"/>
              <a:ext cx="84400" cy="397792"/>
            </a:xfrm>
            <a:custGeom>
              <a:avLst/>
              <a:gdLst/>
              <a:ahLst/>
              <a:cxnLst/>
              <a:rect l="0" t="0" r="0" b="0"/>
              <a:pathLst>
                <a:path w="84400" h="397792">
                  <a:moveTo>
                    <a:pt x="84399" y="35841"/>
                  </a:moveTo>
                  <a:lnTo>
                    <a:pt x="84399" y="35841"/>
                  </a:lnTo>
                  <a:lnTo>
                    <a:pt x="84399" y="16068"/>
                  </a:lnTo>
                  <a:lnTo>
                    <a:pt x="80636" y="9179"/>
                  </a:lnTo>
                  <a:lnTo>
                    <a:pt x="77657" y="5366"/>
                  </a:lnTo>
                  <a:lnTo>
                    <a:pt x="70584" y="1130"/>
                  </a:lnTo>
                  <a:lnTo>
                    <a:pt x="66723" y="0"/>
                  </a:lnTo>
                  <a:lnTo>
                    <a:pt x="51175" y="1781"/>
                  </a:lnTo>
                  <a:lnTo>
                    <a:pt x="43057" y="6827"/>
                  </a:lnTo>
                  <a:lnTo>
                    <a:pt x="39904" y="10149"/>
                  </a:lnTo>
                  <a:lnTo>
                    <a:pt x="20341" y="50260"/>
                  </a:lnTo>
                  <a:lnTo>
                    <a:pt x="7249" y="87856"/>
                  </a:lnTo>
                  <a:lnTo>
                    <a:pt x="0" y="127845"/>
                  </a:lnTo>
                  <a:lnTo>
                    <a:pt x="987" y="162036"/>
                  </a:lnTo>
                  <a:lnTo>
                    <a:pt x="1466" y="193528"/>
                  </a:lnTo>
                  <a:lnTo>
                    <a:pt x="3560" y="228691"/>
                  </a:lnTo>
                  <a:lnTo>
                    <a:pt x="8706" y="274780"/>
                  </a:lnTo>
                  <a:lnTo>
                    <a:pt x="14699" y="311954"/>
                  </a:lnTo>
                  <a:lnTo>
                    <a:pt x="23046" y="355279"/>
                  </a:lnTo>
                  <a:lnTo>
                    <a:pt x="27249" y="397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020"/>
            <p:cNvSpPr/>
            <p:nvPr>
              <p:custDataLst>
                <p:tags r:id="rId35"/>
              </p:custDataLst>
            </p:nvPr>
          </p:nvSpPr>
          <p:spPr>
            <a:xfrm>
              <a:off x="6019800" y="311907"/>
              <a:ext cx="120651" cy="187767"/>
            </a:xfrm>
            <a:custGeom>
              <a:avLst/>
              <a:gdLst/>
              <a:ahLst/>
              <a:cxnLst/>
              <a:rect l="0" t="0" r="0" b="0"/>
              <a:pathLst>
                <a:path w="120651" h="187767">
                  <a:moveTo>
                    <a:pt x="120650" y="5593"/>
                  </a:moveTo>
                  <a:lnTo>
                    <a:pt x="120650" y="5593"/>
                  </a:lnTo>
                  <a:lnTo>
                    <a:pt x="120650" y="2222"/>
                  </a:lnTo>
                  <a:lnTo>
                    <a:pt x="113124" y="567"/>
                  </a:lnTo>
                  <a:lnTo>
                    <a:pt x="71477" y="0"/>
                  </a:lnTo>
                  <a:lnTo>
                    <a:pt x="48743" y="6161"/>
                  </a:lnTo>
                  <a:lnTo>
                    <a:pt x="36831" y="14172"/>
                  </a:lnTo>
                  <a:lnTo>
                    <a:pt x="24025" y="26912"/>
                  </a:lnTo>
                  <a:lnTo>
                    <a:pt x="21262" y="32237"/>
                  </a:lnTo>
                  <a:lnTo>
                    <a:pt x="19089" y="61834"/>
                  </a:lnTo>
                  <a:lnTo>
                    <a:pt x="19052" y="72139"/>
                  </a:lnTo>
                  <a:lnTo>
                    <a:pt x="58984" y="118662"/>
                  </a:lnTo>
                  <a:lnTo>
                    <a:pt x="70002" y="135207"/>
                  </a:lnTo>
                  <a:lnTo>
                    <a:pt x="74363" y="152418"/>
                  </a:lnTo>
                  <a:lnTo>
                    <a:pt x="72285" y="170923"/>
                  </a:lnTo>
                  <a:lnTo>
                    <a:pt x="67200" y="183069"/>
                  </a:lnTo>
                  <a:lnTo>
                    <a:pt x="63145" y="185294"/>
                  </a:lnTo>
                  <a:lnTo>
                    <a:pt x="51112" y="187766"/>
                  </a:lnTo>
                  <a:lnTo>
                    <a:pt x="31842" y="185786"/>
                  </a:lnTo>
                  <a:lnTo>
                    <a:pt x="12143" y="178796"/>
                  </a:lnTo>
                  <a:lnTo>
                    <a:pt x="0" y="170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021"/>
            <p:cNvSpPr/>
            <p:nvPr>
              <p:custDataLst>
                <p:tags r:id="rId36"/>
              </p:custDataLst>
            </p:nvPr>
          </p:nvSpPr>
          <p:spPr>
            <a:xfrm>
              <a:off x="6076950" y="1524000"/>
              <a:ext cx="109745" cy="236307"/>
            </a:xfrm>
            <a:custGeom>
              <a:avLst/>
              <a:gdLst/>
              <a:ahLst/>
              <a:cxnLst/>
              <a:rect l="0" t="0" r="0" b="0"/>
              <a:pathLst>
                <a:path w="109745" h="236307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1036" y="706"/>
                  </a:lnTo>
                  <a:lnTo>
                    <a:pt x="20374" y="1882"/>
                  </a:lnTo>
                  <a:lnTo>
                    <a:pt x="19933" y="3371"/>
                  </a:lnTo>
                  <a:lnTo>
                    <a:pt x="20344" y="3658"/>
                  </a:lnTo>
                  <a:lnTo>
                    <a:pt x="25000" y="1398"/>
                  </a:lnTo>
                  <a:lnTo>
                    <a:pt x="31336" y="621"/>
                  </a:lnTo>
                  <a:lnTo>
                    <a:pt x="60650" y="14360"/>
                  </a:lnTo>
                  <a:lnTo>
                    <a:pt x="77237" y="27773"/>
                  </a:lnTo>
                  <a:lnTo>
                    <a:pt x="88815" y="45153"/>
                  </a:lnTo>
                  <a:lnTo>
                    <a:pt x="90508" y="55581"/>
                  </a:lnTo>
                  <a:lnTo>
                    <a:pt x="89971" y="60337"/>
                  </a:lnTo>
                  <a:lnTo>
                    <a:pt x="83732" y="69385"/>
                  </a:lnTo>
                  <a:lnTo>
                    <a:pt x="54505" y="92867"/>
                  </a:lnTo>
                  <a:lnTo>
                    <a:pt x="52448" y="97249"/>
                  </a:lnTo>
                  <a:lnTo>
                    <a:pt x="51288" y="103681"/>
                  </a:lnTo>
                  <a:lnTo>
                    <a:pt x="61058" y="116798"/>
                  </a:lnTo>
                  <a:lnTo>
                    <a:pt x="101815" y="160999"/>
                  </a:lnTo>
                  <a:lnTo>
                    <a:pt x="108281" y="175507"/>
                  </a:lnTo>
                  <a:lnTo>
                    <a:pt x="109744" y="189481"/>
                  </a:lnTo>
                  <a:lnTo>
                    <a:pt x="109145" y="196171"/>
                  </a:lnTo>
                  <a:lnTo>
                    <a:pt x="102838" y="209248"/>
                  </a:lnTo>
                  <a:lnTo>
                    <a:pt x="98191" y="215699"/>
                  </a:lnTo>
                  <a:lnTo>
                    <a:pt x="85503" y="224748"/>
                  </a:lnTo>
                  <a:lnTo>
                    <a:pt x="47621" y="236306"/>
                  </a:lnTo>
                  <a:lnTo>
                    <a:pt x="31512" y="235317"/>
                  </a:lnTo>
                  <a:lnTo>
                    <a:pt x="25241" y="23307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022"/>
            <p:cNvSpPr/>
            <p:nvPr>
              <p:custDataLst>
                <p:tags r:id="rId37"/>
              </p:custDataLst>
            </p:nvPr>
          </p:nvSpPr>
          <p:spPr>
            <a:xfrm>
              <a:off x="6147525" y="637521"/>
              <a:ext cx="100876" cy="669250"/>
            </a:xfrm>
            <a:custGeom>
              <a:avLst/>
              <a:gdLst/>
              <a:ahLst/>
              <a:cxnLst/>
              <a:rect l="0" t="0" r="0" b="0"/>
              <a:pathLst>
                <a:path w="100876" h="669250">
                  <a:moveTo>
                    <a:pt x="100875" y="41929"/>
                  </a:moveTo>
                  <a:lnTo>
                    <a:pt x="100875" y="41929"/>
                  </a:lnTo>
                  <a:lnTo>
                    <a:pt x="89135" y="0"/>
                  </a:lnTo>
                  <a:lnTo>
                    <a:pt x="82958" y="2362"/>
                  </a:lnTo>
                  <a:lnTo>
                    <a:pt x="72450" y="10233"/>
                  </a:lnTo>
                  <a:lnTo>
                    <a:pt x="52080" y="35203"/>
                  </a:lnTo>
                  <a:lnTo>
                    <a:pt x="33721" y="75565"/>
                  </a:lnTo>
                  <a:lnTo>
                    <a:pt x="19719" y="118031"/>
                  </a:lnTo>
                  <a:lnTo>
                    <a:pt x="7527" y="162942"/>
                  </a:lnTo>
                  <a:lnTo>
                    <a:pt x="1720" y="198513"/>
                  </a:lnTo>
                  <a:lnTo>
                    <a:pt x="0" y="240411"/>
                  </a:lnTo>
                  <a:lnTo>
                    <a:pt x="1478" y="274076"/>
                  </a:lnTo>
                  <a:lnTo>
                    <a:pt x="6278" y="319323"/>
                  </a:lnTo>
                  <a:lnTo>
                    <a:pt x="14050" y="360010"/>
                  </a:lnTo>
                  <a:lnTo>
                    <a:pt x="21364" y="394260"/>
                  </a:lnTo>
                  <a:lnTo>
                    <a:pt x="29318" y="430648"/>
                  </a:lnTo>
                  <a:lnTo>
                    <a:pt x="37557" y="464225"/>
                  </a:lnTo>
                  <a:lnTo>
                    <a:pt x="48246" y="505250"/>
                  </a:lnTo>
                  <a:lnTo>
                    <a:pt x="54002" y="540924"/>
                  </a:lnTo>
                  <a:lnTo>
                    <a:pt x="59317" y="583741"/>
                  </a:lnTo>
                  <a:lnTo>
                    <a:pt x="58379" y="615922"/>
                  </a:lnTo>
                  <a:lnTo>
                    <a:pt x="47377" y="656830"/>
                  </a:lnTo>
                  <a:lnTo>
                    <a:pt x="42291" y="667526"/>
                  </a:lnTo>
                  <a:lnTo>
                    <a:pt x="37830" y="669249"/>
                  </a:lnTo>
                  <a:lnTo>
                    <a:pt x="11975" y="664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756"/>
          <p:cNvGrpSpPr/>
          <p:nvPr/>
        </p:nvGrpSpPr>
        <p:grpSpPr>
          <a:xfrm>
            <a:off x="5451166" y="933450"/>
            <a:ext cx="168585" cy="196851"/>
            <a:chOff x="5451166" y="933450"/>
            <a:chExt cx="168585" cy="196851"/>
          </a:xfrm>
        </p:grpSpPr>
        <p:sp>
          <p:nvSpPr>
            <p:cNvPr id="275" name="SMARTInkShape-4023"/>
            <p:cNvSpPr/>
            <p:nvPr>
              <p:custDataLst>
                <p:tags r:id="rId26"/>
              </p:custDataLst>
            </p:nvPr>
          </p:nvSpPr>
          <p:spPr>
            <a:xfrm>
              <a:off x="5530850" y="933450"/>
              <a:ext cx="25401" cy="196851"/>
            </a:xfrm>
            <a:custGeom>
              <a:avLst/>
              <a:gdLst/>
              <a:ahLst/>
              <a:cxnLst/>
              <a:rect l="0" t="0" r="0" b="0"/>
              <a:pathLst>
                <a:path w="25401" h="196851">
                  <a:moveTo>
                    <a:pt x="0" y="0"/>
                  </a:moveTo>
                  <a:lnTo>
                    <a:pt x="0" y="0"/>
                  </a:lnTo>
                  <a:lnTo>
                    <a:pt x="0" y="41905"/>
                  </a:lnTo>
                  <a:lnTo>
                    <a:pt x="0" y="87561"/>
                  </a:lnTo>
                  <a:lnTo>
                    <a:pt x="0" y="130969"/>
                  </a:lnTo>
                  <a:lnTo>
                    <a:pt x="6742" y="162905"/>
                  </a:lnTo>
                  <a:lnTo>
                    <a:pt x="254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024"/>
            <p:cNvSpPr/>
            <p:nvPr>
              <p:custDataLst>
                <p:tags r:id="rId27"/>
              </p:custDataLst>
            </p:nvPr>
          </p:nvSpPr>
          <p:spPr>
            <a:xfrm>
              <a:off x="5451166" y="996950"/>
              <a:ext cx="168585" cy="28992"/>
            </a:xfrm>
            <a:custGeom>
              <a:avLst/>
              <a:gdLst/>
              <a:ahLst/>
              <a:cxnLst/>
              <a:rect l="0" t="0" r="0" b="0"/>
              <a:pathLst>
                <a:path w="168585" h="28992">
                  <a:moveTo>
                    <a:pt x="9834" y="12700"/>
                  </a:moveTo>
                  <a:lnTo>
                    <a:pt x="9834" y="12700"/>
                  </a:lnTo>
                  <a:lnTo>
                    <a:pt x="6463" y="16071"/>
                  </a:lnTo>
                  <a:lnTo>
                    <a:pt x="4808" y="19607"/>
                  </a:lnTo>
                  <a:lnTo>
                    <a:pt x="4367" y="21538"/>
                  </a:lnTo>
                  <a:lnTo>
                    <a:pt x="3367" y="22826"/>
                  </a:lnTo>
                  <a:lnTo>
                    <a:pt x="374" y="24256"/>
                  </a:lnTo>
                  <a:lnTo>
                    <a:pt x="0" y="24637"/>
                  </a:lnTo>
                  <a:lnTo>
                    <a:pt x="456" y="24891"/>
                  </a:lnTo>
                  <a:lnTo>
                    <a:pt x="19705" y="28991"/>
                  </a:lnTo>
                  <a:lnTo>
                    <a:pt x="61460" y="26318"/>
                  </a:lnTo>
                  <a:lnTo>
                    <a:pt x="101566" y="23791"/>
                  </a:lnTo>
                  <a:lnTo>
                    <a:pt x="168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757"/>
          <p:cNvGrpSpPr/>
          <p:nvPr/>
        </p:nvGrpSpPr>
        <p:grpSpPr>
          <a:xfrm>
            <a:off x="4263779" y="749155"/>
            <a:ext cx="326995" cy="521057"/>
            <a:chOff x="4263779" y="749155"/>
            <a:chExt cx="326995" cy="521057"/>
          </a:xfrm>
        </p:grpSpPr>
        <p:sp>
          <p:nvSpPr>
            <p:cNvPr id="278" name="SMARTInkShape-4025"/>
            <p:cNvSpPr/>
            <p:nvPr>
              <p:custDataLst>
                <p:tags r:id="rId24"/>
              </p:custDataLst>
            </p:nvPr>
          </p:nvSpPr>
          <p:spPr>
            <a:xfrm>
              <a:off x="4438912" y="927100"/>
              <a:ext cx="18789" cy="82551"/>
            </a:xfrm>
            <a:custGeom>
              <a:avLst/>
              <a:gdLst/>
              <a:ahLst/>
              <a:cxnLst/>
              <a:rect l="0" t="0" r="0" b="0"/>
              <a:pathLst>
                <a:path w="18789" h="82551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326" y="706"/>
                  </a:lnTo>
                  <a:lnTo>
                    <a:pt x="0" y="3371"/>
                  </a:lnTo>
                  <a:lnTo>
                    <a:pt x="1736" y="6908"/>
                  </a:lnTo>
                  <a:lnTo>
                    <a:pt x="3187" y="8838"/>
                  </a:lnTo>
                  <a:lnTo>
                    <a:pt x="9878" y="32215"/>
                  </a:lnTo>
                  <a:lnTo>
                    <a:pt x="1878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026"/>
            <p:cNvSpPr/>
            <p:nvPr>
              <p:custDataLst>
                <p:tags r:id="rId25"/>
              </p:custDataLst>
            </p:nvPr>
          </p:nvSpPr>
          <p:spPr>
            <a:xfrm>
              <a:off x="4263779" y="749155"/>
              <a:ext cx="326995" cy="521057"/>
            </a:xfrm>
            <a:custGeom>
              <a:avLst/>
              <a:gdLst/>
              <a:ahLst/>
              <a:cxnLst/>
              <a:rect l="0" t="0" r="0" b="0"/>
              <a:pathLst>
                <a:path w="326995" h="521057">
                  <a:moveTo>
                    <a:pt x="105021" y="190645"/>
                  </a:moveTo>
                  <a:lnTo>
                    <a:pt x="105021" y="190645"/>
                  </a:lnTo>
                  <a:lnTo>
                    <a:pt x="98279" y="190645"/>
                  </a:lnTo>
                  <a:lnTo>
                    <a:pt x="93087" y="188764"/>
                  </a:lnTo>
                  <a:lnTo>
                    <a:pt x="77264" y="181807"/>
                  </a:lnTo>
                  <a:lnTo>
                    <a:pt x="63244" y="179089"/>
                  </a:lnTo>
                  <a:lnTo>
                    <a:pt x="43410" y="185026"/>
                  </a:lnTo>
                  <a:lnTo>
                    <a:pt x="29660" y="197555"/>
                  </a:lnTo>
                  <a:lnTo>
                    <a:pt x="6958" y="234343"/>
                  </a:lnTo>
                  <a:lnTo>
                    <a:pt x="0" y="271875"/>
                  </a:lnTo>
                  <a:lnTo>
                    <a:pt x="1310" y="297420"/>
                  </a:lnTo>
                  <a:lnTo>
                    <a:pt x="4836" y="302750"/>
                  </a:lnTo>
                  <a:lnTo>
                    <a:pt x="16280" y="310555"/>
                  </a:lnTo>
                  <a:lnTo>
                    <a:pt x="23282" y="310802"/>
                  </a:lnTo>
                  <a:lnTo>
                    <a:pt x="56331" y="297249"/>
                  </a:lnTo>
                  <a:lnTo>
                    <a:pt x="73896" y="270131"/>
                  </a:lnTo>
                  <a:lnTo>
                    <a:pt x="89135" y="227445"/>
                  </a:lnTo>
                  <a:lnTo>
                    <a:pt x="96314" y="191714"/>
                  </a:lnTo>
                  <a:lnTo>
                    <a:pt x="101857" y="156548"/>
                  </a:lnTo>
                  <a:lnTo>
                    <a:pt x="108238" y="117356"/>
                  </a:lnTo>
                  <a:lnTo>
                    <a:pt x="109978" y="84694"/>
                  </a:lnTo>
                  <a:lnTo>
                    <a:pt x="110959" y="40719"/>
                  </a:lnTo>
                  <a:lnTo>
                    <a:pt x="107878" y="14362"/>
                  </a:lnTo>
                  <a:lnTo>
                    <a:pt x="102496" y="986"/>
                  </a:lnTo>
                  <a:lnTo>
                    <a:pt x="100515" y="0"/>
                  </a:lnTo>
                  <a:lnTo>
                    <a:pt x="98490" y="754"/>
                  </a:lnTo>
                  <a:lnTo>
                    <a:pt x="96434" y="2668"/>
                  </a:lnTo>
                  <a:lnTo>
                    <a:pt x="93133" y="47001"/>
                  </a:lnTo>
                  <a:lnTo>
                    <a:pt x="92682" y="80237"/>
                  </a:lnTo>
                  <a:lnTo>
                    <a:pt x="94363" y="116175"/>
                  </a:lnTo>
                  <a:lnTo>
                    <a:pt x="99276" y="160819"/>
                  </a:lnTo>
                  <a:lnTo>
                    <a:pt x="110628" y="204979"/>
                  </a:lnTo>
                  <a:lnTo>
                    <a:pt x="131529" y="243623"/>
                  </a:lnTo>
                  <a:lnTo>
                    <a:pt x="152204" y="268883"/>
                  </a:lnTo>
                  <a:lnTo>
                    <a:pt x="154820" y="269615"/>
                  </a:lnTo>
                  <a:lnTo>
                    <a:pt x="161491" y="268546"/>
                  </a:lnTo>
                  <a:lnTo>
                    <a:pt x="164540" y="265862"/>
                  </a:lnTo>
                  <a:lnTo>
                    <a:pt x="179894" y="237689"/>
                  </a:lnTo>
                  <a:lnTo>
                    <a:pt x="186275" y="238129"/>
                  </a:lnTo>
                  <a:lnTo>
                    <a:pt x="207619" y="240790"/>
                  </a:lnTo>
                  <a:lnTo>
                    <a:pt x="253581" y="234451"/>
                  </a:lnTo>
                  <a:lnTo>
                    <a:pt x="269120" y="229164"/>
                  </a:lnTo>
                  <a:lnTo>
                    <a:pt x="285433" y="219759"/>
                  </a:lnTo>
                  <a:lnTo>
                    <a:pt x="296447" y="208523"/>
                  </a:lnTo>
                  <a:lnTo>
                    <a:pt x="304732" y="194061"/>
                  </a:lnTo>
                  <a:lnTo>
                    <a:pt x="306670" y="189341"/>
                  </a:lnTo>
                  <a:lnTo>
                    <a:pt x="307187" y="189070"/>
                  </a:lnTo>
                  <a:lnTo>
                    <a:pt x="307532" y="189595"/>
                  </a:lnTo>
                  <a:lnTo>
                    <a:pt x="302693" y="231373"/>
                  </a:lnTo>
                  <a:lnTo>
                    <a:pt x="305486" y="266526"/>
                  </a:lnTo>
                  <a:lnTo>
                    <a:pt x="310781" y="304851"/>
                  </a:lnTo>
                  <a:lnTo>
                    <a:pt x="320190" y="346388"/>
                  </a:lnTo>
                  <a:lnTo>
                    <a:pt x="325173" y="386604"/>
                  </a:lnTo>
                  <a:lnTo>
                    <a:pt x="326994" y="433918"/>
                  </a:lnTo>
                  <a:lnTo>
                    <a:pt x="323425" y="468043"/>
                  </a:lnTo>
                  <a:lnTo>
                    <a:pt x="312949" y="506965"/>
                  </a:lnTo>
                  <a:lnTo>
                    <a:pt x="306559" y="516558"/>
                  </a:lnTo>
                  <a:lnTo>
                    <a:pt x="302880" y="520104"/>
                  </a:lnTo>
                  <a:lnTo>
                    <a:pt x="298310" y="521056"/>
                  </a:lnTo>
                  <a:lnTo>
                    <a:pt x="287588" y="518352"/>
                  </a:lnTo>
                  <a:lnTo>
                    <a:pt x="277648" y="508683"/>
                  </a:lnTo>
                  <a:lnTo>
                    <a:pt x="268528" y="492156"/>
                  </a:lnTo>
                  <a:lnTo>
                    <a:pt x="251071" y="438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758"/>
          <p:cNvGrpSpPr/>
          <p:nvPr/>
        </p:nvGrpSpPr>
        <p:grpSpPr>
          <a:xfrm>
            <a:off x="3088805" y="724783"/>
            <a:ext cx="917275" cy="513468"/>
            <a:chOff x="3088805" y="724783"/>
            <a:chExt cx="917275" cy="513468"/>
          </a:xfrm>
        </p:grpSpPr>
        <p:sp>
          <p:nvSpPr>
            <p:cNvPr id="281" name="SMARTInkShape-4027"/>
            <p:cNvSpPr/>
            <p:nvPr>
              <p:custDataLst>
                <p:tags r:id="rId17"/>
              </p:custDataLst>
            </p:nvPr>
          </p:nvSpPr>
          <p:spPr>
            <a:xfrm>
              <a:off x="3930650" y="724783"/>
              <a:ext cx="75430" cy="354718"/>
            </a:xfrm>
            <a:custGeom>
              <a:avLst/>
              <a:gdLst/>
              <a:ahLst/>
              <a:cxnLst/>
              <a:rect l="0" t="0" r="0" b="0"/>
              <a:pathLst>
                <a:path w="75430" h="35471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1048" y="0"/>
                  </a:lnTo>
                  <a:lnTo>
                    <a:pt x="32638" y="5154"/>
                  </a:lnTo>
                  <a:lnTo>
                    <a:pt x="38691" y="9491"/>
                  </a:lnTo>
                  <a:lnTo>
                    <a:pt x="53954" y="35822"/>
                  </a:lnTo>
                  <a:lnTo>
                    <a:pt x="67413" y="73806"/>
                  </a:lnTo>
                  <a:lnTo>
                    <a:pt x="74464" y="119207"/>
                  </a:lnTo>
                  <a:lnTo>
                    <a:pt x="75429" y="150563"/>
                  </a:lnTo>
                  <a:lnTo>
                    <a:pt x="73975" y="185665"/>
                  </a:lnTo>
                  <a:lnTo>
                    <a:pt x="70272" y="222433"/>
                  </a:lnTo>
                  <a:lnTo>
                    <a:pt x="63923" y="259941"/>
                  </a:lnTo>
                  <a:lnTo>
                    <a:pt x="51302" y="306754"/>
                  </a:lnTo>
                  <a:lnTo>
                    <a:pt x="1905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028"/>
            <p:cNvSpPr/>
            <p:nvPr>
              <p:custDataLst>
                <p:tags r:id="rId18"/>
              </p:custDataLst>
            </p:nvPr>
          </p:nvSpPr>
          <p:spPr>
            <a:xfrm>
              <a:off x="3695700" y="919959"/>
              <a:ext cx="153404" cy="238895"/>
            </a:xfrm>
            <a:custGeom>
              <a:avLst/>
              <a:gdLst/>
              <a:ahLst/>
              <a:cxnLst/>
              <a:rect l="0" t="0" r="0" b="0"/>
              <a:pathLst>
                <a:path w="153404" h="238895">
                  <a:moveTo>
                    <a:pt x="0" y="38891"/>
                  </a:moveTo>
                  <a:lnTo>
                    <a:pt x="0" y="38891"/>
                  </a:lnTo>
                  <a:lnTo>
                    <a:pt x="5467" y="2716"/>
                  </a:lnTo>
                  <a:lnTo>
                    <a:pt x="5056" y="663"/>
                  </a:lnTo>
                  <a:lnTo>
                    <a:pt x="4076" y="0"/>
                  </a:lnTo>
                  <a:lnTo>
                    <a:pt x="2717" y="264"/>
                  </a:lnTo>
                  <a:lnTo>
                    <a:pt x="1208" y="6201"/>
                  </a:lnTo>
                  <a:lnTo>
                    <a:pt x="1242" y="15896"/>
                  </a:lnTo>
                  <a:lnTo>
                    <a:pt x="3609" y="27260"/>
                  </a:lnTo>
                  <a:lnTo>
                    <a:pt x="12657" y="37484"/>
                  </a:lnTo>
                  <a:lnTo>
                    <a:pt x="26087" y="46027"/>
                  </a:lnTo>
                  <a:lnTo>
                    <a:pt x="41462" y="52175"/>
                  </a:lnTo>
                  <a:lnTo>
                    <a:pt x="61466" y="51616"/>
                  </a:lnTo>
                  <a:lnTo>
                    <a:pt x="90884" y="43367"/>
                  </a:lnTo>
                  <a:lnTo>
                    <a:pt x="104598" y="35236"/>
                  </a:lnTo>
                  <a:lnTo>
                    <a:pt x="118397" y="16773"/>
                  </a:lnTo>
                  <a:lnTo>
                    <a:pt x="119148" y="17090"/>
                  </a:lnTo>
                  <a:lnTo>
                    <a:pt x="119982" y="21205"/>
                  </a:lnTo>
                  <a:lnTo>
                    <a:pt x="122444" y="58809"/>
                  </a:lnTo>
                  <a:lnTo>
                    <a:pt x="132842" y="105541"/>
                  </a:lnTo>
                  <a:lnTo>
                    <a:pt x="144410" y="144795"/>
                  </a:lnTo>
                  <a:lnTo>
                    <a:pt x="153403" y="177593"/>
                  </a:lnTo>
                  <a:lnTo>
                    <a:pt x="150424" y="211927"/>
                  </a:lnTo>
                  <a:lnTo>
                    <a:pt x="140468" y="228920"/>
                  </a:lnTo>
                  <a:lnTo>
                    <a:pt x="133862" y="235427"/>
                  </a:lnTo>
                  <a:lnTo>
                    <a:pt x="128047" y="238354"/>
                  </a:lnTo>
                  <a:lnTo>
                    <a:pt x="122759" y="238894"/>
                  </a:lnTo>
                  <a:lnTo>
                    <a:pt x="117823" y="237843"/>
                  </a:lnTo>
                  <a:lnTo>
                    <a:pt x="106693" y="221623"/>
                  </a:lnTo>
                  <a:lnTo>
                    <a:pt x="82550" y="159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029"/>
            <p:cNvSpPr/>
            <p:nvPr>
              <p:custDataLst>
                <p:tags r:id="rId19"/>
              </p:custDataLst>
            </p:nvPr>
          </p:nvSpPr>
          <p:spPr>
            <a:xfrm>
              <a:off x="3585155" y="749716"/>
              <a:ext cx="66096" cy="291685"/>
            </a:xfrm>
            <a:custGeom>
              <a:avLst/>
              <a:gdLst/>
              <a:ahLst/>
              <a:cxnLst/>
              <a:rect l="0" t="0" r="0" b="0"/>
              <a:pathLst>
                <a:path w="66096" h="291685">
                  <a:moveTo>
                    <a:pt x="47045" y="18634"/>
                  </a:moveTo>
                  <a:lnTo>
                    <a:pt x="47045" y="18634"/>
                  </a:lnTo>
                  <a:lnTo>
                    <a:pt x="47045" y="4328"/>
                  </a:lnTo>
                  <a:lnTo>
                    <a:pt x="47750" y="2747"/>
                  </a:lnTo>
                  <a:lnTo>
                    <a:pt x="48927" y="1692"/>
                  </a:lnTo>
                  <a:lnTo>
                    <a:pt x="50416" y="990"/>
                  </a:lnTo>
                  <a:lnTo>
                    <a:pt x="49998" y="521"/>
                  </a:lnTo>
                  <a:lnTo>
                    <a:pt x="45770" y="0"/>
                  </a:lnTo>
                  <a:lnTo>
                    <a:pt x="43373" y="2684"/>
                  </a:lnTo>
                  <a:lnTo>
                    <a:pt x="28931" y="41716"/>
                  </a:lnTo>
                  <a:lnTo>
                    <a:pt x="17062" y="80350"/>
                  </a:lnTo>
                  <a:lnTo>
                    <a:pt x="5479" y="125265"/>
                  </a:lnTo>
                  <a:lnTo>
                    <a:pt x="0" y="168840"/>
                  </a:lnTo>
                  <a:lnTo>
                    <a:pt x="1512" y="210522"/>
                  </a:lnTo>
                  <a:lnTo>
                    <a:pt x="4391" y="238943"/>
                  </a:lnTo>
                  <a:lnTo>
                    <a:pt x="21373" y="273792"/>
                  </a:lnTo>
                  <a:lnTo>
                    <a:pt x="30696" y="284438"/>
                  </a:lnTo>
                  <a:lnTo>
                    <a:pt x="66095" y="291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030"/>
            <p:cNvSpPr/>
            <p:nvPr>
              <p:custDataLst>
                <p:tags r:id="rId20"/>
              </p:custDataLst>
            </p:nvPr>
          </p:nvSpPr>
          <p:spPr>
            <a:xfrm>
              <a:off x="3354827" y="1062241"/>
              <a:ext cx="41823" cy="176010"/>
            </a:xfrm>
            <a:custGeom>
              <a:avLst/>
              <a:gdLst/>
              <a:ahLst/>
              <a:cxnLst/>
              <a:rect l="0" t="0" r="0" b="0"/>
              <a:pathLst>
                <a:path w="41823" h="176010">
                  <a:moveTo>
                    <a:pt x="23373" y="42659"/>
                  </a:moveTo>
                  <a:lnTo>
                    <a:pt x="23373" y="42659"/>
                  </a:lnTo>
                  <a:lnTo>
                    <a:pt x="26744" y="35917"/>
                  </a:lnTo>
                  <a:lnTo>
                    <a:pt x="32162" y="30725"/>
                  </a:lnTo>
                  <a:lnTo>
                    <a:pt x="35582" y="28353"/>
                  </a:lnTo>
                  <a:lnTo>
                    <a:pt x="37862" y="24655"/>
                  </a:lnTo>
                  <a:lnTo>
                    <a:pt x="41822" y="4253"/>
                  </a:lnTo>
                  <a:lnTo>
                    <a:pt x="41317" y="2238"/>
                  </a:lnTo>
                  <a:lnTo>
                    <a:pt x="40274" y="895"/>
                  </a:lnTo>
                  <a:lnTo>
                    <a:pt x="38874" y="0"/>
                  </a:lnTo>
                  <a:lnTo>
                    <a:pt x="36529" y="814"/>
                  </a:lnTo>
                  <a:lnTo>
                    <a:pt x="30161" y="5482"/>
                  </a:lnTo>
                  <a:lnTo>
                    <a:pt x="15280" y="25046"/>
                  </a:lnTo>
                  <a:lnTo>
                    <a:pt x="7177" y="45201"/>
                  </a:lnTo>
                  <a:lnTo>
                    <a:pt x="0" y="85103"/>
                  </a:lnTo>
                  <a:lnTo>
                    <a:pt x="1744" y="123950"/>
                  </a:lnTo>
                  <a:lnTo>
                    <a:pt x="7468" y="168991"/>
                  </a:lnTo>
                  <a:lnTo>
                    <a:pt x="9947" y="172741"/>
                  </a:lnTo>
                  <a:lnTo>
                    <a:pt x="23373" y="176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031"/>
            <p:cNvSpPr/>
            <p:nvPr>
              <p:custDataLst>
                <p:tags r:id="rId21"/>
              </p:custDataLst>
            </p:nvPr>
          </p:nvSpPr>
          <p:spPr>
            <a:xfrm>
              <a:off x="3264783" y="1060450"/>
              <a:ext cx="75318" cy="82551"/>
            </a:xfrm>
            <a:custGeom>
              <a:avLst/>
              <a:gdLst/>
              <a:ahLst/>
              <a:cxnLst/>
              <a:rect l="0" t="0" r="0" b="0"/>
              <a:pathLst>
                <a:path w="75318" h="825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3273" y="8789"/>
                  </a:lnTo>
                  <a:lnTo>
                    <a:pt x="14930" y="19773"/>
                  </a:lnTo>
                  <a:lnTo>
                    <a:pt x="29908" y="33846"/>
                  </a:lnTo>
                  <a:lnTo>
                    <a:pt x="7531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032"/>
            <p:cNvSpPr/>
            <p:nvPr>
              <p:custDataLst>
                <p:tags r:id="rId22"/>
              </p:custDataLst>
            </p:nvPr>
          </p:nvSpPr>
          <p:spPr>
            <a:xfrm>
              <a:off x="3088805" y="971550"/>
              <a:ext cx="168746" cy="95251"/>
            </a:xfrm>
            <a:custGeom>
              <a:avLst/>
              <a:gdLst/>
              <a:ahLst/>
              <a:cxnLst/>
              <a:rect l="0" t="0" r="0" b="0"/>
              <a:pathLst>
                <a:path w="168746" h="95251">
                  <a:moveTo>
                    <a:pt x="41745" y="95250"/>
                  </a:moveTo>
                  <a:lnTo>
                    <a:pt x="41745" y="95250"/>
                  </a:lnTo>
                  <a:lnTo>
                    <a:pt x="1353" y="52976"/>
                  </a:lnTo>
                  <a:lnTo>
                    <a:pt x="0" y="50134"/>
                  </a:lnTo>
                  <a:lnTo>
                    <a:pt x="1920" y="46828"/>
                  </a:lnTo>
                  <a:lnTo>
                    <a:pt x="18813" y="35434"/>
                  </a:lnTo>
                  <a:lnTo>
                    <a:pt x="57650" y="20823"/>
                  </a:lnTo>
                  <a:lnTo>
                    <a:pt x="100911" y="8700"/>
                  </a:lnTo>
                  <a:lnTo>
                    <a:pt x="1687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033"/>
            <p:cNvSpPr/>
            <p:nvPr>
              <p:custDataLst>
                <p:tags r:id="rId23"/>
              </p:custDataLst>
            </p:nvPr>
          </p:nvSpPr>
          <p:spPr>
            <a:xfrm>
              <a:off x="3150022" y="741213"/>
              <a:ext cx="87596" cy="370038"/>
            </a:xfrm>
            <a:custGeom>
              <a:avLst/>
              <a:gdLst/>
              <a:ahLst/>
              <a:cxnLst/>
              <a:rect l="0" t="0" r="0" b="0"/>
              <a:pathLst>
                <a:path w="87596" h="370038">
                  <a:moveTo>
                    <a:pt x="82128" y="65237"/>
                  </a:moveTo>
                  <a:lnTo>
                    <a:pt x="82128" y="65237"/>
                  </a:lnTo>
                  <a:lnTo>
                    <a:pt x="84010" y="52685"/>
                  </a:lnTo>
                  <a:lnTo>
                    <a:pt x="87595" y="27166"/>
                  </a:lnTo>
                  <a:lnTo>
                    <a:pt x="84845" y="11467"/>
                  </a:lnTo>
                  <a:lnTo>
                    <a:pt x="79573" y="4180"/>
                  </a:lnTo>
                  <a:lnTo>
                    <a:pt x="76191" y="1249"/>
                  </a:lnTo>
                  <a:lnTo>
                    <a:pt x="72526" y="0"/>
                  </a:lnTo>
                  <a:lnTo>
                    <a:pt x="64690" y="495"/>
                  </a:lnTo>
                  <a:lnTo>
                    <a:pt x="48974" y="11482"/>
                  </a:lnTo>
                  <a:lnTo>
                    <a:pt x="37654" y="24772"/>
                  </a:lnTo>
                  <a:lnTo>
                    <a:pt x="15201" y="68140"/>
                  </a:lnTo>
                  <a:lnTo>
                    <a:pt x="4389" y="113161"/>
                  </a:lnTo>
                  <a:lnTo>
                    <a:pt x="1003" y="160027"/>
                  </a:lnTo>
                  <a:lnTo>
                    <a:pt x="0" y="199548"/>
                  </a:lnTo>
                  <a:lnTo>
                    <a:pt x="3074" y="243714"/>
                  </a:lnTo>
                  <a:lnTo>
                    <a:pt x="11825" y="289177"/>
                  </a:lnTo>
                  <a:lnTo>
                    <a:pt x="22354" y="329919"/>
                  </a:lnTo>
                  <a:lnTo>
                    <a:pt x="27650" y="357288"/>
                  </a:lnTo>
                  <a:lnTo>
                    <a:pt x="18628" y="370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759"/>
          <p:cNvGrpSpPr/>
          <p:nvPr/>
        </p:nvGrpSpPr>
        <p:grpSpPr>
          <a:xfrm>
            <a:off x="939800" y="385986"/>
            <a:ext cx="1914777" cy="1196239"/>
            <a:chOff x="939800" y="385986"/>
            <a:chExt cx="1914777" cy="1196239"/>
          </a:xfrm>
        </p:grpSpPr>
        <p:sp>
          <p:nvSpPr>
            <p:cNvPr id="289" name="SMARTInkShape-4034"/>
            <p:cNvSpPr/>
            <p:nvPr>
              <p:custDataLst>
                <p:tags r:id="rId6"/>
              </p:custDataLst>
            </p:nvPr>
          </p:nvSpPr>
          <p:spPr>
            <a:xfrm>
              <a:off x="2730500" y="784029"/>
              <a:ext cx="124077" cy="314522"/>
            </a:xfrm>
            <a:custGeom>
              <a:avLst/>
              <a:gdLst/>
              <a:ahLst/>
              <a:cxnLst/>
              <a:rect l="0" t="0" r="0" b="0"/>
              <a:pathLst>
                <a:path w="124077" h="3145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20722" y="226"/>
                  </a:lnTo>
                  <a:lnTo>
                    <a:pt x="40477" y="6202"/>
                  </a:lnTo>
                  <a:lnTo>
                    <a:pt x="48151" y="9492"/>
                  </a:lnTo>
                  <a:lnTo>
                    <a:pt x="79335" y="43072"/>
                  </a:lnTo>
                  <a:lnTo>
                    <a:pt x="102428" y="81690"/>
                  </a:lnTo>
                  <a:lnTo>
                    <a:pt x="117133" y="120886"/>
                  </a:lnTo>
                  <a:lnTo>
                    <a:pt x="124076" y="160487"/>
                  </a:lnTo>
                  <a:lnTo>
                    <a:pt x="123584" y="191733"/>
                  </a:lnTo>
                  <a:lnTo>
                    <a:pt x="112112" y="237531"/>
                  </a:lnTo>
                  <a:lnTo>
                    <a:pt x="98757" y="266074"/>
                  </a:lnTo>
                  <a:lnTo>
                    <a:pt x="72847" y="297924"/>
                  </a:lnTo>
                  <a:lnTo>
                    <a:pt x="3175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035"/>
            <p:cNvSpPr/>
            <p:nvPr>
              <p:custDataLst>
                <p:tags r:id="rId7"/>
              </p:custDataLst>
            </p:nvPr>
          </p:nvSpPr>
          <p:spPr>
            <a:xfrm>
              <a:off x="2502408" y="878065"/>
              <a:ext cx="163393" cy="340821"/>
            </a:xfrm>
            <a:custGeom>
              <a:avLst/>
              <a:gdLst/>
              <a:ahLst/>
              <a:cxnLst/>
              <a:rect l="0" t="0" r="0" b="0"/>
              <a:pathLst>
                <a:path w="163393" h="340821">
                  <a:moveTo>
                    <a:pt x="12192" y="10935"/>
                  </a:moveTo>
                  <a:lnTo>
                    <a:pt x="12192" y="10935"/>
                  </a:lnTo>
                  <a:lnTo>
                    <a:pt x="12192" y="4193"/>
                  </a:lnTo>
                  <a:lnTo>
                    <a:pt x="11486" y="2207"/>
                  </a:lnTo>
                  <a:lnTo>
                    <a:pt x="10310" y="883"/>
                  </a:lnTo>
                  <a:lnTo>
                    <a:pt x="8821" y="0"/>
                  </a:lnTo>
                  <a:lnTo>
                    <a:pt x="7123" y="117"/>
                  </a:lnTo>
                  <a:lnTo>
                    <a:pt x="3354" y="2129"/>
                  </a:lnTo>
                  <a:lnTo>
                    <a:pt x="2066" y="4359"/>
                  </a:lnTo>
                  <a:lnTo>
                    <a:pt x="0" y="18077"/>
                  </a:lnTo>
                  <a:lnTo>
                    <a:pt x="1524" y="33983"/>
                  </a:lnTo>
                  <a:lnTo>
                    <a:pt x="8360" y="61270"/>
                  </a:lnTo>
                  <a:lnTo>
                    <a:pt x="17799" y="77276"/>
                  </a:lnTo>
                  <a:lnTo>
                    <a:pt x="23691" y="79857"/>
                  </a:lnTo>
                  <a:lnTo>
                    <a:pt x="39645" y="80843"/>
                  </a:lnTo>
                  <a:lnTo>
                    <a:pt x="61719" y="74060"/>
                  </a:lnTo>
                  <a:lnTo>
                    <a:pt x="94238" y="48837"/>
                  </a:lnTo>
                  <a:lnTo>
                    <a:pt x="108466" y="30103"/>
                  </a:lnTo>
                  <a:lnTo>
                    <a:pt x="116462" y="15741"/>
                  </a:lnTo>
                  <a:lnTo>
                    <a:pt x="117689" y="15550"/>
                  </a:lnTo>
                  <a:lnTo>
                    <a:pt x="118506" y="16834"/>
                  </a:lnTo>
                  <a:lnTo>
                    <a:pt x="128884" y="63236"/>
                  </a:lnTo>
                  <a:lnTo>
                    <a:pt x="137835" y="109173"/>
                  </a:lnTo>
                  <a:lnTo>
                    <a:pt x="147100" y="147209"/>
                  </a:lnTo>
                  <a:lnTo>
                    <a:pt x="152827" y="186098"/>
                  </a:lnTo>
                  <a:lnTo>
                    <a:pt x="158519" y="221585"/>
                  </a:lnTo>
                  <a:lnTo>
                    <a:pt x="163392" y="261389"/>
                  </a:lnTo>
                  <a:lnTo>
                    <a:pt x="162944" y="307091"/>
                  </a:lnTo>
                  <a:lnTo>
                    <a:pt x="157745" y="324593"/>
                  </a:lnTo>
                  <a:lnTo>
                    <a:pt x="150730" y="335665"/>
                  </a:lnTo>
                  <a:lnTo>
                    <a:pt x="146884" y="339605"/>
                  </a:lnTo>
                  <a:lnTo>
                    <a:pt x="141498" y="340820"/>
                  </a:lnTo>
                  <a:lnTo>
                    <a:pt x="127987" y="338408"/>
                  </a:lnTo>
                  <a:lnTo>
                    <a:pt x="121844" y="333673"/>
                  </a:lnTo>
                  <a:lnTo>
                    <a:pt x="106457" y="309447"/>
                  </a:lnTo>
                  <a:lnTo>
                    <a:pt x="88392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036"/>
            <p:cNvSpPr/>
            <p:nvPr>
              <p:custDataLst>
                <p:tags r:id="rId8"/>
              </p:custDataLst>
            </p:nvPr>
          </p:nvSpPr>
          <p:spPr>
            <a:xfrm>
              <a:off x="2211777" y="857250"/>
              <a:ext cx="137724" cy="171451"/>
            </a:xfrm>
            <a:custGeom>
              <a:avLst/>
              <a:gdLst/>
              <a:ahLst/>
              <a:cxnLst/>
              <a:rect l="0" t="0" r="0" b="0"/>
              <a:pathLst>
                <a:path w="137724" h="171451">
                  <a:moveTo>
                    <a:pt x="137723" y="0"/>
                  </a:moveTo>
                  <a:lnTo>
                    <a:pt x="137723" y="0"/>
                  </a:lnTo>
                  <a:lnTo>
                    <a:pt x="130981" y="0"/>
                  </a:lnTo>
                  <a:lnTo>
                    <a:pt x="123908" y="3763"/>
                  </a:lnTo>
                  <a:lnTo>
                    <a:pt x="83077" y="37685"/>
                  </a:lnTo>
                  <a:lnTo>
                    <a:pt x="41295" y="72474"/>
                  </a:lnTo>
                  <a:lnTo>
                    <a:pt x="8033" y="111325"/>
                  </a:lnTo>
                  <a:lnTo>
                    <a:pt x="2472" y="121444"/>
                  </a:lnTo>
                  <a:lnTo>
                    <a:pt x="0" y="130646"/>
                  </a:lnTo>
                  <a:lnTo>
                    <a:pt x="1458" y="134369"/>
                  </a:lnTo>
                  <a:lnTo>
                    <a:pt x="8722" y="140388"/>
                  </a:lnTo>
                  <a:lnTo>
                    <a:pt x="52968" y="152295"/>
                  </a:lnTo>
                  <a:lnTo>
                    <a:pt x="94028" y="164807"/>
                  </a:lnTo>
                  <a:lnTo>
                    <a:pt x="13772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037"/>
            <p:cNvSpPr/>
            <p:nvPr>
              <p:custDataLst>
                <p:tags r:id="rId9"/>
              </p:custDataLst>
            </p:nvPr>
          </p:nvSpPr>
          <p:spPr>
            <a:xfrm>
              <a:off x="1924050" y="833256"/>
              <a:ext cx="158751" cy="233545"/>
            </a:xfrm>
            <a:custGeom>
              <a:avLst/>
              <a:gdLst/>
              <a:ahLst/>
              <a:cxnLst/>
              <a:rect l="0" t="0" r="0" b="0"/>
              <a:pathLst>
                <a:path w="158751" h="233545">
                  <a:moveTo>
                    <a:pt x="158750" y="17644"/>
                  </a:moveTo>
                  <a:lnTo>
                    <a:pt x="158750" y="17644"/>
                  </a:lnTo>
                  <a:lnTo>
                    <a:pt x="158750" y="10902"/>
                  </a:lnTo>
                  <a:lnTo>
                    <a:pt x="156868" y="5711"/>
                  </a:lnTo>
                  <a:lnTo>
                    <a:pt x="155379" y="3338"/>
                  </a:lnTo>
                  <a:lnTo>
                    <a:pt x="152975" y="1757"/>
                  </a:lnTo>
                  <a:lnTo>
                    <a:pt x="146540" y="0"/>
                  </a:lnTo>
                  <a:lnTo>
                    <a:pt x="143555" y="237"/>
                  </a:lnTo>
                  <a:lnTo>
                    <a:pt x="138356" y="2381"/>
                  </a:lnTo>
                  <a:lnTo>
                    <a:pt x="101855" y="47413"/>
                  </a:lnTo>
                  <a:lnTo>
                    <a:pt x="78629" y="87625"/>
                  </a:lnTo>
                  <a:lnTo>
                    <a:pt x="52011" y="132519"/>
                  </a:lnTo>
                  <a:lnTo>
                    <a:pt x="25952" y="180032"/>
                  </a:lnTo>
                  <a:lnTo>
                    <a:pt x="3567" y="225624"/>
                  </a:lnTo>
                  <a:lnTo>
                    <a:pt x="0" y="23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038"/>
            <p:cNvSpPr/>
            <p:nvPr>
              <p:custDataLst>
                <p:tags r:id="rId10"/>
              </p:custDataLst>
            </p:nvPr>
          </p:nvSpPr>
          <p:spPr>
            <a:xfrm>
              <a:off x="939800" y="385986"/>
              <a:ext cx="73997" cy="178395"/>
            </a:xfrm>
            <a:custGeom>
              <a:avLst/>
              <a:gdLst/>
              <a:ahLst/>
              <a:cxnLst/>
              <a:rect l="0" t="0" r="0" b="0"/>
              <a:pathLst>
                <a:path w="73997" h="178395">
                  <a:moveTo>
                    <a:pt x="12700" y="45814"/>
                  </a:moveTo>
                  <a:lnTo>
                    <a:pt x="12700" y="45814"/>
                  </a:lnTo>
                  <a:lnTo>
                    <a:pt x="12700" y="36976"/>
                  </a:lnTo>
                  <a:lnTo>
                    <a:pt x="11994" y="35688"/>
                  </a:lnTo>
                  <a:lnTo>
                    <a:pt x="10818" y="34830"/>
                  </a:lnTo>
                  <a:lnTo>
                    <a:pt x="9329" y="34258"/>
                  </a:lnTo>
                  <a:lnTo>
                    <a:pt x="1144" y="16812"/>
                  </a:lnTo>
                  <a:lnTo>
                    <a:pt x="339" y="8136"/>
                  </a:lnTo>
                  <a:lnTo>
                    <a:pt x="2032" y="2492"/>
                  </a:lnTo>
                  <a:lnTo>
                    <a:pt x="3471" y="0"/>
                  </a:lnTo>
                  <a:lnTo>
                    <a:pt x="7253" y="454"/>
                  </a:lnTo>
                  <a:lnTo>
                    <a:pt x="38080" y="18596"/>
                  </a:lnTo>
                  <a:lnTo>
                    <a:pt x="42320" y="25552"/>
                  </a:lnTo>
                  <a:lnTo>
                    <a:pt x="47031" y="44570"/>
                  </a:lnTo>
                  <a:lnTo>
                    <a:pt x="46312" y="68964"/>
                  </a:lnTo>
                  <a:lnTo>
                    <a:pt x="43396" y="77269"/>
                  </a:lnTo>
                  <a:lnTo>
                    <a:pt x="41631" y="79484"/>
                  </a:lnTo>
                  <a:lnTo>
                    <a:pt x="39669" y="85708"/>
                  </a:lnTo>
                  <a:lnTo>
                    <a:pt x="38410" y="94460"/>
                  </a:lnTo>
                  <a:lnTo>
                    <a:pt x="40119" y="97538"/>
                  </a:lnTo>
                  <a:lnTo>
                    <a:pt x="43936" y="101258"/>
                  </a:lnTo>
                  <a:lnTo>
                    <a:pt x="58502" y="111485"/>
                  </a:lnTo>
                  <a:lnTo>
                    <a:pt x="68761" y="124539"/>
                  </a:lnTo>
                  <a:lnTo>
                    <a:pt x="72894" y="135836"/>
                  </a:lnTo>
                  <a:lnTo>
                    <a:pt x="73996" y="141812"/>
                  </a:lnTo>
                  <a:lnTo>
                    <a:pt x="73319" y="147207"/>
                  </a:lnTo>
                  <a:lnTo>
                    <a:pt x="68805" y="156965"/>
                  </a:lnTo>
                  <a:lnTo>
                    <a:pt x="51588" y="170391"/>
                  </a:lnTo>
                  <a:lnTo>
                    <a:pt x="31983" y="176565"/>
                  </a:lnTo>
                  <a:lnTo>
                    <a:pt x="16140" y="178394"/>
                  </a:lnTo>
                  <a:lnTo>
                    <a:pt x="0" y="172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039"/>
            <p:cNvSpPr/>
            <p:nvPr>
              <p:custDataLst>
                <p:tags r:id="rId11"/>
              </p:custDataLst>
            </p:nvPr>
          </p:nvSpPr>
          <p:spPr>
            <a:xfrm>
              <a:off x="1699290" y="781434"/>
              <a:ext cx="104111" cy="310767"/>
            </a:xfrm>
            <a:custGeom>
              <a:avLst/>
              <a:gdLst/>
              <a:ahLst/>
              <a:cxnLst/>
              <a:rect l="0" t="0" r="0" b="0"/>
              <a:pathLst>
                <a:path w="104111" h="310767">
                  <a:moveTo>
                    <a:pt x="78710" y="25016"/>
                  </a:moveTo>
                  <a:lnTo>
                    <a:pt x="78710" y="25016"/>
                  </a:lnTo>
                  <a:lnTo>
                    <a:pt x="78710" y="21645"/>
                  </a:lnTo>
                  <a:lnTo>
                    <a:pt x="75339" y="12807"/>
                  </a:lnTo>
                  <a:lnTo>
                    <a:pt x="66500" y="1251"/>
                  </a:lnTo>
                  <a:lnTo>
                    <a:pt x="62104" y="0"/>
                  </a:lnTo>
                  <a:lnTo>
                    <a:pt x="51574" y="2374"/>
                  </a:lnTo>
                  <a:lnTo>
                    <a:pt x="33745" y="15015"/>
                  </a:lnTo>
                  <a:lnTo>
                    <a:pt x="14533" y="51341"/>
                  </a:lnTo>
                  <a:lnTo>
                    <a:pt x="3212" y="92383"/>
                  </a:lnTo>
                  <a:lnTo>
                    <a:pt x="0" y="124101"/>
                  </a:lnTo>
                  <a:lnTo>
                    <a:pt x="1453" y="170164"/>
                  </a:lnTo>
                  <a:lnTo>
                    <a:pt x="6064" y="214005"/>
                  </a:lnTo>
                  <a:lnTo>
                    <a:pt x="13967" y="239539"/>
                  </a:lnTo>
                  <a:lnTo>
                    <a:pt x="40156" y="280913"/>
                  </a:lnTo>
                  <a:lnTo>
                    <a:pt x="62549" y="303144"/>
                  </a:lnTo>
                  <a:lnTo>
                    <a:pt x="104110" y="310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040"/>
            <p:cNvSpPr/>
            <p:nvPr>
              <p:custDataLst>
                <p:tags r:id="rId12"/>
              </p:custDataLst>
            </p:nvPr>
          </p:nvSpPr>
          <p:spPr>
            <a:xfrm>
              <a:off x="1493917" y="908050"/>
              <a:ext cx="93584" cy="170856"/>
            </a:xfrm>
            <a:custGeom>
              <a:avLst/>
              <a:gdLst/>
              <a:ahLst/>
              <a:cxnLst/>
              <a:rect l="0" t="0" r="0" b="0"/>
              <a:pathLst>
                <a:path w="93584" h="170856">
                  <a:moveTo>
                    <a:pt x="23733" y="76200"/>
                  </a:moveTo>
                  <a:lnTo>
                    <a:pt x="23733" y="76200"/>
                  </a:lnTo>
                  <a:lnTo>
                    <a:pt x="3960" y="81667"/>
                  </a:lnTo>
                  <a:lnTo>
                    <a:pt x="2084" y="81256"/>
                  </a:lnTo>
                  <a:lnTo>
                    <a:pt x="834" y="80276"/>
                  </a:lnTo>
                  <a:lnTo>
                    <a:pt x="0" y="78917"/>
                  </a:lnTo>
                  <a:lnTo>
                    <a:pt x="856" y="78012"/>
                  </a:lnTo>
                  <a:lnTo>
                    <a:pt x="5569" y="77005"/>
                  </a:lnTo>
                  <a:lnTo>
                    <a:pt x="19527" y="79810"/>
                  </a:lnTo>
                  <a:lnTo>
                    <a:pt x="37068" y="91851"/>
                  </a:lnTo>
                  <a:lnTo>
                    <a:pt x="52300" y="108824"/>
                  </a:lnTo>
                  <a:lnTo>
                    <a:pt x="62379" y="134001"/>
                  </a:lnTo>
                  <a:lnTo>
                    <a:pt x="63722" y="149867"/>
                  </a:lnTo>
                  <a:lnTo>
                    <a:pt x="63092" y="157061"/>
                  </a:lnTo>
                  <a:lnTo>
                    <a:pt x="58630" y="166936"/>
                  </a:lnTo>
                  <a:lnTo>
                    <a:pt x="55464" y="170558"/>
                  </a:lnTo>
                  <a:lnTo>
                    <a:pt x="51943" y="170855"/>
                  </a:lnTo>
                  <a:lnTo>
                    <a:pt x="48184" y="168937"/>
                  </a:lnTo>
                  <a:lnTo>
                    <a:pt x="44267" y="165541"/>
                  </a:lnTo>
                  <a:lnTo>
                    <a:pt x="35383" y="137165"/>
                  </a:lnTo>
                  <a:lnTo>
                    <a:pt x="35024" y="100849"/>
                  </a:lnTo>
                  <a:lnTo>
                    <a:pt x="46294" y="57838"/>
                  </a:lnTo>
                  <a:lnTo>
                    <a:pt x="93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041"/>
            <p:cNvSpPr/>
            <p:nvPr>
              <p:custDataLst>
                <p:tags r:id="rId13"/>
              </p:custDataLst>
            </p:nvPr>
          </p:nvSpPr>
          <p:spPr>
            <a:xfrm>
              <a:off x="1867161" y="838800"/>
              <a:ext cx="190240" cy="215301"/>
            </a:xfrm>
            <a:custGeom>
              <a:avLst/>
              <a:gdLst/>
              <a:ahLst/>
              <a:cxnLst/>
              <a:rect l="0" t="0" r="0" b="0"/>
              <a:pathLst>
                <a:path w="190240" h="215301">
                  <a:moveTo>
                    <a:pt x="6089" y="18450"/>
                  </a:moveTo>
                  <a:lnTo>
                    <a:pt x="6089" y="18450"/>
                  </a:lnTo>
                  <a:lnTo>
                    <a:pt x="2718" y="15079"/>
                  </a:lnTo>
                  <a:lnTo>
                    <a:pt x="1063" y="9661"/>
                  </a:lnTo>
                  <a:lnTo>
                    <a:pt x="0" y="1427"/>
                  </a:lnTo>
                  <a:lnTo>
                    <a:pt x="619" y="751"/>
                  </a:lnTo>
                  <a:lnTo>
                    <a:pt x="3187" y="0"/>
                  </a:lnTo>
                  <a:lnTo>
                    <a:pt x="11971" y="2949"/>
                  </a:lnTo>
                  <a:lnTo>
                    <a:pt x="53544" y="49696"/>
                  </a:lnTo>
                  <a:lnTo>
                    <a:pt x="85287" y="92982"/>
                  </a:lnTo>
                  <a:lnTo>
                    <a:pt x="117944" y="136433"/>
                  </a:lnTo>
                  <a:lnTo>
                    <a:pt x="146791" y="177894"/>
                  </a:lnTo>
                  <a:lnTo>
                    <a:pt x="165136" y="199043"/>
                  </a:lnTo>
                  <a:lnTo>
                    <a:pt x="190239" y="21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042"/>
            <p:cNvSpPr/>
            <p:nvPr>
              <p:custDataLst>
                <p:tags r:id="rId14"/>
              </p:custDataLst>
            </p:nvPr>
          </p:nvSpPr>
          <p:spPr>
            <a:xfrm>
              <a:off x="1132851" y="1454150"/>
              <a:ext cx="74787" cy="128075"/>
            </a:xfrm>
            <a:custGeom>
              <a:avLst/>
              <a:gdLst/>
              <a:ahLst/>
              <a:cxnLst/>
              <a:rect l="0" t="0" r="0" b="0"/>
              <a:pathLst>
                <a:path w="74787" h="128075">
                  <a:moveTo>
                    <a:pt x="54599" y="19050"/>
                  </a:moveTo>
                  <a:lnTo>
                    <a:pt x="54599" y="19050"/>
                  </a:lnTo>
                  <a:lnTo>
                    <a:pt x="51228" y="15679"/>
                  </a:lnTo>
                  <a:lnTo>
                    <a:pt x="49529" y="15392"/>
                  </a:lnTo>
                  <a:lnTo>
                    <a:pt x="47691" y="15906"/>
                  </a:lnTo>
                  <a:lnTo>
                    <a:pt x="19094" y="31075"/>
                  </a:lnTo>
                  <a:lnTo>
                    <a:pt x="6057" y="52874"/>
                  </a:lnTo>
                  <a:lnTo>
                    <a:pt x="0" y="85046"/>
                  </a:lnTo>
                  <a:lnTo>
                    <a:pt x="2346" y="103415"/>
                  </a:lnTo>
                  <a:lnTo>
                    <a:pt x="4947" y="111277"/>
                  </a:lnTo>
                  <a:lnTo>
                    <a:pt x="9503" y="117223"/>
                  </a:lnTo>
                  <a:lnTo>
                    <a:pt x="22091" y="125712"/>
                  </a:lnTo>
                  <a:lnTo>
                    <a:pt x="35212" y="128074"/>
                  </a:lnTo>
                  <a:lnTo>
                    <a:pt x="48099" y="126066"/>
                  </a:lnTo>
                  <a:lnTo>
                    <a:pt x="60883" y="120470"/>
                  </a:lnTo>
                  <a:lnTo>
                    <a:pt x="69856" y="105753"/>
                  </a:lnTo>
                  <a:lnTo>
                    <a:pt x="74786" y="87218"/>
                  </a:lnTo>
                  <a:lnTo>
                    <a:pt x="74625" y="71925"/>
                  </a:lnTo>
                  <a:lnTo>
                    <a:pt x="48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043"/>
            <p:cNvSpPr/>
            <p:nvPr>
              <p:custDataLst>
                <p:tags r:id="rId15"/>
              </p:custDataLst>
            </p:nvPr>
          </p:nvSpPr>
          <p:spPr>
            <a:xfrm>
              <a:off x="1080105" y="671337"/>
              <a:ext cx="127154" cy="624535"/>
            </a:xfrm>
            <a:custGeom>
              <a:avLst/>
              <a:gdLst/>
              <a:ahLst/>
              <a:cxnLst/>
              <a:rect l="0" t="0" r="0" b="0"/>
              <a:pathLst>
                <a:path w="127154" h="624535">
                  <a:moveTo>
                    <a:pt x="62895" y="65263"/>
                  </a:moveTo>
                  <a:lnTo>
                    <a:pt x="62895" y="65263"/>
                  </a:lnTo>
                  <a:lnTo>
                    <a:pt x="62895" y="18386"/>
                  </a:lnTo>
                  <a:lnTo>
                    <a:pt x="61013" y="10797"/>
                  </a:lnTo>
                  <a:lnTo>
                    <a:pt x="54057" y="177"/>
                  </a:lnTo>
                  <a:lnTo>
                    <a:pt x="51358" y="0"/>
                  </a:lnTo>
                  <a:lnTo>
                    <a:pt x="44597" y="3566"/>
                  </a:lnTo>
                  <a:lnTo>
                    <a:pt x="32857" y="23621"/>
                  </a:lnTo>
                  <a:lnTo>
                    <a:pt x="16954" y="64955"/>
                  </a:lnTo>
                  <a:lnTo>
                    <a:pt x="6287" y="105105"/>
                  </a:lnTo>
                  <a:lnTo>
                    <a:pt x="1437" y="150211"/>
                  </a:lnTo>
                  <a:lnTo>
                    <a:pt x="0" y="191798"/>
                  </a:lnTo>
                  <a:lnTo>
                    <a:pt x="3337" y="231401"/>
                  </a:lnTo>
                  <a:lnTo>
                    <a:pt x="10319" y="264691"/>
                  </a:lnTo>
                  <a:lnTo>
                    <a:pt x="20478" y="298301"/>
                  </a:lnTo>
                  <a:lnTo>
                    <a:pt x="39883" y="345592"/>
                  </a:lnTo>
                  <a:lnTo>
                    <a:pt x="66188" y="390794"/>
                  </a:lnTo>
                  <a:lnTo>
                    <a:pt x="91898" y="438102"/>
                  </a:lnTo>
                  <a:lnTo>
                    <a:pt x="109729" y="482464"/>
                  </a:lnTo>
                  <a:lnTo>
                    <a:pt x="123338" y="525663"/>
                  </a:lnTo>
                  <a:lnTo>
                    <a:pt x="127153" y="555635"/>
                  </a:lnTo>
                  <a:lnTo>
                    <a:pt x="124145" y="580715"/>
                  </a:lnTo>
                  <a:lnTo>
                    <a:pt x="116223" y="599858"/>
                  </a:lnTo>
                  <a:lnTo>
                    <a:pt x="111147" y="607927"/>
                  </a:lnTo>
                  <a:lnTo>
                    <a:pt x="97981" y="618773"/>
                  </a:lnTo>
                  <a:lnTo>
                    <a:pt x="84839" y="624534"/>
                  </a:lnTo>
                  <a:lnTo>
                    <a:pt x="69245" y="62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044"/>
            <p:cNvSpPr/>
            <p:nvPr>
              <p:custDataLst>
                <p:tags r:id="rId16"/>
              </p:custDataLst>
            </p:nvPr>
          </p:nvSpPr>
          <p:spPr>
            <a:xfrm>
              <a:off x="1362180" y="786924"/>
              <a:ext cx="110147" cy="317184"/>
            </a:xfrm>
            <a:custGeom>
              <a:avLst/>
              <a:gdLst/>
              <a:ahLst/>
              <a:cxnLst/>
              <a:rect l="0" t="0" r="0" b="0"/>
              <a:pathLst>
                <a:path w="110147" h="317184">
                  <a:moveTo>
                    <a:pt x="9420" y="108426"/>
                  </a:moveTo>
                  <a:lnTo>
                    <a:pt x="9420" y="108426"/>
                  </a:lnTo>
                  <a:lnTo>
                    <a:pt x="8714" y="94628"/>
                  </a:lnTo>
                  <a:lnTo>
                    <a:pt x="0" y="76115"/>
                  </a:lnTo>
                  <a:lnTo>
                    <a:pt x="318" y="75597"/>
                  </a:lnTo>
                  <a:lnTo>
                    <a:pt x="1235" y="75956"/>
                  </a:lnTo>
                  <a:lnTo>
                    <a:pt x="8483" y="95270"/>
                  </a:lnTo>
                  <a:lnTo>
                    <a:pt x="18863" y="133769"/>
                  </a:lnTo>
                  <a:lnTo>
                    <a:pt x="31582" y="176770"/>
                  </a:lnTo>
                  <a:lnTo>
                    <a:pt x="46325" y="217968"/>
                  </a:lnTo>
                  <a:lnTo>
                    <a:pt x="54261" y="257926"/>
                  </a:lnTo>
                  <a:lnTo>
                    <a:pt x="59697" y="305231"/>
                  </a:lnTo>
                  <a:lnTo>
                    <a:pt x="59282" y="315134"/>
                  </a:lnTo>
                  <a:lnTo>
                    <a:pt x="58184" y="316787"/>
                  </a:lnTo>
                  <a:lnTo>
                    <a:pt x="56746" y="317183"/>
                  </a:lnTo>
                  <a:lnTo>
                    <a:pt x="53267" y="310098"/>
                  </a:lnTo>
                  <a:lnTo>
                    <a:pt x="41913" y="269069"/>
                  </a:lnTo>
                  <a:lnTo>
                    <a:pt x="32328" y="236973"/>
                  </a:lnTo>
                  <a:lnTo>
                    <a:pt x="20676" y="190729"/>
                  </a:lnTo>
                  <a:lnTo>
                    <a:pt x="15342" y="147158"/>
                  </a:lnTo>
                  <a:lnTo>
                    <a:pt x="12758" y="113646"/>
                  </a:lnTo>
                  <a:lnTo>
                    <a:pt x="14564" y="69834"/>
                  </a:lnTo>
                  <a:lnTo>
                    <a:pt x="17529" y="40782"/>
                  </a:lnTo>
                  <a:lnTo>
                    <a:pt x="25724" y="20742"/>
                  </a:lnTo>
                  <a:lnTo>
                    <a:pt x="36422" y="7601"/>
                  </a:lnTo>
                  <a:lnTo>
                    <a:pt x="42238" y="3110"/>
                  </a:lnTo>
                  <a:lnTo>
                    <a:pt x="56226" y="0"/>
                  </a:lnTo>
                  <a:lnTo>
                    <a:pt x="63907" y="159"/>
                  </a:lnTo>
                  <a:lnTo>
                    <a:pt x="78087" y="5979"/>
                  </a:lnTo>
                  <a:lnTo>
                    <a:pt x="101065" y="20221"/>
                  </a:lnTo>
                  <a:lnTo>
                    <a:pt x="104384" y="26339"/>
                  </a:lnTo>
                  <a:lnTo>
                    <a:pt x="110146" y="64925"/>
                  </a:lnTo>
                  <a:lnTo>
                    <a:pt x="106869" y="77098"/>
                  </a:lnTo>
                  <a:lnTo>
                    <a:pt x="104019" y="83307"/>
                  </a:lnTo>
                  <a:lnTo>
                    <a:pt x="83154" y="102159"/>
                  </a:lnTo>
                  <a:lnTo>
                    <a:pt x="37887" y="116648"/>
                  </a:lnTo>
                  <a:lnTo>
                    <a:pt x="17343" y="120241"/>
                  </a:lnTo>
                  <a:lnTo>
                    <a:pt x="16818" y="120536"/>
                  </a:lnTo>
                  <a:lnTo>
                    <a:pt x="28470" y="127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60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760"/>
          <p:cNvGrpSpPr/>
          <p:nvPr/>
        </p:nvGrpSpPr>
        <p:grpSpPr>
          <a:xfrm>
            <a:off x="601117" y="566688"/>
            <a:ext cx="536358" cy="362049"/>
            <a:chOff x="601117" y="566688"/>
            <a:chExt cx="536358" cy="362049"/>
          </a:xfrm>
        </p:grpSpPr>
        <p:sp>
          <p:nvSpPr>
            <p:cNvPr id="2" name="SMARTInkShape-4045"/>
            <p:cNvSpPr/>
            <p:nvPr>
              <p:custDataLst>
                <p:tags r:id="rId144"/>
              </p:custDataLst>
            </p:nvPr>
          </p:nvSpPr>
          <p:spPr>
            <a:xfrm>
              <a:off x="762000" y="623183"/>
              <a:ext cx="41516" cy="305554"/>
            </a:xfrm>
            <a:custGeom>
              <a:avLst/>
              <a:gdLst/>
              <a:ahLst/>
              <a:cxnLst/>
              <a:rect l="0" t="0" r="0" b="0"/>
              <a:pathLst>
                <a:path w="41516" h="305554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411"/>
                  </a:lnTo>
                  <a:lnTo>
                    <a:pt x="5026" y="1391"/>
                  </a:lnTo>
                  <a:lnTo>
                    <a:pt x="5467" y="2749"/>
                  </a:lnTo>
                  <a:lnTo>
                    <a:pt x="8115" y="40265"/>
                  </a:lnTo>
                  <a:lnTo>
                    <a:pt x="13223" y="82570"/>
                  </a:lnTo>
                  <a:lnTo>
                    <a:pt x="17324" y="130148"/>
                  </a:lnTo>
                  <a:lnTo>
                    <a:pt x="18988" y="165303"/>
                  </a:lnTo>
                  <a:lnTo>
                    <a:pt x="22080" y="199742"/>
                  </a:lnTo>
                  <a:lnTo>
                    <a:pt x="29814" y="244612"/>
                  </a:lnTo>
                  <a:lnTo>
                    <a:pt x="36254" y="286401"/>
                  </a:lnTo>
                  <a:lnTo>
                    <a:pt x="37985" y="299660"/>
                  </a:lnTo>
                  <a:lnTo>
                    <a:pt x="39435" y="303196"/>
                  </a:lnTo>
                  <a:lnTo>
                    <a:pt x="41106" y="305553"/>
                  </a:lnTo>
                  <a:lnTo>
                    <a:pt x="41515" y="305007"/>
                  </a:lnTo>
                  <a:lnTo>
                    <a:pt x="3810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046"/>
            <p:cNvSpPr/>
            <p:nvPr>
              <p:custDataLst>
                <p:tags r:id="rId145"/>
              </p:custDataLst>
            </p:nvPr>
          </p:nvSpPr>
          <p:spPr>
            <a:xfrm>
              <a:off x="601117" y="590550"/>
              <a:ext cx="370434" cy="120651"/>
            </a:xfrm>
            <a:custGeom>
              <a:avLst/>
              <a:gdLst/>
              <a:ahLst/>
              <a:cxnLst/>
              <a:rect l="0" t="0" r="0" b="0"/>
              <a:pathLst>
                <a:path w="370434" h="120651">
                  <a:moveTo>
                    <a:pt x="52933" y="120650"/>
                  </a:moveTo>
                  <a:lnTo>
                    <a:pt x="52933" y="120650"/>
                  </a:lnTo>
                  <a:lnTo>
                    <a:pt x="10016" y="111812"/>
                  </a:lnTo>
                  <a:lnTo>
                    <a:pt x="2109" y="107785"/>
                  </a:lnTo>
                  <a:lnTo>
                    <a:pt x="0" y="105723"/>
                  </a:lnTo>
                  <a:lnTo>
                    <a:pt x="2122" y="102232"/>
                  </a:lnTo>
                  <a:lnTo>
                    <a:pt x="36520" y="79539"/>
                  </a:lnTo>
                  <a:lnTo>
                    <a:pt x="75351" y="60021"/>
                  </a:lnTo>
                  <a:lnTo>
                    <a:pt x="111081" y="47182"/>
                  </a:lnTo>
                  <a:lnTo>
                    <a:pt x="148479" y="38910"/>
                  </a:lnTo>
                  <a:lnTo>
                    <a:pt x="186371" y="31990"/>
                  </a:lnTo>
                  <a:lnTo>
                    <a:pt x="224409" y="23590"/>
                  </a:lnTo>
                  <a:lnTo>
                    <a:pt x="262491" y="14045"/>
                  </a:lnTo>
                  <a:lnTo>
                    <a:pt x="370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047"/>
            <p:cNvSpPr/>
            <p:nvPr>
              <p:custDataLst>
                <p:tags r:id="rId146"/>
              </p:custDataLst>
            </p:nvPr>
          </p:nvSpPr>
          <p:spPr>
            <a:xfrm>
              <a:off x="1022350" y="566688"/>
              <a:ext cx="115125" cy="322491"/>
            </a:xfrm>
            <a:custGeom>
              <a:avLst/>
              <a:gdLst/>
              <a:ahLst/>
              <a:cxnLst/>
              <a:rect l="0" t="0" r="0" b="0"/>
              <a:pathLst>
                <a:path w="115125" h="322491">
                  <a:moveTo>
                    <a:pt x="0" y="49262"/>
                  </a:moveTo>
                  <a:lnTo>
                    <a:pt x="0" y="49262"/>
                  </a:lnTo>
                  <a:lnTo>
                    <a:pt x="3371" y="52633"/>
                  </a:lnTo>
                  <a:lnTo>
                    <a:pt x="12865" y="92902"/>
                  </a:lnTo>
                  <a:lnTo>
                    <a:pt x="21199" y="137532"/>
                  </a:lnTo>
                  <a:lnTo>
                    <a:pt x="25276" y="176451"/>
                  </a:lnTo>
                  <a:lnTo>
                    <a:pt x="30262" y="221246"/>
                  </a:lnTo>
                  <a:lnTo>
                    <a:pt x="31554" y="260163"/>
                  </a:lnTo>
                  <a:lnTo>
                    <a:pt x="31724" y="303492"/>
                  </a:lnTo>
                  <a:lnTo>
                    <a:pt x="31747" y="322490"/>
                  </a:lnTo>
                  <a:lnTo>
                    <a:pt x="27385" y="285438"/>
                  </a:lnTo>
                  <a:lnTo>
                    <a:pt x="26282" y="253712"/>
                  </a:lnTo>
                  <a:lnTo>
                    <a:pt x="25792" y="216564"/>
                  </a:lnTo>
                  <a:lnTo>
                    <a:pt x="25574" y="179357"/>
                  </a:lnTo>
                  <a:lnTo>
                    <a:pt x="25452" y="133199"/>
                  </a:lnTo>
                  <a:lnTo>
                    <a:pt x="26121" y="87224"/>
                  </a:lnTo>
                  <a:lnTo>
                    <a:pt x="34192" y="43094"/>
                  </a:lnTo>
                  <a:lnTo>
                    <a:pt x="42008" y="23237"/>
                  </a:lnTo>
                  <a:lnTo>
                    <a:pt x="52537" y="7357"/>
                  </a:lnTo>
                  <a:lnTo>
                    <a:pt x="57602" y="2981"/>
                  </a:lnTo>
                  <a:lnTo>
                    <a:pt x="62390" y="769"/>
                  </a:lnTo>
                  <a:lnTo>
                    <a:pt x="66994" y="0"/>
                  </a:lnTo>
                  <a:lnTo>
                    <a:pt x="71474" y="1604"/>
                  </a:lnTo>
                  <a:lnTo>
                    <a:pt x="80214" y="9031"/>
                  </a:lnTo>
                  <a:lnTo>
                    <a:pt x="105346" y="46254"/>
                  </a:lnTo>
                  <a:lnTo>
                    <a:pt x="113378" y="69797"/>
                  </a:lnTo>
                  <a:lnTo>
                    <a:pt x="115124" y="110223"/>
                  </a:lnTo>
                  <a:lnTo>
                    <a:pt x="109022" y="133271"/>
                  </a:lnTo>
                  <a:lnTo>
                    <a:pt x="91228" y="164320"/>
                  </a:lnTo>
                  <a:lnTo>
                    <a:pt x="80763" y="172836"/>
                  </a:lnTo>
                  <a:lnTo>
                    <a:pt x="75008" y="176095"/>
                  </a:lnTo>
                  <a:lnTo>
                    <a:pt x="43313" y="177310"/>
                  </a:lnTo>
                  <a:lnTo>
                    <a:pt x="0" y="150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761"/>
          <p:cNvGrpSpPr/>
          <p:nvPr/>
        </p:nvGrpSpPr>
        <p:grpSpPr>
          <a:xfrm>
            <a:off x="1498600" y="569219"/>
            <a:ext cx="527051" cy="302738"/>
            <a:chOff x="1498600" y="569219"/>
            <a:chExt cx="527051" cy="302738"/>
          </a:xfrm>
        </p:grpSpPr>
        <p:sp>
          <p:nvSpPr>
            <p:cNvPr id="6" name="SMARTInkShape-4048"/>
            <p:cNvSpPr/>
            <p:nvPr>
              <p:custDataLst>
                <p:tags r:id="rId142"/>
              </p:custDataLst>
            </p:nvPr>
          </p:nvSpPr>
          <p:spPr>
            <a:xfrm>
              <a:off x="1673552" y="569219"/>
              <a:ext cx="352099" cy="266827"/>
            </a:xfrm>
            <a:custGeom>
              <a:avLst/>
              <a:gdLst/>
              <a:ahLst/>
              <a:cxnLst/>
              <a:rect l="0" t="0" r="0" b="0"/>
              <a:pathLst>
                <a:path w="352099" h="266827">
                  <a:moveTo>
                    <a:pt x="15548" y="173731"/>
                  </a:moveTo>
                  <a:lnTo>
                    <a:pt x="15548" y="173731"/>
                  </a:lnTo>
                  <a:lnTo>
                    <a:pt x="8806" y="177102"/>
                  </a:lnTo>
                  <a:lnTo>
                    <a:pt x="6820" y="178801"/>
                  </a:lnTo>
                  <a:lnTo>
                    <a:pt x="4613" y="182569"/>
                  </a:lnTo>
                  <a:lnTo>
                    <a:pt x="0" y="198771"/>
                  </a:lnTo>
                  <a:lnTo>
                    <a:pt x="2259" y="233188"/>
                  </a:lnTo>
                  <a:lnTo>
                    <a:pt x="5644" y="248134"/>
                  </a:lnTo>
                  <a:lnTo>
                    <a:pt x="11381" y="258069"/>
                  </a:lnTo>
                  <a:lnTo>
                    <a:pt x="14887" y="261707"/>
                  </a:lnTo>
                  <a:lnTo>
                    <a:pt x="22545" y="265748"/>
                  </a:lnTo>
                  <a:lnTo>
                    <a:pt x="26563" y="266826"/>
                  </a:lnTo>
                  <a:lnTo>
                    <a:pt x="30652" y="264722"/>
                  </a:lnTo>
                  <a:lnTo>
                    <a:pt x="51569" y="236810"/>
                  </a:lnTo>
                  <a:lnTo>
                    <a:pt x="68096" y="205836"/>
                  </a:lnTo>
                  <a:lnTo>
                    <a:pt x="69630" y="204306"/>
                  </a:lnTo>
                  <a:lnTo>
                    <a:pt x="70653" y="203992"/>
                  </a:lnTo>
                  <a:lnTo>
                    <a:pt x="71334" y="204489"/>
                  </a:lnTo>
                  <a:lnTo>
                    <a:pt x="81501" y="249614"/>
                  </a:lnTo>
                  <a:lnTo>
                    <a:pt x="84916" y="254659"/>
                  </a:lnTo>
                  <a:lnTo>
                    <a:pt x="94356" y="262145"/>
                  </a:lnTo>
                  <a:lnTo>
                    <a:pt x="99131" y="263013"/>
                  </a:lnTo>
                  <a:lnTo>
                    <a:pt x="103726" y="262180"/>
                  </a:lnTo>
                  <a:lnTo>
                    <a:pt x="108200" y="260214"/>
                  </a:lnTo>
                  <a:lnTo>
                    <a:pt x="130589" y="217207"/>
                  </a:lnTo>
                  <a:lnTo>
                    <a:pt x="147706" y="177049"/>
                  </a:lnTo>
                  <a:lnTo>
                    <a:pt x="162408" y="129597"/>
                  </a:lnTo>
                  <a:lnTo>
                    <a:pt x="172657" y="84925"/>
                  </a:lnTo>
                  <a:lnTo>
                    <a:pt x="182441" y="42438"/>
                  </a:lnTo>
                  <a:lnTo>
                    <a:pt x="186820" y="0"/>
                  </a:lnTo>
                  <a:lnTo>
                    <a:pt x="186879" y="761"/>
                  </a:lnTo>
                  <a:lnTo>
                    <a:pt x="181956" y="38500"/>
                  </a:lnTo>
                  <a:lnTo>
                    <a:pt x="180820" y="85733"/>
                  </a:lnTo>
                  <a:lnTo>
                    <a:pt x="180682" y="129956"/>
                  </a:lnTo>
                  <a:lnTo>
                    <a:pt x="180655" y="170023"/>
                  </a:lnTo>
                  <a:lnTo>
                    <a:pt x="184021" y="202893"/>
                  </a:lnTo>
                  <a:lnTo>
                    <a:pt x="189438" y="216796"/>
                  </a:lnTo>
                  <a:lnTo>
                    <a:pt x="192858" y="221491"/>
                  </a:lnTo>
                  <a:lnTo>
                    <a:pt x="197255" y="223210"/>
                  </a:lnTo>
                  <a:lnTo>
                    <a:pt x="202302" y="222945"/>
                  </a:lnTo>
                  <a:lnTo>
                    <a:pt x="207784" y="221357"/>
                  </a:lnTo>
                  <a:lnTo>
                    <a:pt x="219520" y="210185"/>
                  </a:lnTo>
                  <a:lnTo>
                    <a:pt x="232382" y="189706"/>
                  </a:lnTo>
                  <a:lnTo>
                    <a:pt x="245107" y="156262"/>
                  </a:lnTo>
                  <a:lnTo>
                    <a:pt x="245045" y="142684"/>
                  </a:lnTo>
                  <a:lnTo>
                    <a:pt x="242665" y="135238"/>
                  </a:lnTo>
                  <a:lnTo>
                    <a:pt x="241043" y="133252"/>
                  </a:lnTo>
                  <a:lnTo>
                    <a:pt x="238550" y="134045"/>
                  </a:lnTo>
                  <a:lnTo>
                    <a:pt x="232017" y="140571"/>
                  </a:lnTo>
                  <a:lnTo>
                    <a:pt x="228173" y="150526"/>
                  </a:lnTo>
                  <a:lnTo>
                    <a:pt x="225705" y="177536"/>
                  </a:lnTo>
                  <a:lnTo>
                    <a:pt x="232020" y="201748"/>
                  </a:lnTo>
                  <a:lnTo>
                    <a:pt x="236768" y="207931"/>
                  </a:lnTo>
                  <a:lnTo>
                    <a:pt x="249570" y="216683"/>
                  </a:lnTo>
                  <a:lnTo>
                    <a:pt x="286128" y="218835"/>
                  </a:lnTo>
                  <a:lnTo>
                    <a:pt x="352098" y="205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049"/>
            <p:cNvSpPr/>
            <p:nvPr>
              <p:custDataLst>
                <p:tags r:id="rId143"/>
              </p:custDataLst>
            </p:nvPr>
          </p:nvSpPr>
          <p:spPr>
            <a:xfrm>
              <a:off x="1498600" y="742950"/>
              <a:ext cx="120651" cy="129007"/>
            </a:xfrm>
            <a:custGeom>
              <a:avLst/>
              <a:gdLst/>
              <a:ahLst/>
              <a:cxnLst/>
              <a:rect l="0" t="0" r="0" b="0"/>
              <a:pathLst>
                <a:path w="120651" h="129007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2" y="1324"/>
                  </a:lnTo>
                  <a:lnTo>
                    <a:pt x="3371" y="883"/>
                  </a:lnTo>
                  <a:lnTo>
                    <a:pt x="12209" y="3633"/>
                  </a:lnTo>
                  <a:lnTo>
                    <a:pt x="37977" y="17363"/>
                  </a:lnTo>
                  <a:lnTo>
                    <a:pt x="53803" y="30530"/>
                  </a:lnTo>
                  <a:lnTo>
                    <a:pt x="75208" y="63923"/>
                  </a:lnTo>
                  <a:lnTo>
                    <a:pt x="84843" y="94983"/>
                  </a:lnTo>
                  <a:lnTo>
                    <a:pt x="84327" y="118689"/>
                  </a:lnTo>
                  <a:lnTo>
                    <a:pt x="82323" y="123576"/>
                  </a:lnTo>
                  <a:lnTo>
                    <a:pt x="79577" y="126834"/>
                  </a:lnTo>
                  <a:lnTo>
                    <a:pt x="76334" y="129006"/>
                  </a:lnTo>
                  <a:lnTo>
                    <a:pt x="74173" y="128337"/>
                  </a:lnTo>
                  <a:lnTo>
                    <a:pt x="72732" y="125775"/>
                  </a:lnTo>
                  <a:lnTo>
                    <a:pt x="69720" y="117283"/>
                  </a:lnTo>
                  <a:lnTo>
                    <a:pt x="63677" y="106454"/>
                  </a:lnTo>
                  <a:lnTo>
                    <a:pt x="59084" y="74973"/>
                  </a:lnTo>
                  <a:lnTo>
                    <a:pt x="61094" y="44478"/>
                  </a:lnTo>
                  <a:lnTo>
                    <a:pt x="69957" y="28235"/>
                  </a:lnTo>
                  <a:lnTo>
                    <a:pt x="82597" y="1537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4050"/>
          <p:cNvSpPr/>
          <p:nvPr>
            <p:custDataLst>
              <p:tags r:id="rId1"/>
            </p:custDataLst>
          </p:nvPr>
        </p:nvSpPr>
        <p:spPr>
          <a:xfrm>
            <a:off x="2397040" y="523511"/>
            <a:ext cx="269961" cy="298626"/>
          </a:xfrm>
          <a:custGeom>
            <a:avLst/>
            <a:gdLst/>
            <a:ahLst/>
            <a:cxnLst/>
            <a:rect l="0" t="0" r="0" b="0"/>
            <a:pathLst>
              <a:path w="269961" h="298626">
                <a:moveTo>
                  <a:pt x="66760" y="35289"/>
                </a:moveTo>
                <a:lnTo>
                  <a:pt x="66760" y="35289"/>
                </a:lnTo>
                <a:lnTo>
                  <a:pt x="73227" y="3515"/>
                </a:lnTo>
                <a:lnTo>
                  <a:pt x="74599" y="1406"/>
                </a:lnTo>
                <a:lnTo>
                  <a:pt x="76220" y="0"/>
                </a:lnTo>
                <a:lnTo>
                  <a:pt x="76594" y="474"/>
                </a:lnTo>
                <a:lnTo>
                  <a:pt x="69145" y="39999"/>
                </a:lnTo>
                <a:lnTo>
                  <a:pt x="67467" y="80351"/>
                </a:lnTo>
                <a:lnTo>
                  <a:pt x="66969" y="127741"/>
                </a:lnTo>
                <a:lnTo>
                  <a:pt x="66822" y="174709"/>
                </a:lnTo>
                <a:lnTo>
                  <a:pt x="66772" y="221056"/>
                </a:lnTo>
                <a:lnTo>
                  <a:pt x="66764" y="258018"/>
                </a:lnTo>
                <a:lnTo>
                  <a:pt x="65350" y="280330"/>
                </a:lnTo>
                <a:lnTo>
                  <a:pt x="60019" y="294950"/>
                </a:lnTo>
                <a:lnTo>
                  <a:pt x="55916" y="298002"/>
                </a:lnTo>
                <a:lnTo>
                  <a:pt x="51064" y="298625"/>
                </a:lnTo>
                <a:lnTo>
                  <a:pt x="32241" y="292761"/>
                </a:lnTo>
                <a:lnTo>
                  <a:pt x="12552" y="282086"/>
                </a:lnTo>
                <a:lnTo>
                  <a:pt x="3862" y="274093"/>
                </a:lnTo>
                <a:lnTo>
                  <a:pt x="0" y="265837"/>
                </a:lnTo>
                <a:lnTo>
                  <a:pt x="165" y="257464"/>
                </a:lnTo>
                <a:lnTo>
                  <a:pt x="1197" y="253256"/>
                </a:lnTo>
                <a:lnTo>
                  <a:pt x="4706" y="249745"/>
                </a:lnTo>
                <a:lnTo>
                  <a:pt x="16132" y="243962"/>
                </a:lnTo>
                <a:lnTo>
                  <a:pt x="51916" y="236740"/>
                </a:lnTo>
                <a:lnTo>
                  <a:pt x="94896" y="230131"/>
                </a:lnTo>
                <a:lnTo>
                  <a:pt x="137751" y="225941"/>
                </a:lnTo>
                <a:lnTo>
                  <a:pt x="158350" y="220974"/>
                </a:lnTo>
                <a:lnTo>
                  <a:pt x="163911" y="217064"/>
                </a:lnTo>
                <a:lnTo>
                  <a:pt x="163277" y="215033"/>
                </a:lnTo>
                <a:lnTo>
                  <a:pt x="156929" y="210896"/>
                </a:lnTo>
                <a:lnTo>
                  <a:pt x="144825" y="207971"/>
                </a:lnTo>
                <a:lnTo>
                  <a:pt x="128931" y="210475"/>
                </a:lnTo>
                <a:lnTo>
                  <a:pt x="124435" y="213463"/>
                </a:lnTo>
                <a:lnTo>
                  <a:pt x="117558" y="222427"/>
                </a:lnTo>
                <a:lnTo>
                  <a:pt x="115913" y="233467"/>
                </a:lnTo>
                <a:lnTo>
                  <a:pt x="118954" y="249701"/>
                </a:lnTo>
                <a:lnTo>
                  <a:pt x="120606" y="254430"/>
                </a:lnTo>
                <a:lnTo>
                  <a:pt x="128086" y="261567"/>
                </a:lnTo>
                <a:lnTo>
                  <a:pt x="133044" y="264457"/>
                </a:lnTo>
                <a:lnTo>
                  <a:pt x="137055" y="265679"/>
                </a:lnTo>
                <a:lnTo>
                  <a:pt x="140434" y="265788"/>
                </a:lnTo>
                <a:lnTo>
                  <a:pt x="143393" y="265155"/>
                </a:lnTo>
                <a:lnTo>
                  <a:pt x="154299" y="257522"/>
                </a:lnTo>
                <a:lnTo>
                  <a:pt x="163096" y="246324"/>
                </a:lnTo>
                <a:lnTo>
                  <a:pt x="173365" y="222775"/>
                </a:lnTo>
                <a:lnTo>
                  <a:pt x="174519" y="221663"/>
                </a:lnTo>
                <a:lnTo>
                  <a:pt x="177682" y="220427"/>
                </a:lnTo>
                <a:lnTo>
                  <a:pt x="186801" y="219732"/>
                </a:lnTo>
                <a:lnTo>
                  <a:pt x="192548" y="221451"/>
                </a:lnTo>
                <a:lnTo>
                  <a:pt x="195069" y="222897"/>
                </a:lnTo>
                <a:lnTo>
                  <a:pt x="201987" y="231674"/>
                </a:lnTo>
                <a:lnTo>
                  <a:pt x="209940" y="251646"/>
                </a:lnTo>
                <a:lnTo>
                  <a:pt x="212432" y="270883"/>
                </a:lnTo>
                <a:lnTo>
                  <a:pt x="211853" y="271374"/>
                </a:lnTo>
                <a:lnTo>
                  <a:pt x="209327" y="268156"/>
                </a:lnTo>
                <a:lnTo>
                  <a:pt x="207309" y="255040"/>
                </a:lnTo>
                <a:lnTo>
                  <a:pt x="216825" y="227636"/>
                </a:lnTo>
                <a:lnTo>
                  <a:pt x="256730" y="182059"/>
                </a:lnTo>
                <a:lnTo>
                  <a:pt x="269960" y="1686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763"/>
          <p:cNvGrpSpPr/>
          <p:nvPr/>
        </p:nvGrpSpPr>
        <p:grpSpPr>
          <a:xfrm>
            <a:off x="838200" y="588582"/>
            <a:ext cx="3695701" cy="484517"/>
            <a:chOff x="838200" y="588582"/>
            <a:chExt cx="3695701" cy="484517"/>
          </a:xfrm>
        </p:grpSpPr>
        <p:sp>
          <p:nvSpPr>
            <p:cNvPr id="10" name="SMARTInkShape-4051"/>
            <p:cNvSpPr/>
            <p:nvPr>
              <p:custDataLst>
                <p:tags r:id="rId134"/>
              </p:custDataLst>
            </p:nvPr>
          </p:nvSpPr>
          <p:spPr>
            <a:xfrm>
              <a:off x="4514850" y="8255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7638" y="1366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052"/>
            <p:cNvSpPr/>
            <p:nvPr>
              <p:custDataLst>
                <p:tags r:id="rId135"/>
              </p:custDataLst>
            </p:nvPr>
          </p:nvSpPr>
          <p:spPr>
            <a:xfrm>
              <a:off x="4476750" y="6794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053"/>
            <p:cNvSpPr/>
            <p:nvPr>
              <p:custDataLst>
                <p:tags r:id="rId136"/>
              </p:custDataLst>
            </p:nvPr>
          </p:nvSpPr>
          <p:spPr>
            <a:xfrm>
              <a:off x="838200" y="920750"/>
              <a:ext cx="3524251" cy="152349"/>
            </a:xfrm>
            <a:custGeom>
              <a:avLst/>
              <a:gdLst/>
              <a:ahLst/>
              <a:cxnLst/>
              <a:rect l="0" t="0" r="0" b="0"/>
              <a:pathLst>
                <a:path w="3524251" h="152349">
                  <a:moveTo>
                    <a:pt x="0" y="146050"/>
                  </a:moveTo>
                  <a:lnTo>
                    <a:pt x="0" y="146050"/>
                  </a:lnTo>
                  <a:lnTo>
                    <a:pt x="6481" y="146755"/>
                  </a:lnTo>
                  <a:lnTo>
                    <a:pt x="32324" y="151076"/>
                  </a:lnTo>
                  <a:lnTo>
                    <a:pt x="75178" y="152226"/>
                  </a:lnTo>
                  <a:lnTo>
                    <a:pt x="121680" y="152348"/>
                  </a:lnTo>
                  <a:lnTo>
                    <a:pt x="164935" y="151679"/>
                  </a:lnTo>
                  <a:lnTo>
                    <a:pt x="196541" y="149022"/>
                  </a:lnTo>
                  <a:lnTo>
                    <a:pt x="231285" y="145489"/>
                  </a:lnTo>
                  <a:lnTo>
                    <a:pt x="267893" y="142273"/>
                  </a:lnTo>
                  <a:lnTo>
                    <a:pt x="305330" y="140844"/>
                  </a:lnTo>
                  <a:lnTo>
                    <a:pt x="345017" y="136445"/>
                  </a:lnTo>
                  <a:lnTo>
                    <a:pt x="386880" y="131198"/>
                  </a:lnTo>
                  <a:lnTo>
                    <a:pt x="431356" y="128866"/>
                  </a:lnTo>
                  <a:lnTo>
                    <a:pt x="456198" y="127538"/>
                  </a:lnTo>
                  <a:lnTo>
                    <a:pt x="482638" y="125948"/>
                  </a:lnTo>
                  <a:lnTo>
                    <a:pt x="510142" y="124182"/>
                  </a:lnTo>
                  <a:lnTo>
                    <a:pt x="537650" y="121593"/>
                  </a:lnTo>
                  <a:lnTo>
                    <a:pt x="565161" y="118457"/>
                  </a:lnTo>
                  <a:lnTo>
                    <a:pt x="592674" y="114955"/>
                  </a:lnTo>
                  <a:lnTo>
                    <a:pt x="620894" y="111914"/>
                  </a:lnTo>
                  <a:lnTo>
                    <a:pt x="649585" y="109182"/>
                  </a:lnTo>
                  <a:lnTo>
                    <a:pt x="678590" y="106654"/>
                  </a:lnTo>
                  <a:lnTo>
                    <a:pt x="709215" y="104264"/>
                  </a:lnTo>
                  <a:lnTo>
                    <a:pt x="740922" y="101965"/>
                  </a:lnTo>
                  <a:lnTo>
                    <a:pt x="773348" y="99727"/>
                  </a:lnTo>
                  <a:lnTo>
                    <a:pt x="805549" y="97529"/>
                  </a:lnTo>
                  <a:lnTo>
                    <a:pt x="837599" y="95358"/>
                  </a:lnTo>
                  <a:lnTo>
                    <a:pt x="869549" y="93205"/>
                  </a:lnTo>
                  <a:lnTo>
                    <a:pt x="902844" y="91065"/>
                  </a:lnTo>
                  <a:lnTo>
                    <a:pt x="937035" y="88932"/>
                  </a:lnTo>
                  <a:lnTo>
                    <a:pt x="971823" y="86805"/>
                  </a:lnTo>
                  <a:lnTo>
                    <a:pt x="1007715" y="84681"/>
                  </a:lnTo>
                  <a:lnTo>
                    <a:pt x="1044344" y="82559"/>
                  </a:lnTo>
                  <a:lnTo>
                    <a:pt x="1081462" y="80440"/>
                  </a:lnTo>
                  <a:lnTo>
                    <a:pt x="1118203" y="78321"/>
                  </a:lnTo>
                  <a:lnTo>
                    <a:pt x="1154691" y="76203"/>
                  </a:lnTo>
                  <a:lnTo>
                    <a:pt x="1191010" y="74085"/>
                  </a:lnTo>
                  <a:lnTo>
                    <a:pt x="1226512" y="72673"/>
                  </a:lnTo>
                  <a:lnTo>
                    <a:pt x="1261470" y="71732"/>
                  </a:lnTo>
                  <a:lnTo>
                    <a:pt x="1296063" y="71105"/>
                  </a:lnTo>
                  <a:lnTo>
                    <a:pt x="1332531" y="69981"/>
                  </a:lnTo>
                  <a:lnTo>
                    <a:pt x="1370248" y="68526"/>
                  </a:lnTo>
                  <a:lnTo>
                    <a:pt x="1408799" y="66851"/>
                  </a:lnTo>
                  <a:lnTo>
                    <a:pt x="1446494" y="65028"/>
                  </a:lnTo>
                  <a:lnTo>
                    <a:pt x="1483618" y="63108"/>
                  </a:lnTo>
                  <a:lnTo>
                    <a:pt x="1520362" y="61122"/>
                  </a:lnTo>
                  <a:lnTo>
                    <a:pt x="1556852" y="59798"/>
                  </a:lnTo>
                  <a:lnTo>
                    <a:pt x="1593174" y="58915"/>
                  </a:lnTo>
                  <a:lnTo>
                    <a:pt x="1629383" y="58327"/>
                  </a:lnTo>
                  <a:lnTo>
                    <a:pt x="1666927" y="57229"/>
                  </a:lnTo>
                  <a:lnTo>
                    <a:pt x="1705362" y="55792"/>
                  </a:lnTo>
                  <a:lnTo>
                    <a:pt x="1744392" y="54128"/>
                  </a:lnTo>
                  <a:lnTo>
                    <a:pt x="1783817" y="52313"/>
                  </a:lnTo>
                  <a:lnTo>
                    <a:pt x="1823506" y="50397"/>
                  </a:lnTo>
                  <a:lnTo>
                    <a:pt x="1863370" y="48415"/>
                  </a:lnTo>
                  <a:lnTo>
                    <a:pt x="1901941" y="47093"/>
                  </a:lnTo>
                  <a:lnTo>
                    <a:pt x="1939650" y="46212"/>
                  </a:lnTo>
                  <a:lnTo>
                    <a:pt x="1976783" y="45625"/>
                  </a:lnTo>
                  <a:lnTo>
                    <a:pt x="2013533" y="44528"/>
                  </a:lnTo>
                  <a:lnTo>
                    <a:pt x="2050028" y="43091"/>
                  </a:lnTo>
                  <a:lnTo>
                    <a:pt x="2086352" y="41427"/>
                  </a:lnTo>
                  <a:lnTo>
                    <a:pt x="2124679" y="40318"/>
                  </a:lnTo>
                  <a:lnTo>
                    <a:pt x="2164341" y="39579"/>
                  </a:lnTo>
                  <a:lnTo>
                    <a:pt x="2204894" y="39086"/>
                  </a:lnTo>
                  <a:lnTo>
                    <a:pt x="2243219" y="38757"/>
                  </a:lnTo>
                  <a:lnTo>
                    <a:pt x="2280057" y="38538"/>
                  </a:lnTo>
                  <a:lnTo>
                    <a:pt x="2315904" y="38392"/>
                  </a:lnTo>
                  <a:lnTo>
                    <a:pt x="2351797" y="37589"/>
                  </a:lnTo>
                  <a:lnTo>
                    <a:pt x="2387721" y="36348"/>
                  </a:lnTo>
                  <a:lnTo>
                    <a:pt x="2423664" y="34816"/>
                  </a:lnTo>
                  <a:lnTo>
                    <a:pt x="2458209" y="33794"/>
                  </a:lnTo>
                  <a:lnTo>
                    <a:pt x="2491823" y="33112"/>
                  </a:lnTo>
                  <a:lnTo>
                    <a:pt x="2524815" y="32658"/>
                  </a:lnTo>
                  <a:lnTo>
                    <a:pt x="2558099" y="32355"/>
                  </a:lnTo>
                  <a:lnTo>
                    <a:pt x="2591577" y="32154"/>
                  </a:lnTo>
                  <a:lnTo>
                    <a:pt x="2625185" y="32019"/>
                  </a:lnTo>
                  <a:lnTo>
                    <a:pt x="2657468" y="31929"/>
                  </a:lnTo>
                  <a:lnTo>
                    <a:pt x="2688867" y="31869"/>
                  </a:lnTo>
                  <a:lnTo>
                    <a:pt x="2719678" y="31830"/>
                  </a:lnTo>
                  <a:lnTo>
                    <a:pt x="2750096" y="31803"/>
                  </a:lnTo>
                  <a:lnTo>
                    <a:pt x="2780253" y="31785"/>
                  </a:lnTo>
                  <a:lnTo>
                    <a:pt x="2810235" y="31774"/>
                  </a:lnTo>
                  <a:lnTo>
                    <a:pt x="2840101" y="31766"/>
                  </a:lnTo>
                  <a:lnTo>
                    <a:pt x="2869890" y="31760"/>
                  </a:lnTo>
                  <a:lnTo>
                    <a:pt x="2899626" y="31757"/>
                  </a:lnTo>
                  <a:lnTo>
                    <a:pt x="2926506" y="31755"/>
                  </a:lnTo>
                  <a:lnTo>
                    <a:pt x="2951482" y="31753"/>
                  </a:lnTo>
                  <a:lnTo>
                    <a:pt x="2975188" y="31752"/>
                  </a:lnTo>
                  <a:lnTo>
                    <a:pt x="2999458" y="31751"/>
                  </a:lnTo>
                  <a:lnTo>
                    <a:pt x="3024106" y="31751"/>
                  </a:lnTo>
                  <a:lnTo>
                    <a:pt x="3049004" y="31751"/>
                  </a:lnTo>
                  <a:lnTo>
                    <a:pt x="3073364" y="31750"/>
                  </a:lnTo>
                  <a:lnTo>
                    <a:pt x="3097364" y="31750"/>
                  </a:lnTo>
                  <a:lnTo>
                    <a:pt x="3144023" y="31750"/>
                  </a:lnTo>
                  <a:lnTo>
                    <a:pt x="3188279" y="31750"/>
                  </a:lnTo>
                  <a:lnTo>
                    <a:pt x="3227703" y="31750"/>
                  </a:lnTo>
                  <a:lnTo>
                    <a:pt x="3264040" y="31750"/>
                  </a:lnTo>
                  <a:lnTo>
                    <a:pt x="3299004" y="31750"/>
                  </a:lnTo>
                  <a:lnTo>
                    <a:pt x="3343681" y="31750"/>
                  </a:lnTo>
                  <a:lnTo>
                    <a:pt x="3378145" y="29868"/>
                  </a:lnTo>
                  <a:lnTo>
                    <a:pt x="3414159" y="27386"/>
                  </a:lnTo>
                  <a:lnTo>
                    <a:pt x="3457528" y="25283"/>
                  </a:lnTo>
                  <a:lnTo>
                    <a:pt x="3491624" y="19799"/>
                  </a:lnTo>
                  <a:lnTo>
                    <a:pt x="3524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054"/>
            <p:cNvSpPr/>
            <p:nvPr>
              <p:custDataLst>
                <p:tags r:id="rId137"/>
              </p:custDataLst>
            </p:nvPr>
          </p:nvSpPr>
          <p:spPr>
            <a:xfrm>
              <a:off x="3595604" y="742950"/>
              <a:ext cx="8218" cy="12701"/>
            </a:xfrm>
            <a:custGeom>
              <a:avLst/>
              <a:gdLst/>
              <a:ahLst/>
              <a:cxnLst/>
              <a:rect l="0" t="0" r="0" b="0"/>
              <a:pathLst>
                <a:path w="8218" h="12701">
                  <a:moveTo>
                    <a:pt x="4846" y="0"/>
                  </a:moveTo>
                  <a:lnTo>
                    <a:pt x="4846" y="0"/>
                  </a:lnTo>
                  <a:lnTo>
                    <a:pt x="8217" y="3371"/>
                  </a:lnTo>
                  <a:lnTo>
                    <a:pt x="7799" y="5070"/>
                  </a:lnTo>
                  <a:lnTo>
                    <a:pt x="0" y="11556"/>
                  </a:lnTo>
                  <a:lnTo>
                    <a:pt x="204" y="11937"/>
                  </a:lnTo>
                  <a:lnTo>
                    <a:pt x="484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055"/>
            <p:cNvSpPr/>
            <p:nvPr>
              <p:custDataLst>
                <p:tags r:id="rId138"/>
              </p:custDataLst>
            </p:nvPr>
          </p:nvSpPr>
          <p:spPr>
            <a:xfrm>
              <a:off x="3480600" y="588582"/>
              <a:ext cx="75401" cy="236134"/>
            </a:xfrm>
            <a:custGeom>
              <a:avLst/>
              <a:gdLst/>
              <a:ahLst/>
              <a:cxnLst/>
              <a:rect l="0" t="0" r="0" b="0"/>
              <a:pathLst>
                <a:path w="75401" h="236134">
                  <a:moveTo>
                    <a:pt x="43650" y="21018"/>
                  </a:moveTo>
                  <a:lnTo>
                    <a:pt x="43650" y="21018"/>
                  </a:lnTo>
                  <a:lnTo>
                    <a:pt x="49411" y="75"/>
                  </a:lnTo>
                  <a:lnTo>
                    <a:pt x="49608" y="0"/>
                  </a:lnTo>
                  <a:lnTo>
                    <a:pt x="49922" y="18434"/>
                  </a:lnTo>
                  <a:lnTo>
                    <a:pt x="44915" y="57458"/>
                  </a:lnTo>
                  <a:lnTo>
                    <a:pt x="39013" y="103737"/>
                  </a:lnTo>
                  <a:lnTo>
                    <a:pt x="30896" y="144210"/>
                  </a:lnTo>
                  <a:lnTo>
                    <a:pt x="19685" y="191576"/>
                  </a:lnTo>
                  <a:lnTo>
                    <a:pt x="19239" y="225009"/>
                  </a:lnTo>
                  <a:lnTo>
                    <a:pt x="21747" y="234682"/>
                  </a:lnTo>
                  <a:lnTo>
                    <a:pt x="23403" y="236133"/>
                  </a:lnTo>
                  <a:lnTo>
                    <a:pt x="25213" y="235689"/>
                  </a:lnTo>
                  <a:lnTo>
                    <a:pt x="27125" y="233982"/>
                  </a:lnTo>
                  <a:lnTo>
                    <a:pt x="36559" y="214725"/>
                  </a:lnTo>
                  <a:lnTo>
                    <a:pt x="42249" y="181682"/>
                  </a:lnTo>
                  <a:lnTo>
                    <a:pt x="43027" y="164861"/>
                  </a:lnTo>
                  <a:lnTo>
                    <a:pt x="39610" y="151741"/>
                  </a:lnTo>
                  <a:lnTo>
                    <a:pt x="36723" y="146267"/>
                  </a:lnTo>
                  <a:lnTo>
                    <a:pt x="32682" y="142617"/>
                  </a:lnTo>
                  <a:lnTo>
                    <a:pt x="22547" y="138562"/>
                  </a:lnTo>
                  <a:lnTo>
                    <a:pt x="1900" y="135603"/>
                  </a:lnTo>
                  <a:lnTo>
                    <a:pt x="1000" y="134802"/>
                  </a:lnTo>
                  <a:lnTo>
                    <a:pt x="0" y="132031"/>
                  </a:lnTo>
                  <a:lnTo>
                    <a:pt x="1850" y="131010"/>
                  </a:lnTo>
                  <a:lnTo>
                    <a:pt x="29156" y="129237"/>
                  </a:lnTo>
                  <a:lnTo>
                    <a:pt x="75400" y="135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056"/>
            <p:cNvSpPr/>
            <p:nvPr>
              <p:custDataLst>
                <p:tags r:id="rId139"/>
              </p:custDataLst>
            </p:nvPr>
          </p:nvSpPr>
          <p:spPr>
            <a:xfrm>
              <a:off x="3346450" y="739965"/>
              <a:ext cx="82551" cy="76358"/>
            </a:xfrm>
            <a:custGeom>
              <a:avLst/>
              <a:gdLst/>
              <a:ahLst/>
              <a:cxnLst/>
              <a:rect l="0" t="0" r="0" b="0"/>
              <a:pathLst>
                <a:path w="82551" h="76358">
                  <a:moveTo>
                    <a:pt x="0" y="15685"/>
                  </a:moveTo>
                  <a:lnTo>
                    <a:pt x="0" y="15685"/>
                  </a:lnTo>
                  <a:lnTo>
                    <a:pt x="14927" y="15685"/>
                  </a:lnTo>
                  <a:lnTo>
                    <a:pt x="17007" y="17096"/>
                  </a:lnTo>
                  <a:lnTo>
                    <a:pt x="21199" y="22427"/>
                  </a:lnTo>
                  <a:lnTo>
                    <a:pt x="28402" y="54377"/>
                  </a:lnTo>
                  <a:lnTo>
                    <a:pt x="28380" y="64867"/>
                  </a:lnTo>
                  <a:lnTo>
                    <a:pt x="25988" y="76357"/>
                  </a:lnTo>
                  <a:lnTo>
                    <a:pt x="25574" y="68234"/>
                  </a:lnTo>
                  <a:lnTo>
                    <a:pt x="34254" y="30960"/>
                  </a:lnTo>
                  <a:lnTo>
                    <a:pt x="47073" y="10098"/>
                  </a:lnTo>
                  <a:lnTo>
                    <a:pt x="54553" y="2619"/>
                  </a:lnTo>
                  <a:lnTo>
                    <a:pt x="57535" y="624"/>
                  </a:lnTo>
                  <a:lnTo>
                    <a:pt x="60935" y="0"/>
                  </a:lnTo>
                  <a:lnTo>
                    <a:pt x="68475" y="1188"/>
                  </a:lnTo>
                  <a:lnTo>
                    <a:pt x="74648" y="5949"/>
                  </a:lnTo>
                  <a:lnTo>
                    <a:pt x="77282" y="9195"/>
                  </a:lnTo>
                  <a:lnTo>
                    <a:pt x="80208" y="20326"/>
                  </a:lnTo>
                  <a:lnTo>
                    <a:pt x="82550" y="53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057"/>
            <p:cNvSpPr/>
            <p:nvPr>
              <p:custDataLst>
                <p:tags r:id="rId140"/>
              </p:custDataLst>
            </p:nvPr>
          </p:nvSpPr>
          <p:spPr>
            <a:xfrm>
              <a:off x="3274244" y="757156"/>
              <a:ext cx="52402" cy="63770"/>
            </a:xfrm>
            <a:custGeom>
              <a:avLst/>
              <a:gdLst/>
              <a:ahLst/>
              <a:cxnLst/>
              <a:rect l="0" t="0" r="0" b="0"/>
              <a:pathLst>
                <a:path w="52402" h="63770">
                  <a:moveTo>
                    <a:pt x="46806" y="30244"/>
                  </a:moveTo>
                  <a:lnTo>
                    <a:pt x="46806" y="30244"/>
                  </a:lnTo>
                  <a:lnTo>
                    <a:pt x="46806" y="26873"/>
                  </a:lnTo>
                  <a:lnTo>
                    <a:pt x="44924" y="23336"/>
                  </a:lnTo>
                  <a:lnTo>
                    <a:pt x="31879" y="3577"/>
                  </a:lnTo>
                  <a:lnTo>
                    <a:pt x="23944" y="753"/>
                  </a:lnTo>
                  <a:lnTo>
                    <a:pt x="18865" y="0"/>
                  </a:lnTo>
                  <a:lnTo>
                    <a:pt x="14773" y="909"/>
                  </a:lnTo>
                  <a:lnTo>
                    <a:pt x="8345" y="5682"/>
                  </a:lnTo>
                  <a:lnTo>
                    <a:pt x="760" y="19674"/>
                  </a:lnTo>
                  <a:lnTo>
                    <a:pt x="0" y="31191"/>
                  </a:lnTo>
                  <a:lnTo>
                    <a:pt x="5262" y="52460"/>
                  </a:lnTo>
                  <a:lnTo>
                    <a:pt x="12819" y="59638"/>
                  </a:lnTo>
                  <a:lnTo>
                    <a:pt x="17798" y="62540"/>
                  </a:lnTo>
                  <a:lnTo>
                    <a:pt x="22528" y="63769"/>
                  </a:lnTo>
                  <a:lnTo>
                    <a:pt x="31547" y="63253"/>
                  </a:lnTo>
                  <a:lnTo>
                    <a:pt x="40260" y="56909"/>
                  </a:lnTo>
                  <a:lnTo>
                    <a:pt x="44558" y="52254"/>
                  </a:lnTo>
                  <a:lnTo>
                    <a:pt x="49335" y="39556"/>
                  </a:lnTo>
                  <a:lnTo>
                    <a:pt x="52401" y="18521"/>
                  </a:lnTo>
                  <a:lnTo>
                    <a:pt x="50939" y="12569"/>
                  </a:lnTo>
                  <a:lnTo>
                    <a:pt x="46806" y="4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058"/>
            <p:cNvSpPr/>
            <p:nvPr>
              <p:custDataLst>
                <p:tags r:id="rId141"/>
              </p:custDataLst>
            </p:nvPr>
          </p:nvSpPr>
          <p:spPr>
            <a:xfrm>
              <a:off x="3136071" y="616705"/>
              <a:ext cx="114170" cy="221496"/>
            </a:xfrm>
            <a:custGeom>
              <a:avLst/>
              <a:gdLst/>
              <a:ahLst/>
              <a:cxnLst/>
              <a:rect l="0" t="0" r="0" b="0"/>
              <a:pathLst>
                <a:path w="114170" h="221496">
                  <a:moveTo>
                    <a:pt x="102429" y="62745"/>
                  </a:moveTo>
                  <a:lnTo>
                    <a:pt x="102429" y="62745"/>
                  </a:lnTo>
                  <a:lnTo>
                    <a:pt x="103135" y="52606"/>
                  </a:lnTo>
                  <a:lnTo>
                    <a:pt x="107455" y="35133"/>
                  </a:lnTo>
                  <a:lnTo>
                    <a:pt x="110268" y="19521"/>
                  </a:lnTo>
                  <a:lnTo>
                    <a:pt x="114169" y="4975"/>
                  </a:lnTo>
                  <a:lnTo>
                    <a:pt x="113078" y="3065"/>
                  </a:lnTo>
                  <a:lnTo>
                    <a:pt x="110939" y="1792"/>
                  </a:lnTo>
                  <a:lnTo>
                    <a:pt x="101187" y="0"/>
                  </a:lnTo>
                  <a:lnTo>
                    <a:pt x="92705" y="286"/>
                  </a:lnTo>
                  <a:lnTo>
                    <a:pt x="81880" y="2765"/>
                  </a:lnTo>
                  <a:lnTo>
                    <a:pt x="45147" y="28491"/>
                  </a:lnTo>
                  <a:lnTo>
                    <a:pt x="26190" y="51576"/>
                  </a:lnTo>
                  <a:lnTo>
                    <a:pt x="6596" y="90277"/>
                  </a:lnTo>
                  <a:lnTo>
                    <a:pt x="335" y="108378"/>
                  </a:lnTo>
                  <a:lnTo>
                    <a:pt x="0" y="150311"/>
                  </a:lnTo>
                  <a:lnTo>
                    <a:pt x="1994" y="171319"/>
                  </a:lnTo>
                  <a:lnTo>
                    <a:pt x="7462" y="186730"/>
                  </a:lnTo>
                  <a:lnTo>
                    <a:pt x="20240" y="201105"/>
                  </a:lnTo>
                  <a:lnTo>
                    <a:pt x="43704" y="220838"/>
                  </a:lnTo>
                  <a:lnTo>
                    <a:pt x="102429" y="221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764"/>
          <p:cNvGrpSpPr/>
          <p:nvPr/>
        </p:nvGrpSpPr>
        <p:grpSpPr>
          <a:xfrm>
            <a:off x="3971194" y="629533"/>
            <a:ext cx="300831" cy="224315"/>
            <a:chOff x="3971194" y="629533"/>
            <a:chExt cx="300831" cy="224315"/>
          </a:xfrm>
        </p:grpSpPr>
        <p:sp>
          <p:nvSpPr>
            <p:cNvPr id="19" name="SMARTInkShape-4059"/>
            <p:cNvSpPr/>
            <p:nvPr>
              <p:custDataLst>
                <p:tags r:id="rId131"/>
              </p:custDataLst>
            </p:nvPr>
          </p:nvSpPr>
          <p:spPr>
            <a:xfrm>
              <a:off x="4216400" y="733704"/>
              <a:ext cx="55625" cy="120144"/>
            </a:xfrm>
            <a:custGeom>
              <a:avLst/>
              <a:gdLst/>
              <a:ahLst/>
              <a:cxnLst/>
              <a:rect l="0" t="0" r="0" b="0"/>
              <a:pathLst>
                <a:path w="55625" h="120144">
                  <a:moveTo>
                    <a:pt x="38100" y="15596"/>
                  </a:moveTo>
                  <a:lnTo>
                    <a:pt x="38100" y="15596"/>
                  </a:lnTo>
                  <a:lnTo>
                    <a:pt x="44842" y="12225"/>
                  </a:lnTo>
                  <a:lnTo>
                    <a:pt x="46122" y="10526"/>
                  </a:lnTo>
                  <a:lnTo>
                    <a:pt x="46270" y="8688"/>
                  </a:lnTo>
                  <a:lnTo>
                    <a:pt x="44554" y="4765"/>
                  </a:lnTo>
                  <a:lnTo>
                    <a:pt x="41439" y="669"/>
                  </a:lnTo>
                  <a:lnTo>
                    <a:pt x="38915" y="0"/>
                  </a:lnTo>
                  <a:lnTo>
                    <a:pt x="32347" y="1139"/>
                  </a:lnTo>
                  <a:lnTo>
                    <a:pt x="24087" y="5746"/>
                  </a:lnTo>
                  <a:lnTo>
                    <a:pt x="22408" y="8324"/>
                  </a:lnTo>
                  <a:lnTo>
                    <a:pt x="20543" y="14951"/>
                  </a:lnTo>
                  <a:lnTo>
                    <a:pt x="23476" y="24482"/>
                  </a:lnTo>
                  <a:lnTo>
                    <a:pt x="43475" y="66544"/>
                  </a:lnTo>
                  <a:lnTo>
                    <a:pt x="53717" y="86756"/>
                  </a:lnTo>
                  <a:lnTo>
                    <a:pt x="55624" y="95671"/>
                  </a:lnTo>
                  <a:lnTo>
                    <a:pt x="52709" y="106218"/>
                  </a:lnTo>
                  <a:lnTo>
                    <a:pt x="49956" y="111994"/>
                  </a:lnTo>
                  <a:lnTo>
                    <a:pt x="46004" y="115845"/>
                  </a:lnTo>
                  <a:lnTo>
                    <a:pt x="35968" y="120123"/>
                  </a:lnTo>
                  <a:lnTo>
                    <a:pt x="26334" y="120143"/>
                  </a:lnTo>
                  <a:lnTo>
                    <a:pt x="17349" y="117095"/>
                  </a:lnTo>
                  <a:lnTo>
                    <a:pt x="0" y="104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060"/>
            <p:cNvSpPr/>
            <p:nvPr>
              <p:custDataLst>
                <p:tags r:id="rId132"/>
              </p:custDataLst>
            </p:nvPr>
          </p:nvSpPr>
          <p:spPr>
            <a:xfrm>
              <a:off x="4121150" y="664949"/>
              <a:ext cx="107951" cy="143439"/>
            </a:xfrm>
            <a:custGeom>
              <a:avLst/>
              <a:gdLst/>
              <a:ahLst/>
              <a:cxnLst/>
              <a:rect l="0" t="0" r="0" b="0"/>
              <a:pathLst>
                <a:path w="107951" h="143439">
                  <a:moveTo>
                    <a:pt x="0" y="27201"/>
                  </a:moveTo>
                  <a:lnTo>
                    <a:pt x="0" y="27201"/>
                  </a:lnTo>
                  <a:lnTo>
                    <a:pt x="3371" y="20459"/>
                  </a:lnTo>
                  <a:lnTo>
                    <a:pt x="4364" y="19884"/>
                  </a:lnTo>
                  <a:lnTo>
                    <a:pt x="5026" y="20912"/>
                  </a:lnTo>
                  <a:lnTo>
                    <a:pt x="5467" y="23008"/>
                  </a:lnTo>
                  <a:lnTo>
                    <a:pt x="13141" y="42964"/>
                  </a:lnTo>
                  <a:lnTo>
                    <a:pt x="18978" y="88857"/>
                  </a:lnTo>
                  <a:lnTo>
                    <a:pt x="27786" y="132957"/>
                  </a:lnTo>
                  <a:lnTo>
                    <a:pt x="30518" y="137922"/>
                  </a:lnTo>
                  <a:lnTo>
                    <a:pt x="33751" y="141231"/>
                  </a:lnTo>
                  <a:lnTo>
                    <a:pt x="37317" y="143438"/>
                  </a:lnTo>
                  <a:lnTo>
                    <a:pt x="41811" y="142087"/>
                  </a:lnTo>
                  <a:lnTo>
                    <a:pt x="52450" y="133059"/>
                  </a:lnTo>
                  <a:lnTo>
                    <a:pt x="75114" y="86107"/>
                  </a:lnTo>
                  <a:lnTo>
                    <a:pt x="89731" y="40666"/>
                  </a:lnTo>
                  <a:lnTo>
                    <a:pt x="104276" y="1216"/>
                  </a:lnTo>
                  <a:lnTo>
                    <a:pt x="105501" y="0"/>
                  </a:lnTo>
                  <a:lnTo>
                    <a:pt x="107950" y="1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061"/>
            <p:cNvSpPr/>
            <p:nvPr>
              <p:custDataLst>
                <p:tags r:id="rId133"/>
              </p:custDataLst>
            </p:nvPr>
          </p:nvSpPr>
          <p:spPr>
            <a:xfrm>
              <a:off x="3971194" y="629533"/>
              <a:ext cx="105507" cy="211706"/>
            </a:xfrm>
            <a:custGeom>
              <a:avLst/>
              <a:gdLst/>
              <a:ahLst/>
              <a:cxnLst/>
              <a:rect l="0" t="0" r="0" b="0"/>
              <a:pathLst>
                <a:path w="105507" h="211706">
                  <a:moveTo>
                    <a:pt x="3906" y="43567"/>
                  </a:moveTo>
                  <a:lnTo>
                    <a:pt x="3906" y="43567"/>
                  </a:lnTo>
                  <a:lnTo>
                    <a:pt x="9994" y="43567"/>
                  </a:lnTo>
                  <a:lnTo>
                    <a:pt x="21072" y="89714"/>
                  </a:lnTo>
                  <a:lnTo>
                    <a:pt x="26553" y="131167"/>
                  </a:lnTo>
                  <a:lnTo>
                    <a:pt x="28490" y="171514"/>
                  </a:lnTo>
                  <a:lnTo>
                    <a:pt x="27653" y="194680"/>
                  </a:lnTo>
                  <a:lnTo>
                    <a:pt x="22456" y="208095"/>
                  </a:lnTo>
                  <a:lnTo>
                    <a:pt x="19801" y="211108"/>
                  </a:lnTo>
                  <a:lnTo>
                    <a:pt x="17325" y="211705"/>
                  </a:lnTo>
                  <a:lnTo>
                    <a:pt x="14969" y="210692"/>
                  </a:lnTo>
                  <a:lnTo>
                    <a:pt x="8281" y="192412"/>
                  </a:lnTo>
                  <a:lnTo>
                    <a:pt x="406" y="150972"/>
                  </a:lnTo>
                  <a:lnTo>
                    <a:pt x="0" y="106620"/>
                  </a:lnTo>
                  <a:lnTo>
                    <a:pt x="6512" y="64366"/>
                  </a:lnTo>
                  <a:lnTo>
                    <a:pt x="17983" y="25646"/>
                  </a:lnTo>
                  <a:lnTo>
                    <a:pt x="34966" y="5802"/>
                  </a:lnTo>
                  <a:lnTo>
                    <a:pt x="41546" y="2162"/>
                  </a:lnTo>
                  <a:lnTo>
                    <a:pt x="54502" y="0"/>
                  </a:lnTo>
                  <a:lnTo>
                    <a:pt x="67315" y="3272"/>
                  </a:lnTo>
                  <a:lnTo>
                    <a:pt x="73695" y="6121"/>
                  </a:lnTo>
                  <a:lnTo>
                    <a:pt x="82666" y="14930"/>
                  </a:lnTo>
                  <a:lnTo>
                    <a:pt x="86046" y="20242"/>
                  </a:lnTo>
                  <a:lnTo>
                    <a:pt x="87920" y="33671"/>
                  </a:lnTo>
                  <a:lnTo>
                    <a:pt x="84990" y="49752"/>
                  </a:lnTo>
                  <a:lnTo>
                    <a:pt x="71440" y="77228"/>
                  </a:lnTo>
                  <a:lnTo>
                    <a:pt x="60026" y="92394"/>
                  </a:lnTo>
                  <a:lnTo>
                    <a:pt x="44135" y="102427"/>
                  </a:lnTo>
                  <a:lnTo>
                    <a:pt x="3911" y="116145"/>
                  </a:lnTo>
                  <a:lnTo>
                    <a:pt x="2498" y="118763"/>
                  </a:lnTo>
                  <a:lnTo>
                    <a:pt x="2262" y="121920"/>
                  </a:lnTo>
                  <a:lnTo>
                    <a:pt x="2810" y="125436"/>
                  </a:lnTo>
                  <a:lnTo>
                    <a:pt x="9063" y="133105"/>
                  </a:lnTo>
                  <a:lnTo>
                    <a:pt x="49366" y="164830"/>
                  </a:lnTo>
                  <a:lnTo>
                    <a:pt x="70293" y="177804"/>
                  </a:lnTo>
                  <a:lnTo>
                    <a:pt x="105506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65"/>
          <p:cNvGrpSpPr/>
          <p:nvPr/>
        </p:nvGrpSpPr>
        <p:grpSpPr>
          <a:xfrm>
            <a:off x="5029096" y="588443"/>
            <a:ext cx="715848" cy="370319"/>
            <a:chOff x="5029096" y="588443"/>
            <a:chExt cx="715848" cy="370319"/>
          </a:xfrm>
        </p:grpSpPr>
        <p:sp>
          <p:nvSpPr>
            <p:cNvPr id="23" name="SMARTInkShape-4062"/>
            <p:cNvSpPr/>
            <p:nvPr>
              <p:custDataLst>
                <p:tags r:id="rId125"/>
              </p:custDataLst>
            </p:nvPr>
          </p:nvSpPr>
          <p:spPr>
            <a:xfrm>
              <a:off x="5683250" y="641611"/>
              <a:ext cx="61694" cy="285490"/>
            </a:xfrm>
            <a:custGeom>
              <a:avLst/>
              <a:gdLst/>
              <a:ahLst/>
              <a:cxnLst/>
              <a:rect l="0" t="0" r="0" b="0"/>
              <a:pathLst>
                <a:path w="61694" h="285490">
                  <a:moveTo>
                    <a:pt x="31750" y="6089"/>
                  </a:moveTo>
                  <a:lnTo>
                    <a:pt x="31750" y="6089"/>
                  </a:lnTo>
                  <a:lnTo>
                    <a:pt x="31750" y="2718"/>
                  </a:lnTo>
                  <a:lnTo>
                    <a:pt x="31044" y="1725"/>
                  </a:lnTo>
                  <a:lnTo>
                    <a:pt x="29869" y="1063"/>
                  </a:lnTo>
                  <a:lnTo>
                    <a:pt x="22911" y="0"/>
                  </a:lnTo>
                  <a:lnTo>
                    <a:pt x="22330" y="1324"/>
                  </a:lnTo>
                  <a:lnTo>
                    <a:pt x="23565" y="6558"/>
                  </a:lnTo>
                  <a:lnTo>
                    <a:pt x="39540" y="42400"/>
                  </a:lnTo>
                  <a:lnTo>
                    <a:pt x="55135" y="88782"/>
                  </a:lnTo>
                  <a:lnTo>
                    <a:pt x="59782" y="108458"/>
                  </a:lnTo>
                  <a:lnTo>
                    <a:pt x="61693" y="151269"/>
                  </a:lnTo>
                  <a:lnTo>
                    <a:pt x="56693" y="196174"/>
                  </a:lnTo>
                  <a:lnTo>
                    <a:pt x="38636" y="235861"/>
                  </a:lnTo>
                  <a:lnTo>
                    <a:pt x="28461" y="254966"/>
                  </a:lnTo>
                  <a:lnTo>
                    <a:pt x="0" y="28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063"/>
            <p:cNvSpPr/>
            <p:nvPr>
              <p:custDataLst>
                <p:tags r:id="rId126"/>
              </p:custDataLst>
            </p:nvPr>
          </p:nvSpPr>
          <p:spPr>
            <a:xfrm>
              <a:off x="5501127" y="787400"/>
              <a:ext cx="112274" cy="50801"/>
            </a:xfrm>
            <a:custGeom>
              <a:avLst/>
              <a:gdLst/>
              <a:ahLst/>
              <a:cxnLst/>
              <a:rect l="0" t="0" r="0" b="0"/>
              <a:pathLst>
                <a:path w="112274" h="50801">
                  <a:moveTo>
                    <a:pt x="17023" y="50800"/>
                  </a:moveTo>
                  <a:lnTo>
                    <a:pt x="17023" y="50800"/>
                  </a:lnTo>
                  <a:lnTo>
                    <a:pt x="13652" y="50800"/>
                  </a:lnTo>
                  <a:lnTo>
                    <a:pt x="4814" y="47429"/>
                  </a:lnTo>
                  <a:lnTo>
                    <a:pt x="2534" y="45730"/>
                  </a:lnTo>
                  <a:lnTo>
                    <a:pt x="0" y="41962"/>
                  </a:lnTo>
                  <a:lnTo>
                    <a:pt x="1441" y="39263"/>
                  </a:lnTo>
                  <a:lnTo>
                    <a:pt x="8687" y="32502"/>
                  </a:lnTo>
                  <a:lnTo>
                    <a:pt x="24665" y="24133"/>
                  </a:lnTo>
                  <a:lnTo>
                    <a:pt x="67896" y="14279"/>
                  </a:lnTo>
                  <a:lnTo>
                    <a:pt x="112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064"/>
            <p:cNvSpPr/>
            <p:nvPr>
              <p:custDataLst>
                <p:tags r:id="rId127"/>
              </p:custDataLst>
            </p:nvPr>
          </p:nvSpPr>
          <p:spPr>
            <a:xfrm>
              <a:off x="5474979" y="681154"/>
              <a:ext cx="99947" cy="238280"/>
            </a:xfrm>
            <a:custGeom>
              <a:avLst/>
              <a:gdLst/>
              <a:ahLst/>
              <a:cxnLst/>
              <a:rect l="0" t="0" r="0" b="0"/>
              <a:pathLst>
                <a:path w="99947" h="238280">
                  <a:moveTo>
                    <a:pt x="55871" y="61796"/>
                  </a:moveTo>
                  <a:lnTo>
                    <a:pt x="55871" y="61796"/>
                  </a:lnTo>
                  <a:lnTo>
                    <a:pt x="40675" y="103031"/>
                  </a:lnTo>
                  <a:lnTo>
                    <a:pt x="28933" y="146429"/>
                  </a:lnTo>
                  <a:lnTo>
                    <a:pt x="14171" y="189959"/>
                  </a:lnTo>
                  <a:lnTo>
                    <a:pt x="1599" y="235575"/>
                  </a:lnTo>
                  <a:lnTo>
                    <a:pt x="639" y="237621"/>
                  </a:lnTo>
                  <a:lnTo>
                    <a:pt x="0" y="238279"/>
                  </a:lnTo>
                  <a:lnTo>
                    <a:pt x="11042" y="197385"/>
                  </a:lnTo>
                  <a:lnTo>
                    <a:pt x="22217" y="159317"/>
                  </a:lnTo>
                  <a:lnTo>
                    <a:pt x="35400" y="120440"/>
                  </a:lnTo>
                  <a:lnTo>
                    <a:pt x="46512" y="86463"/>
                  </a:lnTo>
                  <a:lnTo>
                    <a:pt x="61329" y="46292"/>
                  </a:lnTo>
                  <a:lnTo>
                    <a:pt x="82964" y="852"/>
                  </a:lnTo>
                  <a:lnTo>
                    <a:pt x="85222" y="0"/>
                  </a:lnTo>
                  <a:lnTo>
                    <a:pt x="87433" y="1549"/>
                  </a:lnTo>
                  <a:lnTo>
                    <a:pt x="89612" y="4698"/>
                  </a:lnTo>
                  <a:lnTo>
                    <a:pt x="96051" y="25985"/>
                  </a:lnTo>
                  <a:lnTo>
                    <a:pt x="99056" y="68119"/>
                  </a:lnTo>
                  <a:lnTo>
                    <a:pt x="99946" y="110706"/>
                  </a:lnTo>
                  <a:lnTo>
                    <a:pt x="93364" y="157006"/>
                  </a:lnTo>
                  <a:lnTo>
                    <a:pt x="81271" y="207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065"/>
            <p:cNvSpPr/>
            <p:nvPr>
              <p:custDataLst>
                <p:tags r:id="rId128"/>
              </p:custDataLst>
            </p:nvPr>
          </p:nvSpPr>
          <p:spPr>
            <a:xfrm>
              <a:off x="5334142" y="669271"/>
              <a:ext cx="69709" cy="257830"/>
            </a:xfrm>
            <a:custGeom>
              <a:avLst/>
              <a:gdLst/>
              <a:ahLst/>
              <a:cxnLst/>
              <a:rect l="0" t="0" r="0" b="0"/>
              <a:pathLst>
                <a:path w="69709" h="257830">
                  <a:moveTo>
                    <a:pt x="69708" y="41929"/>
                  </a:moveTo>
                  <a:lnTo>
                    <a:pt x="69708" y="41929"/>
                  </a:lnTo>
                  <a:lnTo>
                    <a:pt x="69003" y="14505"/>
                  </a:lnTo>
                  <a:lnTo>
                    <a:pt x="66337" y="5987"/>
                  </a:lnTo>
                  <a:lnTo>
                    <a:pt x="63933" y="3151"/>
                  </a:lnTo>
                  <a:lnTo>
                    <a:pt x="57499" y="0"/>
                  </a:lnTo>
                  <a:lnTo>
                    <a:pt x="54513" y="1276"/>
                  </a:lnTo>
                  <a:lnTo>
                    <a:pt x="49314" y="8339"/>
                  </a:lnTo>
                  <a:lnTo>
                    <a:pt x="27071" y="53260"/>
                  </a:lnTo>
                  <a:lnTo>
                    <a:pt x="14585" y="90128"/>
                  </a:lnTo>
                  <a:lnTo>
                    <a:pt x="5319" y="133429"/>
                  </a:lnTo>
                  <a:lnTo>
                    <a:pt x="1476" y="177539"/>
                  </a:lnTo>
                  <a:lnTo>
                    <a:pt x="178" y="217118"/>
                  </a:lnTo>
                  <a:lnTo>
                    <a:pt x="0" y="234326"/>
                  </a:lnTo>
                  <a:lnTo>
                    <a:pt x="2069" y="240749"/>
                  </a:lnTo>
                  <a:lnTo>
                    <a:pt x="18908" y="257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066"/>
            <p:cNvSpPr/>
            <p:nvPr>
              <p:custDataLst>
                <p:tags r:id="rId129"/>
              </p:custDataLst>
            </p:nvPr>
          </p:nvSpPr>
          <p:spPr>
            <a:xfrm>
              <a:off x="5156200" y="755650"/>
              <a:ext cx="101601" cy="189581"/>
            </a:xfrm>
            <a:custGeom>
              <a:avLst/>
              <a:gdLst/>
              <a:ahLst/>
              <a:cxnLst/>
              <a:rect l="0" t="0" r="0" b="0"/>
              <a:pathLst>
                <a:path w="101601" h="189581">
                  <a:moveTo>
                    <a:pt x="0" y="63500"/>
                  </a:moveTo>
                  <a:lnTo>
                    <a:pt x="0" y="63500"/>
                  </a:lnTo>
                  <a:lnTo>
                    <a:pt x="6742" y="66871"/>
                  </a:lnTo>
                  <a:lnTo>
                    <a:pt x="8022" y="69275"/>
                  </a:lnTo>
                  <a:lnTo>
                    <a:pt x="8170" y="72289"/>
                  </a:lnTo>
                  <a:lnTo>
                    <a:pt x="7563" y="75709"/>
                  </a:lnTo>
                  <a:lnTo>
                    <a:pt x="8570" y="79401"/>
                  </a:lnTo>
                  <a:lnTo>
                    <a:pt x="24133" y="113110"/>
                  </a:lnTo>
                  <a:lnTo>
                    <a:pt x="32629" y="156433"/>
                  </a:lnTo>
                  <a:lnTo>
                    <a:pt x="34963" y="170420"/>
                  </a:lnTo>
                  <a:lnTo>
                    <a:pt x="33648" y="183692"/>
                  </a:lnTo>
                  <a:lnTo>
                    <a:pt x="32310" y="187373"/>
                  </a:lnTo>
                  <a:lnTo>
                    <a:pt x="30712" y="189121"/>
                  </a:lnTo>
                  <a:lnTo>
                    <a:pt x="28942" y="189580"/>
                  </a:lnTo>
                  <a:lnTo>
                    <a:pt x="23211" y="180684"/>
                  </a:lnTo>
                  <a:lnTo>
                    <a:pt x="19707" y="173373"/>
                  </a:lnTo>
                  <a:lnTo>
                    <a:pt x="18147" y="136115"/>
                  </a:lnTo>
                  <a:lnTo>
                    <a:pt x="25524" y="96069"/>
                  </a:lnTo>
                  <a:lnTo>
                    <a:pt x="43389" y="5739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067"/>
            <p:cNvSpPr/>
            <p:nvPr>
              <p:custDataLst>
                <p:tags r:id="rId130"/>
              </p:custDataLst>
            </p:nvPr>
          </p:nvSpPr>
          <p:spPr>
            <a:xfrm>
              <a:off x="5029096" y="588443"/>
              <a:ext cx="109360" cy="370319"/>
            </a:xfrm>
            <a:custGeom>
              <a:avLst/>
              <a:gdLst/>
              <a:ahLst/>
              <a:cxnLst/>
              <a:rect l="0" t="0" r="0" b="0"/>
              <a:pathLst>
                <a:path w="109360" h="370319">
                  <a:moveTo>
                    <a:pt x="19154" y="91007"/>
                  </a:moveTo>
                  <a:lnTo>
                    <a:pt x="19154" y="91007"/>
                  </a:lnTo>
                  <a:lnTo>
                    <a:pt x="3574" y="91007"/>
                  </a:lnTo>
                  <a:lnTo>
                    <a:pt x="1006" y="92418"/>
                  </a:lnTo>
                  <a:lnTo>
                    <a:pt x="0" y="94770"/>
                  </a:lnTo>
                  <a:lnTo>
                    <a:pt x="35" y="97749"/>
                  </a:lnTo>
                  <a:lnTo>
                    <a:pt x="12029" y="137460"/>
                  </a:lnTo>
                  <a:lnTo>
                    <a:pt x="18924" y="173445"/>
                  </a:lnTo>
                  <a:lnTo>
                    <a:pt x="27575" y="219318"/>
                  </a:lnTo>
                  <a:lnTo>
                    <a:pt x="30586" y="258769"/>
                  </a:lnTo>
                  <a:lnTo>
                    <a:pt x="31604" y="299436"/>
                  </a:lnTo>
                  <a:lnTo>
                    <a:pt x="33686" y="344159"/>
                  </a:lnTo>
                  <a:lnTo>
                    <a:pt x="37311" y="370318"/>
                  </a:lnTo>
                  <a:lnTo>
                    <a:pt x="36903" y="369642"/>
                  </a:lnTo>
                  <a:lnTo>
                    <a:pt x="33664" y="352385"/>
                  </a:lnTo>
                  <a:lnTo>
                    <a:pt x="32390" y="310661"/>
                  </a:lnTo>
                  <a:lnTo>
                    <a:pt x="32092" y="271416"/>
                  </a:lnTo>
                  <a:lnTo>
                    <a:pt x="31925" y="225914"/>
                  </a:lnTo>
                  <a:lnTo>
                    <a:pt x="35245" y="186718"/>
                  </a:lnTo>
                  <a:lnTo>
                    <a:pt x="36889" y="153536"/>
                  </a:lnTo>
                  <a:lnTo>
                    <a:pt x="39031" y="116681"/>
                  </a:lnTo>
                  <a:lnTo>
                    <a:pt x="44686" y="81486"/>
                  </a:lnTo>
                  <a:lnTo>
                    <a:pt x="55803" y="36680"/>
                  </a:lnTo>
                  <a:lnTo>
                    <a:pt x="67132" y="5304"/>
                  </a:lnTo>
                  <a:lnTo>
                    <a:pt x="71758" y="0"/>
                  </a:lnTo>
                  <a:lnTo>
                    <a:pt x="75390" y="702"/>
                  </a:lnTo>
                  <a:lnTo>
                    <a:pt x="85070" y="7127"/>
                  </a:lnTo>
                  <a:lnTo>
                    <a:pt x="99049" y="29386"/>
                  </a:lnTo>
                  <a:lnTo>
                    <a:pt x="108757" y="61695"/>
                  </a:lnTo>
                  <a:lnTo>
                    <a:pt x="109359" y="87966"/>
                  </a:lnTo>
                  <a:lnTo>
                    <a:pt x="98172" y="124534"/>
                  </a:lnTo>
                  <a:lnTo>
                    <a:pt x="85763" y="146097"/>
                  </a:lnTo>
                  <a:lnTo>
                    <a:pt x="74863" y="156884"/>
                  </a:lnTo>
                  <a:lnTo>
                    <a:pt x="42597" y="173896"/>
                  </a:lnTo>
                  <a:lnTo>
                    <a:pt x="30514" y="177235"/>
                  </a:lnTo>
                  <a:lnTo>
                    <a:pt x="20440" y="176838"/>
                  </a:lnTo>
                  <a:lnTo>
                    <a:pt x="11964" y="174310"/>
                  </a:lnTo>
                  <a:lnTo>
                    <a:pt x="5846" y="170834"/>
                  </a:lnTo>
                  <a:lnTo>
                    <a:pt x="5342" y="168920"/>
                  </a:lnTo>
                  <a:lnTo>
                    <a:pt x="12804" y="160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766"/>
          <p:cNvGrpSpPr/>
          <p:nvPr/>
        </p:nvGrpSpPr>
        <p:grpSpPr>
          <a:xfrm>
            <a:off x="6051549" y="642394"/>
            <a:ext cx="3473452" cy="814361"/>
            <a:chOff x="6051549" y="642394"/>
            <a:chExt cx="3473452" cy="814361"/>
          </a:xfrm>
        </p:grpSpPr>
        <p:sp>
          <p:nvSpPr>
            <p:cNvPr id="30" name="SMARTInkShape-4068"/>
            <p:cNvSpPr/>
            <p:nvPr>
              <p:custDataLst>
                <p:tags r:id="rId102"/>
              </p:custDataLst>
            </p:nvPr>
          </p:nvSpPr>
          <p:spPr>
            <a:xfrm>
              <a:off x="9359900" y="772924"/>
              <a:ext cx="31525" cy="249427"/>
            </a:xfrm>
            <a:custGeom>
              <a:avLst/>
              <a:gdLst/>
              <a:ahLst/>
              <a:cxnLst/>
              <a:rect l="0" t="0" r="0" b="0"/>
              <a:pathLst>
                <a:path w="31525" h="249427">
                  <a:moveTo>
                    <a:pt x="19050" y="14476"/>
                  </a:moveTo>
                  <a:lnTo>
                    <a:pt x="19050" y="14476"/>
                  </a:lnTo>
                  <a:lnTo>
                    <a:pt x="19050" y="0"/>
                  </a:lnTo>
                  <a:lnTo>
                    <a:pt x="24119" y="34691"/>
                  </a:lnTo>
                  <a:lnTo>
                    <a:pt x="29176" y="75813"/>
                  </a:lnTo>
                  <a:lnTo>
                    <a:pt x="30987" y="116141"/>
                  </a:lnTo>
                  <a:lnTo>
                    <a:pt x="31524" y="156233"/>
                  </a:lnTo>
                  <a:lnTo>
                    <a:pt x="30271" y="183478"/>
                  </a:lnTo>
                  <a:lnTo>
                    <a:pt x="14064" y="226099"/>
                  </a:lnTo>
                  <a:lnTo>
                    <a:pt x="0" y="249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069"/>
            <p:cNvSpPr/>
            <p:nvPr>
              <p:custDataLst>
                <p:tags r:id="rId103"/>
              </p:custDataLst>
            </p:nvPr>
          </p:nvSpPr>
          <p:spPr>
            <a:xfrm>
              <a:off x="9188450" y="884395"/>
              <a:ext cx="120651" cy="87528"/>
            </a:xfrm>
            <a:custGeom>
              <a:avLst/>
              <a:gdLst/>
              <a:ahLst/>
              <a:cxnLst/>
              <a:rect l="0" t="0" r="0" b="0"/>
              <a:pathLst>
                <a:path w="120651" h="87528">
                  <a:moveTo>
                    <a:pt x="0" y="30005"/>
                  </a:moveTo>
                  <a:lnTo>
                    <a:pt x="0" y="30005"/>
                  </a:lnTo>
                  <a:lnTo>
                    <a:pt x="3370" y="26634"/>
                  </a:lnTo>
                  <a:lnTo>
                    <a:pt x="15595" y="2181"/>
                  </a:lnTo>
                  <a:lnTo>
                    <a:pt x="15336" y="872"/>
                  </a:lnTo>
                  <a:lnTo>
                    <a:pt x="14457" y="0"/>
                  </a:lnTo>
                  <a:lnTo>
                    <a:pt x="15284" y="124"/>
                  </a:lnTo>
                  <a:lnTo>
                    <a:pt x="19962" y="2143"/>
                  </a:lnTo>
                  <a:lnTo>
                    <a:pt x="24864" y="7274"/>
                  </a:lnTo>
                  <a:lnTo>
                    <a:pt x="40277" y="39921"/>
                  </a:lnTo>
                  <a:lnTo>
                    <a:pt x="46663" y="60930"/>
                  </a:lnTo>
                  <a:lnTo>
                    <a:pt x="45903" y="74088"/>
                  </a:lnTo>
                  <a:lnTo>
                    <a:pt x="41333" y="83229"/>
                  </a:lnTo>
                  <a:lnTo>
                    <a:pt x="38138" y="86654"/>
                  </a:lnTo>
                  <a:lnTo>
                    <a:pt x="35303" y="87527"/>
                  </a:lnTo>
                  <a:lnTo>
                    <a:pt x="32708" y="86697"/>
                  </a:lnTo>
                  <a:lnTo>
                    <a:pt x="30272" y="84733"/>
                  </a:lnTo>
                  <a:lnTo>
                    <a:pt x="27565" y="75025"/>
                  </a:lnTo>
                  <a:lnTo>
                    <a:pt x="27068" y="62008"/>
                  </a:lnTo>
                  <a:lnTo>
                    <a:pt x="29198" y="49168"/>
                  </a:lnTo>
                  <a:lnTo>
                    <a:pt x="49591" y="11092"/>
                  </a:lnTo>
                  <a:lnTo>
                    <a:pt x="51405" y="8930"/>
                  </a:lnTo>
                  <a:lnTo>
                    <a:pt x="53319" y="7488"/>
                  </a:lnTo>
                  <a:lnTo>
                    <a:pt x="55301" y="7233"/>
                  </a:lnTo>
                  <a:lnTo>
                    <a:pt x="59386" y="8830"/>
                  </a:lnTo>
                  <a:lnTo>
                    <a:pt x="65652" y="20438"/>
                  </a:lnTo>
                  <a:lnTo>
                    <a:pt x="78086" y="47586"/>
                  </a:lnTo>
                  <a:lnTo>
                    <a:pt x="84799" y="55458"/>
                  </a:lnTo>
                  <a:lnTo>
                    <a:pt x="90135" y="58956"/>
                  </a:lnTo>
                  <a:lnTo>
                    <a:pt x="120650" y="49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070"/>
            <p:cNvSpPr/>
            <p:nvPr>
              <p:custDataLst>
                <p:tags r:id="rId104"/>
              </p:custDataLst>
            </p:nvPr>
          </p:nvSpPr>
          <p:spPr>
            <a:xfrm>
              <a:off x="9123304" y="746199"/>
              <a:ext cx="96897" cy="263452"/>
            </a:xfrm>
            <a:custGeom>
              <a:avLst/>
              <a:gdLst/>
              <a:ahLst/>
              <a:cxnLst/>
              <a:rect l="0" t="0" r="0" b="0"/>
              <a:pathLst>
                <a:path w="96897" h="263452">
                  <a:moveTo>
                    <a:pt x="96896" y="34851"/>
                  </a:moveTo>
                  <a:lnTo>
                    <a:pt x="96896" y="34851"/>
                  </a:lnTo>
                  <a:lnTo>
                    <a:pt x="96896" y="22642"/>
                  </a:lnTo>
                  <a:lnTo>
                    <a:pt x="90154" y="7715"/>
                  </a:lnTo>
                  <a:lnTo>
                    <a:pt x="86757" y="4060"/>
                  </a:lnTo>
                  <a:lnTo>
                    <a:pt x="79219" y="0"/>
                  </a:lnTo>
                  <a:lnTo>
                    <a:pt x="75233" y="328"/>
                  </a:lnTo>
                  <a:lnTo>
                    <a:pt x="67042" y="4456"/>
                  </a:lnTo>
                  <a:lnTo>
                    <a:pt x="51127" y="21455"/>
                  </a:lnTo>
                  <a:lnTo>
                    <a:pt x="27491" y="68397"/>
                  </a:lnTo>
                  <a:lnTo>
                    <a:pt x="13693" y="114954"/>
                  </a:lnTo>
                  <a:lnTo>
                    <a:pt x="7471" y="147828"/>
                  </a:lnTo>
                  <a:lnTo>
                    <a:pt x="0" y="191327"/>
                  </a:lnTo>
                  <a:lnTo>
                    <a:pt x="1295" y="233107"/>
                  </a:lnTo>
                  <a:lnTo>
                    <a:pt x="7996" y="26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071"/>
            <p:cNvSpPr/>
            <p:nvPr>
              <p:custDataLst>
                <p:tags r:id="rId105"/>
              </p:custDataLst>
            </p:nvPr>
          </p:nvSpPr>
          <p:spPr>
            <a:xfrm>
              <a:off x="8928100" y="1044092"/>
              <a:ext cx="82551" cy="105259"/>
            </a:xfrm>
            <a:custGeom>
              <a:avLst/>
              <a:gdLst/>
              <a:ahLst/>
              <a:cxnLst/>
              <a:rect l="0" t="0" r="0" b="0"/>
              <a:pathLst>
                <a:path w="82551" h="105259">
                  <a:moveTo>
                    <a:pt x="82550" y="3658"/>
                  </a:moveTo>
                  <a:lnTo>
                    <a:pt x="82550" y="3658"/>
                  </a:lnTo>
                  <a:lnTo>
                    <a:pt x="79179" y="287"/>
                  </a:lnTo>
                  <a:lnTo>
                    <a:pt x="77481" y="0"/>
                  </a:lnTo>
                  <a:lnTo>
                    <a:pt x="75643" y="513"/>
                  </a:lnTo>
                  <a:lnTo>
                    <a:pt x="49636" y="19078"/>
                  </a:lnTo>
                  <a:lnTo>
                    <a:pt x="38994" y="30267"/>
                  </a:lnTo>
                  <a:lnTo>
                    <a:pt x="12889" y="75287"/>
                  </a:lnTo>
                  <a:lnTo>
                    <a:pt x="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072"/>
            <p:cNvSpPr/>
            <p:nvPr>
              <p:custDataLst>
                <p:tags r:id="rId106"/>
              </p:custDataLst>
            </p:nvPr>
          </p:nvSpPr>
          <p:spPr>
            <a:xfrm>
              <a:off x="8902700" y="1022350"/>
              <a:ext cx="82551" cy="95251"/>
            </a:xfrm>
            <a:custGeom>
              <a:avLst/>
              <a:gdLst/>
              <a:ahLst/>
              <a:cxnLst/>
              <a:rect l="0" t="0" r="0" b="0"/>
              <a:pathLst>
                <a:path w="8255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26732" y="23487"/>
                  </a:lnTo>
                  <a:lnTo>
                    <a:pt x="61946" y="70617"/>
                  </a:lnTo>
                  <a:lnTo>
                    <a:pt x="825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073"/>
            <p:cNvSpPr/>
            <p:nvPr>
              <p:custDataLst>
                <p:tags r:id="rId107"/>
              </p:custDataLst>
            </p:nvPr>
          </p:nvSpPr>
          <p:spPr>
            <a:xfrm>
              <a:off x="8738743" y="901700"/>
              <a:ext cx="183008" cy="69851"/>
            </a:xfrm>
            <a:custGeom>
              <a:avLst/>
              <a:gdLst/>
              <a:ahLst/>
              <a:cxnLst/>
              <a:rect l="0" t="0" r="0" b="0"/>
              <a:pathLst>
                <a:path w="183008" h="69851">
                  <a:moveTo>
                    <a:pt x="11557" y="69850"/>
                  </a:moveTo>
                  <a:lnTo>
                    <a:pt x="11557" y="69850"/>
                  </a:lnTo>
                  <a:lnTo>
                    <a:pt x="572" y="49146"/>
                  </a:lnTo>
                  <a:lnTo>
                    <a:pt x="0" y="45464"/>
                  </a:lnTo>
                  <a:lnTo>
                    <a:pt x="1736" y="41598"/>
                  </a:lnTo>
                  <a:lnTo>
                    <a:pt x="9308" y="33540"/>
                  </a:lnTo>
                  <a:lnTo>
                    <a:pt x="28843" y="21070"/>
                  </a:lnTo>
                  <a:lnTo>
                    <a:pt x="69457" y="9284"/>
                  </a:lnTo>
                  <a:lnTo>
                    <a:pt x="109882" y="2043"/>
                  </a:lnTo>
                  <a:lnTo>
                    <a:pt x="145819" y="605"/>
                  </a:lnTo>
                  <a:lnTo>
                    <a:pt x="1830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074"/>
            <p:cNvSpPr/>
            <p:nvPr>
              <p:custDataLst>
                <p:tags r:id="rId108"/>
              </p:custDataLst>
            </p:nvPr>
          </p:nvSpPr>
          <p:spPr>
            <a:xfrm>
              <a:off x="8509000" y="939800"/>
              <a:ext cx="6351" cy="10009"/>
            </a:xfrm>
            <a:custGeom>
              <a:avLst/>
              <a:gdLst/>
              <a:ahLst/>
              <a:cxnLst/>
              <a:rect l="0" t="0" r="0" b="0"/>
              <a:pathLst>
                <a:path w="6351" h="10009">
                  <a:moveTo>
                    <a:pt x="6350" y="6350"/>
                  </a:moveTo>
                  <a:lnTo>
                    <a:pt x="6350" y="6350"/>
                  </a:lnTo>
                  <a:lnTo>
                    <a:pt x="6350" y="9721"/>
                  </a:lnTo>
                  <a:lnTo>
                    <a:pt x="5644" y="10008"/>
                  </a:lnTo>
                  <a:lnTo>
                    <a:pt x="2979" y="8446"/>
                  </a:lnTo>
                  <a:lnTo>
                    <a:pt x="1986" y="70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075"/>
            <p:cNvSpPr/>
            <p:nvPr>
              <p:custDataLst>
                <p:tags r:id="rId109"/>
              </p:custDataLst>
            </p:nvPr>
          </p:nvSpPr>
          <p:spPr>
            <a:xfrm>
              <a:off x="8362950" y="693915"/>
              <a:ext cx="49200" cy="283986"/>
            </a:xfrm>
            <a:custGeom>
              <a:avLst/>
              <a:gdLst/>
              <a:ahLst/>
              <a:cxnLst/>
              <a:rect l="0" t="0" r="0" b="0"/>
              <a:pathLst>
                <a:path w="49200" h="283986">
                  <a:moveTo>
                    <a:pt x="31750" y="10935"/>
                  </a:moveTo>
                  <a:lnTo>
                    <a:pt x="31750" y="10935"/>
                  </a:lnTo>
                  <a:lnTo>
                    <a:pt x="25008" y="4193"/>
                  </a:lnTo>
                  <a:lnTo>
                    <a:pt x="17935" y="883"/>
                  </a:lnTo>
                  <a:lnTo>
                    <a:pt x="14074" y="0"/>
                  </a:lnTo>
                  <a:lnTo>
                    <a:pt x="11499" y="823"/>
                  </a:lnTo>
                  <a:lnTo>
                    <a:pt x="9783" y="2782"/>
                  </a:lnTo>
                  <a:lnTo>
                    <a:pt x="8639" y="5500"/>
                  </a:lnTo>
                  <a:lnTo>
                    <a:pt x="11130" y="16045"/>
                  </a:lnTo>
                  <a:lnTo>
                    <a:pt x="24226" y="59295"/>
                  </a:lnTo>
                  <a:lnTo>
                    <a:pt x="36263" y="102483"/>
                  </a:lnTo>
                  <a:lnTo>
                    <a:pt x="45395" y="143188"/>
                  </a:lnTo>
                  <a:lnTo>
                    <a:pt x="49199" y="185431"/>
                  </a:lnTo>
                  <a:lnTo>
                    <a:pt x="46954" y="215743"/>
                  </a:lnTo>
                  <a:lnTo>
                    <a:pt x="35079" y="241501"/>
                  </a:lnTo>
                  <a:lnTo>
                    <a:pt x="0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076"/>
            <p:cNvSpPr/>
            <p:nvPr>
              <p:custDataLst>
                <p:tags r:id="rId110"/>
              </p:custDataLst>
            </p:nvPr>
          </p:nvSpPr>
          <p:spPr>
            <a:xfrm>
              <a:off x="8150919" y="812072"/>
              <a:ext cx="161232" cy="110459"/>
            </a:xfrm>
            <a:custGeom>
              <a:avLst/>
              <a:gdLst/>
              <a:ahLst/>
              <a:cxnLst/>
              <a:rect l="0" t="0" r="0" b="0"/>
              <a:pathLst>
                <a:path w="161232" h="110459">
                  <a:moveTo>
                    <a:pt x="15181" y="26128"/>
                  </a:moveTo>
                  <a:lnTo>
                    <a:pt x="15181" y="26128"/>
                  </a:lnTo>
                  <a:lnTo>
                    <a:pt x="15180" y="22757"/>
                  </a:lnTo>
                  <a:lnTo>
                    <a:pt x="11418" y="19220"/>
                  </a:lnTo>
                  <a:lnTo>
                    <a:pt x="876" y="11201"/>
                  </a:lnTo>
                  <a:lnTo>
                    <a:pt x="0" y="9121"/>
                  </a:lnTo>
                  <a:lnTo>
                    <a:pt x="121" y="7029"/>
                  </a:lnTo>
                  <a:lnTo>
                    <a:pt x="907" y="4929"/>
                  </a:lnTo>
                  <a:lnTo>
                    <a:pt x="3548" y="3528"/>
                  </a:lnTo>
                  <a:lnTo>
                    <a:pt x="12127" y="1973"/>
                  </a:lnTo>
                  <a:lnTo>
                    <a:pt x="28858" y="4468"/>
                  </a:lnTo>
                  <a:lnTo>
                    <a:pt x="41015" y="15325"/>
                  </a:lnTo>
                  <a:lnTo>
                    <a:pt x="59325" y="44298"/>
                  </a:lnTo>
                  <a:lnTo>
                    <a:pt x="59260" y="63132"/>
                  </a:lnTo>
                  <a:lnTo>
                    <a:pt x="53821" y="83496"/>
                  </a:lnTo>
                  <a:lnTo>
                    <a:pt x="44348" y="99603"/>
                  </a:lnTo>
                  <a:lnTo>
                    <a:pt x="34965" y="108172"/>
                  </a:lnTo>
                  <a:lnTo>
                    <a:pt x="30486" y="110458"/>
                  </a:lnTo>
                  <a:lnTo>
                    <a:pt x="26090" y="109864"/>
                  </a:lnTo>
                  <a:lnTo>
                    <a:pt x="17442" y="103561"/>
                  </a:lnTo>
                  <a:lnTo>
                    <a:pt x="15983" y="98917"/>
                  </a:lnTo>
                  <a:lnTo>
                    <a:pt x="18124" y="88112"/>
                  </a:lnTo>
                  <a:lnTo>
                    <a:pt x="42279" y="42557"/>
                  </a:lnTo>
                  <a:lnTo>
                    <a:pt x="73363" y="11990"/>
                  </a:lnTo>
                  <a:lnTo>
                    <a:pt x="91687" y="694"/>
                  </a:lnTo>
                  <a:lnTo>
                    <a:pt x="95818" y="0"/>
                  </a:lnTo>
                  <a:lnTo>
                    <a:pt x="98572" y="948"/>
                  </a:lnTo>
                  <a:lnTo>
                    <a:pt x="106363" y="12609"/>
                  </a:lnTo>
                  <a:lnTo>
                    <a:pt x="118913" y="53227"/>
                  </a:lnTo>
                  <a:lnTo>
                    <a:pt x="126901" y="63102"/>
                  </a:lnTo>
                  <a:lnTo>
                    <a:pt x="131994" y="67710"/>
                  </a:lnTo>
                  <a:lnTo>
                    <a:pt x="161231" y="76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077"/>
            <p:cNvSpPr/>
            <p:nvPr>
              <p:custDataLst>
                <p:tags r:id="rId111"/>
              </p:custDataLst>
            </p:nvPr>
          </p:nvSpPr>
          <p:spPr>
            <a:xfrm>
              <a:off x="7973111" y="920750"/>
              <a:ext cx="85040" cy="33527"/>
            </a:xfrm>
            <a:custGeom>
              <a:avLst/>
              <a:gdLst/>
              <a:ahLst/>
              <a:cxnLst/>
              <a:rect l="0" t="0" r="0" b="0"/>
              <a:pathLst>
                <a:path w="85040" h="33527">
                  <a:moveTo>
                    <a:pt x="8839" y="19050"/>
                  </a:moveTo>
                  <a:lnTo>
                    <a:pt x="8839" y="19050"/>
                  </a:lnTo>
                  <a:lnTo>
                    <a:pt x="0" y="33356"/>
                  </a:lnTo>
                  <a:lnTo>
                    <a:pt x="124" y="33526"/>
                  </a:lnTo>
                  <a:lnTo>
                    <a:pt x="7746" y="27729"/>
                  </a:lnTo>
                  <a:lnTo>
                    <a:pt x="50484" y="14130"/>
                  </a:lnTo>
                  <a:lnTo>
                    <a:pt x="85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078"/>
            <p:cNvSpPr/>
            <p:nvPr>
              <p:custDataLst>
                <p:tags r:id="rId112"/>
              </p:custDataLst>
            </p:nvPr>
          </p:nvSpPr>
          <p:spPr>
            <a:xfrm>
              <a:off x="7956549" y="857250"/>
              <a:ext cx="101602" cy="30868"/>
            </a:xfrm>
            <a:custGeom>
              <a:avLst/>
              <a:gdLst/>
              <a:ahLst/>
              <a:cxnLst/>
              <a:rect l="0" t="0" r="0" b="0"/>
              <a:pathLst>
                <a:path w="101602" h="30868">
                  <a:moveTo>
                    <a:pt x="1" y="25400"/>
                  </a:moveTo>
                  <a:lnTo>
                    <a:pt x="1" y="25400"/>
                  </a:lnTo>
                  <a:lnTo>
                    <a:pt x="0" y="30867"/>
                  </a:lnTo>
                  <a:lnTo>
                    <a:pt x="0" y="28117"/>
                  </a:lnTo>
                  <a:lnTo>
                    <a:pt x="5646" y="24726"/>
                  </a:lnTo>
                  <a:lnTo>
                    <a:pt x="45504" y="12641"/>
                  </a:lnTo>
                  <a:lnTo>
                    <a:pt x="101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079"/>
            <p:cNvSpPr/>
            <p:nvPr>
              <p:custDataLst>
                <p:tags r:id="rId113"/>
              </p:custDataLst>
            </p:nvPr>
          </p:nvSpPr>
          <p:spPr>
            <a:xfrm>
              <a:off x="7755867" y="790048"/>
              <a:ext cx="124484" cy="206903"/>
            </a:xfrm>
            <a:custGeom>
              <a:avLst/>
              <a:gdLst/>
              <a:ahLst/>
              <a:cxnLst/>
              <a:rect l="0" t="0" r="0" b="0"/>
              <a:pathLst>
                <a:path w="124484" h="206903">
                  <a:moveTo>
                    <a:pt x="124483" y="16402"/>
                  </a:moveTo>
                  <a:lnTo>
                    <a:pt x="124483" y="16402"/>
                  </a:lnTo>
                  <a:lnTo>
                    <a:pt x="124482" y="6289"/>
                  </a:lnTo>
                  <a:lnTo>
                    <a:pt x="123778" y="3310"/>
                  </a:lnTo>
                  <a:lnTo>
                    <a:pt x="122601" y="1324"/>
                  </a:lnTo>
                  <a:lnTo>
                    <a:pt x="121112" y="0"/>
                  </a:lnTo>
                  <a:lnTo>
                    <a:pt x="113813" y="410"/>
                  </a:lnTo>
                  <a:lnTo>
                    <a:pt x="108903" y="1508"/>
                  </a:lnTo>
                  <a:lnTo>
                    <a:pt x="99684" y="8371"/>
                  </a:lnTo>
                  <a:lnTo>
                    <a:pt x="68709" y="52264"/>
                  </a:lnTo>
                  <a:lnTo>
                    <a:pt x="42689" y="99049"/>
                  </a:lnTo>
                  <a:lnTo>
                    <a:pt x="21030" y="146341"/>
                  </a:lnTo>
                  <a:lnTo>
                    <a:pt x="3597" y="187596"/>
                  </a:lnTo>
                  <a:lnTo>
                    <a:pt x="0" y="204318"/>
                  </a:lnTo>
                  <a:lnTo>
                    <a:pt x="3833" y="20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080"/>
            <p:cNvSpPr/>
            <p:nvPr>
              <p:custDataLst>
                <p:tags r:id="rId114"/>
              </p:custDataLst>
            </p:nvPr>
          </p:nvSpPr>
          <p:spPr>
            <a:xfrm>
              <a:off x="7702550" y="805022"/>
              <a:ext cx="171451" cy="198279"/>
            </a:xfrm>
            <a:custGeom>
              <a:avLst/>
              <a:gdLst/>
              <a:ahLst/>
              <a:cxnLst/>
              <a:rect l="0" t="0" r="0" b="0"/>
              <a:pathLst>
                <a:path w="171451" h="198279">
                  <a:moveTo>
                    <a:pt x="0" y="14128"/>
                  </a:moveTo>
                  <a:lnTo>
                    <a:pt x="0" y="14128"/>
                  </a:lnTo>
                  <a:lnTo>
                    <a:pt x="5069" y="8353"/>
                  </a:lnTo>
                  <a:lnTo>
                    <a:pt x="8838" y="1919"/>
                  </a:lnTo>
                  <a:lnTo>
                    <a:pt x="11537" y="344"/>
                  </a:lnTo>
                  <a:lnTo>
                    <a:pt x="14746" y="0"/>
                  </a:lnTo>
                  <a:lnTo>
                    <a:pt x="18297" y="476"/>
                  </a:lnTo>
                  <a:lnTo>
                    <a:pt x="33408" y="7888"/>
                  </a:lnTo>
                  <a:lnTo>
                    <a:pt x="65600" y="49725"/>
                  </a:lnTo>
                  <a:lnTo>
                    <a:pt x="101040" y="96087"/>
                  </a:lnTo>
                  <a:lnTo>
                    <a:pt x="129905" y="139099"/>
                  </a:lnTo>
                  <a:lnTo>
                    <a:pt x="159887" y="184517"/>
                  </a:lnTo>
                  <a:lnTo>
                    <a:pt x="171450" y="198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081"/>
            <p:cNvSpPr/>
            <p:nvPr>
              <p:custDataLst>
                <p:tags r:id="rId115"/>
              </p:custDataLst>
            </p:nvPr>
          </p:nvSpPr>
          <p:spPr>
            <a:xfrm>
              <a:off x="7537450" y="642394"/>
              <a:ext cx="37836" cy="443457"/>
            </a:xfrm>
            <a:custGeom>
              <a:avLst/>
              <a:gdLst/>
              <a:ahLst/>
              <a:cxnLst/>
              <a:rect l="0" t="0" r="0" b="0"/>
              <a:pathLst>
                <a:path w="37836" h="443457">
                  <a:moveTo>
                    <a:pt x="0" y="43406"/>
                  </a:moveTo>
                  <a:lnTo>
                    <a:pt x="0" y="43406"/>
                  </a:lnTo>
                  <a:lnTo>
                    <a:pt x="6907" y="23947"/>
                  </a:lnTo>
                  <a:lnTo>
                    <a:pt x="11556" y="521"/>
                  </a:lnTo>
                  <a:lnTo>
                    <a:pt x="11937" y="0"/>
                  </a:lnTo>
                  <a:lnTo>
                    <a:pt x="15970" y="36671"/>
                  </a:lnTo>
                  <a:lnTo>
                    <a:pt x="21508" y="78413"/>
                  </a:lnTo>
                  <a:lnTo>
                    <a:pt x="25551" y="111176"/>
                  </a:lnTo>
                  <a:lnTo>
                    <a:pt x="29914" y="157795"/>
                  </a:lnTo>
                  <a:lnTo>
                    <a:pt x="31207" y="195832"/>
                  </a:lnTo>
                  <a:lnTo>
                    <a:pt x="31642" y="243240"/>
                  </a:lnTo>
                  <a:lnTo>
                    <a:pt x="33583" y="274508"/>
                  </a:lnTo>
                  <a:lnTo>
                    <a:pt x="36092" y="310512"/>
                  </a:lnTo>
                  <a:lnTo>
                    <a:pt x="37208" y="345329"/>
                  </a:lnTo>
                  <a:lnTo>
                    <a:pt x="37835" y="389922"/>
                  </a:lnTo>
                  <a:lnTo>
                    <a:pt x="31750" y="443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082"/>
            <p:cNvSpPr/>
            <p:nvPr>
              <p:custDataLst>
                <p:tags r:id="rId116"/>
              </p:custDataLst>
            </p:nvPr>
          </p:nvSpPr>
          <p:spPr>
            <a:xfrm>
              <a:off x="7343489" y="876300"/>
              <a:ext cx="124112" cy="69851"/>
            </a:xfrm>
            <a:custGeom>
              <a:avLst/>
              <a:gdLst/>
              <a:ahLst/>
              <a:cxnLst/>
              <a:rect l="0" t="0" r="0" b="0"/>
              <a:pathLst>
                <a:path w="124112" h="69851">
                  <a:moveTo>
                    <a:pt x="41561" y="69850"/>
                  </a:moveTo>
                  <a:lnTo>
                    <a:pt x="41561" y="69850"/>
                  </a:lnTo>
                  <a:lnTo>
                    <a:pt x="38190" y="66479"/>
                  </a:lnTo>
                  <a:lnTo>
                    <a:pt x="0" y="52022"/>
                  </a:lnTo>
                  <a:lnTo>
                    <a:pt x="448" y="50909"/>
                  </a:lnTo>
                  <a:lnTo>
                    <a:pt x="4709" y="47791"/>
                  </a:lnTo>
                  <a:lnTo>
                    <a:pt x="45558" y="36101"/>
                  </a:lnTo>
                  <a:lnTo>
                    <a:pt x="89780" y="20772"/>
                  </a:lnTo>
                  <a:lnTo>
                    <a:pt x="1241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083"/>
            <p:cNvSpPr/>
            <p:nvPr>
              <p:custDataLst>
                <p:tags r:id="rId117"/>
              </p:custDataLst>
            </p:nvPr>
          </p:nvSpPr>
          <p:spPr>
            <a:xfrm>
              <a:off x="7328446" y="730960"/>
              <a:ext cx="125259" cy="304298"/>
            </a:xfrm>
            <a:custGeom>
              <a:avLst/>
              <a:gdLst/>
              <a:ahLst/>
              <a:cxnLst/>
              <a:rect l="0" t="0" r="0" b="0"/>
              <a:pathLst>
                <a:path w="125259" h="304298">
                  <a:moveTo>
                    <a:pt x="5804" y="151690"/>
                  </a:moveTo>
                  <a:lnTo>
                    <a:pt x="5804" y="151690"/>
                  </a:lnTo>
                  <a:lnTo>
                    <a:pt x="5804" y="144948"/>
                  </a:lnTo>
                  <a:lnTo>
                    <a:pt x="7685" y="139756"/>
                  </a:lnTo>
                  <a:lnTo>
                    <a:pt x="14643" y="130675"/>
                  </a:lnTo>
                  <a:lnTo>
                    <a:pt x="16635" y="129919"/>
                  </a:lnTo>
                  <a:lnTo>
                    <a:pt x="18669" y="130120"/>
                  </a:lnTo>
                  <a:lnTo>
                    <a:pt x="20731" y="130960"/>
                  </a:lnTo>
                  <a:lnTo>
                    <a:pt x="22105" y="132931"/>
                  </a:lnTo>
                  <a:lnTo>
                    <a:pt x="23632" y="138884"/>
                  </a:lnTo>
                  <a:lnTo>
                    <a:pt x="20248" y="178846"/>
                  </a:lnTo>
                  <a:lnTo>
                    <a:pt x="16967" y="222592"/>
                  </a:lnTo>
                  <a:lnTo>
                    <a:pt x="7718" y="269081"/>
                  </a:lnTo>
                  <a:lnTo>
                    <a:pt x="681" y="304297"/>
                  </a:lnTo>
                  <a:lnTo>
                    <a:pt x="0" y="298302"/>
                  </a:lnTo>
                  <a:lnTo>
                    <a:pt x="2932" y="258967"/>
                  </a:lnTo>
                  <a:lnTo>
                    <a:pt x="7353" y="214613"/>
                  </a:lnTo>
                  <a:lnTo>
                    <a:pt x="15664" y="180832"/>
                  </a:lnTo>
                  <a:lnTo>
                    <a:pt x="24533" y="142299"/>
                  </a:lnTo>
                  <a:lnTo>
                    <a:pt x="33178" y="105183"/>
                  </a:lnTo>
                  <a:lnTo>
                    <a:pt x="45273" y="63043"/>
                  </a:lnTo>
                  <a:lnTo>
                    <a:pt x="53638" y="22727"/>
                  </a:lnTo>
                  <a:lnTo>
                    <a:pt x="58343" y="4062"/>
                  </a:lnTo>
                  <a:lnTo>
                    <a:pt x="61291" y="355"/>
                  </a:lnTo>
                  <a:lnTo>
                    <a:pt x="64668" y="0"/>
                  </a:lnTo>
                  <a:lnTo>
                    <a:pt x="68330" y="1880"/>
                  </a:lnTo>
                  <a:lnTo>
                    <a:pt x="80226" y="21381"/>
                  </a:lnTo>
                  <a:lnTo>
                    <a:pt x="95476" y="63234"/>
                  </a:lnTo>
                  <a:lnTo>
                    <a:pt x="103715" y="107667"/>
                  </a:lnTo>
                  <a:lnTo>
                    <a:pt x="111770" y="153107"/>
                  </a:lnTo>
                  <a:lnTo>
                    <a:pt x="116537" y="189112"/>
                  </a:lnTo>
                  <a:lnTo>
                    <a:pt x="122418" y="227689"/>
                  </a:lnTo>
                  <a:lnTo>
                    <a:pt x="125258" y="252447"/>
                  </a:lnTo>
                  <a:lnTo>
                    <a:pt x="124246" y="256961"/>
                  </a:lnTo>
                  <a:lnTo>
                    <a:pt x="113754" y="265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84"/>
            <p:cNvSpPr/>
            <p:nvPr>
              <p:custDataLst>
                <p:tags r:id="rId118"/>
              </p:custDataLst>
            </p:nvPr>
          </p:nvSpPr>
          <p:spPr>
            <a:xfrm>
              <a:off x="7182494" y="726605"/>
              <a:ext cx="81907" cy="327496"/>
            </a:xfrm>
            <a:custGeom>
              <a:avLst/>
              <a:gdLst/>
              <a:ahLst/>
              <a:cxnLst/>
              <a:rect l="0" t="0" r="0" b="0"/>
              <a:pathLst>
                <a:path w="81907" h="327496">
                  <a:moveTo>
                    <a:pt x="81906" y="41745"/>
                  </a:moveTo>
                  <a:lnTo>
                    <a:pt x="81906" y="41745"/>
                  </a:lnTo>
                  <a:lnTo>
                    <a:pt x="81200" y="30900"/>
                  </a:lnTo>
                  <a:lnTo>
                    <a:pt x="76130" y="15719"/>
                  </a:lnTo>
                  <a:lnTo>
                    <a:pt x="69696" y="6424"/>
                  </a:lnTo>
                  <a:lnTo>
                    <a:pt x="60252" y="1352"/>
                  </a:lnTo>
                  <a:lnTo>
                    <a:pt x="54769" y="0"/>
                  </a:lnTo>
                  <a:lnTo>
                    <a:pt x="49704" y="1215"/>
                  </a:lnTo>
                  <a:lnTo>
                    <a:pt x="40312" y="8209"/>
                  </a:lnTo>
                  <a:lnTo>
                    <a:pt x="19127" y="39380"/>
                  </a:lnTo>
                  <a:lnTo>
                    <a:pt x="6684" y="80972"/>
                  </a:lnTo>
                  <a:lnTo>
                    <a:pt x="2613" y="112096"/>
                  </a:lnTo>
                  <a:lnTo>
                    <a:pt x="804" y="149447"/>
                  </a:lnTo>
                  <a:lnTo>
                    <a:pt x="0" y="187685"/>
                  </a:lnTo>
                  <a:lnTo>
                    <a:pt x="347" y="224435"/>
                  </a:lnTo>
                  <a:lnTo>
                    <a:pt x="5921" y="271480"/>
                  </a:lnTo>
                  <a:lnTo>
                    <a:pt x="19645" y="305567"/>
                  </a:lnTo>
                  <a:lnTo>
                    <a:pt x="50156" y="327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085"/>
            <p:cNvSpPr/>
            <p:nvPr>
              <p:custDataLst>
                <p:tags r:id="rId119"/>
              </p:custDataLst>
            </p:nvPr>
          </p:nvSpPr>
          <p:spPr>
            <a:xfrm>
              <a:off x="6973182" y="863600"/>
              <a:ext cx="119769" cy="158461"/>
            </a:xfrm>
            <a:custGeom>
              <a:avLst/>
              <a:gdLst/>
              <a:ahLst/>
              <a:cxnLst/>
              <a:rect l="0" t="0" r="0" b="0"/>
              <a:pathLst>
                <a:path w="119769" h="158461">
                  <a:moveTo>
                    <a:pt x="5468" y="57150"/>
                  </a:moveTo>
                  <a:lnTo>
                    <a:pt x="5468" y="57150"/>
                  </a:lnTo>
                  <a:lnTo>
                    <a:pt x="2097" y="57150"/>
                  </a:lnTo>
                  <a:lnTo>
                    <a:pt x="1104" y="56444"/>
                  </a:lnTo>
                  <a:lnTo>
                    <a:pt x="441" y="55269"/>
                  </a:lnTo>
                  <a:lnTo>
                    <a:pt x="0" y="53779"/>
                  </a:lnTo>
                  <a:lnTo>
                    <a:pt x="1117" y="52786"/>
                  </a:lnTo>
                  <a:lnTo>
                    <a:pt x="6121" y="51683"/>
                  </a:lnTo>
                  <a:lnTo>
                    <a:pt x="13049" y="54955"/>
                  </a:lnTo>
                  <a:lnTo>
                    <a:pt x="46991" y="86144"/>
                  </a:lnTo>
                  <a:lnTo>
                    <a:pt x="63632" y="109407"/>
                  </a:lnTo>
                  <a:lnTo>
                    <a:pt x="71855" y="135271"/>
                  </a:lnTo>
                  <a:lnTo>
                    <a:pt x="71897" y="148550"/>
                  </a:lnTo>
                  <a:lnTo>
                    <a:pt x="70921" y="154067"/>
                  </a:lnTo>
                  <a:lnTo>
                    <a:pt x="68859" y="157039"/>
                  </a:lnTo>
                  <a:lnTo>
                    <a:pt x="66074" y="158315"/>
                  </a:lnTo>
                  <a:lnTo>
                    <a:pt x="62805" y="158460"/>
                  </a:lnTo>
                  <a:lnTo>
                    <a:pt x="59214" y="156440"/>
                  </a:lnTo>
                  <a:lnTo>
                    <a:pt x="51463" y="148551"/>
                  </a:lnTo>
                  <a:lnTo>
                    <a:pt x="45907" y="118726"/>
                  </a:lnTo>
                  <a:lnTo>
                    <a:pt x="51003" y="81980"/>
                  </a:lnTo>
                  <a:lnTo>
                    <a:pt x="64821" y="51023"/>
                  </a:lnTo>
                  <a:lnTo>
                    <a:pt x="82321" y="30718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086"/>
            <p:cNvSpPr/>
            <p:nvPr>
              <p:custDataLst>
                <p:tags r:id="rId120"/>
              </p:custDataLst>
            </p:nvPr>
          </p:nvSpPr>
          <p:spPr>
            <a:xfrm>
              <a:off x="6884784" y="665815"/>
              <a:ext cx="97770" cy="390096"/>
            </a:xfrm>
            <a:custGeom>
              <a:avLst/>
              <a:gdLst/>
              <a:ahLst/>
              <a:cxnLst/>
              <a:rect l="0" t="0" r="0" b="0"/>
              <a:pathLst>
                <a:path w="97770" h="390096">
                  <a:moveTo>
                    <a:pt x="4966" y="191435"/>
                  </a:moveTo>
                  <a:lnTo>
                    <a:pt x="4966" y="191435"/>
                  </a:lnTo>
                  <a:lnTo>
                    <a:pt x="4965" y="180500"/>
                  </a:lnTo>
                  <a:lnTo>
                    <a:pt x="1595" y="189371"/>
                  </a:lnTo>
                  <a:lnTo>
                    <a:pt x="5916" y="233096"/>
                  </a:lnTo>
                  <a:lnTo>
                    <a:pt x="11597" y="268690"/>
                  </a:lnTo>
                  <a:lnTo>
                    <a:pt x="19837" y="308530"/>
                  </a:lnTo>
                  <a:lnTo>
                    <a:pt x="28260" y="346922"/>
                  </a:lnTo>
                  <a:lnTo>
                    <a:pt x="35880" y="390095"/>
                  </a:lnTo>
                  <a:lnTo>
                    <a:pt x="35763" y="376905"/>
                  </a:lnTo>
                  <a:lnTo>
                    <a:pt x="27878" y="331474"/>
                  </a:lnTo>
                  <a:lnTo>
                    <a:pt x="20691" y="288667"/>
                  </a:lnTo>
                  <a:lnTo>
                    <a:pt x="18305" y="258638"/>
                  </a:lnTo>
                  <a:lnTo>
                    <a:pt x="14893" y="219422"/>
                  </a:lnTo>
                  <a:lnTo>
                    <a:pt x="12906" y="185529"/>
                  </a:lnTo>
                  <a:lnTo>
                    <a:pt x="12022" y="153532"/>
                  </a:lnTo>
                  <a:lnTo>
                    <a:pt x="11630" y="115793"/>
                  </a:lnTo>
                  <a:lnTo>
                    <a:pt x="13337" y="79265"/>
                  </a:lnTo>
                  <a:lnTo>
                    <a:pt x="17859" y="45626"/>
                  </a:lnTo>
                  <a:lnTo>
                    <a:pt x="26924" y="16564"/>
                  </a:lnTo>
                  <a:lnTo>
                    <a:pt x="32304" y="7827"/>
                  </a:lnTo>
                  <a:lnTo>
                    <a:pt x="38008" y="2707"/>
                  </a:lnTo>
                  <a:lnTo>
                    <a:pt x="43927" y="0"/>
                  </a:lnTo>
                  <a:lnTo>
                    <a:pt x="49990" y="1017"/>
                  </a:lnTo>
                  <a:lnTo>
                    <a:pt x="62371" y="9673"/>
                  </a:lnTo>
                  <a:lnTo>
                    <a:pt x="82496" y="47660"/>
                  </a:lnTo>
                  <a:lnTo>
                    <a:pt x="96297" y="86103"/>
                  </a:lnTo>
                  <a:lnTo>
                    <a:pt x="97769" y="102288"/>
                  </a:lnTo>
                  <a:lnTo>
                    <a:pt x="96071" y="121240"/>
                  </a:lnTo>
                  <a:lnTo>
                    <a:pt x="81035" y="155114"/>
                  </a:lnTo>
                  <a:lnTo>
                    <a:pt x="66527" y="172000"/>
                  </a:lnTo>
                  <a:lnTo>
                    <a:pt x="58706" y="178478"/>
                  </a:lnTo>
                  <a:lnTo>
                    <a:pt x="40610" y="185676"/>
                  </a:lnTo>
                  <a:lnTo>
                    <a:pt x="22218" y="187465"/>
                  </a:lnTo>
                  <a:lnTo>
                    <a:pt x="2787" y="181949"/>
                  </a:lnTo>
                  <a:lnTo>
                    <a:pt x="691" y="180877"/>
                  </a:lnTo>
                  <a:lnTo>
                    <a:pt x="0" y="180163"/>
                  </a:lnTo>
                  <a:lnTo>
                    <a:pt x="11316" y="19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087"/>
            <p:cNvSpPr/>
            <p:nvPr>
              <p:custDataLst>
                <p:tags r:id="rId121"/>
              </p:custDataLst>
            </p:nvPr>
          </p:nvSpPr>
          <p:spPr>
            <a:xfrm>
              <a:off x="6441592" y="1311606"/>
              <a:ext cx="225909" cy="145149"/>
            </a:xfrm>
            <a:custGeom>
              <a:avLst/>
              <a:gdLst/>
              <a:ahLst/>
              <a:cxnLst/>
              <a:rect l="0" t="0" r="0" b="0"/>
              <a:pathLst>
                <a:path w="225909" h="145149">
                  <a:moveTo>
                    <a:pt x="3658" y="21894"/>
                  </a:moveTo>
                  <a:lnTo>
                    <a:pt x="3658" y="21894"/>
                  </a:lnTo>
                  <a:lnTo>
                    <a:pt x="3658" y="18523"/>
                  </a:lnTo>
                  <a:lnTo>
                    <a:pt x="1776" y="14987"/>
                  </a:lnTo>
                  <a:lnTo>
                    <a:pt x="287" y="13056"/>
                  </a:lnTo>
                  <a:lnTo>
                    <a:pt x="0" y="11063"/>
                  </a:lnTo>
                  <a:lnTo>
                    <a:pt x="1561" y="6967"/>
                  </a:lnTo>
                  <a:lnTo>
                    <a:pt x="6408" y="695"/>
                  </a:lnTo>
                  <a:lnTo>
                    <a:pt x="9019" y="0"/>
                  </a:lnTo>
                  <a:lnTo>
                    <a:pt x="15684" y="1110"/>
                  </a:lnTo>
                  <a:lnTo>
                    <a:pt x="43139" y="20368"/>
                  </a:lnTo>
                  <a:lnTo>
                    <a:pt x="61217" y="39394"/>
                  </a:lnTo>
                  <a:lnTo>
                    <a:pt x="68046" y="52955"/>
                  </a:lnTo>
                  <a:lnTo>
                    <a:pt x="75799" y="82279"/>
                  </a:lnTo>
                  <a:lnTo>
                    <a:pt x="71913" y="113634"/>
                  </a:lnTo>
                  <a:lnTo>
                    <a:pt x="61825" y="136252"/>
                  </a:lnTo>
                  <a:lnTo>
                    <a:pt x="53969" y="143275"/>
                  </a:lnTo>
                  <a:lnTo>
                    <a:pt x="49899" y="145148"/>
                  </a:lnTo>
                  <a:lnTo>
                    <a:pt x="46479" y="144986"/>
                  </a:lnTo>
                  <a:lnTo>
                    <a:pt x="43495" y="143466"/>
                  </a:lnTo>
                  <a:lnTo>
                    <a:pt x="40799" y="141042"/>
                  </a:lnTo>
                  <a:lnTo>
                    <a:pt x="41119" y="135193"/>
                  </a:lnTo>
                  <a:lnTo>
                    <a:pt x="51681" y="108145"/>
                  </a:lnTo>
                  <a:lnTo>
                    <a:pt x="83699" y="64436"/>
                  </a:lnTo>
                  <a:lnTo>
                    <a:pt x="129070" y="19088"/>
                  </a:lnTo>
                  <a:lnTo>
                    <a:pt x="137008" y="14297"/>
                  </a:lnTo>
                  <a:lnTo>
                    <a:pt x="139125" y="14007"/>
                  </a:lnTo>
                  <a:lnTo>
                    <a:pt x="140536" y="14519"/>
                  </a:lnTo>
                  <a:lnTo>
                    <a:pt x="140065" y="16978"/>
                  </a:lnTo>
                  <a:lnTo>
                    <a:pt x="128805" y="41969"/>
                  </a:lnTo>
                  <a:lnTo>
                    <a:pt x="125640" y="70411"/>
                  </a:lnTo>
                  <a:lnTo>
                    <a:pt x="128663" y="86026"/>
                  </a:lnTo>
                  <a:lnTo>
                    <a:pt x="131444" y="92165"/>
                  </a:lnTo>
                  <a:lnTo>
                    <a:pt x="147706" y="100868"/>
                  </a:lnTo>
                  <a:lnTo>
                    <a:pt x="171396" y="105677"/>
                  </a:lnTo>
                  <a:lnTo>
                    <a:pt x="225908" y="104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088"/>
            <p:cNvSpPr/>
            <p:nvPr>
              <p:custDataLst>
                <p:tags r:id="rId122"/>
              </p:custDataLst>
            </p:nvPr>
          </p:nvSpPr>
          <p:spPr>
            <a:xfrm>
              <a:off x="6056325" y="889000"/>
              <a:ext cx="185726" cy="42784"/>
            </a:xfrm>
            <a:custGeom>
              <a:avLst/>
              <a:gdLst/>
              <a:ahLst/>
              <a:cxnLst/>
              <a:rect l="0" t="0" r="0" b="0"/>
              <a:pathLst>
                <a:path w="185726" h="42784">
                  <a:moveTo>
                    <a:pt x="26975" y="19050"/>
                  </a:moveTo>
                  <a:lnTo>
                    <a:pt x="26975" y="19050"/>
                  </a:lnTo>
                  <a:lnTo>
                    <a:pt x="1735" y="38823"/>
                  </a:lnTo>
                  <a:lnTo>
                    <a:pt x="271" y="40699"/>
                  </a:lnTo>
                  <a:lnTo>
                    <a:pt x="0" y="41949"/>
                  </a:lnTo>
                  <a:lnTo>
                    <a:pt x="525" y="42783"/>
                  </a:lnTo>
                  <a:lnTo>
                    <a:pt x="36855" y="38345"/>
                  </a:lnTo>
                  <a:lnTo>
                    <a:pt x="78037" y="28452"/>
                  </a:lnTo>
                  <a:lnTo>
                    <a:pt x="122851" y="17289"/>
                  </a:lnTo>
                  <a:lnTo>
                    <a:pt x="1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089"/>
            <p:cNvSpPr/>
            <p:nvPr>
              <p:custDataLst>
                <p:tags r:id="rId123"/>
              </p:custDataLst>
            </p:nvPr>
          </p:nvSpPr>
          <p:spPr>
            <a:xfrm>
              <a:off x="6051549" y="806450"/>
              <a:ext cx="133352" cy="6299"/>
            </a:xfrm>
            <a:custGeom>
              <a:avLst/>
              <a:gdLst/>
              <a:ahLst/>
              <a:cxnLst/>
              <a:rect l="0" t="0" r="0" b="0"/>
              <a:pathLst>
                <a:path w="133352" h="6299">
                  <a:moveTo>
                    <a:pt x="1" y="0"/>
                  </a:moveTo>
                  <a:lnTo>
                    <a:pt x="1" y="0"/>
                  </a:lnTo>
                  <a:lnTo>
                    <a:pt x="0" y="5467"/>
                  </a:lnTo>
                  <a:lnTo>
                    <a:pt x="41941" y="6298"/>
                  </a:lnTo>
                  <a:lnTo>
                    <a:pt x="78044" y="5629"/>
                  </a:lnTo>
                  <a:lnTo>
                    <a:pt x="13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090"/>
            <p:cNvSpPr/>
            <p:nvPr>
              <p:custDataLst>
                <p:tags r:id="rId124"/>
              </p:custDataLst>
            </p:nvPr>
          </p:nvSpPr>
          <p:spPr>
            <a:xfrm>
              <a:off x="9525000" y="952500"/>
              <a:ext cx="1" cy="10936"/>
            </a:xfrm>
            <a:custGeom>
              <a:avLst/>
              <a:gdLst/>
              <a:ahLst/>
              <a:cxnLst/>
              <a:rect l="0" t="0" r="0" b="0"/>
              <a:pathLst>
                <a:path w="1" h="10936">
                  <a:moveTo>
                    <a:pt x="0" y="0"/>
                  </a:moveTo>
                  <a:lnTo>
                    <a:pt x="0" y="0"/>
                  </a:lnTo>
                  <a:lnTo>
                    <a:pt x="0" y="10935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4091"/>
          <p:cNvSpPr/>
          <p:nvPr>
            <p:custDataLst>
              <p:tags r:id="rId2"/>
            </p:custDataLst>
          </p:nvPr>
        </p:nvSpPr>
        <p:spPr>
          <a:xfrm>
            <a:off x="6540500" y="572983"/>
            <a:ext cx="101601" cy="595418"/>
          </a:xfrm>
          <a:custGeom>
            <a:avLst/>
            <a:gdLst/>
            <a:ahLst/>
            <a:cxnLst/>
            <a:rect l="0" t="0" r="0" b="0"/>
            <a:pathLst>
              <a:path w="101601" h="595418">
                <a:moveTo>
                  <a:pt x="101600" y="23917"/>
                </a:moveTo>
                <a:lnTo>
                  <a:pt x="101600" y="23917"/>
                </a:lnTo>
                <a:lnTo>
                  <a:pt x="101599" y="20546"/>
                </a:lnTo>
                <a:lnTo>
                  <a:pt x="98229" y="11708"/>
                </a:lnTo>
                <a:lnTo>
                  <a:pt x="92761" y="3523"/>
                </a:lnTo>
                <a:lnTo>
                  <a:pt x="86853" y="742"/>
                </a:lnTo>
                <a:lnTo>
                  <a:pt x="83303" y="0"/>
                </a:lnTo>
                <a:lnTo>
                  <a:pt x="68191" y="2327"/>
                </a:lnTo>
                <a:lnTo>
                  <a:pt x="46937" y="17598"/>
                </a:lnTo>
                <a:lnTo>
                  <a:pt x="32878" y="36626"/>
                </a:lnTo>
                <a:lnTo>
                  <a:pt x="13079" y="79344"/>
                </a:lnTo>
                <a:lnTo>
                  <a:pt x="4189" y="125242"/>
                </a:lnTo>
                <a:lnTo>
                  <a:pt x="1241" y="162516"/>
                </a:lnTo>
                <a:lnTo>
                  <a:pt x="551" y="197230"/>
                </a:lnTo>
                <a:lnTo>
                  <a:pt x="4008" y="236176"/>
                </a:lnTo>
                <a:lnTo>
                  <a:pt x="11659" y="276299"/>
                </a:lnTo>
                <a:lnTo>
                  <a:pt x="24467" y="315298"/>
                </a:lnTo>
                <a:lnTo>
                  <a:pt x="37685" y="353797"/>
                </a:lnTo>
                <a:lnTo>
                  <a:pt x="53264" y="399883"/>
                </a:lnTo>
                <a:lnTo>
                  <a:pt x="62348" y="436352"/>
                </a:lnTo>
                <a:lnTo>
                  <a:pt x="67627" y="475379"/>
                </a:lnTo>
                <a:lnTo>
                  <a:pt x="69410" y="520592"/>
                </a:lnTo>
                <a:lnTo>
                  <a:pt x="66349" y="544240"/>
                </a:lnTo>
                <a:lnTo>
                  <a:pt x="54231" y="566926"/>
                </a:lnTo>
                <a:lnTo>
                  <a:pt x="33864" y="588151"/>
                </a:lnTo>
                <a:lnTo>
                  <a:pt x="26808" y="591984"/>
                </a:lnTo>
                <a:lnTo>
                  <a:pt x="0" y="5954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Shape-4092"/>
          <p:cNvSpPr/>
          <p:nvPr>
            <p:custDataLst>
              <p:tags r:id="rId3"/>
            </p:custDataLst>
          </p:nvPr>
        </p:nvSpPr>
        <p:spPr>
          <a:xfrm>
            <a:off x="8809297" y="636799"/>
            <a:ext cx="118387" cy="436352"/>
          </a:xfrm>
          <a:custGeom>
            <a:avLst/>
            <a:gdLst/>
            <a:ahLst/>
            <a:cxnLst/>
            <a:rect l="0" t="0" r="0" b="0"/>
            <a:pathLst>
              <a:path w="118387" h="436352">
                <a:moveTo>
                  <a:pt x="99753" y="74401"/>
                </a:moveTo>
                <a:lnTo>
                  <a:pt x="99753" y="74401"/>
                </a:lnTo>
                <a:lnTo>
                  <a:pt x="109186" y="63556"/>
                </a:lnTo>
                <a:lnTo>
                  <a:pt x="114058" y="53353"/>
                </a:lnTo>
                <a:lnTo>
                  <a:pt x="118386" y="14979"/>
                </a:lnTo>
                <a:lnTo>
                  <a:pt x="116409" y="10092"/>
                </a:lnTo>
                <a:lnTo>
                  <a:pt x="108566" y="899"/>
                </a:lnTo>
                <a:lnTo>
                  <a:pt x="102101" y="0"/>
                </a:lnTo>
                <a:lnTo>
                  <a:pt x="85509" y="4645"/>
                </a:lnTo>
                <a:lnTo>
                  <a:pt x="59706" y="22531"/>
                </a:lnTo>
                <a:lnTo>
                  <a:pt x="34186" y="52447"/>
                </a:lnTo>
                <a:lnTo>
                  <a:pt x="15492" y="94864"/>
                </a:lnTo>
                <a:lnTo>
                  <a:pt x="4388" y="129696"/>
                </a:lnTo>
                <a:lnTo>
                  <a:pt x="0" y="174746"/>
                </a:lnTo>
                <a:lnTo>
                  <a:pt x="856" y="211897"/>
                </a:lnTo>
                <a:lnTo>
                  <a:pt x="3588" y="248399"/>
                </a:lnTo>
                <a:lnTo>
                  <a:pt x="9798" y="291605"/>
                </a:lnTo>
                <a:lnTo>
                  <a:pt x="16498" y="325453"/>
                </a:lnTo>
                <a:lnTo>
                  <a:pt x="24180" y="357900"/>
                </a:lnTo>
                <a:lnTo>
                  <a:pt x="33868" y="402118"/>
                </a:lnTo>
                <a:lnTo>
                  <a:pt x="29903" y="4363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Shape-4093"/>
          <p:cNvSpPr/>
          <p:nvPr>
            <p:custDataLst>
              <p:tags r:id="rId4"/>
            </p:custDataLst>
          </p:nvPr>
        </p:nvSpPr>
        <p:spPr>
          <a:xfrm>
            <a:off x="9809258" y="694274"/>
            <a:ext cx="338043" cy="316804"/>
          </a:xfrm>
          <a:custGeom>
            <a:avLst/>
            <a:gdLst/>
            <a:ahLst/>
            <a:cxnLst/>
            <a:rect l="0" t="0" r="0" b="0"/>
            <a:pathLst>
              <a:path w="338043" h="316804">
                <a:moveTo>
                  <a:pt x="122142" y="251876"/>
                </a:moveTo>
                <a:lnTo>
                  <a:pt x="122142" y="251876"/>
                </a:lnTo>
                <a:lnTo>
                  <a:pt x="122141" y="248505"/>
                </a:lnTo>
                <a:lnTo>
                  <a:pt x="122847" y="247512"/>
                </a:lnTo>
                <a:lnTo>
                  <a:pt x="124023" y="246850"/>
                </a:lnTo>
                <a:lnTo>
                  <a:pt x="125512" y="246409"/>
                </a:lnTo>
                <a:lnTo>
                  <a:pt x="125801" y="243998"/>
                </a:lnTo>
                <a:lnTo>
                  <a:pt x="124238" y="235674"/>
                </a:lnTo>
                <a:lnTo>
                  <a:pt x="116021" y="222459"/>
                </a:lnTo>
                <a:lnTo>
                  <a:pt x="104649" y="209607"/>
                </a:lnTo>
                <a:lnTo>
                  <a:pt x="94612" y="204867"/>
                </a:lnTo>
                <a:lnTo>
                  <a:pt x="81685" y="203467"/>
                </a:lnTo>
                <a:lnTo>
                  <a:pt x="64180" y="205196"/>
                </a:lnTo>
                <a:lnTo>
                  <a:pt x="48403" y="212079"/>
                </a:lnTo>
                <a:lnTo>
                  <a:pt x="27621" y="229736"/>
                </a:lnTo>
                <a:lnTo>
                  <a:pt x="11820" y="250960"/>
                </a:lnTo>
                <a:lnTo>
                  <a:pt x="160" y="280466"/>
                </a:lnTo>
                <a:lnTo>
                  <a:pt x="0" y="305111"/>
                </a:lnTo>
                <a:lnTo>
                  <a:pt x="4025" y="310649"/>
                </a:lnTo>
                <a:lnTo>
                  <a:pt x="10236" y="314341"/>
                </a:lnTo>
                <a:lnTo>
                  <a:pt x="17905" y="316803"/>
                </a:lnTo>
                <a:lnTo>
                  <a:pt x="25133" y="316327"/>
                </a:lnTo>
                <a:lnTo>
                  <a:pt x="38811" y="310154"/>
                </a:lnTo>
                <a:lnTo>
                  <a:pt x="68496" y="275147"/>
                </a:lnTo>
                <a:lnTo>
                  <a:pt x="83983" y="245444"/>
                </a:lnTo>
                <a:lnTo>
                  <a:pt x="93354" y="200033"/>
                </a:lnTo>
                <a:lnTo>
                  <a:pt x="98294" y="159925"/>
                </a:lnTo>
                <a:lnTo>
                  <a:pt x="100960" y="119992"/>
                </a:lnTo>
                <a:lnTo>
                  <a:pt x="102144" y="82489"/>
                </a:lnTo>
                <a:lnTo>
                  <a:pt x="102811" y="36430"/>
                </a:lnTo>
                <a:lnTo>
                  <a:pt x="101156" y="4237"/>
                </a:lnTo>
                <a:lnTo>
                  <a:pt x="99684" y="0"/>
                </a:lnTo>
                <a:lnTo>
                  <a:pt x="96586" y="1409"/>
                </a:lnTo>
                <a:lnTo>
                  <a:pt x="87501" y="14263"/>
                </a:lnTo>
                <a:lnTo>
                  <a:pt x="77228" y="48671"/>
                </a:lnTo>
                <a:lnTo>
                  <a:pt x="70195" y="79718"/>
                </a:lnTo>
                <a:lnTo>
                  <a:pt x="62065" y="123490"/>
                </a:lnTo>
                <a:lnTo>
                  <a:pt x="61538" y="161860"/>
                </a:lnTo>
                <a:lnTo>
                  <a:pt x="65849" y="205214"/>
                </a:lnTo>
                <a:lnTo>
                  <a:pt x="73628" y="247676"/>
                </a:lnTo>
                <a:lnTo>
                  <a:pt x="83411" y="260828"/>
                </a:lnTo>
                <a:lnTo>
                  <a:pt x="89971" y="266311"/>
                </a:lnTo>
                <a:lnTo>
                  <a:pt x="95756" y="268555"/>
                </a:lnTo>
                <a:lnTo>
                  <a:pt x="101024" y="268640"/>
                </a:lnTo>
                <a:lnTo>
                  <a:pt x="105946" y="267285"/>
                </a:lnTo>
                <a:lnTo>
                  <a:pt x="115179" y="256373"/>
                </a:lnTo>
                <a:lnTo>
                  <a:pt x="132605" y="210509"/>
                </a:lnTo>
                <a:lnTo>
                  <a:pt x="145976" y="163010"/>
                </a:lnTo>
                <a:lnTo>
                  <a:pt x="160248" y="137429"/>
                </a:lnTo>
                <a:lnTo>
                  <a:pt x="166829" y="130455"/>
                </a:lnTo>
                <a:lnTo>
                  <a:pt x="170278" y="130712"/>
                </a:lnTo>
                <a:lnTo>
                  <a:pt x="177873" y="136642"/>
                </a:lnTo>
                <a:lnTo>
                  <a:pt x="186711" y="158623"/>
                </a:lnTo>
                <a:lnTo>
                  <a:pt x="190243" y="194702"/>
                </a:lnTo>
                <a:lnTo>
                  <a:pt x="185907" y="230389"/>
                </a:lnTo>
                <a:lnTo>
                  <a:pt x="174040" y="259077"/>
                </a:lnTo>
                <a:lnTo>
                  <a:pt x="168063" y="268586"/>
                </a:lnTo>
                <a:lnTo>
                  <a:pt x="173770" y="263491"/>
                </a:lnTo>
                <a:lnTo>
                  <a:pt x="209358" y="216621"/>
                </a:lnTo>
                <a:lnTo>
                  <a:pt x="255714" y="169148"/>
                </a:lnTo>
                <a:lnTo>
                  <a:pt x="273457" y="149486"/>
                </a:lnTo>
                <a:lnTo>
                  <a:pt x="275936" y="145516"/>
                </a:lnTo>
                <a:lnTo>
                  <a:pt x="276882" y="141458"/>
                </a:lnTo>
                <a:lnTo>
                  <a:pt x="276052" y="133187"/>
                </a:lnTo>
                <a:lnTo>
                  <a:pt x="274138" y="131122"/>
                </a:lnTo>
                <a:lnTo>
                  <a:pt x="271451" y="130451"/>
                </a:lnTo>
                <a:lnTo>
                  <a:pt x="268248" y="130709"/>
                </a:lnTo>
                <a:lnTo>
                  <a:pt x="250256" y="141186"/>
                </a:lnTo>
                <a:lnTo>
                  <a:pt x="230422" y="164438"/>
                </a:lnTo>
                <a:lnTo>
                  <a:pt x="223184" y="179853"/>
                </a:lnTo>
                <a:lnTo>
                  <a:pt x="220672" y="195171"/>
                </a:lnTo>
                <a:lnTo>
                  <a:pt x="221907" y="213739"/>
                </a:lnTo>
                <a:lnTo>
                  <a:pt x="230451" y="231869"/>
                </a:lnTo>
                <a:lnTo>
                  <a:pt x="244363" y="247923"/>
                </a:lnTo>
                <a:lnTo>
                  <a:pt x="285498" y="270989"/>
                </a:lnTo>
                <a:lnTo>
                  <a:pt x="338042" y="2772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770"/>
          <p:cNvGrpSpPr/>
          <p:nvPr/>
        </p:nvGrpSpPr>
        <p:grpSpPr>
          <a:xfrm>
            <a:off x="4663592" y="2157088"/>
            <a:ext cx="1431530" cy="529091"/>
            <a:chOff x="4663592" y="2157088"/>
            <a:chExt cx="1431530" cy="529091"/>
          </a:xfrm>
        </p:grpSpPr>
        <p:sp>
          <p:nvSpPr>
            <p:cNvPr id="57" name="SMARTInkShape-4094"/>
            <p:cNvSpPr/>
            <p:nvPr>
              <p:custDataLst>
                <p:tags r:id="rId93"/>
              </p:custDataLst>
            </p:nvPr>
          </p:nvSpPr>
          <p:spPr>
            <a:xfrm>
              <a:off x="5839104" y="2380870"/>
              <a:ext cx="127912" cy="305309"/>
            </a:xfrm>
            <a:custGeom>
              <a:avLst/>
              <a:gdLst/>
              <a:ahLst/>
              <a:cxnLst/>
              <a:rect l="0" t="0" r="0" b="0"/>
              <a:pathLst>
                <a:path w="127912" h="305309">
                  <a:moveTo>
                    <a:pt x="15596" y="19430"/>
                  </a:moveTo>
                  <a:lnTo>
                    <a:pt x="15596" y="19430"/>
                  </a:lnTo>
                  <a:lnTo>
                    <a:pt x="15596" y="16059"/>
                  </a:lnTo>
                  <a:lnTo>
                    <a:pt x="14891" y="15066"/>
                  </a:lnTo>
                  <a:lnTo>
                    <a:pt x="13714" y="14404"/>
                  </a:lnTo>
                  <a:lnTo>
                    <a:pt x="12225" y="13963"/>
                  </a:lnTo>
                  <a:lnTo>
                    <a:pt x="4764" y="868"/>
                  </a:lnTo>
                  <a:lnTo>
                    <a:pt x="2731" y="0"/>
                  </a:lnTo>
                  <a:lnTo>
                    <a:pt x="669" y="126"/>
                  </a:lnTo>
                  <a:lnTo>
                    <a:pt x="0" y="3033"/>
                  </a:lnTo>
                  <a:lnTo>
                    <a:pt x="5747" y="32340"/>
                  </a:lnTo>
                  <a:lnTo>
                    <a:pt x="11580" y="51242"/>
                  </a:lnTo>
                  <a:lnTo>
                    <a:pt x="27890" y="70248"/>
                  </a:lnTo>
                  <a:lnTo>
                    <a:pt x="40816" y="77294"/>
                  </a:lnTo>
                  <a:lnTo>
                    <a:pt x="47226" y="79172"/>
                  </a:lnTo>
                  <a:lnTo>
                    <a:pt x="52910" y="79014"/>
                  </a:lnTo>
                  <a:lnTo>
                    <a:pt x="62990" y="75075"/>
                  </a:lnTo>
                  <a:lnTo>
                    <a:pt x="79968" y="58182"/>
                  </a:lnTo>
                  <a:lnTo>
                    <a:pt x="86539" y="47001"/>
                  </a:lnTo>
                  <a:lnTo>
                    <a:pt x="95468" y="26066"/>
                  </a:lnTo>
                  <a:lnTo>
                    <a:pt x="96361" y="25265"/>
                  </a:lnTo>
                  <a:lnTo>
                    <a:pt x="96955" y="25437"/>
                  </a:lnTo>
                  <a:lnTo>
                    <a:pt x="101412" y="67845"/>
                  </a:lnTo>
                  <a:lnTo>
                    <a:pt x="113319" y="111099"/>
                  </a:lnTo>
                  <a:lnTo>
                    <a:pt x="120908" y="147250"/>
                  </a:lnTo>
                  <a:lnTo>
                    <a:pt x="127911" y="191748"/>
                  </a:lnTo>
                  <a:lnTo>
                    <a:pt x="126133" y="231660"/>
                  </a:lnTo>
                  <a:lnTo>
                    <a:pt x="114624" y="273123"/>
                  </a:lnTo>
                  <a:lnTo>
                    <a:pt x="106399" y="291997"/>
                  </a:lnTo>
                  <a:lnTo>
                    <a:pt x="99227" y="301908"/>
                  </a:lnTo>
                  <a:lnTo>
                    <a:pt x="94633" y="304410"/>
                  </a:lnTo>
                  <a:lnTo>
                    <a:pt x="83885" y="305308"/>
                  </a:lnTo>
                  <a:lnTo>
                    <a:pt x="79466" y="300326"/>
                  </a:lnTo>
                  <a:lnTo>
                    <a:pt x="72676" y="281621"/>
                  </a:lnTo>
                  <a:lnTo>
                    <a:pt x="72746" y="228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095"/>
            <p:cNvSpPr/>
            <p:nvPr>
              <p:custDataLst>
                <p:tags r:id="rId94"/>
              </p:custDataLst>
            </p:nvPr>
          </p:nvSpPr>
          <p:spPr>
            <a:xfrm>
              <a:off x="6026150" y="2222500"/>
              <a:ext cx="68972" cy="330201"/>
            </a:xfrm>
            <a:custGeom>
              <a:avLst/>
              <a:gdLst/>
              <a:ahLst/>
              <a:cxnLst/>
              <a:rect l="0" t="0" r="0" b="0"/>
              <a:pathLst>
                <a:path w="68972" h="330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10113"/>
                  </a:lnTo>
                  <a:lnTo>
                    <a:pt x="38669" y="48407"/>
                  </a:lnTo>
                  <a:lnTo>
                    <a:pt x="55907" y="86466"/>
                  </a:lnTo>
                  <a:lnTo>
                    <a:pt x="65405" y="120085"/>
                  </a:lnTo>
                  <a:lnTo>
                    <a:pt x="67875" y="151443"/>
                  </a:lnTo>
                  <a:lnTo>
                    <a:pt x="68971" y="186547"/>
                  </a:lnTo>
                  <a:lnTo>
                    <a:pt x="67709" y="232603"/>
                  </a:lnTo>
                  <a:lnTo>
                    <a:pt x="62548" y="255779"/>
                  </a:lnTo>
                  <a:lnTo>
                    <a:pt x="40002" y="299507"/>
                  </a:lnTo>
                  <a:lnTo>
                    <a:pt x="1905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096"/>
            <p:cNvSpPr/>
            <p:nvPr>
              <p:custDataLst>
                <p:tags r:id="rId95"/>
              </p:custDataLst>
            </p:nvPr>
          </p:nvSpPr>
          <p:spPr>
            <a:xfrm>
              <a:off x="5588000" y="24257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6909" y="6088"/>
                  </a:lnTo>
                  <a:lnTo>
                    <a:pt x="1016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097"/>
            <p:cNvSpPr/>
            <p:nvPr>
              <p:custDataLst>
                <p:tags r:id="rId96"/>
              </p:custDataLst>
            </p:nvPr>
          </p:nvSpPr>
          <p:spPr>
            <a:xfrm>
              <a:off x="5611624" y="2495550"/>
              <a:ext cx="103377" cy="35920"/>
            </a:xfrm>
            <a:custGeom>
              <a:avLst/>
              <a:gdLst/>
              <a:ahLst/>
              <a:cxnLst/>
              <a:rect l="0" t="0" r="0" b="0"/>
              <a:pathLst>
                <a:path w="103377" h="35920">
                  <a:moveTo>
                    <a:pt x="14476" y="0"/>
                  </a:moveTo>
                  <a:lnTo>
                    <a:pt x="14476" y="0"/>
                  </a:lnTo>
                  <a:lnTo>
                    <a:pt x="171" y="25240"/>
                  </a:lnTo>
                  <a:lnTo>
                    <a:pt x="0" y="28116"/>
                  </a:lnTo>
                  <a:lnTo>
                    <a:pt x="1297" y="30738"/>
                  </a:lnTo>
                  <a:lnTo>
                    <a:pt x="3573" y="33192"/>
                  </a:lnTo>
                  <a:lnTo>
                    <a:pt x="11747" y="35919"/>
                  </a:lnTo>
                  <a:lnTo>
                    <a:pt x="35775" y="35572"/>
                  </a:lnTo>
                  <a:lnTo>
                    <a:pt x="81399" y="25763"/>
                  </a:lnTo>
                  <a:lnTo>
                    <a:pt x="10337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098"/>
            <p:cNvSpPr/>
            <p:nvPr>
              <p:custDataLst>
                <p:tags r:id="rId97"/>
              </p:custDataLst>
            </p:nvPr>
          </p:nvSpPr>
          <p:spPr>
            <a:xfrm>
              <a:off x="5088292" y="2218177"/>
              <a:ext cx="118709" cy="356803"/>
            </a:xfrm>
            <a:custGeom>
              <a:avLst/>
              <a:gdLst/>
              <a:ahLst/>
              <a:cxnLst/>
              <a:rect l="0" t="0" r="0" b="0"/>
              <a:pathLst>
                <a:path w="118709" h="356803">
                  <a:moveTo>
                    <a:pt x="74258" y="17023"/>
                  </a:moveTo>
                  <a:lnTo>
                    <a:pt x="74258" y="17023"/>
                  </a:lnTo>
                  <a:lnTo>
                    <a:pt x="79327" y="11248"/>
                  </a:lnTo>
                  <a:lnTo>
                    <a:pt x="83096" y="4814"/>
                  </a:lnTo>
                  <a:lnTo>
                    <a:pt x="82973" y="2533"/>
                  </a:lnTo>
                  <a:lnTo>
                    <a:pt x="81478" y="1013"/>
                  </a:lnTo>
                  <a:lnTo>
                    <a:pt x="79072" y="0"/>
                  </a:lnTo>
                  <a:lnTo>
                    <a:pt x="76761" y="30"/>
                  </a:lnTo>
                  <a:lnTo>
                    <a:pt x="72313" y="1944"/>
                  </a:lnTo>
                  <a:lnTo>
                    <a:pt x="47765" y="40429"/>
                  </a:lnTo>
                  <a:lnTo>
                    <a:pt x="26613" y="84362"/>
                  </a:lnTo>
                  <a:lnTo>
                    <a:pt x="13916" y="123353"/>
                  </a:lnTo>
                  <a:lnTo>
                    <a:pt x="6833" y="160947"/>
                  </a:lnTo>
                  <a:lnTo>
                    <a:pt x="2429" y="196230"/>
                  </a:lnTo>
                  <a:lnTo>
                    <a:pt x="0" y="233548"/>
                  </a:lnTo>
                  <a:lnTo>
                    <a:pt x="1038" y="269890"/>
                  </a:lnTo>
                  <a:lnTo>
                    <a:pt x="12817" y="314588"/>
                  </a:lnTo>
                  <a:lnTo>
                    <a:pt x="21315" y="331778"/>
                  </a:lnTo>
                  <a:lnTo>
                    <a:pt x="37322" y="344121"/>
                  </a:lnTo>
                  <a:lnTo>
                    <a:pt x="64489" y="355241"/>
                  </a:lnTo>
                  <a:lnTo>
                    <a:pt x="71979" y="356802"/>
                  </a:lnTo>
                  <a:lnTo>
                    <a:pt x="118708" y="340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099"/>
            <p:cNvSpPr/>
            <p:nvPr>
              <p:custDataLst>
                <p:tags r:id="rId98"/>
              </p:custDataLst>
            </p:nvPr>
          </p:nvSpPr>
          <p:spPr>
            <a:xfrm>
              <a:off x="5245100" y="2267473"/>
              <a:ext cx="101601" cy="120128"/>
            </a:xfrm>
            <a:custGeom>
              <a:avLst/>
              <a:gdLst/>
              <a:ahLst/>
              <a:cxnLst/>
              <a:rect l="0" t="0" r="0" b="0"/>
              <a:pathLst>
                <a:path w="101601" h="120128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705" y="654"/>
                  </a:lnTo>
                  <a:lnTo>
                    <a:pt x="3371" y="0"/>
                  </a:lnTo>
                  <a:lnTo>
                    <a:pt x="8789" y="3472"/>
                  </a:lnTo>
                  <a:lnTo>
                    <a:pt x="35109" y="30254"/>
                  </a:lnTo>
                  <a:lnTo>
                    <a:pt x="67851" y="77284"/>
                  </a:lnTo>
                  <a:lnTo>
                    <a:pt x="101600" y="12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100"/>
            <p:cNvSpPr/>
            <p:nvPr>
              <p:custDataLst>
                <p:tags r:id="rId99"/>
              </p:custDataLst>
            </p:nvPr>
          </p:nvSpPr>
          <p:spPr>
            <a:xfrm>
              <a:off x="5355467" y="2278031"/>
              <a:ext cx="45518" cy="255620"/>
            </a:xfrm>
            <a:custGeom>
              <a:avLst/>
              <a:gdLst/>
              <a:ahLst/>
              <a:cxnLst/>
              <a:rect l="0" t="0" r="0" b="0"/>
              <a:pathLst>
                <a:path w="45518" h="255620">
                  <a:moveTo>
                    <a:pt x="35683" y="39719"/>
                  </a:moveTo>
                  <a:lnTo>
                    <a:pt x="35683" y="39719"/>
                  </a:lnTo>
                  <a:lnTo>
                    <a:pt x="40709" y="18997"/>
                  </a:lnTo>
                  <a:lnTo>
                    <a:pt x="42150" y="8637"/>
                  </a:lnTo>
                  <a:lnTo>
                    <a:pt x="45517" y="249"/>
                  </a:lnTo>
                  <a:lnTo>
                    <a:pt x="45061" y="0"/>
                  </a:lnTo>
                  <a:lnTo>
                    <a:pt x="44051" y="540"/>
                  </a:lnTo>
                  <a:lnTo>
                    <a:pt x="30001" y="25943"/>
                  </a:lnTo>
                  <a:lnTo>
                    <a:pt x="15641" y="71779"/>
                  </a:lnTo>
                  <a:lnTo>
                    <a:pt x="11165" y="111072"/>
                  </a:lnTo>
                  <a:lnTo>
                    <a:pt x="5684" y="156424"/>
                  </a:lnTo>
                  <a:lnTo>
                    <a:pt x="297" y="195889"/>
                  </a:lnTo>
                  <a:lnTo>
                    <a:pt x="0" y="233341"/>
                  </a:lnTo>
                  <a:lnTo>
                    <a:pt x="2891" y="245718"/>
                  </a:lnTo>
                  <a:lnTo>
                    <a:pt x="10283" y="255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101"/>
            <p:cNvSpPr/>
            <p:nvPr>
              <p:custDataLst>
                <p:tags r:id="rId100"/>
              </p:custDataLst>
            </p:nvPr>
          </p:nvSpPr>
          <p:spPr>
            <a:xfrm>
              <a:off x="4787900" y="2413000"/>
              <a:ext cx="82551" cy="146484"/>
            </a:xfrm>
            <a:custGeom>
              <a:avLst/>
              <a:gdLst/>
              <a:ahLst/>
              <a:cxnLst/>
              <a:rect l="0" t="0" r="0" b="0"/>
              <a:pathLst>
                <a:path w="82551" h="146484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8789" y="11376"/>
                  </a:lnTo>
                  <a:lnTo>
                    <a:pt x="12209" y="11817"/>
                  </a:lnTo>
                  <a:lnTo>
                    <a:pt x="15195" y="13523"/>
                  </a:lnTo>
                  <a:lnTo>
                    <a:pt x="41700" y="43422"/>
                  </a:lnTo>
                  <a:lnTo>
                    <a:pt x="59035" y="76326"/>
                  </a:lnTo>
                  <a:lnTo>
                    <a:pt x="67505" y="115161"/>
                  </a:lnTo>
                  <a:lnTo>
                    <a:pt x="67397" y="133027"/>
                  </a:lnTo>
                  <a:lnTo>
                    <a:pt x="62645" y="143320"/>
                  </a:lnTo>
                  <a:lnTo>
                    <a:pt x="60108" y="145641"/>
                  </a:lnTo>
                  <a:lnTo>
                    <a:pt x="57710" y="146483"/>
                  </a:lnTo>
                  <a:lnTo>
                    <a:pt x="55407" y="146339"/>
                  </a:lnTo>
                  <a:lnTo>
                    <a:pt x="53871" y="143420"/>
                  </a:lnTo>
                  <a:lnTo>
                    <a:pt x="51204" y="103980"/>
                  </a:lnTo>
                  <a:lnTo>
                    <a:pt x="59642" y="5712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102"/>
            <p:cNvSpPr/>
            <p:nvPr>
              <p:custDataLst>
                <p:tags r:id="rId101"/>
              </p:custDataLst>
            </p:nvPr>
          </p:nvSpPr>
          <p:spPr>
            <a:xfrm>
              <a:off x="4663592" y="2157088"/>
              <a:ext cx="109465" cy="416551"/>
            </a:xfrm>
            <a:custGeom>
              <a:avLst/>
              <a:gdLst/>
              <a:ahLst/>
              <a:cxnLst/>
              <a:rect l="0" t="0" r="0" b="0"/>
              <a:pathLst>
                <a:path w="109465" h="416551">
                  <a:moveTo>
                    <a:pt x="3658" y="141612"/>
                  </a:moveTo>
                  <a:lnTo>
                    <a:pt x="3658" y="141612"/>
                  </a:lnTo>
                  <a:lnTo>
                    <a:pt x="1776" y="154164"/>
                  </a:lnTo>
                  <a:lnTo>
                    <a:pt x="0" y="167652"/>
                  </a:lnTo>
                  <a:lnTo>
                    <a:pt x="2726" y="204951"/>
                  </a:lnTo>
                  <a:lnTo>
                    <a:pt x="7145" y="245046"/>
                  </a:lnTo>
                  <a:lnTo>
                    <a:pt x="15510" y="288205"/>
                  </a:lnTo>
                  <a:lnTo>
                    <a:pt x="22457" y="332273"/>
                  </a:lnTo>
                  <a:lnTo>
                    <a:pt x="28983" y="370965"/>
                  </a:lnTo>
                  <a:lnTo>
                    <a:pt x="35032" y="416550"/>
                  </a:lnTo>
                  <a:lnTo>
                    <a:pt x="33477" y="372072"/>
                  </a:lnTo>
                  <a:lnTo>
                    <a:pt x="28486" y="325137"/>
                  </a:lnTo>
                  <a:lnTo>
                    <a:pt x="24570" y="289501"/>
                  </a:lnTo>
                  <a:lnTo>
                    <a:pt x="19105" y="245638"/>
                  </a:lnTo>
                  <a:lnTo>
                    <a:pt x="16467" y="205831"/>
                  </a:lnTo>
                  <a:lnTo>
                    <a:pt x="12235" y="167931"/>
                  </a:lnTo>
                  <a:lnTo>
                    <a:pt x="12329" y="121280"/>
                  </a:lnTo>
                  <a:lnTo>
                    <a:pt x="15562" y="78251"/>
                  </a:lnTo>
                  <a:lnTo>
                    <a:pt x="27045" y="33846"/>
                  </a:lnTo>
                  <a:lnTo>
                    <a:pt x="41632" y="8160"/>
                  </a:lnTo>
                  <a:lnTo>
                    <a:pt x="48287" y="1161"/>
                  </a:lnTo>
                  <a:lnTo>
                    <a:pt x="52461" y="0"/>
                  </a:lnTo>
                  <a:lnTo>
                    <a:pt x="62742" y="592"/>
                  </a:lnTo>
                  <a:lnTo>
                    <a:pt x="83802" y="11634"/>
                  </a:lnTo>
                  <a:lnTo>
                    <a:pt x="92194" y="20579"/>
                  </a:lnTo>
                  <a:lnTo>
                    <a:pt x="106752" y="60240"/>
                  </a:lnTo>
                  <a:lnTo>
                    <a:pt x="109464" y="85046"/>
                  </a:lnTo>
                  <a:lnTo>
                    <a:pt x="103996" y="118972"/>
                  </a:lnTo>
                  <a:lnTo>
                    <a:pt x="85441" y="157168"/>
                  </a:lnTo>
                  <a:lnTo>
                    <a:pt x="55770" y="188586"/>
                  </a:lnTo>
                  <a:lnTo>
                    <a:pt x="35408" y="205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771"/>
          <p:cNvGrpSpPr/>
          <p:nvPr/>
        </p:nvGrpSpPr>
        <p:grpSpPr>
          <a:xfrm>
            <a:off x="6426200" y="2419350"/>
            <a:ext cx="641351" cy="524809"/>
            <a:chOff x="6426200" y="2419350"/>
            <a:chExt cx="641351" cy="524809"/>
          </a:xfrm>
        </p:grpSpPr>
        <p:sp>
          <p:nvSpPr>
            <p:cNvPr id="67" name="SMARTInkShape-4103"/>
            <p:cNvSpPr/>
            <p:nvPr>
              <p:custDataLst>
                <p:tags r:id="rId90"/>
              </p:custDataLst>
            </p:nvPr>
          </p:nvSpPr>
          <p:spPr>
            <a:xfrm>
              <a:off x="6859405" y="2851817"/>
              <a:ext cx="208146" cy="92342"/>
            </a:xfrm>
            <a:custGeom>
              <a:avLst/>
              <a:gdLst/>
              <a:ahLst/>
              <a:cxnLst/>
              <a:rect l="0" t="0" r="0" b="0"/>
              <a:pathLst>
                <a:path w="208146" h="92342">
                  <a:moveTo>
                    <a:pt x="17645" y="24733"/>
                  </a:moveTo>
                  <a:lnTo>
                    <a:pt x="17645" y="24733"/>
                  </a:lnTo>
                  <a:lnTo>
                    <a:pt x="8211" y="16005"/>
                  </a:lnTo>
                  <a:lnTo>
                    <a:pt x="1758" y="12504"/>
                  </a:lnTo>
                  <a:lnTo>
                    <a:pt x="0" y="9185"/>
                  </a:lnTo>
                  <a:lnTo>
                    <a:pt x="943" y="8018"/>
                  </a:lnTo>
                  <a:lnTo>
                    <a:pt x="5753" y="6721"/>
                  </a:lnTo>
                  <a:lnTo>
                    <a:pt x="19766" y="5991"/>
                  </a:lnTo>
                  <a:lnTo>
                    <a:pt x="33169" y="11464"/>
                  </a:lnTo>
                  <a:lnTo>
                    <a:pt x="58026" y="28854"/>
                  </a:lnTo>
                  <a:lnTo>
                    <a:pt x="65696" y="41146"/>
                  </a:lnTo>
                  <a:lnTo>
                    <a:pt x="68729" y="48375"/>
                  </a:lnTo>
                  <a:lnTo>
                    <a:pt x="68336" y="63933"/>
                  </a:lnTo>
                  <a:lnTo>
                    <a:pt x="63457" y="78138"/>
                  </a:lnTo>
                  <a:lnTo>
                    <a:pt x="56585" y="86804"/>
                  </a:lnTo>
                  <a:lnTo>
                    <a:pt x="45064" y="91125"/>
                  </a:lnTo>
                  <a:lnTo>
                    <a:pt x="32653" y="92341"/>
                  </a:lnTo>
                  <a:lnTo>
                    <a:pt x="24786" y="90529"/>
                  </a:lnTo>
                  <a:lnTo>
                    <a:pt x="23111" y="87647"/>
                  </a:lnTo>
                  <a:lnTo>
                    <a:pt x="23132" y="78800"/>
                  </a:lnTo>
                  <a:lnTo>
                    <a:pt x="31137" y="67813"/>
                  </a:lnTo>
                  <a:lnTo>
                    <a:pt x="68680" y="36547"/>
                  </a:lnTo>
                  <a:lnTo>
                    <a:pt x="112978" y="6934"/>
                  </a:lnTo>
                  <a:lnTo>
                    <a:pt x="125227" y="1585"/>
                  </a:lnTo>
                  <a:lnTo>
                    <a:pt x="126055" y="834"/>
                  </a:lnTo>
                  <a:lnTo>
                    <a:pt x="125196" y="334"/>
                  </a:lnTo>
                  <a:lnTo>
                    <a:pt x="123212" y="0"/>
                  </a:lnTo>
                  <a:lnTo>
                    <a:pt x="121184" y="1189"/>
                  </a:lnTo>
                  <a:lnTo>
                    <a:pt x="117050" y="6272"/>
                  </a:lnTo>
                  <a:lnTo>
                    <a:pt x="110755" y="23810"/>
                  </a:lnTo>
                  <a:lnTo>
                    <a:pt x="111468" y="31173"/>
                  </a:lnTo>
                  <a:lnTo>
                    <a:pt x="117906" y="46881"/>
                  </a:lnTo>
                  <a:lnTo>
                    <a:pt x="123290" y="52198"/>
                  </a:lnTo>
                  <a:lnTo>
                    <a:pt x="136801" y="58106"/>
                  </a:lnTo>
                  <a:lnTo>
                    <a:pt x="167015" y="61433"/>
                  </a:lnTo>
                  <a:lnTo>
                    <a:pt x="208145" y="50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104"/>
            <p:cNvSpPr/>
            <p:nvPr>
              <p:custDataLst>
                <p:tags r:id="rId91"/>
              </p:custDataLst>
            </p:nvPr>
          </p:nvSpPr>
          <p:spPr>
            <a:xfrm>
              <a:off x="6483350" y="2501900"/>
              <a:ext cx="133351" cy="27882"/>
            </a:xfrm>
            <a:custGeom>
              <a:avLst/>
              <a:gdLst/>
              <a:ahLst/>
              <a:cxnLst/>
              <a:rect l="0" t="0" r="0" b="0"/>
              <a:pathLst>
                <a:path w="133351" h="27882">
                  <a:moveTo>
                    <a:pt x="0" y="12700"/>
                  </a:moveTo>
                  <a:lnTo>
                    <a:pt x="0" y="12700"/>
                  </a:lnTo>
                  <a:lnTo>
                    <a:pt x="0" y="19442"/>
                  </a:lnTo>
                  <a:lnTo>
                    <a:pt x="1881" y="24633"/>
                  </a:lnTo>
                  <a:lnTo>
                    <a:pt x="3371" y="27006"/>
                  </a:lnTo>
                  <a:lnTo>
                    <a:pt x="7186" y="27881"/>
                  </a:lnTo>
                  <a:lnTo>
                    <a:pt x="50911" y="20641"/>
                  </a:lnTo>
                  <a:lnTo>
                    <a:pt x="90881" y="14478"/>
                  </a:lnTo>
                  <a:lnTo>
                    <a:pt x="106008" y="1207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105"/>
            <p:cNvSpPr/>
            <p:nvPr>
              <p:custDataLst>
                <p:tags r:id="rId92"/>
              </p:custDataLst>
            </p:nvPr>
          </p:nvSpPr>
          <p:spPr>
            <a:xfrm>
              <a:off x="6426200" y="2419350"/>
              <a:ext cx="158751" cy="11769"/>
            </a:xfrm>
            <a:custGeom>
              <a:avLst/>
              <a:gdLst/>
              <a:ahLst/>
              <a:cxnLst/>
              <a:rect l="0" t="0" r="0" b="0"/>
              <a:pathLst>
                <a:path w="158751" h="1176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371" y="8838"/>
                  </a:lnTo>
                  <a:lnTo>
                    <a:pt x="8789" y="10984"/>
                  </a:lnTo>
                  <a:lnTo>
                    <a:pt x="48116" y="11768"/>
                  </a:lnTo>
                  <a:lnTo>
                    <a:pt x="83635" y="826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772"/>
          <p:cNvGrpSpPr/>
          <p:nvPr/>
        </p:nvGrpSpPr>
        <p:grpSpPr>
          <a:xfrm>
            <a:off x="6903141" y="2217895"/>
            <a:ext cx="1509019" cy="550706"/>
            <a:chOff x="6903141" y="2217895"/>
            <a:chExt cx="1509019" cy="550706"/>
          </a:xfrm>
        </p:grpSpPr>
        <p:sp>
          <p:nvSpPr>
            <p:cNvPr id="71" name="SMARTInkShape-4106"/>
            <p:cNvSpPr/>
            <p:nvPr>
              <p:custDataLst>
                <p:tags r:id="rId81"/>
              </p:custDataLst>
            </p:nvPr>
          </p:nvSpPr>
          <p:spPr>
            <a:xfrm>
              <a:off x="8094117" y="2444750"/>
              <a:ext cx="91034" cy="35474"/>
            </a:xfrm>
            <a:custGeom>
              <a:avLst/>
              <a:gdLst/>
              <a:ahLst/>
              <a:cxnLst/>
              <a:rect l="0" t="0" r="0" b="0"/>
              <a:pathLst>
                <a:path w="91034" h="35474">
                  <a:moveTo>
                    <a:pt x="27533" y="0"/>
                  </a:moveTo>
                  <a:lnTo>
                    <a:pt x="27533" y="0"/>
                  </a:lnTo>
                  <a:lnTo>
                    <a:pt x="20791" y="3371"/>
                  </a:lnTo>
                  <a:lnTo>
                    <a:pt x="6577" y="20265"/>
                  </a:lnTo>
                  <a:lnTo>
                    <a:pt x="1050" y="29232"/>
                  </a:lnTo>
                  <a:lnTo>
                    <a:pt x="0" y="32188"/>
                  </a:lnTo>
                  <a:lnTo>
                    <a:pt x="5" y="34159"/>
                  </a:lnTo>
                  <a:lnTo>
                    <a:pt x="714" y="35473"/>
                  </a:lnTo>
                  <a:lnTo>
                    <a:pt x="42829" y="23563"/>
                  </a:lnTo>
                  <a:lnTo>
                    <a:pt x="9103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107"/>
            <p:cNvSpPr/>
            <p:nvPr>
              <p:custDataLst>
                <p:tags r:id="rId82"/>
              </p:custDataLst>
            </p:nvPr>
          </p:nvSpPr>
          <p:spPr>
            <a:xfrm>
              <a:off x="8270979" y="2381250"/>
              <a:ext cx="141181" cy="287192"/>
            </a:xfrm>
            <a:custGeom>
              <a:avLst/>
              <a:gdLst/>
              <a:ahLst/>
              <a:cxnLst/>
              <a:rect l="0" t="0" r="0" b="0"/>
              <a:pathLst>
                <a:path w="141181" h="287192">
                  <a:moveTo>
                    <a:pt x="9421" y="0"/>
                  </a:moveTo>
                  <a:lnTo>
                    <a:pt x="9421" y="0"/>
                  </a:lnTo>
                  <a:lnTo>
                    <a:pt x="6050" y="0"/>
                  </a:lnTo>
                  <a:lnTo>
                    <a:pt x="2514" y="3763"/>
                  </a:lnTo>
                  <a:lnTo>
                    <a:pt x="582" y="6742"/>
                  </a:lnTo>
                  <a:lnTo>
                    <a:pt x="0" y="10139"/>
                  </a:lnTo>
                  <a:lnTo>
                    <a:pt x="4119" y="35425"/>
                  </a:lnTo>
                  <a:lnTo>
                    <a:pt x="13103" y="55338"/>
                  </a:lnTo>
                  <a:lnTo>
                    <a:pt x="20700" y="65987"/>
                  </a:lnTo>
                  <a:lnTo>
                    <a:pt x="32543" y="71661"/>
                  </a:lnTo>
                  <a:lnTo>
                    <a:pt x="45803" y="73477"/>
                  </a:lnTo>
                  <a:lnTo>
                    <a:pt x="56400" y="71932"/>
                  </a:lnTo>
                  <a:lnTo>
                    <a:pt x="77041" y="60354"/>
                  </a:lnTo>
                  <a:lnTo>
                    <a:pt x="94289" y="40147"/>
                  </a:lnTo>
                  <a:lnTo>
                    <a:pt x="109227" y="15760"/>
                  </a:lnTo>
                  <a:lnTo>
                    <a:pt x="109825" y="16151"/>
                  </a:lnTo>
                  <a:lnTo>
                    <a:pt x="110488" y="20349"/>
                  </a:lnTo>
                  <a:lnTo>
                    <a:pt x="107806" y="52983"/>
                  </a:lnTo>
                  <a:lnTo>
                    <a:pt x="111950" y="89547"/>
                  </a:lnTo>
                  <a:lnTo>
                    <a:pt x="119527" y="129073"/>
                  </a:lnTo>
                  <a:lnTo>
                    <a:pt x="131359" y="173192"/>
                  </a:lnTo>
                  <a:lnTo>
                    <a:pt x="139785" y="214676"/>
                  </a:lnTo>
                  <a:lnTo>
                    <a:pt x="141180" y="235607"/>
                  </a:lnTo>
                  <a:lnTo>
                    <a:pt x="139007" y="250999"/>
                  </a:lnTo>
                  <a:lnTo>
                    <a:pt x="130044" y="267248"/>
                  </a:lnTo>
                  <a:lnTo>
                    <a:pt x="114776" y="284736"/>
                  </a:lnTo>
                  <a:lnTo>
                    <a:pt x="111407" y="287191"/>
                  </a:lnTo>
                  <a:lnTo>
                    <a:pt x="106339" y="286005"/>
                  </a:lnTo>
                  <a:lnTo>
                    <a:pt x="87135" y="271557"/>
                  </a:lnTo>
                  <a:lnTo>
                    <a:pt x="76651" y="259687"/>
                  </a:lnTo>
                  <a:lnTo>
                    <a:pt x="71051" y="241710"/>
                  </a:lnTo>
                  <a:lnTo>
                    <a:pt x="6022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108"/>
            <p:cNvSpPr/>
            <p:nvPr>
              <p:custDataLst>
                <p:tags r:id="rId83"/>
              </p:custDataLst>
            </p:nvPr>
          </p:nvSpPr>
          <p:spPr>
            <a:xfrm>
              <a:off x="7810500" y="2279911"/>
              <a:ext cx="120651" cy="101340"/>
            </a:xfrm>
            <a:custGeom>
              <a:avLst/>
              <a:gdLst/>
              <a:ahLst/>
              <a:cxnLst/>
              <a:rect l="0" t="0" r="0" b="0"/>
              <a:pathLst>
                <a:path w="120651" h="10134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44829" y="38345"/>
                  </a:lnTo>
                  <a:lnTo>
                    <a:pt x="85931" y="85281"/>
                  </a:lnTo>
                  <a:lnTo>
                    <a:pt x="96252" y="93994"/>
                  </a:lnTo>
                  <a:lnTo>
                    <a:pt x="104162" y="98075"/>
                  </a:lnTo>
                  <a:lnTo>
                    <a:pt x="120650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109"/>
            <p:cNvSpPr/>
            <p:nvPr>
              <p:custDataLst>
                <p:tags r:id="rId84"/>
              </p:custDataLst>
            </p:nvPr>
          </p:nvSpPr>
          <p:spPr>
            <a:xfrm>
              <a:off x="7607917" y="2252926"/>
              <a:ext cx="68351" cy="306125"/>
            </a:xfrm>
            <a:custGeom>
              <a:avLst/>
              <a:gdLst/>
              <a:ahLst/>
              <a:cxnLst/>
              <a:rect l="0" t="0" r="0" b="0"/>
              <a:pathLst>
                <a:path w="68351" h="306125">
                  <a:moveTo>
                    <a:pt x="62883" y="39424"/>
                  </a:moveTo>
                  <a:lnTo>
                    <a:pt x="62883" y="39424"/>
                  </a:lnTo>
                  <a:lnTo>
                    <a:pt x="67247" y="29285"/>
                  </a:lnTo>
                  <a:lnTo>
                    <a:pt x="68350" y="21747"/>
                  </a:lnTo>
                  <a:lnTo>
                    <a:pt x="65601" y="9570"/>
                  </a:lnTo>
                  <a:lnTo>
                    <a:pt x="60327" y="3108"/>
                  </a:lnTo>
                  <a:lnTo>
                    <a:pt x="56946" y="396"/>
                  </a:lnTo>
                  <a:lnTo>
                    <a:pt x="52575" y="0"/>
                  </a:lnTo>
                  <a:lnTo>
                    <a:pt x="42074" y="3323"/>
                  </a:lnTo>
                  <a:lnTo>
                    <a:pt x="24261" y="23240"/>
                  </a:lnTo>
                  <a:lnTo>
                    <a:pt x="17496" y="37875"/>
                  </a:lnTo>
                  <a:lnTo>
                    <a:pt x="6410" y="81373"/>
                  </a:lnTo>
                  <a:lnTo>
                    <a:pt x="1465" y="127975"/>
                  </a:lnTo>
                  <a:lnTo>
                    <a:pt x="0" y="164047"/>
                  </a:lnTo>
                  <a:lnTo>
                    <a:pt x="2937" y="206093"/>
                  </a:lnTo>
                  <a:lnTo>
                    <a:pt x="10955" y="246932"/>
                  </a:lnTo>
                  <a:lnTo>
                    <a:pt x="27277" y="285625"/>
                  </a:lnTo>
                  <a:lnTo>
                    <a:pt x="32796" y="294575"/>
                  </a:lnTo>
                  <a:lnTo>
                    <a:pt x="38591" y="299836"/>
                  </a:lnTo>
                  <a:lnTo>
                    <a:pt x="62883" y="306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110"/>
            <p:cNvSpPr/>
            <p:nvPr>
              <p:custDataLst>
                <p:tags r:id="rId85"/>
              </p:custDataLst>
            </p:nvPr>
          </p:nvSpPr>
          <p:spPr>
            <a:xfrm>
              <a:off x="7385050" y="2349500"/>
              <a:ext cx="133351" cy="192516"/>
            </a:xfrm>
            <a:custGeom>
              <a:avLst/>
              <a:gdLst/>
              <a:ahLst/>
              <a:cxnLst/>
              <a:rect l="0" t="0" r="0" b="0"/>
              <a:pathLst>
                <a:path w="133351" h="192516">
                  <a:moveTo>
                    <a:pt x="0" y="76200"/>
                  </a:moveTo>
                  <a:lnTo>
                    <a:pt x="0" y="76200"/>
                  </a:lnTo>
                  <a:lnTo>
                    <a:pt x="14926" y="76200"/>
                  </a:lnTo>
                  <a:lnTo>
                    <a:pt x="24570" y="79571"/>
                  </a:lnTo>
                  <a:lnTo>
                    <a:pt x="36364" y="95151"/>
                  </a:lnTo>
                  <a:lnTo>
                    <a:pt x="47922" y="138792"/>
                  </a:lnTo>
                  <a:lnTo>
                    <a:pt x="52691" y="167105"/>
                  </a:lnTo>
                  <a:lnTo>
                    <a:pt x="45814" y="192515"/>
                  </a:lnTo>
                  <a:lnTo>
                    <a:pt x="44654" y="191138"/>
                  </a:lnTo>
                  <a:lnTo>
                    <a:pt x="40355" y="175716"/>
                  </a:lnTo>
                  <a:lnTo>
                    <a:pt x="40179" y="151861"/>
                  </a:lnTo>
                  <a:lnTo>
                    <a:pt x="52047" y="108471"/>
                  </a:lnTo>
                  <a:lnTo>
                    <a:pt x="71351" y="69091"/>
                  </a:lnTo>
                  <a:lnTo>
                    <a:pt x="110179" y="2379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111"/>
            <p:cNvSpPr/>
            <p:nvPr>
              <p:custDataLst>
                <p:tags r:id="rId86"/>
              </p:custDataLst>
            </p:nvPr>
          </p:nvSpPr>
          <p:spPr>
            <a:xfrm>
              <a:off x="7289799" y="2239435"/>
              <a:ext cx="86121" cy="329496"/>
            </a:xfrm>
            <a:custGeom>
              <a:avLst/>
              <a:gdLst/>
              <a:ahLst/>
              <a:cxnLst/>
              <a:rect l="0" t="0" r="0" b="0"/>
              <a:pathLst>
                <a:path w="86121" h="329496">
                  <a:moveTo>
                    <a:pt x="1" y="65615"/>
                  </a:moveTo>
                  <a:lnTo>
                    <a:pt x="1" y="65615"/>
                  </a:lnTo>
                  <a:lnTo>
                    <a:pt x="0" y="62244"/>
                  </a:lnTo>
                  <a:lnTo>
                    <a:pt x="3371" y="83945"/>
                  </a:lnTo>
                  <a:lnTo>
                    <a:pt x="17892" y="131398"/>
                  </a:lnTo>
                  <a:lnTo>
                    <a:pt x="27288" y="176916"/>
                  </a:lnTo>
                  <a:lnTo>
                    <a:pt x="31575" y="222100"/>
                  </a:lnTo>
                  <a:lnTo>
                    <a:pt x="35854" y="261480"/>
                  </a:lnTo>
                  <a:lnTo>
                    <a:pt x="37435" y="298862"/>
                  </a:lnTo>
                  <a:lnTo>
                    <a:pt x="37198" y="324912"/>
                  </a:lnTo>
                  <a:lnTo>
                    <a:pt x="36087" y="328085"/>
                  </a:lnTo>
                  <a:lnTo>
                    <a:pt x="34642" y="329495"/>
                  </a:lnTo>
                  <a:lnTo>
                    <a:pt x="32973" y="326907"/>
                  </a:lnTo>
                  <a:lnTo>
                    <a:pt x="23167" y="281134"/>
                  </a:lnTo>
                  <a:lnTo>
                    <a:pt x="20880" y="250301"/>
                  </a:lnTo>
                  <a:lnTo>
                    <a:pt x="19593" y="204768"/>
                  </a:lnTo>
                  <a:lnTo>
                    <a:pt x="19211" y="167053"/>
                  </a:lnTo>
                  <a:lnTo>
                    <a:pt x="19098" y="121541"/>
                  </a:lnTo>
                  <a:lnTo>
                    <a:pt x="19777" y="85532"/>
                  </a:lnTo>
                  <a:lnTo>
                    <a:pt x="25537" y="38904"/>
                  </a:lnTo>
                  <a:lnTo>
                    <a:pt x="34633" y="13762"/>
                  </a:lnTo>
                  <a:lnTo>
                    <a:pt x="39317" y="6352"/>
                  </a:lnTo>
                  <a:lnTo>
                    <a:pt x="43851" y="2117"/>
                  </a:lnTo>
                  <a:lnTo>
                    <a:pt x="48284" y="0"/>
                  </a:lnTo>
                  <a:lnTo>
                    <a:pt x="53357" y="705"/>
                  </a:lnTo>
                  <a:lnTo>
                    <a:pt x="64636" y="7133"/>
                  </a:lnTo>
                  <a:lnTo>
                    <a:pt x="79516" y="29394"/>
                  </a:lnTo>
                  <a:lnTo>
                    <a:pt x="86120" y="54961"/>
                  </a:lnTo>
                  <a:lnTo>
                    <a:pt x="81335" y="83782"/>
                  </a:lnTo>
                  <a:lnTo>
                    <a:pt x="74352" y="104551"/>
                  </a:lnTo>
                  <a:lnTo>
                    <a:pt x="45006" y="135146"/>
                  </a:lnTo>
                  <a:lnTo>
                    <a:pt x="26663" y="143210"/>
                  </a:lnTo>
                  <a:lnTo>
                    <a:pt x="7437" y="147892"/>
                  </a:lnTo>
                  <a:lnTo>
                    <a:pt x="12701" y="154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112"/>
            <p:cNvSpPr/>
            <p:nvPr>
              <p:custDataLst>
                <p:tags r:id="rId87"/>
              </p:custDataLst>
            </p:nvPr>
          </p:nvSpPr>
          <p:spPr>
            <a:xfrm>
              <a:off x="6903141" y="2217895"/>
              <a:ext cx="93677" cy="550706"/>
            </a:xfrm>
            <a:custGeom>
              <a:avLst/>
              <a:gdLst/>
              <a:ahLst/>
              <a:cxnLst/>
              <a:rect l="0" t="0" r="0" b="0"/>
              <a:pathLst>
                <a:path w="93677" h="550706">
                  <a:moveTo>
                    <a:pt x="88209" y="30005"/>
                  </a:moveTo>
                  <a:lnTo>
                    <a:pt x="88209" y="30005"/>
                  </a:lnTo>
                  <a:lnTo>
                    <a:pt x="88914" y="23524"/>
                  </a:lnTo>
                  <a:lnTo>
                    <a:pt x="93676" y="4143"/>
                  </a:lnTo>
                  <a:lnTo>
                    <a:pt x="92559" y="2181"/>
                  </a:lnTo>
                  <a:lnTo>
                    <a:pt x="90404" y="872"/>
                  </a:lnTo>
                  <a:lnTo>
                    <a:pt x="87556" y="0"/>
                  </a:lnTo>
                  <a:lnTo>
                    <a:pt x="76865" y="4675"/>
                  </a:lnTo>
                  <a:lnTo>
                    <a:pt x="63411" y="14514"/>
                  </a:lnTo>
                  <a:lnTo>
                    <a:pt x="27766" y="62032"/>
                  </a:lnTo>
                  <a:lnTo>
                    <a:pt x="13307" y="93195"/>
                  </a:lnTo>
                  <a:lnTo>
                    <a:pt x="4554" y="133786"/>
                  </a:lnTo>
                  <a:lnTo>
                    <a:pt x="1640" y="167147"/>
                  </a:lnTo>
                  <a:lnTo>
                    <a:pt x="0" y="214102"/>
                  </a:lnTo>
                  <a:lnTo>
                    <a:pt x="1732" y="240943"/>
                  </a:lnTo>
                  <a:lnTo>
                    <a:pt x="14609" y="287787"/>
                  </a:lnTo>
                  <a:lnTo>
                    <a:pt x="31123" y="334593"/>
                  </a:lnTo>
                  <a:lnTo>
                    <a:pt x="45973" y="370412"/>
                  </a:lnTo>
                  <a:lnTo>
                    <a:pt x="62053" y="411991"/>
                  </a:lnTo>
                  <a:lnTo>
                    <a:pt x="71208" y="442106"/>
                  </a:lnTo>
                  <a:lnTo>
                    <a:pt x="73529" y="479644"/>
                  </a:lnTo>
                  <a:lnTo>
                    <a:pt x="68651" y="513030"/>
                  </a:lnTo>
                  <a:lnTo>
                    <a:pt x="55132" y="538993"/>
                  </a:lnTo>
                  <a:lnTo>
                    <a:pt x="46227" y="548557"/>
                  </a:lnTo>
                  <a:lnTo>
                    <a:pt x="41171" y="550684"/>
                  </a:lnTo>
                  <a:lnTo>
                    <a:pt x="18359" y="550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113"/>
            <p:cNvSpPr/>
            <p:nvPr>
              <p:custDataLst>
                <p:tags r:id="rId88"/>
              </p:custDataLst>
            </p:nvPr>
          </p:nvSpPr>
          <p:spPr>
            <a:xfrm>
              <a:off x="8084693" y="2393950"/>
              <a:ext cx="87758" cy="6351"/>
            </a:xfrm>
            <a:custGeom>
              <a:avLst/>
              <a:gdLst/>
              <a:ahLst/>
              <a:cxnLst/>
              <a:rect l="0" t="0" r="0" b="0"/>
              <a:pathLst>
                <a:path w="87758" h="6351">
                  <a:moveTo>
                    <a:pt x="11557" y="6350"/>
                  </a:moveTo>
                  <a:lnTo>
                    <a:pt x="11557" y="6350"/>
                  </a:lnTo>
                  <a:lnTo>
                    <a:pt x="0" y="6350"/>
                  </a:lnTo>
                  <a:lnTo>
                    <a:pt x="46286" y="1324"/>
                  </a:lnTo>
                  <a:lnTo>
                    <a:pt x="87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114"/>
            <p:cNvSpPr/>
            <p:nvPr>
              <p:custDataLst>
                <p:tags r:id="rId89"/>
              </p:custDataLst>
            </p:nvPr>
          </p:nvSpPr>
          <p:spPr>
            <a:xfrm>
              <a:off x="7907394" y="2265129"/>
              <a:ext cx="65515" cy="274872"/>
            </a:xfrm>
            <a:custGeom>
              <a:avLst/>
              <a:gdLst/>
              <a:ahLst/>
              <a:cxnLst/>
              <a:rect l="0" t="0" r="0" b="0"/>
              <a:pathLst>
                <a:path w="65515" h="274872">
                  <a:moveTo>
                    <a:pt x="61856" y="8171"/>
                  </a:moveTo>
                  <a:lnTo>
                    <a:pt x="61856" y="8171"/>
                  </a:lnTo>
                  <a:lnTo>
                    <a:pt x="65226" y="1429"/>
                  </a:lnTo>
                  <a:lnTo>
                    <a:pt x="65514" y="148"/>
                  </a:lnTo>
                  <a:lnTo>
                    <a:pt x="65001" y="0"/>
                  </a:lnTo>
                  <a:lnTo>
                    <a:pt x="63952" y="607"/>
                  </a:lnTo>
                  <a:lnTo>
                    <a:pt x="26589" y="10628"/>
                  </a:lnTo>
                  <a:lnTo>
                    <a:pt x="13385" y="23480"/>
                  </a:lnTo>
                  <a:lnTo>
                    <a:pt x="3907" y="47436"/>
                  </a:lnTo>
                  <a:lnTo>
                    <a:pt x="0" y="76877"/>
                  </a:lnTo>
                  <a:lnTo>
                    <a:pt x="8114" y="116313"/>
                  </a:lnTo>
                  <a:lnTo>
                    <a:pt x="19124" y="151175"/>
                  </a:lnTo>
                  <a:lnTo>
                    <a:pt x="30615" y="189537"/>
                  </a:lnTo>
                  <a:lnTo>
                    <a:pt x="39193" y="225127"/>
                  </a:lnTo>
                  <a:lnTo>
                    <a:pt x="42806" y="27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773"/>
          <p:cNvGrpSpPr/>
          <p:nvPr/>
        </p:nvGrpSpPr>
        <p:grpSpPr>
          <a:xfrm>
            <a:off x="8636000" y="2127250"/>
            <a:ext cx="2009810" cy="457201"/>
            <a:chOff x="8636000" y="2127250"/>
            <a:chExt cx="2009810" cy="457201"/>
          </a:xfrm>
        </p:grpSpPr>
        <p:sp>
          <p:nvSpPr>
            <p:cNvPr id="81" name="SMARTInkShape-4115"/>
            <p:cNvSpPr/>
            <p:nvPr>
              <p:custDataLst>
                <p:tags r:id="rId68"/>
              </p:custDataLst>
            </p:nvPr>
          </p:nvSpPr>
          <p:spPr>
            <a:xfrm>
              <a:off x="8636000" y="2127250"/>
              <a:ext cx="92809" cy="457201"/>
            </a:xfrm>
            <a:custGeom>
              <a:avLst/>
              <a:gdLst/>
              <a:ahLst/>
              <a:cxnLst/>
              <a:rect l="0" t="0" r="0" b="0"/>
              <a:pathLst>
                <a:path w="92809" h="457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20981" y="53029"/>
                  </a:lnTo>
                  <a:lnTo>
                    <a:pt x="30441" y="92147"/>
                  </a:lnTo>
                  <a:lnTo>
                    <a:pt x="43328" y="136971"/>
                  </a:lnTo>
                  <a:lnTo>
                    <a:pt x="51957" y="175894"/>
                  </a:lnTo>
                  <a:lnTo>
                    <a:pt x="62353" y="215335"/>
                  </a:lnTo>
                  <a:lnTo>
                    <a:pt x="71000" y="253833"/>
                  </a:lnTo>
                  <a:lnTo>
                    <a:pt x="78030" y="292050"/>
                  </a:lnTo>
                  <a:lnTo>
                    <a:pt x="84582" y="330185"/>
                  </a:lnTo>
                  <a:lnTo>
                    <a:pt x="92411" y="372975"/>
                  </a:lnTo>
                  <a:lnTo>
                    <a:pt x="92808" y="419265"/>
                  </a:lnTo>
                  <a:lnTo>
                    <a:pt x="8890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116"/>
            <p:cNvSpPr/>
            <p:nvPr>
              <p:custDataLst>
                <p:tags r:id="rId69"/>
              </p:custDataLst>
            </p:nvPr>
          </p:nvSpPr>
          <p:spPr>
            <a:xfrm>
              <a:off x="10598150" y="2215311"/>
              <a:ext cx="47660" cy="248490"/>
            </a:xfrm>
            <a:custGeom>
              <a:avLst/>
              <a:gdLst/>
              <a:ahLst/>
              <a:cxnLst/>
              <a:rect l="0" t="0" r="0" b="0"/>
              <a:pathLst>
                <a:path w="47660" h="248490">
                  <a:moveTo>
                    <a:pt x="19050" y="32589"/>
                  </a:moveTo>
                  <a:lnTo>
                    <a:pt x="19050" y="32589"/>
                  </a:lnTo>
                  <a:lnTo>
                    <a:pt x="19755" y="21744"/>
                  </a:lnTo>
                  <a:lnTo>
                    <a:pt x="22709" y="7268"/>
                  </a:lnTo>
                  <a:lnTo>
                    <a:pt x="21146" y="639"/>
                  </a:lnTo>
                  <a:lnTo>
                    <a:pt x="20447" y="0"/>
                  </a:lnTo>
                  <a:lnTo>
                    <a:pt x="19981" y="986"/>
                  </a:lnTo>
                  <a:lnTo>
                    <a:pt x="19670" y="3053"/>
                  </a:lnTo>
                  <a:lnTo>
                    <a:pt x="32946" y="44945"/>
                  </a:lnTo>
                  <a:lnTo>
                    <a:pt x="42178" y="89279"/>
                  </a:lnTo>
                  <a:lnTo>
                    <a:pt x="47659" y="127330"/>
                  </a:lnTo>
                  <a:lnTo>
                    <a:pt x="44303" y="165474"/>
                  </a:lnTo>
                  <a:lnTo>
                    <a:pt x="33980" y="202490"/>
                  </a:lnTo>
                  <a:lnTo>
                    <a:pt x="18535" y="229842"/>
                  </a:lnTo>
                  <a:lnTo>
                    <a:pt x="0" y="24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117"/>
            <p:cNvSpPr/>
            <p:nvPr>
              <p:custDataLst>
                <p:tags r:id="rId70"/>
              </p:custDataLst>
            </p:nvPr>
          </p:nvSpPr>
          <p:spPr>
            <a:xfrm>
              <a:off x="10367616" y="2287144"/>
              <a:ext cx="135285" cy="135633"/>
            </a:xfrm>
            <a:custGeom>
              <a:avLst/>
              <a:gdLst/>
              <a:ahLst/>
              <a:cxnLst/>
              <a:rect l="0" t="0" r="0" b="0"/>
              <a:pathLst>
                <a:path w="135285" h="135633">
                  <a:moveTo>
                    <a:pt x="14634" y="11556"/>
                  </a:moveTo>
                  <a:lnTo>
                    <a:pt x="14634" y="11556"/>
                  </a:lnTo>
                  <a:lnTo>
                    <a:pt x="11263" y="8185"/>
                  </a:lnTo>
                  <a:lnTo>
                    <a:pt x="9607" y="4648"/>
                  </a:lnTo>
                  <a:lnTo>
                    <a:pt x="8544" y="0"/>
                  </a:lnTo>
                  <a:lnTo>
                    <a:pt x="18474" y="9927"/>
                  </a:lnTo>
                  <a:lnTo>
                    <a:pt x="25983" y="20004"/>
                  </a:lnTo>
                  <a:lnTo>
                    <a:pt x="34773" y="47690"/>
                  </a:lnTo>
                  <a:lnTo>
                    <a:pt x="35103" y="75963"/>
                  </a:lnTo>
                  <a:lnTo>
                    <a:pt x="23992" y="108956"/>
                  </a:lnTo>
                  <a:lnTo>
                    <a:pt x="15029" y="123754"/>
                  </a:lnTo>
                  <a:lnTo>
                    <a:pt x="7049" y="131978"/>
                  </a:lnTo>
                  <a:lnTo>
                    <a:pt x="1150" y="135632"/>
                  </a:lnTo>
                  <a:lnTo>
                    <a:pt x="0" y="134490"/>
                  </a:lnTo>
                  <a:lnTo>
                    <a:pt x="605" y="127577"/>
                  </a:lnTo>
                  <a:lnTo>
                    <a:pt x="21589" y="91603"/>
                  </a:lnTo>
                  <a:lnTo>
                    <a:pt x="68205" y="46557"/>
                  </a:lnTo>
                  <a:lnTo>
                    <a:pt x="76779" y="38165"/>
                  </a:lnTo>
                  <a:lnTo>
                    <a:pt x="79346" y="37057"/>
                  </a:lnTo>
                  <a:lnTo>
                    <a:pt x="81059" y="37729"/>
                  </a:lnTo>
                  <a:lnTo>
                    <a:pt x="82200" y="39588"/>
                  </a:lnTo>
                  <a:lnTo>
                    <a:pt x="83807" y="48946"/>
                  </a:lnTo>
                  <a:lnTo>
                    <a:pt x="85762" y="69820"/>
                  </a:lnTo>
                  <a:lnTo>
                    <a:pt x="91167" y="81901"/>
                  </a:lnTo>
                  <a:lnTo>
                    <a:pt x="98273" y="90563"/>
                  </a:lnTo>
                  <a:lnTo>
                    <a:pt x="102143" y="93861"/>
                  </a:lnTo>
                  <a:lnTo>
                    <a:pt x="107545" y="95354"/>
                  </a:lnTo>
                  <a:lnTo>
                    <a:pt x="135284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118"/>
            <p:cNvSpPr/>
            <p:nvPr>
              <p:custDataLst>
                <p:tags r:id="rId71"/>
              </p:custDataLst>
            </p:nvPr>
          </p:nvSpPr>
          <p:spPr>
            <a:xfrm>
              <a:off x="10240101" y="2206429"/>
              <a:ext cx="78650" cy="244672"/>
            </a:xfrm>
            <a:custGeom>
              <a:avLst/>
              <a:gdLst/>
              <a:ahLst/>
              <a:cxnLst/>
              <a:rect l="0" t="0" r="0" b="0"/>
              <a:pathLst>
                <a:path w="78650" h="244672">
                  <a:moveTo>
                    <a:pt x="78649" y="3371"/>
                  </a:moveTo>
                  <a:lnTo>
                    <a:pt x="78649" y="3371"/>
                  </a:lnTo>
                  <a:lnTo>
                    <a:pt x="75279" y="0"/>
                  </a:lnTo>
                  <a:lnTo>
                    <a:pt x="66096" y="2108"/>
                  </a:lnTo>
                  <a:lnTo>
                    <a:pt x="52609" y="9160"/>
                  </a:lnTo>
                  <a:lnTo>
                    <a:pt x="30560" y="29702"/>
                  </a:lnTo>
                  <a:lnTo>
                    <a:pt x="15168" y="59229"/>
                  </a:lnTo>
                  <a:lnTo>
                    <a:pt x="5826" y="96514"/>
                  </a:lnTo>
                  <a:lnTo>
                    <a:pt x="0" y="128492"/>
                  </a:lnTo>
                  <a:lnTo>
                    <a:pt x="2114" y="167601"/>
                  </a:lnTo>
                  <a:lnTo>
                    <a:pt x="9151" y="211573"/>
                  </a:lnTo>
                  <a:lnTo>
                    <a:pt x="14599" y="225022"/>
                  </a:lnTo>
                  <a:lnTo>
                    <a:pt x="24077" y="238055"/>
                  </a:lnTo>
                  <a:lnTo>
                    <a:pt x="29567" y="241672"/>
                  </a:lnTo>
                  <a:lnTo>
                    <a:pt x="53249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119"/>
            <p:cNvSpPr/>
            <p:nvPr>
              <p:custDataLst>
                <p:tags r:id="rId72"/>
              </p:custDataLst>
            </p:nvPr>
          </p:nvSpPr>
          <p:spPr>
            <a:xfrm>
              <a:off x="10052050" y="2439283"/>
              <a:ext cx="88901" cy="119768"/>
            </a:xfrm>
            <a:custGeom>
              <a:avLst/>
              <a:gdLst/>
              <a:ahLst/>
              <a:cxnLst/>
              <a:rect l="0" t="0" r="0" b="0"/>
              <a:pathLst>
                <a:path w="88901" h="119768">
                  <a:moveTo>
                    <a:pt x="88900" y="5467"/>
                  </a:moveTo>
                  <a:lnTo>
                    <a:pt x="88900" y="5467"/>
                  </a:lnTo>
                  <a:lnTo>
                    <a:pt x="85529" y="2096"/>
                  </a:lnTo>
                  <a:lnTo>
                    <a:pt x="81993" y="441"/>
                  </a:lnTo>
                  <a:lnTo>
                    <a:pt x="80062" y="0"/>
                  </a:lnTo>
                  <a:lnTo>
                    <a:pt x="67231" y="6121"/>
                  </a:lnTo>
                  <a:lnTo>
                    <a:pt x="53396" y="20242"/>
                  </a:lnTo>
                  <a:lnTo>
                    <a:pt x="22091" y="64013"/>
                  </a:lnTo>
                  <a:lnTo>
                    <a:pt x="3123" y="110794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120"/>
            <p:cNvSpPr/>
            <p:nvPr>
              <p:custDataLst>
                <p:tags r:id="rId73"/>
              </p:custDataLst>
            </p:nvPr>
          </p:nvSpPr>
          <p:spPr>
            <a:xfrm>
              <a:off x="8769350" y="2270819"/>
              <a:ext cx="184151" cy="180282"/>
            </a:xfrm>
            <a:custGeom>
              <a:avLst/>
              <a:gdLst/>
              <a:ahLst/>
              <a:cxnLst/>
              <a:rect l="0" t="0" r="0" b="0"/>
              <a:pathLst>
                <a:path w="184151" h="180282">
                  <a:moveTo>
                    <a:pt x="0" y="15181"/>
                  </a:moveTo>
                  <a:lnTo>
                    <a:pt x="0" y="15181"/>
                  </a:lnTo>
                  <a:lnTo>
                    <a:pt x="23144" y="875"/>
                  </a:lnTo>
                  <a:lnTo>
                    <a:pt x="26717" y="0"/>
                  </a:lnTo>
                  <a:lnTo>
                    <a:pt x="29806" y="121"/>
                  </a:lnTo>
                  <a:lnTo>
                    <a:pt x="32571" y="908"/>
                  </a:lnTo>
                  <a:lnTo>
                    <a:pt x="46575" y="12128"/>
                  </a:lnTo>
                  <a:lnTo>
                    <a:pt x="81864" y="58557"/>
                  </a:lnTo>
                  <a:lnTo>
                    <a:pt x="110838" y="103992"/>
                  </a:lnTo>
                  <a:lnTo>
                    <a:pt x="145029" y="149737"/>
                  </a:lnTo>
                  <a:lnTo>
                    <a:pt x="160329" y="167938"/>
                  </a:lnTo>
                  <a:lnTo>
                    <a:pt x="184150" y="180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121"/>
            <p:cNvSpPr/>
            <p:nvPr>
              <p:custDataLst>
                <p:tags r:id="rId74"/>
              </p:custDataLst>
            </p:nvPr>
          </p:nvSpPr>
          <p:spPr>
            <a:xfrm>
              <a:off x="8820150" y="2253214"/>
              <a:ext cx="165101" cy="223287"/>
            </a:xfrm>
            <a:custGeom>
              <a:avLst/>
              <a:gdLst/>
              <a:ahLst/>
              <a:cxnLst/>
              <a:rect l="0" t="0" r="0" b="0"/>
              <a:pathLst>
                <a:path w="165101" h="223287">
                  <a:moveTo>
                    <a:pt x="165100" y="20086"/>
                  </a:moveTo>
                  <a:lnTo>
                    <a:pt x="165100" y="20086"/>
                  </a:lnTo>
                  <a:lnTo>
                    <a:pt x="164395" y="9947"/>
                  </a:lnTo>
                  <a:lnTo>
                    <a:pt x="161729" y="2409"/>
                  </a:lnTo>
                  <a:lnTo>
                    <a:pt x="160031" y="540"/>
                  </a:lnTo>
                  <a:lnTo>
                    <a:pt x="158193" y="0"/>
                  </a:lnTo>
                  <a:lnTo>
                    <a:pt x="156262" y="345"/>
                  </a:lnTo>
                  <a:lnTo>
                    <a:pt x="130305" y="42390"/>
                  </a:lnTo>
                  <a:lnTo>
                    <a:pt x="102253" y="83837"/>
                  </a:lnTo>
                  <a:lnTo>
                    <a:pt x="79372" y="120663"/>
                  </a:lnTo>
                  <a:lnTo>
                    <a:pt x="41749" y="167910"/>
                  </a:lnTo>
                  <a:lnTo>
                    <a:pt x="0" y="223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122"/>
            <p:cNvSpPr/>
            <p:nvPr>
              <p:custDataLst>
                <p:tags r:id="rId75"/>
              </p:custDataLst>
            </p:nvPr>
          </p:nvSpPr>
          <p:spPr>
            <a:xfrm>
              <a:off x="9067800" y="235585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8837" y="25400"/>
                  </a:lnTo>
                  <a:lnTo>
                    <a:pt x="25603" y="15966"/>
                  </a:lnTo>
                  <a:lnTo>
                    <a:pt x="70935" y="6577"/>
                  </a:lnTo>
                  <a:lnTo>
                    <a:pt x="108271" y="194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123"/>
            <p:cNvSpPr/>
            <p:nvPr>
              <p:custDataLst>
                <p:tags r:id="rId76"/>
              </p:custDataLst>
            </p:nvPr>
          </p:nvSpPr>
          <p:spPr>
            <a:xfrm>
              <a:off x="9109430" y="2400300"/>
              <a:ext cx="142521" cy="25168"/>
            </a:xfrm>
            <a:custGeom>
              <a:avLst/>
              <a:gdLst/>
              <a:ahLst/>
              <a:cxnLst/>
              <a:rect l="0" t="0" r="0" b="0"/>
              <a:pathLst>
                <a:path w="142521" h="25168">
                  <a:moveTo>
                    <a:pt x="21870" y="6350"/>
                  </a:moveTo>
                  <a:lnTo>
                    <a:pt x="21870" y="6350"/>
                  </a:lnTo>
                  <a:lnTo>
                    <a:pt x="0" y="22752"/>
                  </a:lnTo>
                  <a:lnTo>
                    <a:pt x="939" y="23635"/>
                  </a:lnTo>
                  <a:lnTo>
                    <a:pt x="30037" y="25167"/>
                  </a:lnTo>
                  <a:lnTo>
                    <a:pt x="76530" y="20284"/>
                  </a:lnTo>
                  <a:lnTo>
                    <a:pt x="122697" y="7096"/>
                  </a:lnTo>
                  <a:lnTo>
                    <a:pt x="142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124"/>
            <p:cNvSpPr/>
            <p:nvPr>
              <p:custDataLst>
                <p:tags r:id="rId77"/>
              </p:custDataLst>
            </p:nvPr>
          </p:nvSpPr>
          <p:spPr>
            <a:xfrm>
              <a:off x="9303632" y="2298700"/>
              <a:ext cx="145169" cy="112945"/>
            </a:xfrm>
            <a:custGeom>
              <a:avLst/>
              <a:gdLst/>
              <a:ahLst/>
              <a:cxnLst/>
              <a:rect l="0" t="0" r="0" b="0"/>
              <a:pathLst>
                <a:path w="145169" h="112945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1538" y="12948"/>
                  </a:lnTo>
                  <a:lnTo>
                    <a:pt x="36805" y="32215"/>
                  </a:lnTo>
                  <a:lnTo>
                    <a:pt x="43619" y="47714"/>
                  </a:lnTo>
                  <a:lnTo>
                    <a:pt x="44680" y="75678"/>
                  </a:lnTo>
                  <a:lnTo>
                    <a:pt x="38718" y="101523"/>
                  </a:lnTo>
                  <a:lnTo>
                    <a:pt x="34827" y="111208"/>
                  </a:lnTo>
                  <a:lnTo>
                    <a:pt x="32801" y="112944"/>
                  </a:lnTo>
                  <a:lnTo>
                    <a:pt x="30746" y="112691"/>
                  </a:lnTo>
                  <a:lnTo>
                    <a:pt x="28670" y="111110"/>
                  </a:lnTo>
                  <a:lnTo>
                    <a:pt x="28697" y="107235"/>
                  </a:lnTo>
                  <a:lnTo>
                    <a:pt x="42559" y="72874"/>
                  </a:lnTo>
                  <a:lnTo>
                    <a:pt x="74512" y="33290"/>
                  </a:lnTo>
                  <a:lnTo>
                    <a:pt x="86290" y="24367"/>
                  </a:lnTo>
                  <a:lnTo>
                    <a:pt x="98716" y="20625"/>
                  </a:lnTo>
                  <a:lnTo>
                    <a:pt x="100795" y="21511"/>
                  </a:lnTo>
                  <a:lnTo>
                    <a:pt x="101475" y="23513"/>
                  </a:lnTo>
                  <a:lnTo>
                    <a:pt x="97640" y="63683"/>
                  </a:lnTo>
                  <a:lnTo>
                    <a:pt x="98666" y="72088"/>
                  </a:lnTo>
                  <a:lnTo>
                    <a:pt x="105450" y="85191"/>
                  </a:lnTo>
                  <a:lnTo>
                    <a:pt x="110223" y="90661"/>
                  </a:lnTo>
                  <a:lnTo>
                    <a:pt x="14516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125"/>
            <p:cNvSpPr/>
            <p:nvPr>
              <p:custDataLst>
                <p:tags r:id="rId78"/>
              </p:custDataLst>
            </p:nvPr>
          </p:nvSpPr>
          <p:spPr>
            <a:xfrm>
              <a:off x="9546338" y="2159883"/>
              <a:ext cx="65372" cy="329318"/>
            </a:xfrm>
            <a:custGeom>
              <a:avLst/>
              <a:gdLst/>
              <a:ahLst/>
              <a:cxnLst/>
              <a:rect l="0" t="0" r="0" b="0"/>
              <a:pathLst>
                <a:path w="65372" h="329318">
                  <a:moveTo>
                    <a:pt x="23112" y="5467"/>
                  </a:moveTo>
                  <a:lnTo>
                    <a:pt x="23112" y="5467"/>
                  </a:lnTo>
                  <a:lnTo>
                    <a:pt x="12973" y="1103"/>
                  </a:lnTo>
                  <a:lnTo>
                    <a:pt x="5435" y="0"/>
                  </a:lnTo>
                  <a:lnTo>
                    <a:pt x="2861" y="1822"/>
                  </a:lnTo>
                  <a:lnTo>
                    <a:pt x="0" y="9492"/>
                  </a:lnTo>
                  <a:lnTo>
                    <a:pt x="2492" y="19956"/>
                  </a:lnTo>
                  <a:lnTo>
                    <a:pt x="18960" y="60775"/>
                  </a:lnTo>
                  <a:lnTo>
                    <a:pt x="33163" y="99256"/>
                  </a:lnTo>
                  <a:lnTo>
                    <a:pt x="49582" y="146394"/>
                  </a:lnTo>
                  <a:lnTo>
                    <a:pt x="60040" y="185904"/>
                  </a:lnTo>
                  <a:lnTo>
                    <a:pt x="65371" y="231661"/>
                  </a:lnTo>
                  <a:lnTo>
                    <a:pt x="61345" y="268318"/>
                  </a:lnTo>
                  <a:lnTo>
                    <a:pt x="43739" y="306920"/>
                  </a:lnTo>
                  <a:lnTo>
                    <a:pt x="16762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126"/>
            <p:cNvSpPr/>
            <p:nvPr>
              <p:custDataLst>
                <p:tags r:id="rId79"/>
              </p:custDataLst>
            </p:nvPr>
          </p:nvSpPr>
          <p:spPr>
            <a:xfrm>
              <a:off x="9802104" y="2381250"/>
              <a:ext cx="211847" cy="76201"/>
            </a:xfrm>
            <a:custGeom>
              <a:avLst/>
              <a:gdLst/>
              <a:ahLst/>
              <a:cxnLst/>
              <a:rect l="0" t="0" r="0" b="0"/>
              <a:pathLst>
                <a:path w="211847" h="76201">
                  <a:moveTo>
                    <a:pt x="34046" y="76200"/>
                  </a:moveTo>
                  <a:lnTo>
                    <a:pt x="34046" y="76200"/>
                  </a:lnTo>
                  <a:lnTo>
                    <a:pt x="9627" y="60620"/>
                  </a:lnTo>
                  <a:lnTo>
                    <a:pt x="2026" y="53283"/>
                  </a:lnTo>
                  <a:lnTo>
                    <a:pt x="0" y="50338"/>
                  </a:lnTo>
                  <a:lnTo>
                    <a:pt x="2177" y="46259"/>
                  </a:lnTo>
                  <a:lnTo>
                    <a:pt x="14002" y="36082"/>
                  </a:lnTo>
                  <a:lnTo>
                    <a:pt x="53997" y="22440"/>
                  </a:lnTo>
                  <a:lnTo>
                    <a:pt x="99946" y="12952"/>
                  </a:lnTo>
                  <a:lnTo>
                    <a:pt x="132479" y="8579"/>
                  </a:lnTo>
                  <a:lnTo>
                    <a:pt x="178295" y="2855"/>
                  </a:lnTo>
                  <a:lnTo>
                    <a:pt x="2118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127"/>
            <p:cNvSpPr/>
            <p:nvPr>
              <p:custDataLst>
                <p:tags r:id="rId80"/>
              </p:custDataLst>
            </p:nvPr>
          </p:nvSpPr>
          <p:spPr>
            <a:xfrm>
              <a:off x="10052050" y="2413000"/>
              <a:ext cx="69851" cy="101601"/>
            </a:xfrm>
            <a:custGeom>
              <a:avLst/>
              <a:gdLst/>
              <a:ahLst/>
              <a:cxnLst/>
              <a:rect l="0" t="0" r="0" b="0"/>
              <a:pathLst>
                <a:path w="69851" h="101601">
                  <a:moveTo>
                    <a:pt x="0" y="0"/>
                  </a:moveTo>
                  <a:lnTo>
                    <a:pt x="0" y="0"/>
                  </a:lnTo>
                  <a:lnTo>
                    <a:pt x="0" y="17677"/>
                  </a:lnTo>
                  <a:lnTo>
                    <a:pt x="17677" y="60075"/>
                  </a:lnTo>
                  <a:lnTo>
                    <a:pt x="36595" y="81535"/>
                  </a:lnTo>
                  <a:lnTo>
                    <a:pt x="698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4128"/>
          <p:cNvSpPr/>
          <p:nvPr>
            <p:custDataLst>
              <p:tags r:id="rId5"/>
            </p:custDataLst>
          </p:nvPr>
        </p:nvSpPr>
        <p:spPr>
          <a:xfrm>
            <a:off x="9902226" y="2107103"/>
            <a:ext cx="93067" cy="401148"/>
          </a:xfrm>
          <a:custGeom>
            <a:avLst/>
            <a:gdLst/>
            <a:ahLst/>
            <a:cxnLst/>
            <a:rect l="0" t="0" r="0" b="0"/>
            <a:pathLst>
              <a:path w="93067" h="401148">
                <a:moveTo>
                  <a:pt x="86324" y="77297"/>
                </a:moveTo>
                <a:lnTo>
                  <a:pt x="86324" y="77297"/>
                </a:lnTo>
                <a:lnTo>
                  <a:pt x="86323" y="73926"/>
                </a:lnTo>
                <a:lnTo>
                  <a:pt x="93066" y="54975"/>
                </a:lnTo>
                <a:lnTo>
                  <a:pt x="92613" y="40565"/>
                </a:lnTo>
                <a:lnTo>
                  <a:pt x="80824" y="14067"/>
                </a:lnTo>
                <a:lnTo>
                  <a:pt x="69299" y="4980"/>
                </a:lnTo>
                <a:lnTo>
                  <a:pt x="56885" y="0"/>
                </a:lnTo>
                <a:lnTo>
                  <a:pt x="49016" y="139"/>
                </a:lnTo>
                <a:lnTo>
                  <a:pt x="39404" y="8197"/>
                </a:lnTo>
                <a:lnTo>
                  <a:pt x="28782" y="21891"/>
                </a:lnTo>
                <a:lnTo>
                  <a:pt x="10464" y="66954"/>
                </a:lnTo>
                <a:lnTo>
                  <a:pt x="3219" y="100216"/>
                </a:lnTo>
                <a:lnTo>
                  <a:pt x="0" y="136167"/>
                </a:lnTo>
                <a:lnTo>
                  <a:pt x="449" y="175193"/>
                </a:lnTo>
                <a:lnTo>
                  <a:pt x="2296" y="211823"/>
                </a:lnTo>
                <a:lnTo>
                  <a:pt x="4748" y="251839"/>
                </a:lnTo>
                <a:lnTo>
                  <a:pt x="10321" y="284693"/>
                </a:lnTo>
                <a:lnTo>
                  <a:pt x="21394" y="332148"/>
                </a:lnTo>
                <a:lnTo>
                  <a:pt x="26932" y="372152"/>
                </a:lnTo>
                <a:lnTo>
                  <a:pt x="22824" y="4011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Shape-4129"/>
          <p:cNvSpPr/>
          <p:nvPr>
            <p:custDataLst>
              <p:tags r:id="rId6"/>
            </p:custDataLst>
          </p:nvPr>
        </p:nvSpPr>
        <p:spPr>
          <a:xfrm>
            <a:off x="10908336" y="2186396"/>
            <a:ext cx="305765" cy="334555"/>
          </a:xfrm>
          <a:custGeom>
            <a:avLst/>
            <a:gdLst/>
            <a:ahLst/>
            <a:cxnLst/>
            <a:rect l="0" t="0" r="0" b="0"/>
            <a:pathLst>
              <a:path w="305765" h="334555">
                <a:moveTo>
                  <a:pt x="89864" y="264704"/>
                </a:moveTo>
                <a:lnTo>
                  <a:pt x="89864" y="264704"/>
                </a:lnTo>
                <a:lnTo>
                  <a:pt x="89863" y="261333"/>
                </a:lnTo>
                <a:lnTo>
                  <a:pt x="93627" y="257796"/>
                </a:lnTo>
                <a:lnTo>
                  <a:pt x="104169" y="249777"/>
                </a:lnTo>
                <a:lnTo>
                  <a:pt x="106804" y="241842"/>
                </a:lnTo>
                <a:lnTo>
                  <a:pt x="107271" y="231260"/>
                </a:lnTo>
                <a:lnTo>
                  <a:pt x="105127" y="219501"/>
                </a:lnTo>
                <a:lnTo>
                  <a:pt x="93211" y="200981"/>
                </a:lnTo>
                <a:lnTo>
                  <a:pt x="76273" y="188830"/>
                </a:lnTo>
                <a:lnTo>
                  <a:pt x="60305" y="188884"/>
                </a:lnTo>
                <a:lnTo>
                  <a:pt x="42155" y="195023"/>
                </a:lnTo>
                <a:lnTo>
                  <a:pt x="18185" y="212935"/>
                </a:lnTo>
                <a:lnTo>
                  <a:pt x="9088" y="223116"/>
                </a:lnTo>
                <a:lnTo>
                  <a:pt x="0" y="246894"/>
                </a:lnTo>
                <a:lnTo>
                  <a:pt x="2951" y="279653"/>
                </a:lnTo>
                <a:lnTo>
                  <a:pt x="11019" y="294396"/>
                </a:lnTo>
                <a:lnTo>
                  <a:pt x="16134" y="299315"/>
                </a:lnTo>
                <a:lnTo>
                  <a:pt x="29343" y="304781"/>
                </a:lnTo>
                <a:lnTo>
                  <a:pt x="36817" y="306239"/>
                </a:lnTo>
                <a:lnTo>
                  <a:pt x="52646" y="302214"/>
                </a:lnTo>
                <a:lnTo>
                  <a:pt x="79063" y="285754"/>
                </a:lnTo>
                <a:lnTo>
                  <a:pt x="96777" y="259652"/>
                </a:lnTo>
                <a:lnTo>
                  <a:pt x="115431" y="214994"/>
                </a:lnTo>
                <a:lnTo>
                  <a:pt x="124249" y="175029"/>
                </a:lnTo>
                <a:lnTo>
                  <a:pt x="128195" y="142534"/>
                </a:lnTo>
                <a:lnTo>
                  <a:pt x="131595" y="108101"/>
                </a:lnTo>
                <a:lnTo>
                  <a:pt x="132802" y="67471"/>
                </a:lnTo>
                <a:lnTo>
                  <a:pt x="129005" y="26897"/>
                </a:lnTo>
                <a:lnTo>
                  <a:pt x="125370" y="5671"/>
                </a:lnTo>
                <a:lnTo>
                  <a:pt x="122707" y="999"/>
                </a:lnTo>
                <a:lnTo>
                  <a:pt x="119521" y="0"/>
                </a:lnTo>
                <a:lnTo>
                  <a:pt x="115985" y="1452"/>
                </a:lnTo>
                <a:lnTo>
                  <a:pt x="110176" y="14353"/>
                </a:lnTo>
                <a:lnTo>
                  <a:pt x="104067" y="50387"/>
                </a:lnTo>
                <a:lnTo>
                  <a:pt x="99639" y="93018"/>
                </a:lnTo>
                <a:lnTo>
                  <a:pt x="97229" y="132381"/>
                </a:lnTo>
                <a:lnTo>
                  <a:pt x="101483" y="175040"/>
                </a:lnTo>
                <a:lnTo>
                  <a:pt x="107104" y="215402"/>
                </a:lnTo>
                <a:lnTo>
                  <a:pt x="114649" y="242335"/>
                </a:lnTo>
                <a:lnTo>
                  <a:pt x="131306" y="270225"/>
                </a:lnTo>
                <a:lnTo>
                  <a:pt x="133720" y="271912"/>
                </a:lnTo>
                <a:lnTo>
                  <a:pt x="136741" y="272332"/>
                </a:lnTo>
                <a:lnTo>
                  <a:pt x="140165" y="271906"/>
                </a:lnTo>
                <a:lnTo>
                  <a:pt x="147733" y="260144"/>
                </a:lnTo>
                <a:lnTo>
                  <a:pt x="164089" y="221470"/>
                </a:lnTo>
                <a:lnTo>
                  <a:pt x="185273" y="177612"/>
                </a:lnTo>
                <a:lnTo>
                  <a:pt x="194827" y="163437"/>
                </a:lnTo>
                <a:lnTo>
                  <a:pt x="199350" y="159798"/>
                </a:lnTo>
                <a:lnTo>
                  <a:pt x="203776" y="158078"/>
                </a:lnTo>
                <a:lnTo>
                  <a:pt x="208139" y="157637"/>
                </a:lnTo>
                <a:lnTo>
                  <a:pt x="211753" y="160870"/>
                </a:lnTo>
                <a:lnTo>
                  <a:pt x="217650" y="173870"/>
                </a:lnTo>
                <a:lnTo>
                  <a:pt x="218859" y="189526"/>
                </a:lnTo>
                <a:lnTo>
                  <a:pt x="211351" y="231677"/>
                </a:lnTo>
                <a:lnTo>
                  <a:pt x="192957" y="274778"/>
                </a:lnTo>
                <a:lnTo>
                  <a:pt x="221947" y="244995"/>
                </a:lnTo>
                <a:lnTo>
                  <a:pt x="269375" y="198559"/>
                </a:lnTo>
                <a:lnTo>
                  <a:pt x="302101" y="166712"/>
                </a:lnTo>
                <a:lnTo>
                  <a:pt x="301911" y="167626"/>
                </a:lnTo>
                <a:lnTo>
                  <a:pt x="271101" y="212510"/>
                </a:lnTo>
                <a:lnTo>
                  <a:pt x="255276" y="241478"/>
                </a:lnTo>
                <a:lnTo>
                  <a:pt x="250588" y="272874"/>
                </a:lnTo>
                <a:lnTo>
                  <a:pt x="249930" y="287084"/>
                </a:lnTo>
                <a:lnTo>
                  <a:pt x="252314" y="297968"/>
                </a:lnTo>
                <a:lnTo>
                  <a:pt x="262488" y="313825"/>
                </a:lnTo>
                <a:lnTo>
                  <a:pt x="305764" y="3345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776"/>
          <p:cNvGrpSpPr/>
          <p:nvPr/>
        </p:nvGrpSpPr>
        <p:grpSpPr>
          <a:xfrm>
            <a:off x="909056" y="3595005"/>
            <a:ext cx="475095" cy="269860"/>
            <a:chOff x="909056" y="3595005"/>
            <a:chExt cx="475095" cy="269860"/>
          </a:xfrm>
        </p:grpSpPr>
        <p:sp>
          <p:nvSpPr>
            <p:cNvPr id="97" name="SMARTInkShape-4130"/>
            <p:cNvSpPr/>
            <p:nvPr>
              <p:custDataLst>
                <p:tags r:id="rId65"/>
              </p:custDataLst>
            </p:nvPr>
          </p:nvSpPr>
          <p:spPr>
            <a:xfrm>
              <a:off x="1247579" y="3722245"/>
              <a:ext cx="136572" cy="104964"/>
            </a:xfrm>
            <a:custGeom>
              <a:avLst/>
              <a:gdLst/>
              <a:ahLst/>
              <a:cxnLst/>
              <a:rect l="0" t="0" r="0" b="0"/>
              <a:pathLst>
                <a:path w="136572" h="104964">
                  <a:moveTo>
                    <a:pt x="3371" y="11555"/>
                  </a:moveTo>
                  <a:lnTo>
                    <a:pt x="3371" y="11555"/>
                  </a:lnTo>
                  <a:lnTo>
                    <a:pt x="3371" y="0"/>
                  </a:lnTo>
                  <a:lnTo>
                    <a:pt x="0" y="12678"/>
                  </a:lnTo>
                  <a:lnTo>
                    <a:pt x="1275" y="34309"/>
                  </a:lnTo>
                  <a:lnTo>
                    <a:pt x="8732" y="61832"/>
                  </a:lnTo>
                  <a:lnTo>
                    <a:pt x="15396" y="74823"/>
                  </a:lnTo>
                  <a:lnTo>
                    <a:pt x="23062" y="82007"/>
                  </a:lnTo>
                  <a:lnTo>
                    <a:pt x="27082" y="83923"/>
                  </a:lnTo>
                  <a:lnTo>
                    <a:pt x="30467" y="84495"/>
                  </a:lnTo>
                  <a:lnTo>
                    <a:pt x="36110" y="83249"/>
                  </a:lnTo>
                  <a:lnTo>
                    <a:pt x="46624" y="75209"/>
                  </a:lnTo>
                  <a:lnTo>
                    <a:pt x="50817" y="69714"/>
                  </a:lnTo>
                  <a:lnTo>
                    <a:pt x="53508" y="63809"/>
                  </a:lnTo>
                  <a:lnTo>
                    <a:pt x="54435" y="64030"/>
                  </a:lnTo>
                  <a:lnTo>
                    <a:pt x="57346" y="66157"/>
                  </a:lnTo>
                  <a:lnTo>
                    <a:pt x="59110" y="71335"/>
                  </a:lnTo>
                  <a:lnTo>
                    <a:pt x="59580" y="74692"/>
                  </a:lnTo>
                  <a:lnTo>
                    <a:pt x="66984" y="89529"/>
                  </a:lnTo>
                  <a:lnTo>
                    <a:pt x="78115" y="100589"/>
                  </a:lnTo>
                  <a:lnTo>
                    <a:pt x="86215" y="104042"/>
                  </a:lnTo>
                  <a:lnTo>
                    <a:pt x="90350" y="104963"/>
                  </a:lnTo>
                  <a:lnTo>
                    <a:pt x="100589" y="102223"/>
                  </a:lnTo>
                  <a:lnTo>
                    <a:pt x="116373" y="92747"/>
                  </a:lnTo>
                  <a:lnTo>
                    <a:pt x="121039" y="88967"/>
                  </a:lnTo>
                  <a:lnTo>
                    <a:pt x="128105" y="75358"/>
                  </a:lnTo>
                  <a:lnTo>
                    <a:pt x="135586" y="42901"/>
                  </a:lnTo>
                  <a:lnTo>
                    <a:pt x="136571" y="16876"/>
                  </a:lnTo>
                  <a:lnTo>
                    <a:pt x="135916" y="12986"/>
                  </a:lnTo>
                  <a:lnTo>
                    <a:pt x="130371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131"/>
            <p:cNvSpPr/>
            <p:nvPr>
              <p:custDataLst>
                <p:tags r:id="rId66"/>
              </p:custDataLst>
            </p:nvPr>
          </p:nvSpPr>
          <p:spPr>
            <a:xfrm>
              <a:off x="1112843" y="3721724"/>
              <a:ext cx="93658" cy="113677"/>
            </a:xfrm>
            <a:custGeom>
              <a:avLst/>
              <a:gdLst/>
              <a:ahLst/>
              <a:cxnLst/>
              <a:rect l="0" t="0" r="0" b="0"/>
              <a:pathLst>
                <a:path w="93658" h="113677">
                  <a:moveTo>
                    <a:pt x="55557" y="24776"/>
                  </a:moveTo>
                  <a:lnTo>
                    <a:pt x="55557" y="24776"/>
                  </a:lnTo>
                  <a:lnTo>
                    <a:pt x="55557" y="21405"/>
                  </a:lnTo>
                  <a:lnTo>
                    <a:pt x="53675" y="17869"/>
                  </a:lnTo>
                  <a:lnTo>
                    <a:pt x="52186" y="15938"/>
                  </a:lnTo>
                  <a:lnTo>
                    <a:pt x="50531" y="10029"/>
                  </a:lnTo>
                  <a:lnTo>
                    <a:pt x="50090" y="6478"/>
                  </a:lnTo>
                  <a:lnTo>
                    <a:pt x="49090" y="4111"/>
                  </a:lnTo>
                  <a:lnTo>
                    <a:pt x="47718" y="2532"/>
                  </a:lnTo>
                  <a:lnTo>
                    <a:pt x="44312" y="779"/>
                  </a:lnTo>
                  <a:lnTo>
                    <a:pt x="40446" y="0"/>
                  </a:lnTo>
                  <a:lnTo>
                    <a:pt x="38427" y="497"/>
                  </a:lnTo>
                  <a:lnTo>
                    <a:pt x="34303" y="2932"/>
                  </a:lnTo>
                  <a:lnTo>
                    <a:pt x="24643" y="11640"/>
                  </a:lnTo>
                  <a:lnTo>
                    <a:pt x="12844" y="33270"/>
                  </a:lnTo>
                  <a:lnTo>
                    <a:pt x="1991" y="74431"/>
                  </a:lnTo>
                  <a:lnTo>
                    <a:pt x="0" y="88238"/>
                  </a:lnTo>
                  <a:lnTo>
                    <a:pt x="1585" y="93895"/>
                  </a:lnTo>
                  <a:lnTo>
                    <a:pt x="8992" y="103944"/>
                  </a:lnTo>
                  <a:lnTo>
                    <a:pt x="17458" y="109350"/>
                  </a:lnTo>
                  <a:lnTo>
                    <a:pt x="21691" y="110792"/>
                  </a:lnTo>
                  <a:lnTo>
                    <a:pt x="25924" y="109637"/>
                  </a:lnTo>
                  <a:lnTo>
                    <a:pt x="47090" y="90279"/>
                  </a:lnTo>
                  <a:lnTo>
                    <a:pt x="63652" y="59515"/>
                  </a:lnTo>
                  <a:lnTo>
                    <a:pt x="67347" y="48362"/>
                  </a:lnTo>
                  <a:lnTo>
                    <a:pt x="67651" y="48261"/>
                  </a:lnTo>
                  <a:lnTo>
                    <a:pt x="67853" y="48899"/>
                  </a:lnTo>
                  <a:lnTo>
                    <a:pt x="73303" y="76833"/>
                  </a:lnTo>
                  <a:lnTo>
                    <a:pt x="79787" y="94293"/>
                  </a:lnTo>
                  <a:lnTo>
                    <a:pt x="93657" y="113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132"/>
            <p:cNvSpPr/>
            <p:nvPr>
              <p:custDataLst>
                <p:tags r:id="rId67"/>
              </p:custDataLst>
            </p:nvPr>
          </p:nvSpPr>
          <p:spPr>
            <a:xfrm>
              <a:off x="909056" y="3595005"/>
              <a:ext cx="138695" cy="269860"/>
            </a:xfrm>
            <a:custGeom>
              <a:avLst/>
              <a:gdLst/>
              <a:ahLst/>
              <a:cxnLst/>
              <a:rect l="0" t="0" r="0" b="0"/>
              <a:pathLst>
                <a:path w="138695" h="269860">
                  <a:moveTo>
                    <a:pt x="43444" y="11795"/>
                  </a:moveTo>
                  <a:lnTo>
                    <a:pt x="43444" y="11795"/>
                  </a:lnTo>
                  <a:lnTo>
                    <a:pt x="43444" y="0"/>
                  </a:lnTo>
                  <a:lnTo>
                    <a:pt x="43444" y="37664"/>
                  </a:lnTo>
                  <a:lnTo>
                    <a:pt x="39681" y="70965"/>
                  </a:lnTo>
                  <a:lnTo>
                    <a:pt x="29138" y="110031"/>
                  </a:lnTo>
                  <a:lnTo>
                    <a:pt x="19556" y="153339"/>
                  </a:lnTo>
                  <a:lnTo>
                    <a:pt x="6688" y="197015"/>
                  </a:lnTo>
                  <a:lnTo>
                    <a:pt x="514" y="226652"/>
                  </a:lnTo>
                  <a:lnTo>
                    <a:pt x="0" y="255842"/>
                  </a:lnTo>
                  <a:lnTo>
                    <a:pt x="2498" y="264428"/>
                  </a:lnTo>
                  <a:lnTo>
                    <a:pt x="5563" y="267001"/>
                  </a:lnTo>
                  <a:lnTo>
                    <a:pt x="14614" y="269859"/>
                  </a:lnTo>
                  <a:lnTo>
                    <a:pt x="46399" y="266623"/>
                  </a:lnTo>
                  <a:lnTo>
                    <a:pt x="88301" y="255804"/>
                  </a:lnTo>
                  <a:lnTo>
                    <a:pt x="125072" y="250081"/>
                  </a:lnTo>
                  <a:lnTo>
                    <a:pt x="138694" y="240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777"/>
          <p:cNvGrpSpPr/>
          <p:nvPr/>
        </p:nvGrpSpPr>
        <p:grpSpPr>
          <a:xfrm>
            <a:off x="1764841" y="3584590"/>
            <a:ext cx="203660" cy="297391"/>
            <a:chOff x="1764841" y="3584590"/>
            <a:chExt cx="203660" cy="297391"/>
          </a:xfrm>
        </p:grpSpPr>
        <p:sp>
          <p:nvSpPr>
            <p:cNvPr id="101" name="SMARTInkShape-4133"/>
            <p:cNvSpPr/>
            <p:nvPr>
              <p:custDataLst>
                <p:tags r:id="rId62"/>
              </p:custDataLst>
            </p:nvPr>
          </p:nvSpPr>
          <p:spPr>
            <a:xfrm>
              <a:off x="1877584" y="3765550"/>
              <a:ext cx="90917" cy="88901"/>
            </a:xfrm>
            <a:custGeom>
              <a:avLst/>
              <a:gdLst/>
              <a:ahLst/>
              <a:cxnLst/>
              <a:rect l="0" t="0" r="0" b="0"/>
              <a:pathLst>
                <a:path w="90917" h="88901">
                  <a:moveTo>
                    <a:pt x="21066" y="88900"/>
                  </a:moveTo>
                  <a:lnTo>
                    <a:pt x="21066" y="88900"/>
                  </a:lnTo>
                  <a:lnTo>
                    <a:pt x="11632" y="72986"/>
                  </a:lnTo>
                  <a:lnTo>
                    <a:pt x="4473" y="54159"/>
                  </a:lnTo>
                  <a:lnTo>
                    <a:pt x="51" y="48765"/>
                  </a:lnTo>
                  <a:lnTo>
                    <a:pt x="0" y="45916"/>
                  </a:lnTo>
                  <a:lnTo>
                    <a:pt x="3707" y="38986"/>
                  </a:lnTo>
                  <a:lnTo>
                    <a:pt x="13727" y="30523"/>
                  </a:lnTo>
                  <a:lnTo>
                    <a:pt x="39895" y="17684"/>
                  </a:lnTo>
                  <a:lnTo>
                    <a:pt x="909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134"/>
            <p:cNvSpPr/>
            <p:nvPr>
              <p:custDataLst>
                <p:tags r:id="rId63"/>
              </p:custDataLst>
            </p:nvPr>
          </p:nvSpPr>
          <p:spPr>
            <a:xfrm>
              <a:off x="1905126" y="3584590"/>
              <a:ext cx="63375" cy="297391"/>
            </a:xfrm>
            <a:custGeom>
              <a:avLst/>
              <a:gdLst/>
              <a:ahLst/>
              <a:cxnLst/>
              <a:rect l="0" t="0" r="0" b="0"/>
              <a:pathLst>
                <a:path w="63375" h="297391">
                  <a:moveTo>
                    <a:pt x="63374" y="79360"/>
                  </a:moveTo>
                  <a:lnTo>
                    <a:pt x="63374" y="79360"/>
                  </a:lnTo>
                  <a:lnTo>
                    <a:pt x="61963" y="41797"/>
                  </a:lnTo>
                  <a:lnTo>
                    <a:pt x="49068" y="7577"/>
                  </a:lnTo>
                  <a:lnTo>
                    <a:pt x="46076" y="3988"/>
                  </a:lnTo>
                  <a:lnTo>
                    <a:pt x="38988" y="0"/>
                  </a:lnTo>
                  <a:lnTo>
                    <a:pt x="34416" y="1759"/>
                  </a:lnTo>
                  <a:lnTo>
                    <a:pt x="23693" y="11239"/>
                  </a:lnTo>
                  <a:lnTo>
                    <a:pt x="12497" y="32443"/>
                  </a:lnTo>
                  <a:lnTo>
                    <a:pt x="3099" y="72915"/>
                  </a:lnTo>
                  <a:lnTo>
                    <a:pt x="299" y="120374"/>
                  </a:lnTo>
                  <a:lnTo>
                    <a:pt x="0" y="159794"/>
                  </a:lnTo>
                  <a:lnTo>
                    <a:pt x="3282" y="199383"/>
                  </a:lnTo>
                  <a:lnTo>
                    <a:pt x="7718" y="246468"/>
                  </a:lnTo>
                  <a:lnTo>
                    <a:pt x="11615" y="283819"/>
                  </a:lnTo>
                  <a:lnTo>
                    <a:pt x="10266" y="293702"/>
                  </a:lnTo>
                  <a:lnTo>
                    <a:pt x="8919" y="296338"/>
                  </a:lnTo>
                  <a:lnTo>
                    <a:pt x="8020" y="297390"/>
                  </a:lnTo>
                  <a:lnTo>
                    <a:pt x="6224" y="29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135"/>
            <p:cNvSpPr/>
            <p:nvPr>
              <p:custDataLst>
                <p:tags r:id="rId64"/>
              </p:custDataLst>
            </p:nvPr>
          </p:nvSpPr>
          <p:spPr>
            <a:xfrm>
              <a:off x="1764841" y="3721100"/>
              <a:ext cx="83010" cy="128689"/>
            </a:xfrm>
            <a:custGeom>
              <a:avLst/>
              <a:gdLst/>
              <a:ahLst/>
              <a:cxnLst/>
              <a:rect l="0" t="0" r="0" b="0"/>
              <a:pathLst>
                <a:path w="83010" h="128689">
                  <a:moveTo>
                    <a:pt x="38559" y="69850"/>
                  </a:moveTo>
                  <a:lnTo>
                    <a:pt x="38559" y="69850"/>
                  </a:lnTo>
                  <a:lnTo>
                    <a:pt x="42923" y="59711"/>
                  </a:lnTo>
                  <a:lnTo>
                    <a:pt x="44831" y="30822"/>
                  </a:lnTo>
                  <a:lnTo>
                    <a:pt x="43446" y="28310"/>
                  </a:lnTo>
                  <a:lnTo>
                    <a:pt x="38144" y="23635"/>
                  </a:lnTo>
                  <a:lnTo>
                    <a:pt x="35460" y="22813"/>
                  </a:lnTo>
                  <a:lnTo>
                    <a:pt x="32965" y="22970"/>
                  </a:lnTo>
                  <a:lnTo>
                    <a:pt x="30597" y="23780"/>
                  </a:lnTo>
                  <a:lnTo>
                    <a:pt x="17150" y="38404"/>
                  </a:lnTo>
                  <a:lnTo>
                    <a:pt x="3131" y="67353"/>
                  </a:lnTo>
                  <a:lnTo>
                    <a:pt x="0" y="84968"/>
                  </a:lnTo>
                  <a:lnTo>
                    <a:pt x="1666" y="100558"/>
                  </a:lnTo>
                  <a:lnTo>
                    <a:pt x="7110" y="116894"/>
                  </a:lnTo>
                  <a:lnTo>
                    <a:pt x="11243" y="122379"/>
                  </a:lnTo>
                  <a:lnTo>
                    <a:pt x="21480" y="128474"/>
                  </a:lnTo>
                  <a:lnTo>
                    <a:pt x="27173" y="128688"/>
                  </a:lnTo>
                  <a:lnTo>
                    <a:pt x="39143" y="125163"/>
                  </a:lnTo>
                  <a:lnTo>
                    <a:pt x="57782" y="111874"/>
                  </a:lnTo>
                  <a:lnTo>
                    <a:pt x="64741" y="98640"/>
                  </a:lnTo>
                  <a:lnTo>
                    <a:pt x="67129" y="82646"/>
                  </a:lnTo>
                  <a:lnTo>
                    <a:pt x="64516" y="36693"/>
                  </a:lnTo>
                  <a:lnTo>
                    <a:pt x="64124" y="20906"/>
                  </a:lnTo>
                  <a:lnTo>
                    <a:pt x="66186" y="16760"/>
                  </a:lnTo>
                  <a:lnTo>
                    <a:pt x="83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778"/>
          <p:cNvGrpSpPr/>
          <p:nvPr/>
        </p:nvGrpSpPr>
        <p:grpSpPr>
          <a:xfrm>
            <a:off x="2368023" y="3570722"/>
            <a:ext cx="696999" cy="324440"/>
            <a:chOff x="2368023" y="3570722"/>
            <a:chExt cx="696999" cy="324440"/>
          </a:xfrm>
        </p:grpSpPr>
        <p:sp>
          <p:nvSpPr>
            <p:cNvPr id="105" name="SMARTInkShape-4136"/>
            <p:cNvSpPr/>
            <p:nvPr>
              <p:custDataLst>
                <p:tags r:id="rId56"/>
              </p:custDataLst>
            </p:nvPr>
          </p:nvSpPr>
          <p:spPr>
            <a:xfrm>
              <a:off x="2827705" y="3570722"/>
              <a:ext cx="237317" cy="277379"/>
            </a:xfrm>
            <a:custGeom>
              <a:avLst/>
              <a:gdLst/>
              <a:ahLst/>
              <a:cxnLst/>
              <a:rect l="0" t="0" r="0" b="0"/>
              <a:pathLst>
                <a:path w="237317" h="277379">
                  <a:moveTo>
                    <a:pt x="74245" y="188478"/>
                  </a:moveTo>
                  <a:lnTo>
                    <a:pt x="74245" y="188478"/>
                  </a:lnTo>
                  <a:lnTo>
                    <a:pt x="70874" y="188478"/>
                  </a:lnTo>
                  <a:lnTo>
                    <a:pt x="67338" y="186596"/>
                  </a:lnTo>
                  <a:lnTo>
                    <a:pt x="59318" y="179640"/>
                  </a:lnTo>
                  <a:lnTo>
                    <a:pt x="56533" y="179058"/>
                  </a:lnTo>
                  <a:lnTo>
                    <a:pt x="49675" y="180293"/>
                  </a:lnTo>
                  <a:lnTo>
                    <a:pt x="28704" y="192610"/>
                  </a:lnTo>
                  <a:lnTo>
                    <a:pt x="11833" y="208752"/>
                  </a:lnTo>
                  <a:lnTo>
                    <a:pt x="4643" y="220772"/>
                  </a:lnTo>
                  <a:lnTo>
                    <a:pt x="0" y="246181"/>
                  </a:lnTo>
                  <a:lnTo>
                    <a:pt x="1995" y="265939"/>
                  </a:lnTo>
                  <a:lnTo>
                    <a:pt x="4912" y="269752"/>
                  </a:lnTo>
                  <a:lnTo>
                    <a:pt x="13797" y="273989"/>
                  </a:lnTo>
                  <a:lnTo>
                    <a:pt x="22920" y="273990"/>
                  </a:lnTo>
                  <a:lnTo>
                    <a:pt x="27328" y="273003"/>
                  </a:lnTo>
                  <a:lnTo>
                    <a:pt x="43646" y="258129"/>
                  </a:lnTo>
                  <a:lnTo>
                    <a:pt x="68487" y="223581"/>
                  </a:lnTo>
                  <a:lnTo>
                    <a:pt x="72539" y="213382"/>
                  </a:lnTo>
                  <a:lnTo>
                    <a:pt x="73108" y="212842"/>
                  </a:lnTo>
                  <a:lnTo>
                    <a:pt x="73486" y="213892"/>
                  </a:lnTo>
                  <a:lnTo>
                    <a:pt x="73739" y="216004"/>
                  </a:lnTo>
                  <a:lnTo>
                    <a:pt x="70487" y="230238"/>
                  </a:lnTo>
                  <a:lnTo>
                    <a:pt x="73523" y="246007"/>
                  </a:lnTo>
                  <a:lnTo>
                    <a:pt x="76982" y="255439"/>
                  </a:lnTo>
                  <a:lnTo>
                    <a:pt x="81008" y="259224"/>
                  </a:lnTo>
                  <a:lnTo>
                    <a:pt x="93008" y="265311"/>
                  </a:lnTo>
                  <a:lnTo>
                    <a:pt x="107749" y="264724"/>
                  </a:lnTo>
                  <a:lnTo>
                    <a:pt x="123708" y="259054"/>
                  </a:lnTo>
                  <a:lnTo>
                    <a:pt x="148559" y="242550"/>
                  </a:lnTo>
                  <a:lnTo>
                    <a:pt x="183950" y="202724"/>
                  </a:lnTo>
                  <a:lnTo>
                    <a:pt x="207941" y="155099"/>
                  </a:lnTo>
                  <a:lnTo>
                    <a:pt x="225337" y="109130"/>
                  </a:lnTo>
                  <a:lnTo>
                    <a:pt x="234881" y="64622"/>
                  </a:lnTo>
                  <a:lnTo>
                    <a:pt x="237316" y="26426"/>
                  </a:lnTo>
                  <a:lnTo>
                    <a:pt x="235386" y="8505"/>
                  </a:lnTo>
                  <a:lnTo>
                    <a:pt x="233178" y="3585"/>
                  </a:lnTo>
                  <a:lnTo>
                    <a:pt x="230295" y="1010"/>
                  </a:lnTo>
                  <a:lnTo>
                    <a:pt x="226961" y="0"/>
                  </a:lnTo>
                  <a:lnTo>
                    <a:pt x="223328" y="3559"/>
                  </a:lnTo>
                  <a:lnTo>
                    <a:pt x="212178" y="29500"/>
                  </a:lnTo>
                  <a:lnTo>
                    <a:pt x="204798" y="68858"/>
                  </a:lnTo>
                  <a:lnTo>
                    <a:pt x="203003" y="113132"/>
                  </a:lnTo>
                  <a:lnTo>
                    <a:pt x="208360" y="160450"/>
                  </a:lnTo>
                  <a:lnTo>
                    <a:pt x="214172" y="204163"/>
                  </a:lnTo>
                  <a:lnTo>
                    <a:pt x="232995" y="277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137"/>
            <p:cNvSpPr/>
            <p:nvPr>
              <p:custDataLst>
                <p:tags r:id="rId57"/>
              </p:custDataLst>
            </p:nvPr>
          </p:nvSpPr>
          <p:spPr>
            <a:xfrm>
              <a:off x="2669231" y="3740150"/>
              <a:ext cx="118420" cy="31751"/>
            </a:xfrm>
            <a:custGeom>
              <a:avLst/>
              <a:gdLst/>
              <a:ahLst/>
              <a:cxnLst/>
              <a:rect l="0" t="0" r="0" b="0"/>
              <a:pathLst>
                <a:path w="118420" h="31751">
                  <a:moveTo>
                    <a:pt x="23169" y="31750"/>
                  </a:moveTo>
                  <a:lnTo>
                    <a:pt x="23169" y="31750"/>
                  </a:lnTo>
                  <a:lnTo>
                    <a:pt x="16427" y="31750"/>
                  </a:lnTo>
                  <a:lnTo>
                    <a:pt x="9354" y="27987"/>
                  </a:lnTo>
                  <a:lnTo>
                    <a:pt x="2918" y="22316"/>
                  </a:lnTo>
                  <a:lnTo>
                    <a:pt x="57" y="17444"/>
                  </a:lnTo>
                  <a:lnTo>
                    <a:pt x="0" y="15863"/>
                  </a:lnTo>
                  <a:lnTo>
                    <a:pt x="668" y="14808"/>
                  </a:lnTo>
                  <a:lnTo>
                    <a:pt x="1818" y="14106"/>
                  </a:lnTo>
                  <a:lnTo>
                    <a:pt x="49412" y="2656"/>
                  </a:lnTo>
                  <a:lnTo>
                    <a:pt x="1184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138"/>
            <p:cNvSpPr/>
            <p:nvPr>
              <p:custDataLst>
                <p:tags r:id="rId58"/>
              </p:custDataLst>
            </p:nvPr>
          </p:nvSpPr>
          <p:spPr>
            <a:xfrm>
              <a:off x="2675064" y="3580888"/>
              <a:ext cx="55437" cy="281335"/>
            </a:xfrm>
            <a:custGeom>
              <a:avLst/>
              <a:gdLst/>
              <a:ahLst/>
              <a:cxnLst/>
              <a:rect l="0" t="0" r="0" b="0"/>
              <a:pathLst>
                <a:path w="55437" h="281335">
                  <a:moveTo>
                    <a:pt x="10986" y="57662"/>
                  </a:moveTo>
                  <a:lnTo>
                    <a:pt x="10986" y="57662"/>
                  </a:lnTo>
                  <a:lnTo>
                    <a:pt x="32001" y="10164"/>
                  </a:lnTo>
                  <a:lnTo>
                    <a:pt x="35086" y="0"/>
                  </a:lnTo>
                  <a:lnTo>
                    <a:pt x="35520" y="171"/>
                  </a:lnTo>
                  <a:lnTo>
                    <a:pt x="35604" y="47275"/>
                  </a:lnTo>
                  <a:lnTo>
                    <a:pt x="31294" y="85785"/>
                  </a:lnTo>
                  <a:lnTo>
                    <a:pt x="23516" y="128598"/>
                  </a:lnTo>
                  <a:lnTo>
                    <a:pt x="15404" y="170403"/>
                  </a:lnTo>
                  <a:lnTo>
                    <a:pt x="3392" y="212341"/>
                  </a:lnTo>
                  <a:lnTo>
                    <a:pt x="0" y="250441"/>
                  </a:lnTo>
                  <a:lnTo>
                    <a:pt x="2105" y="268460"/>
                  </a:lnTo>
                  <a:lnTo>
                    <a:pt x="4360" y="274394"/>
                  </a:lnTo>
                  <a:lnTo>
                    <a:pt x="7274" y="278350"/>
                  </a:lnTo>
                  <a:lnTo>
                    <a:pt x="10628" y="280988"/>
                  </a:lnTo>
                  <a:lnTo>
                    <a:pt x="14981" y="281334"/>
                  </a:lnTo>
                  <a:lnTo>
                    <a:pt x="25461" y="277957"/>
                  </a:lnTo>
                  <a:lnTo>
                    <a:pt x="43262" y="261380"/>
                  </a:lnTo>
                  <a:lnTo>
                    <a:pt x="50025" y="246511"/>
                  </a:lnTo>
                  <a:lnTo>
                    <a:pt x="55436" y="216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139"/>
            <p:cNvSpPr/>
            <p:nvPr>
              <p:custDataLst>
                <p:tags r:id="rId59"/>
              </p:custDataLst>
            </p:nvPr>
          </p:nvSpPr>
          <p:spPr>
            <a:xfrm>
              <a:off x="2525368" y="3740150"/>
              <a:ext cx="66910" cy="109683"/>
            </a:xfrm>
            <a:custGeom>
              <a:avLst/>
              <a:gdLst/>
              <a:ahLst/>
              <a:cxnLst/>
              <a:rect l="0" t="0" r="0" b="0"/>
              <a:pathLst>
                <a:path w="66910" h="109683">
                  <a:moveTo>
                    <a:pt x="59082" y="44450"/>
                  </a:moveTo>
                  <a:lnTo>
                    <a:pt x="59082" y="44450"/>
                  </a:lnTo>
                  <a:lnTo>
                    <a:pt x="59082" y="47821"/>
                  </a:lnTo>
                  <a:lnTo>
                    <a:pt x="58376" y="48108"/>
                  </a:lnTo>
                  <a:lnTo>
                    <a:pt x="55711" y="46546"/>
                  </a:lnTo>
                  <a:lnTo>
                    <a:pt x="54056" y="41618"/>
                  </a:lnTo>
                  <a:lnTo>
                    <a:pt x="52201" y="27980"/>
                  </a:lnTo>
                  <a:lnTo>
                    <a:pt x="49439" y="23489"/>
                  </a:lnTo>
                  <a:lnTo>
                    <a:pt x="47008" y="23420"/>
                  </a:lnTo>
                  <a:lnTo>
                    <a:pt x="25603" y="37116"/>
                  </a:lnTo>
                  <a:lnTo>
                    <a:pt x="11141" y="55761"/>
                  </a:lnTo>
                  <a:lnTo>
                    <a:pt x="1289" y="79159"/>
                  </a:lnTo>
                  <a:lnTo>
                    <a:pt x="0" y="91861"/>
                  </a:lnTo>
                  <a:lnTo>
                    <a:pt x="644" y="97224"/>
                  </a:lnTo>
                  <a:lnTo>
                    <a:pt x="3896" y="101505"/>
                  </a:lnTo>
                  <a:lnTo>
                    <a:pt x="15034" y="108143"/>
                  </a:lnTo>
                  <a:lnTo>
                    <a:pt x="27511" y="109682"/>
                  </a:lnTo>
                  <a:lnTo>
                    <a:pt x="40111" y="107309"/>
                  </a:lnTo>
                  <a:lnTo>
                    <a:pt x="52767" y="101550"/>
                  </a:lnTo>
                  <a:lnTo>
                    <a:pt x="61685" y="92406"/>
                  </a:lnTo>
                  <a:lnTo>
                    <a:pt x="65050" y="87004"/>
                  </a:lnTo>
                  <a:lnTo>
                    <a:pt x="66909" y="75357"/>
                  </a:lnTo>
                  <a:lnTo>
                    <a:pt x="62148" y="28329"/>
                  </a:lnTo>
                  <a:lnTo>
                    <a:pt x="65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140"/>
            <p:cNvSpPr/>
            <p:nvPr>
              <p:custDataLst>
                <p:tags r:id="rId60"/>
              </p:custDataLst>
            </p:nvPr>
          </p:nvSpPr>
          <p:spPr>
            <a:xfrm>
              <a:off x="2368023" y="3759200"/>
              <a:ext cx="152928" cy="38101"/>
            </a:xfrm>
            <a:custGeom>
              <a:avLst/>
              <a:gdLst/>
              <a:ahLst/>
              <a:cxnLst/>
              <a:rect l="0" t="0" r="0" b="0"/>
              <a:pathLst>
                <a:path w="152928" h="38101">
                  <a:moveTo>
                    <a:pt x="32277" y="38100"/>
                  </a:moveTo>
                  <a:lnTo>
                    <a:pt x="32277" y="38100"/>
                  </a:lnTo>
                  <a:lnTo>
                    <a:pt x="28906" y="34729"/>
                  </a:lnTo>
                  <a:lnTo>
                    <a:pt x="794" y="21799"/>
                  </a:lnTo>
                  <a:lnTo>
                    <a:pt x="0" y="20882"/>
                  </a:lnTo>
                  <a:lnTo>
                    <a:pt x="175" y="20272"/>
                  </a:lnTo>
                  <a:lnTo>
                    <a:pt x="7165" y="16041"/>
                  </a:lnTo>
                  <a:lnTo>
                    <a:pt x="52611" y="6232"/>
                  </a:lnTo>
                  <a:lnTo>
                    <a:pt x="92394" y="1846"/>
                  </a:lnTo>
                  <a:lnTo>
                    <a:pt x="152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141"/>
            <p:cNvSpPr/>
            <p:nvPr>
              <p:custDataLst>
                <p:tags r:id="rId61"/>
              </p:custDataLst>
            </p:nvPr>
          </p:nvSpPr>
          <p:spPr>
            <a:xfrm>
              <a:off x="2395715" y="3589515"/>
              <a:ext cx="55386" cy="305647"/>
            </a:xfrm>
            <a:custGeom>
              <a:avLst/>
              <a:gdLst/>
              <a:ahLst/>
              <a:cxnLst/>
              <a:rect l="0" t="0" r="0" b="0"/>
              <a:pathLst>
                <a:path w="55386" h="305647">
                  <a:moveTo>
                    <a:pt x="42685" y="10935"/>
                  </a:moveTo>
                  <a:lnTo>
                    <a:pt x="42685" y="10935"/>
                  </a:lnTo>
                  <a:lnTo>
                    <a:pt x="42685" y="4193"/>
                  </a:lnTo>
                  <a:lnTo>
                    <a:pt x="41979" y="2207"/>
                  </a:lnTo>
                  <a:lnTo>
                    <a:pt x="40803" y="883"/>
                  </a:lnTo>
                  <a:lnTo>
                    <a:pt x="39314" y="0"/>
                  </a:lnTo>
                  <a:lnTo>
                    <a:pt x="37615" y="117"/>
                  </a:lnTo>
                  <a:lnTo>
                    <a:pt x="33847" y="2129"/>
                  </a:lnTo>
                  <a:lnTo>
                    <a:pt x="27758" y="17342"/>
                  </a:lnTo>
                  <a:lnTo>
                    <a:pt x="19380" y="62974"/>
                  </a:lnTo>
                  <a:lnTo>
                    <a:pt x="13751" y="102946"/>
                  </a:lnTo>
                  <a:lnTo>
                    <a:pt x="9610" y="150335"/>
                  </a:lnTo>
                  <a:lnTo>
                    <a:pt x="4193" y="196878"/>
                  </a:lnTo>
                  <a:lnTo>
                    <a:pt x="0" y="237008"/>
                  </a:lnTo>
                  <a:lnTo>
                    <a:pt x="1955" y="272903"/>
                  </a:lnTo>
                  <a:lnTo>
                    <a:pt x="7177" y="295283"/>
                  </a:lnTo>
                  <a:lnTo>
                    <a:pt x="10546" y="299984"/>
                  </a:lnTo>
                  <a:lnTo>
                    <a:pt x="14909" y="303117"/>
                  </a:lnTo>
                  <a:lnTo>
                    <a:pt x="19934" y="305207"/>
                  </a:lnTo>
                  <a:lnTo>
                    <a:pt x="29281" y="305646"/>
                  </a:lnTo>
                  <a:lnTo>
                    <a:pt x="33749" y="304776"/>
                  </a:lnTo>
                  <a:lnTo>
                    <a:pt x="55385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779"/>
          <p:cNvGrpSpPr/>
          <p:nvPr/>
        </p:nvGrpSpPr>
        <p:grpSpPr>
          <a:xfrm>
            <a:off x="1092200" y="3616966"/>
            <a:ext cx="4044951" cy="453078"/>
            <a:chOff x="1092200" y="3616966"/>
            <a:chExt cx="4044951" cy="453078"/>
          </a:xfrm>
        </p:grpSpPr>
        <p:sp>
          <p:nvSpPr>
            <p:cNvPr id="112" name="SMARTInkShape-4142"/>
            <p:cNvSpPr/>
            <p:nvPr>
              <p:custDataLst>
                <p:tags r:id="rId41"/>
              </p:custDataLst>
            </p:nvPr>
          </p:nvSpPr>
          <p:spPr>
            <a:xfrm>
              <a:off x="5118100" y="38989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3371" y="15580"/>
                  </a:lnTo>
                  <a:lnTo>
                    <a:pt x="190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143"/>
            <p:cNvSpPr/>
            <p:nvPr>
              <p:custDataLst>
                <p:tags r:id="rId42"/>
              </p:custDataLst>
            </p:nvPr>
          </p:nvSpPr>
          <p:spPr>
            <a:xfrm>
              <a:off x="5099050" y="3721100"/>
              <a:ext cx="16072" cy="69851"/>
            </a:xfrm>
            <a:custGeom>
              <a:avLst/>
              <a:gdLst/>
              <a:ahLst/>
              <a:cxnLst/>
              <a:rect l="0" t="0" r="0" b="0"/>
              <a:pathLst>
                <a:path w="16072" h="69851">
                  <a:moveTo>
                    <a:pt x="12700" y="0"/>
                  </a:moveTo>
                  <a:lnTo>
                    <a:pt x="12700" y="0"/>
                  </a:lnTo>
                  <a:lnTo>
                    <a:pt x="16071" y="10113"/>
                  </a:lnTo>
                  <a:lnTo>
                    <a:pt x="14796" y="3325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144"/>
            <p:cNvSpPr/>
            <p:nvPr>
              <p:custDataLst>
                <p:tags r:id="rId43"/>
              </p:custDataLst>
            </p:nvPr>
          </p:nvSpPr>
          <p:spPr>
            <a:xfrm>
              <a:off x="1092200" y="3987800"/>
              <a:ext cx="3746501" cy="82244"/>
            </a:xfrm>
            <a:custGeom>
              <a:avLst/>
              <a:gdLst/>
              <a:ahLst/>
              <a:cxnLst/>
              <a:rect l="0" t="0" r="0" b="0"/>
              <a:pathLst>
                <a:path w="3746501" h="82244">
                  <a:moveTo>
                    <a:pt x="0" y="38100"/>
                  </a:moveTo>
                  <a:lnTo>
                    <a:pt x="0" y="38100"/>
                  </a:lnTo>
                  <a:lnTo>
                    <a:pt x="15209" y="51897"/>
                  </a:lnTo>
                  <a:lnTo>
                    <a:pt x="36727" y="61159"/>
                  </a:lnTo>
                  <a:lnTo>
                    <a:pt x="80732" y="71822"/>
                  </a:lnTo>
                  <a:lnTo>
                    <a:pt x="113257" y="77311"/>
                  </a:lnTo>
                  <a:lnTo>
                    <a:pt x="152172" y="80221"/>
                  </a:lnTo>
                  <a:lnTo>
                    <a:pt x="191810" y="81515"/>
                  </a:lnTo>
                  <a:lnTo>
                    <a:pt x="238631" y="82243"/>
                  </a:lnTo>
                  <a:lnTo>
                    <a:pt x="284175" y="81754"/>
                  </a:lnTo>
                  <a:lnTo>
                    <a:pt x="316565" y="79139"/>
                  </a:lnTo>
                  <a:lnTo>
                    <a:pt x="349775" y="77506"/>
                  </a:lnTo>
                  <a:lnTo>
                    <a:pt x="384055" y="76781"/>
                  </a:lnTo>
                  <a:lnTo>
                    <a:pt x="420458" y="76458"/>
                  </a:lnTo>
                  <a:lnTo>
                    <a:pt x="459685" y="74433"/>
                  </a:lnTo>
                  <a:lnTo>
                    <a:pt x="501343" y="71887"/>
                  </a:lnTo>
                  <a:lnTo>
                    <a:pt x="545729" y="70755"/>
                  </a:lnTo>
                  <a:lnTo>
                    <a:pt x="591326" y="68371"/>
                  </a:lnTo>
                  <a:lnTo>
                    <a:pt x="638167" y="64959"/>
                  </a:lnTo>
                  <a:lnTo>
                    <a:pt x="662511" y="63062"/>
                  </a:lnTo>
                  <a:lnTo>
                    <a:pt x="687208" y="61091"/>
                  </a:lnTo>
                  <a:lnTo>
                    <a:pt x="712138" y="59777"/>
                  </a:lnTo>
                  <a:lnTo>
                    <a:pt x="737226" y="58901"/>
                  </a:lnTo>
                  <a:lnTo>
                    <a:pt x="762417" y="58318"/>
                  </a:lnTo>
                  <a:lnTo>
                    <a:pt x="788384" y="57223"/>
                  </a:lnTo>
                  <a:lnTo>
                    <a:pt x="814867" y="55787"/>
                  </a:lnTo>
                  <a:lnTo>
                    <a:pt x="841695" y="54125"/>
                  </a:lnTo>
                  <a:lnTo>
                    <a:pt x="869458" y="52311"/>
                  </a:lnTo>
                  <a:lnTo>
                    <a:pt x="897844" y="50397"/>
                  </a:lnTo>
                  <a:lnTo>
                    <a:pt x="926646" y="48414"/>
                  </a:lnTo>
                  <a:lnTo>
                    <a:pt x="955725" y="47093"/>
                  </a:lnTo>
                  <a:lnTo>
                    <a:pt x="984989" y="46212"/>
                  </a:lnTo>
                  <a:lnTo>
                    <a:pt x="1014376" y="45625"/>
                  </a:lnTo>
                  <a:lnTo>
                    <a:pt x="1043845" y="44528"/>
                  </a:lnTo>
                  <a:lnTo>
                    <a:pt x="1073369" y="43090"/>
                  </a:lnTo>
                  <a:lnTo>
                    <a:pt x="1102929" y="41427"/>
                  </a:lnTo>
                  <a:lnTo>
                    <a:pt x="1132514" y="40318"/>
                  </a:lnTo>
                  <a:lnTo>
                    <a:pt x="1162115" y="39579"/>
                  </a:lnTo>
                  <a:lnTo>
                    <a:pt x="1191726" y="39086"/>
                  </a:lnTo>
                  <a:lnTo>
                    <a:pt x="1222051" y="38052"/>
                  </a:lnTo>
                  <a:lnTo>
                    <a:pt x="1252850" y="36657"/>
                  </a:lnTo>
                  <a:lnTo>
                    <a:pt x="1283967" y="35021"/>
                  </a:lnTo>
                  <a:lnTo>
                    <a:pt x="1316000" y="33931"/>
                  </a:lnTo>
                  <a:lnTo>
                    <a:pt x="1348645" y="33204"/>
                  </a:lnTo>
                  <a:lnTo>
                    <a:pt x="1381696" y="32719"/>
                  </a:lnTo>
                  <a:lnTo>
                    <a:pt x="1414314" y="32396"/>
                  </a:lnTo>
                  <a:lnTo>
                    <a:pt x="1446643" y="32181"/>
                  </a:lnTo>
                  <a:lnTo>
                    <a:pt x="1478779" y="32037"/>
                  </a:lnTo>
                  <a:lnTo>
                    <a:pt x="1510785" y="31941"/>
                  </a:lnTo>
                  <a:lnTo>
                    <a:pt x="1542707" y="31878"/>
                  </a:lnTo>
                  <a:lnTo>
                    <a:pt x="1574572" y="31835"/>
                  </a:lnTo>
                  <a:lnTo>
                    <a:pt x="1605692" y="31807"/>
                  </a:lnTo>
                  <a:lnTo>
                    <a:pt x="1636317" y="31788"/>
                  </a:lnTo>
                  <a:lnTo>
                    <a:pt x="1666611" y="31776"/>
                  </a:lnTo>
                  <a:lnTo>
                    <a:pt x="1696685" y="31767"/>
                  </a:lnTo>
                  <a:lnTo>
                    <a:pt x="1726612" y="31761"/>
                  </a:lnTo>
                  <a:lnTo>
                    <a:pt x="1756441" y="31757"/>
                  </a:lnTo>
                  <a:lnTo>
                    <a:pt x="1786911" y="31755"/>
                  </a:lnTo>
                  <a:lnTo>
                    <a:pt x="1817807" y="31753"/>
                  </a:lnTo>
                  <a:lnTo>
                    <a:pt x="1848988" y="31752"/>
                  </a:lnTo>
                  <a:lnTo>
                    <a:pt x="1880359" y="31045"/>
                  </a:lnTo>
                  <a:lnTo>
                    <a:pt x="1911856" y="29869"/>
                  </a:lnTo>
                  <a:lnTo>
                    <a:pt x="1943437" y="28379"/>
                  </a:lnTo>
                  <a:lnTo>
                    <a:pt x="1975781" y="27386"/>
                  </a:lnTo>
                  <a:lnTo>
                    <a:pt x="2008632" y="26724"/>
                  </a:lnTo>
                  <a:lnTo>
                    <a:pt x="2041821" y="26283"/>
                  </a:lnTo>
                  <a:lnTo>
                    <a:pt x="2073120" y="25988"/>
                  </a:lnTo>
                  <a:lnTo>
                    <a:pt x="2103157" y="25792"/>
                  </a:lnTo>
                  <a:lnTo>
                    <a:pt x="2132355" y="25661"/>
                  </a:lnTo>
                  <a:lnTo>
                    <a:pt x="2162403" y="25574"/>
                  </a:lnTo>
                  <a:lnTo>
                    <a:pt x="2193019" y="25516"/>
                  </a:lnTo>
                  <a:lnTo>
                    <a:pt x="2224012" y="25477"/>
                  </a:lnTo>
                  <a:lnTo>
                    <a:pt x="2255258" y="25452"/>
                  </a:lnTo>
                  <a:lnTo>
                    <a:pt x="2286672" y="25434"/>
                  </a:lnTo>
                  <a:lnTo>
                    <a:pt x="2318198" y="25422"/>
                  </a:lnTo>
                  <a:lnTo>
                    <a:pt x="2349093" y="25415"/>
                  </a:lnTo>
                  <a:lnTo>
                    <a:pt x="2379568" y="25410"/>
                  </a:lnTo>
                  <a:lnTo>
                    <a:pt x="2409761" y="25407"/>
                  </a:lnTo>
                  <a:lnTo>
                    <a:pt x="2440474" y="25404"/>
                  </a:lnTo>
                  <a:lnTo>
                    <a:pt x="2471532" y="25403"/>
                  </a:lnTo>
                  <a:lnTo>
                    <a:pt x="2502822" y="25402"/>
                  </a:lnTo>
                  <a:lnTo>
                    <a:pt x="2532853" y="25401"/>
                  </a:lnTo>
                  <a:lnTo>
                    <a:pt x="2562047" y="25401"/>
                  </a:lnTo>
                  <a:lnTo>
                    <a:pt x="2590681" y="25400"/>
                  </a:lnTo>
                  <a:lnTo>
                    <a:pt x="2619648" y="25400"/>
                  </a:lnTo>
                  <a:lnTo>
                    <a:pt x="2648838" y="25400"/>
                  </a:lnTo>
                  <a:lnTo>
                    <a:pt x="2678175" y="25400"/>
                  </a:lnTo>
                  <a:lnTo>
                    <a:pt x="2706200" y="25400"/>
                  </a:lnTo>
                  <a:lnTo>
                    <a:pt x="2733350" y="25400"/>
                  </a:lnTo>
                  <a:lnTo>
                    <a:pt x="2759917" y="25400"/>
                  </a:lnTo>
                  <a:lnTo>
                    <a:pt x="2786095" y="25400"/>
                  </a:lnTo>
                  <a:lnTo>
                    <a:pt x="2812013" y="25400"/>
                  </a:lnTo>
                  <a:lnTo>
                    <a:pt x="2837759" y="25400"/>
                  </a:lnTo>
                  <a:lnTo>
                    <a:pt x="2863389" y="25400"/>
                  </a:lnTo>
                  <a:lnTo>
                    <a:pt x="2888943" y="25400"/>
                  </a:lnTo>
                  <a:lnTo>
                    <a:pt x="2914445" y="25400"/>
                  </a:lnTo>
                  <a:lnTo>
                    <a:pt x="2939913" y="25400"/>
                  </a:lnTo>
                  <a:lnTo>
                    <a:pt x="2965359" y="25400"/>
                  </a:lnTo>
                  <a:lnTo>
                    <a:pt x="2990789" y="25400"/>
                  </a:lnTo>
                  <a:lnTo>
                    <a:pt x="3015504" y="25400"/>
                  </a:lnTo>
                  <a:lnTo>
                    <a:pt x="3039742" y="25400"/>
                  </a:lnTo>
                  <a:lnTo>
                    <a:pt x="3063661" y="25400"/>
                  </a:lnTo>
                  <a:lnTo>
                    <a:pt x="3110935" y="27282"/>
                  </a:lnTo>
                  <a:lnTo>
                    <a:pt x="3156404" y="29764"/>
                  </a:lnTo>
                  <a:lnTo>
                    <a:pt x="3197780" y="30867"/>
                  </a:lnTo>
                  <a:lnTo>
                    <a:pt x="3239217" y="31358"/>
                  </a:lnTo>
                  <a:lnTo>
                    <a:pt x="3280446" y="31576"/>
                  </a:lnTo>
                  <a:lnTo>
                    <a:pt x="3319937" y="31672"/>
                  </a:lnTo>
                  <a:lnTo>
                    <a:pt x="3358655" y="31716"/>
                  </a:lnTo>
                  <a:lnTo>
                    <a:pt x="3396325" y="31029"/>
                  </a:lnTo>
                  <a:lnTo>
                    <a:pt x="3431881" y="28372"/>
                  </a:lnTo>
                  <a:lnTo>
                    <a:pt x="3464617" y="26721"/>
                  </a:lnTo>
                  <a:lnTo>
                    <a:pt x="3510814" y="25791"/>
                  </a:lnTo>
                  <a:lnTo>
                    <a:pt x="3543678" y="25574"/>
                  </a:lnTo>
                  <a:lnTo>
                    <a:pt x="3584155" y="25477"/>
                  </a:lnTo>
                  <a:lnTo>
                    <a:pt x="3620489" y="21671"/>
                  </a:lnTo>
                  <a:lnTo>
                    <a:pt x="3663067" y="15358"/>
                  </a:lnTo>
                  <a:lnTo>
                    <a:pt x="3746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145"/>
            <p:cNvSpPr/>
            <p:nvPr>
              <p:custDataLst>
                <p:tags r:id="rId44"/>
              </p:custDataLst>
            </p:nvPr>
          </p:nvSpPr>
          <p:spPr>
            <a:xfrm>
              <a:off x="4800600" y="3728946"/>
              <a:ext cx="120651" cy="125505"/>
            </a:xfrm>
            <a:custGeom>
              <a:avLst/>
              <a:gdLst/>
              <a:ahLst/>
              <a:cxnLst/>
              <a:rect l="0" t="0" r="0" b="0"/>
              <a:pathLst>
                <a:path w="120651" h="125505">
                  <a:moveTo>
                    <a:pt x="0" y="23904"/>
                  </a:moveTo>
                  <a:lnTo>
                    <a:pt x="0" y="23904"/>
                  </a:lnTo>
                  <a:lnTo>
                    <a:pt x="6272" y="17631"/>
                  </a:lnTo>
                  <a:lnTo>
                    <a:pt x="8221" y="33260"/>
                  </a:lnTo>
                  <a:lnTo>
                    <a:pt x="12110" y="61694"/>
                  </a:lnTo>
                  <a:lnTo>
                    <a:pt x="11820" y="75396"/>
                  </a:lnTo>
                  <a:lnTo>
                    <a:pt x="9251" y="81597"/>
                  </a:lnTo>
                  <a:lnTo>
                    <a:pt x="8284" y="82827"/>
                  </a:lnTo>
                  <a:lnTo>
                    <a:pt x="7639" y="82941"/>
                  </a:lnTo>
                  <a:lnTo>
                    <a:pt x="7209" y="82312"/>
                  </a:lnTo>
                  <a:lnTo>
                    <a:pt x="15264" y="45811"/>
                  </a:lnTo>
                  <a:lnTo>
                    <a:pt x="28041" y="24750"/>
                  </a:lnTo>
                  <a:lnTo>
                    <a:pt x="38491" y="11847"/>
                  </a:lnTo>
                  <a:lnTo>
                    <a:pt x="59539" y="3555"/>
                  </a:lnTo>
                  <a:lnTo>
                    <a:pt x="74635" y="0"/>
                  </a:lnTo>
                  <a:lnTo>
                    <a:pt x="84676" y="4813"/>
                  </a:lnTo>
                  <a:lnTo>
                    <a:pt x="101628" y="18408"/>
                  </a:lnTo>
                  <a:lnTo>
                    <a:pt x="114025" y="64007"/>
                  </a:lnTo>
                  <a:lnTo>
                    <a:pt x="119777" y="106849"/>
                  </a:lnTo>
                  <a:lnTo>
                    <a:pt x="120650" y="125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146"/>
            <p:cNvSpPr/>
            <p:nvPr>
              <p:custDataLst>
                <p:tags r:id="rId45"/>
              </p:custDataLst>
            </p:nvPr>
          </p:nvSpPr>
          <p:spPr>
            <a:xfrm>
              <a:off x="4691674" y="3735565"/>
              <a:ext cx="59785" cy="109026"/>
            </a:xfrm>
            <a:custGeom>
              <a:avLst/>
              <a:gdLst/>
              <a:ahLst/>
              <a:cxnLst/>
              <a:rect l="0" t="0" r="0" b="0"/>
              <a:pathLst>
                <a:path w="59785" h="109026">
                  <a:moveTo>
                    <a:pt x="45426" y="10935"/>
                  </a:moveTo>
                  <a:lnTo>
                    <a:pt x="45426" y="10935"/>
                  </a:lnTo>
                  <a:lnTo>
                    <a:pt x="42055" y="10935"/>
                  </a:lnTo>
                  <a:lnTo>
                    <a:pt x="38518" y="7172"/>
                  </a:lnTo>
                  <a:lnTo>
                    <a:pt x="34594" y="2207"/>
                  </a:lnTo>
                  <a:lnTo>
                    <a:pt x="30499" y="0"/>
                  </a:lnTo>
                  <a:lnTo>
                    <a:pt x="27714" y="823"/>
                  </a:lnTo>
                  <a:lnTo>
                    <a:pt x="20855" y="5500"/>
                  </a:lnTo>
                  <a:lnTo>
                    <a:pt x="9061" y="26179"/>
                  </a:lnTo>
                  <a:lnTo>
                    <a:pt x="0" y="51278"/>
                  </a:lnTo>
                  <a:lnTo>
                    <a:pt x="778" y="70022"/>
                  </a:lnTo>
                  <a:lnTo>
                    <a:pt x="5826" y="87996"/>
                  </a:lnTo>
                  <a:lnTo>
                    <a:pt x="12774" y="100688"/>
                  </a:lnTo>
                  <a:lnTo>
                    <a:pt x="18014" y="104637"/>
                  </a:lnTo>
                  <a:lnTo>
                    <a:pt x="31361" y="109025"/>
                  </a:lnTo>
                  <a:lnTo>
                    <a:pt x="37461" y="108784"/>
                  </a:lnTo>
                  <a:lnTo>
                    <a:pt x="48001" y="104753"/>
                  </a:lnTo>
                  <a:lnTo>
                    <a:pt x="55507" y="92613"/>
                  </a:lnTo>
                  <a:lnTo>
                    <a:pt x="59784" y="76164"/>
                  </a:lnTo>
                  <a:lnTo>
                    <a:pt x="57519" y="50331"/>
                  </a:lnTo>
                  <a:lnTo>
                    <a:pt x="48225" y="22765"/>
                  </a:lnTo>
                  <a:lnTo>
                    <a:pt x="40555" y="10078"/>
                  </a:lnTo>
                  <a:lnTo>
                    <a:pt x="32443" y="3499"/>
                  </a:lnTo>
                  <a:lnTo>
                    <a:pt x="26250" y="1280"/>
                  </a:lnTo>
                  <a:lnTo>
                    <a:pt x="25586" y="1676"/>
                  </a:lnTo>
                  <a:lnTo>
                    <a:pt x="25850" y="2646"/>
                  </a:lnTo>
                  <a:lnTo>
                    <a:pt x="32726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147"/>
            <p:cNvSpPr/>
            <p:nvPr>
              <p:custDataLst>
                <p:tags r:id="rId46"/>
              </p:custDataLst>
            </p:nvPr>
          </p:nvSpPr>
          <p:spPr>
            <a:xfrm>
              <a:off x="4623061" y="3677328"/>
              <a:ext cx="25140" cy="24723"/>
            </a:xfrm>
            <a:custGeom>
              <a:avLst/>
              <a:gdLst/>
              <a:ahLst/>
              <a:cxnLst/>
              <a:rect l="0" t="0" r="0" b="0"/>
              <a:pathLst>
                <a:path w="25140" h="24723">
                  <a:moveTo>
                    <a:pt x="6089" y="24722"/>
                  </a:moveTo>
                  <a:lnTo>
                    <a:pt x="6089" y="24722"/>
                  </a:lnTo>
                  <a:lnTo>
                    <a:pt x="1725" y="14583"/>
                  </a:lnTo>
                  <a:lnTo>
                    <a:pt x="0" y="1610"/>
                  </a:lnTo>
                  <a:lnTo>
                    <a:pt x="619" y="847"/>
                  </a:lnTo>
                  <a:lnTo>
                    <a:pt x="3187" y="0"/>
                  </a:lnTo>
                  <a:lnTo>
                    <a:pt x="25139" y="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148"/>
            <p:cNvSpPr/>
            <p:nvPr>
              <p:custDataLst>
                <p:tags r:id="rId47"/>
              </p:custDataLst>
            </p:nvPr>
          </p:nvSpPr>
          <p:spPr>
            <a:xfrm>
              <a:off x="4603750" y="37465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3765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149"/>
            <p:cNvSpPr/>
            <p:nvPr>
              <p:custDataLst>
                <p:tags r:id="rId48"/>
              </p:custDataLst>
            </p:nvPr>
          </p:nvSpPr>
          <p:spPr>
            <a:xfrm>
              <a:off x="4424129" y="3752850"/>
              <a:ext cx="122472" cy="12701"/>
            </a:xfrm>
            <a:custGeom>
              <a:avLst/>
              <a:gdLst/>
              <a:ahLst/>
              <a:cxnLst/>
              <a:rect l="0" t="0" r="0" b="0"/>
              <a:pathLst>
                <a:path w="122472" h="12701">
                  <a:moveTo>
                    <a:pt x="8171" y="12700"/>
                  </a:moveTo>
                  <a:lnTo>
                    <a:pt x="8171" y="12700"/>
                  </a:lnTo>
                  <a:lnTo>
                    <a:pt x="1429" y="9329"/>
                  </a:lnTo>
                  <a:lnTo>
                    <a:pt x="149" y="9041"/>
                  </a:lnTo>
                  <a:lnTo>
                    <a:pt x="0" y="9556"/>
                  </a:lnTo>
                  <a:lnTo>
                    <a:pt x="607" y="10604"/>
                  </a:lnTo>
                  <a:lnTo>
                    <a:pt x="2423" y="10597"/>
                  </a:lnTo>
                  <a:lnTo>
                    <a:pt x="23002" y="7398"/>
                  </a:lnTo>
                  <a:lnTo>
                    <a:pt x="70367" y="3186"/>
                  </a:lnTo>
                  <a:lnTo>
                    <a:pt x="122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150"/>
            <p:cNvSpPr/>
            <p:nvPr>
              <p:custDataLst>
                <p:tags r:id="rId49"/>
              </p:custDataLst>
            </p:nvPr>
          </p:nvSpPr>
          <p:spPr>
            <a:xfrm>
              <a:off x="4313365" y="3616966"/>
              <a:ext cx="222340" cy="244654"/>
            </a:xfrm>
            <a:custGeom>
              <a:avLst/>
              <a:gdLst/>
              <a:ahLst/>
              <a:cxnLst/>
              <a:rect l="0" t="0" r="0" b="0"/>
              <a:pathLst>
                <a:path w="222340" h="244654">
                  <a:moveTo>
                    <a:pt x="42735" y="205734"/>
                  </a:moveTo>
                  <a:lnTo>
                    <a:pt x="42735" y="205734"/>
                  </a:lnTo>
                  <a:lnTo>
                    <a:pt x="42735" y="202363"/>
                  </a:lnTo>
                  <a:lnTo>
                    <a:pt x="46498" y="198827"/>
                  </a:lnTo>
                  <a:lnTo>
                    <a:pt x="63750" y="184535"/>
                  </a:lnTo>
                  <a:lnTo>
                    <a:pt x="64506" y="181018"/>
                  </a:lnTo>
                  <a:lnTo>
                    <a:pt x="63465" y="171466"/>
                  </a:lnTo>
                  <a:lnTo>
                    <a:pt x="60650" y="163928"/>
                  </a:lnTo>
                  <a:lnTo>
                    <a:pt x="58912" y="160930"/>
                  </a:lnTo>
                  <a:lnTo>
                    <a:pt x="46352" y="149968"/>
                  </a:lnTo>
                  <a:lnTo>
                    <a:pt x="40913" y="148096"/>
                  </a:lnTo>
                  <a:lnTo>
                    <a:pt x="29225" y="147897"/>
                  </a:lnTo>
                  <a:lnTo>
                    <a:pt x="18857" y="152042"/>
                  </a:lnTo>
                  <a:lnTo>
                    <a:pt x="14116" y="155122"/>
                  </a:lnTo>
                  <a:lnTo>
                    <a:pt x="6967" y="164190"/>
                  </a:lnTo>
                  <a:lnTo>
                    <a:pt x="4073" y="169571"/>
                  </a:lnTo>
                  <a:lnTo>
                    <a:pt x="0" y="194000"/>
                  </a:lnTo>
                  <a:lnTo>
                    <a:pt x="2164" y="216839"/>
                  </a:lnTo>
                  <a:lnTo>
                    <a:pt x="5810" y="223015"/>
                  </a:lnTo>
                  <a:lnTo>
                    <a:pt x="17387" y="233640"/>
                  </a:lnTo>
                  <a:lnTo>
                    <a:pt x="23719" y="236333"/>
                  </a:lnTo>
                  <a:lnTo>
                    <a:pt x="36400" y="237443"/>
                  </a:lnTo>
                  <a:lnTo>
                    <a:pt x="55439" y="230729"/>
                  </a:lnTo>
                  <a:lnTo>
                    <a:pt x="64374" y="221782"/>
                  </a:lnTo>
                  <a:lnTo>
                    <a:pt x="69991" y="211455"/>
                  </a:lnTo>
                  <a:lnTo>
                    <a:pt x="73893" y="195738"/>
                  </a:lnTo>
                  <a:lnTo>
                    <a:pt x="74090" y="196248"/>
                  </a:lnTo>
                  <a:lnTo>
                    <a:pt x="74433" y="210948"/>
                  </a:lnTo>
                  <a:lnTo>
                    <a:pt x="81211" y="226328"/>
                  </a:lnTo>
                  <a:lnTo>
                    <a:pt x="84613" y="230047"/>
                  </a:lnTo>
                  <a:lnTo>
                    <a:pt x="92157" y="234179"/>
                  </a:lnTo>
                  <a:lnTo>
                    <a:pt x="103976" y="232252"/>
                  </a:lnTo>
                  <a:lnTo>
                    <a:pt x="118637" y="225281"/>
                  </a:lnTo>
                  <a:lnTo>
                    <a:pt x="134559" y="212775"/>
                  </a:lnTo>
                  <a:lnTo>
                    <a:pt x="152649" y="186496"/>
                  </a:lnTo>
                  <a:lnTo>
                    <a:pt x="170698" y="142354"/>
                  </a:lnTo>
                  <a:lnTo>
                    <a:pt x="181789" y="101231"/>
                  </a:lnTo>
                  <a:lnTo>
                    <a:pt x="188594" y="65174"/>
                  </a:lnTo>
                  <a:lnTo>
                    <a:pt x="194273" y="21993"/>
                  </a:lnTo>
                  <a:lnTo>
                    <a:pt x="195021" y="0"/>
                  </a:lnTo>
                  <a:lnTo>
                    <a:pt x="188213" y="36868"/>
                  </a:lnTo>
                  <a:lnTo>
                    <a:pt x="184147" y="79500"/>
                  </a:lnTo>
                  <a:lnTo>
                    <a:pt x="184823" y="123411"/>
                  </a:lnTo>
                  <a:lnTo>
                    <a:pt x="188002" y="169011"/>
                  </a:lnTo>
                  <a:lnTo>
                    <a:pt x="198769" y="208541"/>
                  </a:lnTo>
                  <a:lnTo>
                    <a:pt x="212603" y="240913"/>
                  </a:lnTo>
                  <a:lnTo>
                    <a:pt x="215247" y="244003"/>
                  </a:lnTo>
                  <a:lnTo>
                    <a:pt x="217715" y="244653"/>
                  </a:lnTo>
                  <a:lnTo>
                    <a:pt x="220066" y="243674"/>
                  </a:lnTo>
                  <a:lnTo>
                    <a:pt x="222339" y="241610"/>
                  </a:lnTo>
                  <a:lnTo>
                    <a:pt x="220535" y="212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151"/>
            <p:cNvSpPr/>
            <p:nvPr>
              <p:custDataLst>
                <p:tags r:id="rId50"/>
              </p:custDataLst>
            </p:nvPr>
          </p:nvSpPr>
          <p:spPr>
            <a:xfrm>
              <a:off x="4149958" y="3752850"/>
              <a:ext cx="129943" cy="37218"/>
            </a:xfrm>
            <a:custGeom>
              <a:avLst/>
              <a:gdLst/>
              <a:ahLst/>
              <a:cxnLst/>
              <a:rect l="0" t="0" r="0" b="0"/>
              <a:pathLst>
                <a:path w="129943" h="37218">
                  <a:moveTo>
                    <a:pt x="34692" y="31750"/>
                  </a:moveTo>
                  <a:lnTo>
                    <a:pt x="34692" y="31750"/>
                  </a:lnTo>
                  <a:lnTo>
                    <a:pt x="646" y="37217"/>
                  </a:lnTo>
                  <a:lnTo>
                    <a:pt x="0" y="36806"/>
                  </a:lnTo>
                  <a:lnTo>
                    <a:pt x="275" y="35826"/>
                  </a:lnTo>
                  <a:lnTo>
                    <a:pt x="1164" y="34467"/>
                  </a:lnTo>
                  <a:lnTo>
                    <a:pt x="44152" y="23318"/>
                  </a:lnTo>
                  <a:lnTo>
                    <a:pt x="87495" y="9029"/>
                  </a:lnTo>
                  <a:lnTo>
                    <a:pt x="129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152"/>
            <p:cNvSpPr/>
            <p:nvPr>
              <p:custDataLst>
                <p:tags r:id="rId51"/>
              </p:custDataLst>
            </p:nvPr>
          </p:nvSpPr>
          <p:spPr>
            <a:xfrm>
              <a:off x="3906133" y="3620801"/>
              <a:ext cx="329318" cy="251547"/>
            </a:xfrm>
            <a:custGeom>
              <a:avLst/>
              <a:gdLst/>
              <a:ahLst/>
              <a:cxnLst/>
              <a:rect l="0" t="0" r="0" b="0"/>
              <a:pathLst>
                <a:path w="329318" h="251547">
                  <a:moveTo>
                    <a:pt x="5467" y="170149"/>
                  </a:moveTo>
                  <a:lnTo>
                    <a:pt x="5467" y="170149"/>
                  </a:lnTo>
                  <a:lnTo>
                    <a:pt x="2096" y="170149"/>
                  </a:lnTo>
                  <a:lnTo>
                    <a:pt x="1103" y="170854"/>
                  </a:lnTo>
                  <a:lnTo>
                    <a:pt x="441" y="172030"/>
                  </a:lnTo>
                  <a:lnTo>
                    <a:pt x="0" y="173520"/>
                  </a:lnTo>
                  <a:lnTo>
                    <a:pt x="411" y="175218"/>
                  </a:lnTo>
                  <a:lnTo>
                    <a:pt x="2749" y="178987"/>
                  </a:lnTo>
                  <a:lnTo>
                    <a:pt x="5066" y="180274"/>
                  </a:lnTo>
                  <a:lnTo>
                    <a:pt x="11403" y="181704"/>
                  </a:lnTo>
                  <a:lnTo>
                    <a:pt x="26276" y="179139"/>
                  </a:lnTo>
                  <a:lnTo>
                    <a:pt x="53923" y="166881"/>
                  </a:lnTo>
                  <a:lnTo>
                    <a:pt x="64868" y="159054"/>
                  </a:lnTo>
                  <a:lnTo>
                    <a:pt x="72554" y="147109"/>
                  </a:lnTo>
                  <a:lnTo>
                    <a:pt x="76911" y="133803"/>
                  </a:lnTo>
                  <a:lnTo>
                    <a:pt x="76496" y="123186"/>
                  </a:lnTo>
                  <a:lnTo>
                    <a:pt x="73986" y="119790"/>
                  </a:lnTo>
                  <a:lnTo>
                    <a:pt x="70196" y="117527"/>
                  </a:lnTo>
                  <a:lnTo>
                    <a:pt x="65554" y="116017"/>
                  </a:lnTo>
                  <a:lnTo>
                    <a:pt x="61047" y="117834"/>
                  </a:lnTo>
                  <a:lnTo>
                    <a:pt x="52277" y="127377"/>
                  </a:lnTo>
                  <a:lnTo>
                    <a:pt x="39405" y="148617"/>
                  </a:lnTo>
                  <a:lnTo>
                    <a:pt x="33397" y="182897"/>
                  </a:lnTo>
                  <a:lnTo>
                    <a:pt x="34988" y="214221"/>
                  </a:lnTo>
                  <a:lnTo>
                    <a:pt x="43298" y="238005"/>
                  </a:lnTo>
                  <a:lnTo>
                    <a:pt x="48327" y="242903"/>
                  </a:lnTo>
                  <a:lnTo>
                    <a:pt x="61440" y="248345"/>
                  </a:lnTo>
                  <a:lnTo>
                    <a:pt x="71031" y="248883"/>
                  </a:lnTo>
                  <a:lnTo>
                    <a:pt x="74576" y="248038"/>
                  </a:lnTo>
                  <a:lnTo>
                    <a:pt x="89679" y="236736"/>
                  </a:lnTo>
                  <a:lnTo>
                    <a:pt x="126263" y="190678"/>
                  </a:lnTo>
                  <a:lnTo>
                    <a:pt x="155391" y="145762"/>
                  </a:lnTo>
                  <a:lnTo>
                    <a:pt x="162176" y="138144"/>
                  </a:lnTo>
                  <a:lnTo>
                    <a:pt x="164973" y="136112"/>
                  </a:lnTo>
                  <a:lnTo>
                    <a:pt x="167543" y="135463"/>
                  </a:lnTo>
                  <a:lnTo>
                    <a:pt x="169962" y="135736"/>
                  </a:lnTo>
                  <a:lnTo>
                    <a:pt x="172280" y="136624"/>
                  </a:lnTo>
                  <a:lnTo>
                    <a:pt x="173826" y="137921"/>
                  </a:lnTo>
                  <a:lnTo>
                    <a:pt x="175543" y="141244"/>
                  </a:lnTo>
                  <a:lnTo>
                    <a:pt x="177351" y="149126"/>
                  </a:lnTo>
                  <a:lnTo>
                    <a:pt x="182995" y="157083"/>
                  </a:lnTo>
                  <a:lnTo>
                    <a:pt x="179815" y="153969"/>
                  </a:lnTo>
                  <a:lnTo>
                    <a:pt x="178205" y="150493"/>
                  </a:lnTo>
                  <a:lnTo>
                    <a:pt x="177775" y="148578"/>
                  </a:lnTo>
                  <a:lnTo>
                    <a:pt x="173535" y="144569"/>
                  </a:lnTo>
                  <a:lnTo>
                    <a:pt x="170429" y="142512"/>
                  </a:lnTo>
                  <a:lnTo>
                    <a:pt x="166947" y="141847"/>
                  </a:lnTo>
                  <a:lnTo>
                    <a:pt x="159315" y="142988"/>
                  </a:lnTo>
                  <a:lnTo>
                    <a:pt x="147085" y="150969"/>
                  </a:lnTo>
                  <a:lnTo>
                    <a:pt x="140610" y="163976"/>
                  </a:lnTo>
                  <a:lnTo>
                    <a:pt x="136792" y="180105"/>
                  </a:lnTo>
                  <a:lnTo>
                    <a:pt x="141782" y="217609"/>
                  </a:lnTo>
                  <a:lnTo>
                    <a:pt x="145027" y="223661"/>
                  </a:lnTo>
                  <a:lnTo>
                    <a:pt x="154277" y="232267"/>
                  </a:lnTo>
                  <a:lnTo>
                    <a:pt x="165444" y="236562"/>
                  </a:lnTo>
                  <a:lnTo>
                    <a:pt x="171385" y="237708"/>
                  </a:lnTo>
                  <a:lnTo>
                    <a:pt x="199972" y="232578"/>
                  </a:lnTo>
                  <a:lnTo>
                    <a:pt x="217503" y="222119"/>
                  </a:lnTo>
                  <a:lnTo>
                    <a:pt x="242633" y="199151"/>
                  </a:lnTo>
                  <a:lnTo>
                    <a:pt x="265549" y="155678"/>
                  </a:lnTo>
                  <a:lnTo>
                    <a:pt x="279222" y="116080"/>
                  </a:lnTo>
                  <a:lnTo>
                    <a:pt x="292401" y="70699"/>
                  </a:lnTo>
                  <a:lnTo>
                    <a:pt x="300505" y="31086"/>
                  </a:lnTo>
                  <a:lnTo>
                    <a:pt x="303243" y="0"/>
                  </a:lnTo>
                  <a:lnTo>
                    <a:pt x="302057" y="272"/>
                  </a:lnTo>
                  <a:lnTo>
                    <a:pt x="296975" y="8100"/>
                  </a:lnTo>
                  <a:lnTo>
                    <a:pt x="287990" y="55694"/>
                  </a:lnTo>
                  <a:lnTo>
                    <a:pt x="285793" y="98763"/>
                  </a:lnTo>
                  <a:lnTo>
                    <a:pt x="285141" y="142099"/>
                  </a:lnTo>
                  <a:lnTo>
                    <a:pt x="284921" y="189381"/>
                  </a:lnTo>
                  <a:lnTo>
                    <a:pt x="286286" y="230850"/>
                  </a:lnTo>
                  <a:lnTo>
                    <a:pt x="291612" y="245105"/>
                  </a:lnTo>
                  <a:lnTo>
                    <a:pt x="295008" y="249048"/>
                  </a:lnTo>
                  <a:lnTo>
                    <a:pt x="298684" y="250970"/>
                  </a:lnTo>
                  <a:lnTo>
                    <a:pt x="302544" y="251546"/>
                  </a:lnTo>
                  <a:lnTo>
                    <a:pt x="307235" y="249109"/>
                  </a:lnTo>
                  <a:lnTo>
                    <a:pt x="329317" y="227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153"/>
            <p:cNvSpPr/>
            <p:nvPr>
              <p:custDataLst>
                <p:tags r:id="rId52"/>
              </p:custDataLst>
            </p:nvPr>
          </p:nvSpPr>
          <p:spPr>
            <a:xfrm>
              <a:off x="3723982" y="3722093"/>
              <a:ext cx="97278" cy="293644"/>
            </a:xfrm>
            <a:custGeom>
              <a:avLst/>
              <a:gdLst/>
              <a:ahLst/>
              <a:cxnLst/>
              <a:rect l="0" t="0" r="0" b="0"/>
              <a:pathLst>
                <a:path w="97278" h="293644">
                  <a:moveTo>
                    <a:pt x="9818" y="43457"/>
                  </a:moveTo>
                  <a:lnTo>
                    <a:pt x="9818" y="43457"/>
                  </a:lnTo>
                  <a:lnTo>
                    <a:pt x="16560" y="46828"/>
                  </a:lnTo>
                  <a:lnTo>
                    <a:pt x="18546" y="49232"/>
                  </a:lnTo>
                  <a:lnTo>
                    <a:pt x="20753" y="55666"/>
                  </a:lnTo>
                  <a:lnTo>
                    <a:pt x="17259" y="96143"/>
                  </a:lnTo>
                  <a:lnTo>
                    <a:pt x="13012" y="143705"/>
                  </a:lnTo>
                  <a:lnTo>
                    <a:pt x="10764" y="182757"/>
                  </a:lnTo>
                  <a:lnTo>
                    <a:pt x="6727" y="224509"/>
                  </a:lnTo>
                  <a:lnTo>
                    <a:pt x="3406" y="270609"/>
                  </a:lnTo>
                  <a:lnTo>
                    <a:pt x="0" y="288875"/>
                  </a:lnTo>
                  <a:lnTo>
                    <a:pt x="450" y="291735"/>
                  </a:lnTo>
                  <a:lnTo>
                    <a:pt x="1456" y="293643"/>
                  </a:lnTo>
                  <a:lnTo>
                    <a:pt x="2832" y="292797"/>
                  </a:lnTo>
                  <a:lnTo>
                    <a:pt x="6243" y="286214"/>
                  </a:lnTo>
                  <a:lnTo>
                    <a:pt x="16254" y="243634"/>
                  </a:lnTo>
                  <a:lnTo>
                    <a:pt x="22544" y="210954"/>
                  </a:lnTo>
                  <a:lnTo>
                    <a:pt x="26763" y="177872"/>
                  </a:lnTo>
                  <a:lnTo>
                    <a:pt x="30990" y="139651"/>
                  </a:lnTo>
                  <a:lnTo>
                    <a:pt x="37336" y="98691"/>
                  </a:lnTo>
                  <a:lnTo>
                    <a:pt x="47056" y="55197"/>
                  </a:lnTo>
                  <a:lnTo>
                    <a:pt x="62107" y="12765"/>
                  </a:lnTo>
                  <a:lnTo>
                    <a:pt x="69041" y="2299"/>
                  </a:lnTo>
                  <a:lnTo>
                    <a:pt x="71878" y="496"/>
                  </a:lnTo>
                  <a:lnTo>
                    <a:pt x="74475" y="0"/>
                  </a:lnTo>
                  <a:lnTo>
                    <a:pt x="76911" y="2491"/>
                  </a:lnTo>
                  <a:lnTo>
                    <a:pt x="91421" y="37818"/>
                  </a:lnTo>
                  <a:lnTo>
                    <a:pt x="97277" y="80130"/>
                  </a:lnTo>
                  <a:lnTo>
                    <a:pt x="95157" y="120000"/>
                  </a:lnTo>
                  <a:lnTo>
                    <a:pt x="79711" y="150019"/>
                  </a:lnTo>
                  <a:lnTo>
                    <a:pt x="35218" y="176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154"/>
            <p:cNvSpPr/>
            <p:nvPr>
              <p:custDataLst>
                <p:tags r:id="rId53"/>
              </p:custDataLst>
            </p:nvPr>
          </p:nvSpPr>
          <p:spPr>
            <a:xfrm>
              <a:off x="3613150" y="3745856"/>
              <a:ext cx="82551" cy="153045"/>
            </a:xfrm>
            <a:custGeom>
              <a:avLst/>
              <a:gdLst/>
              <a:ahLst/>
              <a:cxnLst/>
              <a:rect l="0" t="0" r="0" b="0"/>
              <a:pathLst>
                <a:path w="82551" h="153045">
                  <a:moveTo>
                    <a:pt x="82550" y="26044"/>
                  </a:moveTo>
                  <a:lnTo>
                    <a:pt x="82550" y="26044"/>
                  </a:lnTo>
                  <a:lnTo>
                    <a:pt x="76775" y="11541"/>
                  </a:lnTo>
                  <a:lnTo>
                    <a:pt x="70340" y="2900"/>
                  </a:lnTo>
                  <a:lnTo>
                    <a:pt x="66649" y="737"/>
                  </a:lnTo>
                  <a:lnTo>
                    <a:pt x="62777" y="0"/>
                  </a:lnTo>
                  <a:lnTo>
                    <a:pt x="58785" y="215"/>
                  </a:lnTo>
                  <a:lnTo>
                    <a:pt x="48704" y="7979"/>
                  </a:lnTo>
                  <a:lnTo>
                    <a:pt x="28357" y="35960"/>
                  </a:lnTo>
                  <a:lnTo>
                    <a:pt x="10224" y="83324"/>
                  </a:lnTo>
                  <a:lnTo>
                    <a:pt x="2496" y="127348"/>
                  </a:lnTo>
                  <a:lnTo>
                    <a:pt x="0" y="153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155"/>
            <p:cNvSpPr/>
            <p:nvPr>
              <p:custDataLst>
                <p:tags r:id="rId54"/>
              </p:custDataLst>
            </p:nvPr>
          </p:nvSpPr>
          <p:spPr>
            <a:xfrm>
              <a:off x="3568700" y="3738329"/>
              <a:ext cx="107951" cy="135172"/>
            </a:xfrm>
            <a:custGeom>
              <a:avLst/>
              <a:gdLst/>
              <a:ahLst/>
              <a:cxnLst/>
              <a:rect l="0" t="0" r="0" b="0"/>
              <a:pathLst>
                <a:path w="107951" h="13517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32638" y="46345"/>
                  </a:lnTo>
                  <a:lnTo>
                    <a:pt x="60696" y="86894"/>
                  </a:lnTo>
                  <a:lnTo>
                    <a:pt x="107950" y="1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156"/>
            <p:cNvSpPr/>
            <p:nvPr>
              <p:custDataLst>
                <p:tags r:id="rId55"/>
              </p:custDataLst>
            </p:nvPr>
          </p:nvSpPr>
          <p:spPr>
            <a:xfrm>
              <a:off x="3447664" y="3713876"/>
              <a:ext cx="121037" cy="145645"/>
            </a:xfrm>
            <a:custGeom>
              <a:avLst/>
              <a:gdLst/>
              <a:ahLst/>
              <a:cxnLst/>
              <a:rect l="0" t="0" r="0" b="0"/>
              <a:pathLst>
                <a:path w="121037" h="145645">
                  <a:moveTo>
                    <a:pt x="386" y="77074"/>
                  </a:moveTo>
                  <a:lnTo>
                    <a:pt x="386" y="77074"/>
                  </a:lnTo>
                  <a:lnTo>
                    <a:pt x="386" y="80445"/>
                  </a:lnTo>
                  <a:lnTo>
                    <a:pt x="1091" y="81438"/>
                  </a:lnTo>
                  <a:lnTo>
                    <a:pt x="2267" y="82100"/>
                  </a:lnTo>
                  <a:lnTo>
                    <a:pt x="3757" y="82541"/>
                  </a:lnTo>
                  <a:lnTo>
                    <a:pt x="15966" y="79791"/>
                  </a:lnTo>
                  <a:lnTo>
                    <a:pt x="32989" y="67766"/>
                  </a:lnTo>
                  <a:lnTo>
                    <a:pt x="48067" y="50798"/>
                  </a:lnTo>
                  <a:lnTo>
                    <a:pt x="58101" y="28993"/>
                  </a:lnTo>
                  <a:lnTo>
                    <a:pt x="59434" y="16664"/>
                  </a:lnTo>
                  <a:lnTo>
                    <a:pt x="58801" y="11401"/>
                  </a:lnTo>
                  <a:lnTo>
                    <a:pt x="56263" y="7186"/>
                  </a:lnTo>
                  <a:lnTo>
                    <a:pt x="47798" y="622"/>
                  </a:lnTo>
                  <a:lnTo>
                    <a:pt x="42577" y="0"/>
                  </a:lnTo>
                  <a:lnTo>
                    <a:pt x="31132" y="3073"/>
                  </a:lnTo>
                  <a:lnTo>
                    <a:pt x="20871" y="11023"/>
                  </a:lnTo>
                  <a:lnTo>
                    <a:pt x="11607" y="23729"/>
                  </a:lnTo>
                  <a:lnTo>
                    <a:pt x="2786" y="43487"/>
                  </a:lnTo>
                  <a:lnTo>
                    <a:pt x="0" y="78411"/>
                  </a:lnTo>
                  <a:lnTo>
                    <a:pt x="5859" y="99305"/>
                  </a:lnTo>
                  <a:lnTo>
                    <a:pt x="21058" y="125054"/>
                  </a:lnTo>
                  <a:lnTo>
                    <a:pt x="32151" y="137204"/>
                  </a:lnTo>
                  <a:lnTo>
                    <a:pt x="41785" y="142604"/>
                  </a:lnTo>
                  <a:lnTo>
                    <a:pt x="61884" y="145644"/>
                  </a:lnTo>
                  <a:lnTo>
                    <a:pt x="92456" y="143173"/>
                  </a:lnTo>
                  <a:lnTo>
                    <a:pt x="121036" y="127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SMARTInkShape-4157"/>
          <p:cNvSpPr/>
          <p:nvPr>
            <p:custDataLst>
              <p:tags r:id="rId7"/>
            </p:custDataLst>
          </p:nvPr>
        </p:nvSpPr>
        <p:spPr>
          <a:xfrm>
            <a:off x="4483100" y="3009900"/>
            <a:ext cx="5797551" cy="254001"/>
          </a:xfrm>
          <a:custGeom>
            <a:avLst/>
            <a:gdLst/>
            <a:ahLst/>
            <a:cxnLst/>
            <a:rect l="0" t="0" r="0" b="0"/>
            <a:pathLst>
              <a:path w="5797551" h="254001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1881" y="6907"/>
                </a:lnTo>
                <a:lnTo>
                  <a:pt x="8838" y="14927"/>
                </a:lnTo>
                <a:lnTo>
                  <a:pt x="21669" y="21199"/>
                </a:lnTo>
                <a:lnTo>
                  <a:pt x="66841" y="29873"/>
                </a:lnTo>
                <a:lnTo>
                  <a:pt x="104472" y="33075"/>
                </a:lnTo>
                <a:lnTo>
                  <a:pt x="151321" y="37107"/>
                </a:lnTo>
                <a:lnTo>
                  <a:pt x="195825" y="41177"/>
                </a:lnTo>
                <a:lnTo>
                  <a:pt x="229085" y="42995"/>
                </a:lnTo>
                <a:lnTo>
                  <a:pt x="273899" y="44019"/>
                </a:lnTo>
                <a:lnTo>
                  <a:pt x="318928" y="46204"/>
                </a:lnTo>
                <a:lnTo>
                  <a:pt x="354118" y="48757"/>
                </a:lnTo>
                <a:lnTo>
                  <a:pt x="401257" y="50900"/>
                </a:lnTo>
                <a:lnTo>
                  <a:pt x="441274" y="53902"/>
                </a:lnTo>
                <a:lnTo>
                  <a:pt x="486811" y="55706"/>
                </a:lnTo>
                <a:lnTo>
                  <a:pt x="531038" y="56508"/>
                </a:lnTo>
                <a:lnTo>
                  <a:pt x="564806" y="56865"/>
                </a:lnTo>
                <a:lnTo>
                  <a:pt x="610987" y="57065"/>
                </a:lnTo>
                <a:lnTo>
                  <a:pt x="655951" y="57124"/>
                </a:lnTo>
                <a:lnTo>
                  <a:pt x="700553" y="53772"/>
                </a:lnTo>
                <a:lnTo>
                  <a:pt x="732103" y="52121"/>
                </a:lnTo>
                <a:lnTo>
                  <a:pt x="764940" y="51387"/>
                </a:lnTo>
                <a:lnTo>
                  <a:pt x="798349" y="51061"/>
                </a:lnTo>
                <a:lnTo>
                  <a:pt x="832013" y="50916"/>
                </a:lnTo>
                <a:lnTo>
                  <a:pt x="865083" y="50146"/>
                </a:lnTo>
                <a:lnTo>
                  <a:pt x="912174" y="46451"/>
                </a:lnTo>
                <a:lnTo>
                  <a:pt x="944926" y="45339"/>
                </a:lnTo>
                <a:lnTo>
                  <a:pt x="978297" y="46727"/>
                </a:lnTo>
                <a:lnTo>
                  <a:pt x="1012649" y="48990"/>
                </a:lnTo>
                <a:lnTo>
                  <a:pt x="1049082" y="49995"/>
                </a:lnTo>
                <a:lnTo>
                  <a:pt x="1084561" y="50442"/>
                </a:lnTo>
                <a:lnTo>
                  <a:pt x="1119143" y="51346"/>
                </a:lnTo>
                <a:lnTo>
                  <a:pt x="1153328" y="54100"/>
                </a:lnTo>
                <a:lnTo>
                  <a:pt x="1187337" y="55794"/>
                </a:lnTo>
                <a:lnTo>
                  <a:pt x="1221972" y="56548"/>
                </a:lnTo>
                <a:lnTo>
                  <a:pt x="1258532" y="56882"/>
                </a:lnTo>
                <a:lnTo>
                  <a:pt x="1294066" y="58912"/>
                </a:lnTo>
                <a:lnTo>
                  <a:pt x="1329380" y="62166"/>
                </a:lnTo>
                <a:lnTo>
                  <a:pt x="1366241" y="65965"/>
                </a:lnTo>
                <a:lnTo>
                  <a:pt x="1403790" y="68123"/>
                </a:lnTo>
                <a:lnTo>
                  <a:pt x="1441646" y="69788"/>
                </a:lnTo>
                <a:lnTo>
                  <a:pt x="1479636" y="72880"/>
                </a:lnTo>
                <a:lnTo>
                  <a:pt x="1517689" y="74725"/>
                </a:lnTo>
                <a:lnTo>
                  <a:pt x="1555767" y="76250"/>
                </a:lnTo>
                <a:lnTo>
                  <a:pt x="1593858" y="79279"/>
                </a:lnTo>
                <a:lnTo>
                  <a:pt x="1631953" y="81096"/>
                </a:lnTo>
                <a:lnTo>
                  <a:pt x="1670052" y="81904"/>
                </a:lnTo>
                <a:lnTo>
                  <a:pt x="1708151" y="82263"/>
                </a:lnTo>
                <a:lnTo>
                  <a:pt x="1748131" y="84304"/>
                </a:lnTo>
                <a:lnTo>
                  <a:pt x="1789420" y="86857"/>
                </a:lnTo>
                <a:lnTo>
                  <a:pt x="1831289" y="87992"/>
                </a:lnTo>
                <a:lnTo>
                  <a:pt x="1873415" y="88496"/>
                </a:lnTo>
                <a:lnTo>
                  <a:pt x="1915657" y="88721"/>
                </a:lnTo>
                <a:lnTo>
                  <a:pt x="1957950" y="88820"/>
                </a:lnTo>
                <a:lnTo>
                  <a:pt x="2002146" y="88865"/>
                </a:lnTo>
                <a:lnTo>
                  <a:pt x="2046953" y="89590"/>
                </a:lnTo>
                <a:lnTo>
                  <a:pt x="2090386" y="92264"/>
                </a:lnTo>
                <a:lnTo>
                  <a:pt x="2135091" y="93923"/>
                </a:lnTo>
                <a:lnTo>
                  <a:pt x="2180829" y="95366"/>
                </a:lnTo>
                <a:lnTo>
                  <a:pt x="2227028" y="98359"/>
                </a:lnTo>
                <a:lnTo>
                  <a:pt x="2273431" y="100160"/>
                </a:lnTo>
                <a:lnTo>
                  <a:pt x="2319924" y="101665"/>
                </a:lnTo>
                <a:lnTo>
                  <a:pt x="2366459" y="104686"/>
                </a:lnTo>
                <a:lnTo>
                  <a:pt x="2411130" y="106500"/>
                </a:lnTo>
                <a:lnTo>
                  <a:pt x="2455914" y="108011"/>
                </a:lnTo>
                <a:lnTo>
                  <a:pt x="2479709" y="109402"/>
                </a:lnTo>
                <a:lnTo>
                  <a:pt x="2504039" y="111035"/>
                </a:lnTo>
                <a:lnTo>
                  <a:pt x="2528021" y="112123"/>
                </a:lnTo>
                <a:lnTo>
                  <a:pt x="2575363" y="113333"/>
                </a:lnTo>
                <a:lnTo>
                  <a:pt x="2622274" y="115752"/>
                </a:lnTo>
                <a:lnTo>
                  <a:pt x="2669700" y="118473"/>
                </a:lnTo>
                <a:lnTo>
                  <a:pt x="2694199" y="119199"/>
                </a:lnTo>
                <a:lnTo>
                  <a:pt x="2719000" y="119682"/>
                </a:lnTo>
                <a:lnTo>
                  <a:pt x="2744000" y="120710"/>
                </a:lnTo>
                <a:lnTo>
                  <a:pt x="2769133" y="122101"/>
                </a:lnTo>
                <a:lnTo>
                  <a:pt x="2794356" y="123734"/>
                </a:lnTo>
                <a:lnTo>
                  <a:pt x="2819636" y="124823"/>
                </a:lnTo>
                <a:lnTo>
                  <a:pt x="2844957" y="125548"/>
                </a:lnTo>
                <a:lnTo>
                  <a:pt x="2870305" y="126032"/>
                </a:lnTo>
                <a:lnTo>
                  <a:pt x="2896375" y="126355"/>
                </a:lnTo>
                <a:lnTo>
                  <a:pt x="2922928" y="126570"/>
                </a:lnTo>
                <a:lnTo>
                  <a:pt x="2949802" y="126713"/>
                </a:lnTo>
                <a:lnTo>
                  <a:pt x="2976890" y="127514"/>
                </a:lnTo>
                <a:lnTo>
                  <a:pt x="3004121" y="128754"/>
                </a:lnTo>
                <a:lnTo>
                  <a:pt x="3031448" y="130286"/>
                </a:lnTo>
                <a:lnTo>
                  <a:pt x="3058837" y="131307"/>
                </a:lnTo>
                <a:lnTo>
                  <a:pt x="3086268" y="131988"/>
                </a:lnTo>
                <a:lnTo>
                  <a:pt x="3113729" y="132442"/>
                </a:lnTo>
                <a:lnTo>
                  <a:pt x="3141914" y="132744"/>
                </a:lnTo>
                <a:lnTo>
                  <a:pt x="3170582" y="132947"/>
                </a:lnTo>
                <a:lnTo>
                  <a:pt x="3199571" y="133081"/>
                </a:lnTo>
                <a:lnTo>
                  <a:pt x="3227363" y="133876"/>
                </a:lnTo>
                <a:lnTo>
                  <a:pt x="3254359" y="135112"/>
                </a:lnTo>
                <a:lnTo>
                  <a:pt x="3280821" y="136641"/>
                </a:lnTo>
                <a:lnTo>
                  <a:pt x="3308342" y="137661"/>
                </a:lnTo>
                <a:lnTo>
                  <a:pt x="3336567" y="138341"/>
                </a:lnTo>
                <a:lnTo>
                  <a:pt x="3365261" y="138794"/>
                </a:lnTo>
                <a:lnTo>
                  <a:pt x="3394268" y="139802"/>
                </a:lnTo>
                <a:lnTo>
                  <a:pt x="3423485" y="141179"/>
                </a:lnTo>
                <a:lnTo>
                  <a:pt x="3452840" y="142803"/>
                </a:lnTo>
                <a:lnTo>
                  <a:pt x="3481582" y="143885"/>
                </a:lnTo>
                <a:lnTo>
                  <a:pt x="3509916" y="144606"/>
                </a:lnTo>
                <a:lnTo>
                  <a:pt x="3537977" y="145088"/>
                </a:lnTo>
                <a:lnTo>
                  <a:pt x="3566563" y="145409"/>
                </a:lnTo>
                <a:lnTo>
                  <a:pt x="3595498" y="145623"/>
                </a:lnTo>
                <a:lnTo>
                  <a:pt x="3624665" y="145764"/>
                </a:lnTo>
                <a:lnTo>
                  <a:pt x="3654693" y="146565"/>
                </a:lnTo>
                <a:lnTo>
                  <a:pt x="3685295" y="147805"/>
                </a:lnTo>
                <a:lnTo>
                  <a:pt x="3716280" y="149336"/>
                </a:lnTo>
                <a:lnTo>
                  <a:pt x="3746814" y="151063"/>
                </a:lnTo>
                <a:lnTo>
                  <a:pt x="3777049" y="152920"/>
                </a:lnTo>
                <a:lnTo>
                  <a:pt x="3807082" y="154863"/>
                </a:lnTo>
                <a:lnTo>
                  <a:pt x="3837688" y="156159"/>
                </a:lnTo>
                <a:lnTo>
                  <a:pt x="3868675" y="157022"/>
                </a:lnTo>
                <a:lnTo>
                  <a:pt x="3899916" y="157598"/>
                </a:lnTo>
                <a:lnTo>
                  <a:pt x="3931328" y="158688"/>
                </a:lnTo>
                <a:lnTo>
                  <a:pt x="3962852" y="160119"/>
                </a:lnTo>
                <a:lnTo>
                  <a:pt x="3994452" y="161780"/>
                </a:lnTo>
                <a:lnTo>
                  <a:pt x="4025395" y="162886"/>
                </a:lnTo>
                <a:lnTo>
                  <a:pt x="4055902" y="163625"/>
                </a:lnTo>
                <a:lnTo>
                  <a:pt x="4086119" y="164116"/>
                </a:lnTo>
                <a:lnTo>
                  <a:pt x="4116846" y="165149"/>
                </a:lnTo>
                <a:lnTo>
                  <a:pt x="4147913" y="166544"/>
                </a:lnTo>
                <a:lnTo>
                  <a:pt x="4179209" y="168179"/>
                </a:lnTo>
                <a:lnTo>
                  <a:pt x="4210656" y="169270"/>
                </a:lnTo>
                <a:lnTo>
                  <a:pt x="4242204" y="169996"/>
                </a:lnTo>
                <a:lnTo>
                  <a:pt x="4273819" y="170481"/>
                </a:lnTo>
                <a:lnTo>
                  <a:pt x="4305480" y="171510"/>
                </a:lnTo>
                <a:lnTo>
                  <a:pt x="4337169" y="172901"/>
                </a:lnTo>
                <a:lnTo>
                  <a:pt x="4368880" y="174534"/>
                </a:lnTo>
                <a:lnTo>
                  <a:pt x="4399897" y="175623"/>
                </a:lnTo>
                <a:lnTo>
                  <a:pt x="4430454" y="176349"/>
                </a:lnTo>
                <a:lnTo>
                  <a:pt x="4460703" y="176832"/>
                </a:lnTo>
                <a:lnTo>
                  <a:pt x="4491451" y="177860"/>
                </a:lnTo>
                <a:lnTo>
                  <a:pt x="4522534" y="179251"/>
                </a:lnTo>
                <a:lnTo>
                  <a:pt x="4553839" y="180884"/>
                </a:lnTo>
                <a:lnTo>
                  <a:pt x="4584588" y="181973"/>
                </a:lnTo>
                <a:lnTo>
                  <a:pt x="4614963" y="182698"/>
                </a:lnTo>
                <a:lnTo>
                  <a:pt x="4645092" y="183182"/>
                </a:lnTo>
                <a:lnTo>
                  <a:pt x="4675762" y="184210"/>
                </a:lnTo>
                <a:lnTo>
                  <a:pt x="4706790" y="185601"/>
                </a:lnTo>
                <a:lnTo>
                  <a:pt x="4738060" y="187234"/>
                </a:lnTo>
                <a:lnTo>
                  <a:pt x="4770901" y="188323"/>
                </a:lnTo>
                <a:lnTo>
                  <a:pt x="4804790" y="189048"/>
                </a:lnTo>
                <a:lnTo>
                  <a:pt x="4839377" y="189532"/>
                </a:lnTo>
                <a:lnTo>
                  <a:pt x="4873017" y="189855"/>
                </a:lnTo>
                <a:lnTo>
                  <a:pt x="4906028" y="190070"/>
                </a:lnTo>
                <a:lnTo>
                  <a:pt x="4938618" y="190213"/>
                </a:lnTo>
                <a:lnTo>
                  <a:pt x="4970223" y="191014"/>
                </a:lnTo>
                <a:lnTo>
                  <a:pt x="5001171" y="192254"/>
                </a:lnTo>
                <a:lnTo>
                  <a:pt x="5031681" y="193786"/>
                </a:lnTo>
                <a:lnTo>
                  <a:pt x="5062603" y="195513"/>
                </a:lnTo>
                <a:lnTo>
                  <a:pt x="5093802" y="197370"/>
                </a:lnTo>
                <a:lnTo>
                  <a:pt x="5125185" y="199313"/>
                </a:lnTo>
                <a:lnTo>
                  <a:pt x="5155985" y="200609"/>
                </a:lnTo>
                <a:lnTo>
                  <a:pt x="5186396" y="201473"/>
                </a:lnTo>
                <a:lnTo>
                  <a:pt x="5216547" y="202048"/>
                </a:lnTo>
                <a:lnTo>
                  <a:pt x="5245820" y="203138"/>
                </a:lnTo>
                <a:lnTo>
                  <a:pt x="5274508" y="204569"/>
                </a:lnTo>
                <a:lnTo>
                  <a:pt x="5302805" y="206230"/>
                </a:lnTo>
                <a:lnTo>
                  <a:pt x="5330843" y="208042"/>
                </a:lnTo>
                <a:lnTo>
                  <a:pt x="5358706" y="209956"/>
                </a:lnTo>
                <a:lnTo>
                  <a:pt x="5386454" y="211937"/>
                </a:lnTo>
                <a:lnTo>
                  <a:pt x="5413419" y="213964"/>
                </a:lnTo>
                <a:lnTo>
                  <a:pt x="5439862" y="216020"/>
                </a:lnTo>
                <a:lnTo>
                  <a:pt x="5465958" y="218097"/>
                </a:lnTo>
                <a:lnTo>
                  <a:pt x="5511886" y="222285"/>
                </a:lnTo>
                <a:lnTo>
                  <a:pt x="5554878" y="226499"/>
                </a:lnTo>
                <a:lnTo>
                  <a:pt x="5599854" y="230723"/>
                </a:lnTo>
                <a:lnTo>
                  <a:pt x="5641952" y="234953"/>
                </a:lnTo>
                <a:lnTo>
                  <a:pt x="5681122" y="239890"/>
                </a:lnTo>
                <a:lnTo>
                  <a:pt x="5717347" y="246788"/>
                </a:lnTo>
                <a:lnTo>
                  <a:pt x="5797550" y="254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781"/>
          <p:cNvGrpSpPr/>
          <p:nvPr/>
        </p:nvGrpSpPr>
        <p:grpSpPr>
          <a:xfrm>
            <a:off x="2051793" y="4465294"/>
            <a:ext cx="1176804" cy="519457"/>
            <a:chOff x="2051793" y="4465294"/>
            <a:chExt cx="1176804" cy="519457"/>
          </a:xfrm>
        </p:grpSpPr>
        <p:sp>
          <p:nvSpPr>
            <p:cNvPr id="129" name="SMARTInkShape-4158"/>
            <p:cNvSpPr/>
            <p:nvPr>
              <p:custDataLst>
                <p:tags r:id="rId35"/>
              </p:custDataLst>
            </p:nvPr>
          </p:nvSpPr>
          <p:spPr>
            <a:xfrm>
              <a:off x="2870495" y="4577314"/>
              <a:ext cx="81373" cy="286787"/>
            </a:xfrm>
            <a:custGeom>
              <a:avLst/>
              <a:gdLst/>
              <a:ahLst/>
              <a:cxnLst/>
              <a:rect l="0" t="0" r="0" b="0"/>
              <a:pathLst>
                <a:path w="81373" h="286787">
                  <a:moveTo>
                    <a:pt x="75905" y="20086"/>
                  </a:moveTo>
                  <a:lnTo>
                    <a:pt x="75905" y="20086"/>
                  </a:lnTo>
                  <a:lnTo>
                    <a:pt x="79276" y="20086"/>
                  </a:lnTo>
                  <a:lnTo>
                    <a:pt x="80269" y="18675"/>
                  </a:lnTo>
                  <a:lnTo>
                    <a:pt x="81372" y="13344"/>
                  </a:lnTo>
                  <a:lnTo>
                    <a:pt x="78622" y="2409"/>
                  </a:lnTo>
                  <a:lnTo>
                    <a:pt x="76306" y="540"/>
                  </a:lnTo>
                  <a:lnTo>
                    <a:pt x="73350" y="0"/>
                  </a:lnTo>
                  <a:lnTo>
                    <a:pt x="64892" y="1987"/>
                  </a:lnTo>
                  <a:lnTo>
                    <a:pt x="46379" y="11038"/>
                  </a:lnTo>
                  <a:lnTo>
                    <a:pt x="30849" y="28621"/>
                  </a:lnTo>
                  <a:lnTo>
                    <a:pt x="7256" y="63543"/>
                  </a:lnTo>
                  <a:lnTo>
                    <a:pt x="1196" y="98390"/>
                  </a:lnTo>
                  <a:lnTo>
                    <a:pt x="0" y="145777"/>
                  </a:lnTo>
                  <a:lnTo>
                    <a:pt x="4127" y="193263"/>
                  </a:lnTo>
                  <a:lnTo>
                    <a:pt x="5674" y="238914"/>
                  </a:lnTo>
                  <a:lnTo>
                    <a:pt x="11500" y="282451"/>
                  </a:lnTo>
                  <a:lnTo>
                    <a:pt x="12508" y="283895"/>
                  </a:lnTo>
                  <a:lnTo>
                    <a:pt x="18755" y="286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159"/>
            <p:cNvSpPr/>
            <p:nvPr>
              <p:custDataLst>
                <p:tags r:id="rId36"/>
              </p:custDataLst>
            </p:nvPr>
          </p:nvSpPr>
          <p:spPr>
            <a:xfrm>
              <a:off x="2679700" y="4549579"/>
              <a:ext cx="146051" cy="162122"/>
            </a:xfrm>
            <a:custGeom>
              <a:avLst/>
              <a:gdLst/>
              <a:ahLst/>
              <a:cxnLst/>
              <a:rect l="0" t="0" r="0" b="0"/>
              <a:pathLst>
                <a:path w="146051" h="1621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1123"/>
                  </a:lnTo>
                  <a:lnTo>
                    <a:pt x="5467" y="8016"/>
                  </a:lnTo>
                  <a:lnTo>
                    <a:pt x="16201" y="23797"/>
                  </a:lnTo>
                  <a:lnTo>
                    <a:pt x="61014" y="70610"/>
                  </a:lnTo>
                  <a:lnTo>
                    <a:pt x="103770" y="116628"/>
                  </a:lnTo>
                  <a:lnTo>
                    <a:pt x="14605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160"/>
            <p:cNvSpPr/>
            <p:nvPr>
              <p:custDataLst>
                <p:tags r:id="rId37"/>
              </p:custDataLst>
            </p:nvPr>
          </p:nvSpPr>
          <p:spPr>
            <a:xfrm>
              <a:off x="2330821" y="4465294"/>
              <a:ext cx="209180" cy="410268"/>
            </a:xfrm>
            <a:custGeom>
              <a:avLst/>
              <a:gdLst/>
              <a:ahLst/>
              <a:cxnLst/>
              <a:rect l="0" t="0" r="0" b="0"/>
              <a:pathLst>
                <a:path w="209180" h="410268">
                  <a:moveTo>
                    <a:pt x="209179" y="24156"/>
                  </a:moveTo>
                  <a:lnTo>
                    <a:pt x="209179" y="24156"/>
                  </a:lnTo>
                  <a:lnTo>
                    <a:pt x="209179" y="15317"/>
                  </a:lnTo>
                  <a:lnTo>
                    <a:pt x="207297" y="11291"/>
                  </a:lnTo>
                  <a:lnTo>
                    <a:pt x="205808" y="9229"/>
                  </a:lnTo>
                  <a:lnTo>
                    <a:pt x="196970" y="2957"/>
                  </a:lnTo>
                  <a:lnTo>
                    <a:pt x="182043" y="0"/>
                  </a:lnTo>
                  <a:lnTo>
                    <a:pt x="137985" y="5827"/>
                  </a:lnTo>
                  <a:lnTo>
                    <a:pt x="107181" y="15433"/>
                  </a:lnTo>
                  <a:lnTo>
                    <a:pt x="68538" y="37642"/>
                  </a:lnTo>
                  <a:lnTo>
                    <a:pt x="52423" y="52767"/>
                  </a:lnTo>
                  <a:lnTo>
                    <a:pt x="39809" y="72929"/>
                  </a:lnTo>
                  <a:lnTo>
                    <a:pt x="33877" y="96776"/>
                  </a:lnTo>
                  <a:lnTo>
                    <a:pt x="31872" y="138141"/>
                  </a:lnTo>
                  <a:lnTo>
                    <a:pt x="31476" y="174534"/>
                  </a:lnTo>
                  <a:lnTo>
                    <a:pt x="29526" y="211470"/>
                  </a:lnTo>
                  <a:lnTo>
                    <a:pt x="22546" y="254714"/>
                  </a:lnTo>
                  <a:lnTo>
                    <a:pt x="14373" y="298847"/>
                  </a:lnTo>
                  <a:lnTo>
                    <a:pt x="5965" y="340804"/>
                  </a:lnTo>
                  <a:lnTo>
                    <a:pt x="1506" y="362335"/>
                  </a:lnTo>
                  <a:lnTo>
                    <a:pt x="0" y="388152"/>
                  </a:lnTo>
                  <a:lnTo>
                    <a:pt x="1993" y="393114"/>
                  </a:lnTo>
                  <a:lnTo>
                    <a:pt x="9852" y="402391"/>
                  </a:lnTo>
                  <a:lnTo>
                    <a:pt x="22282" y="407455"/>
                  </a:lnTo>
                  <a:lnTo>
                    <a:pt x="67967" y="410267"/>
                  </a:lnTo>
                  <a:lnTo>
                    <a:pt x="105406" y="406984"/>
                  </a:lnTo>
                  <a:lnTo>
                    <a:pt x="190129" y="386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161"/>
            <p:cNvSpPr/>
            <p:nvPr>
              <p:custDataLst>
                <p:tags r:id="rId38"/>
              </p:custDataLst>
            </p:nvPr>
          </p:nvSpPr>
          <p:spPr>
            <a:xfrm>
              <a:off x="2071865" y="4679950"/>
              <a:ext cx="163336" cy="41759"/>
            </a:xfrm>
            <a:custGeom>
              <a:avLst/>
              <a:gdLst/>
              <a:ahLst/>
              <a:cxnLst/>
              <a:rect l="0" t="0" r="0" b="0"/>
              <a:pathLst>
                <a:path w="163336" h="41759">
                  <a:moveTo>
                    <a:pt x="10935" y="38100"/>
                  </a:moveTo>
                  <a:lnTo>
                    <a:pt x="10935" y="38100"/>
                  </a:lnTo>
                  <a:lnTo>
                    <a:pt x="4193" y="41471"/>
                  </a:lnTo>
                  <a:lnTo>
                    <a:pt x="2207" y="41758"/>
                  </a:lnTo>
                  <a:lnTo>
                    <a:pt x="883" y="41244"/>
                  </a:lnTo>
                  <a:lnTo>
                    <a:pt x="0" y="40196"/>
                  </a:lnTo>
                  <a:lnTo>
                    <a:pt x="6545" y="37150"/>
                  </a:lnTo>
                  <a:lnTo>
                    <a:pt x="48143" y="26686"/>
                  </a:lnTo>
                  <a:lnTo>
                    <a:pt x="93805" y="15881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162"/>
            <p:cNvSpPr/>
            <p:nvPr>
              <p:custDataLst>
                <p:tags r:id="rId39"/>
              </p:custDataLst>
            </p:nvPr>
          </p:nvSpPr>
          <p:spPr>
            <a:xfrm>
              <a:off x="2051793" y="4489711"/>
              <a:ext cx="189758" cy="359007"/>
            </a:xfrm>
            <a:custGeom>
              <a:avLst/>
              <a:gdLst/>
              <a:ahLst/>
              <a:cxnLst/>
              <a:rect l="0" t="0" r="0" b="0"/>
              <a:pathLst>
                <a:path w="189758" h="359007">
                  <a:moveTo>
                    <a:pt x="145307" y="6089"/>
                  </a:moveTo>
                  <a:lnTo>
                    <a:pt x="145307" y="6089"/>
                  </a:lnTo>
                  <a:lnTo>
                    <a:pt x="148678" y="6089"/>
                  </a:lnTo>
                  <a:lnTo>
                    <a:pt x="152215" y="4207"/>
                  </a:lnTo>
                  <a:lnTo>
                    <a:pt x="156138" y="1725"/>
                  </a:lnTo>
                  <a:lnTo>
                    <a:pt x="160903" y="327"/>
                  </a:lnTo>
                  <a:lnTo>
                    <a:pt x="160643" y="131"/>
                  </a:lnTo>
                  <a:lnTo>
                    <a:pt x="159764" y="0"/>
                  </a:lnTo>
                  <a:lnTo>
                    <a:pt x="112524" y="14949"/>
                  </a:lnTo>
                  <a:lnTo>
                    <a:pt x="66044" y="30400"/>
                  </a:lnTo>
                  <a:lnTo>
                    <a:pt x="36842" y="45747"/>
                  </a:lnTo>
                  <a:lnTo>
                    <a:pt x="24663" y="57581"/>
                  </a:lnTo>
                  <a:lnTo>
                    <a:pt x="11959" y="81789"/>
                  </a:lnTo>
                  <a:lnTo>
                    <a:pt x="3021" y="113891"/>
                  </a:lnTo>
                  <a:lnTo>
                    <a:pt x="0" y="156343"/>
                  </a:lnTo>
                  <a:lnTo>
                    <a:pt x="2848" y="194855"/>
                  </a:lnTo>
                  <a:lnTo>
                    <a:pt x="8160" y="230804"/>
                  </a:lnTo>
                  <a:lnTo>
                    <a:pt x="14203" y="270540"/>
                  </a:lnTo>
                  <a:lnTo>
                    <a:pt x="23833" y="310223"/>
                  </a:lnTo>
                  <a:lnTo>
                    <a:pt x="35623" y="335307"/>
                  </a:lnTo>
                  <a:lnTo>
                    <a:pt x="54796" y="351677"/>
                  </a:lnTo>
                  <a:lnTo>
                    <a:pt x="70272" y="357240"/>
                  </a:lnTo>
                  <a:lnTo>
                    <a:pt x="88675" y="359006"/>
                  </a:lnTo>
                  <a:lnTo>
                    <a:pt x="126097" y="356034"/>
                  </a:lnTo>
                  <a:lnTo>
                    <a:pt x="189757" y="33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163"/>
            <p:cNvSpPr/>
            <p:nvPr>
              <p:custDataLst>
                <p:tags r:id="rId40"/>
              </p:custDataLst>
            </p:nvPr>
          </p:nvSpPr>
          <p:spPr>
            <a:xfrm>
              <a:off x="2933700" y="4512058"/>
              <a:ext cx="294897" cy="472693"/>
            </a:xfrm>
            <a:custGeom>
              <a:avLst/>
              <a:gdLst/>
              <a:ahLst/>
              <a:cxnLst/>
              <a:rect l="0" t="0" r="0" b="0"/>
              <a:pathLst>
                <a:path w="294897" h="472693">
                  <a:moveTo>
                    <a:pt x="152400" y="28192"/>
                  </a:moveTo>
                  <a:lnTo>
                    <a:pt x="152400" y="28192"/>
                  </a:lnTo>
                  <a:lnTo>
                    <a:pt x="146933" y="28192"/>
                  </a:lnTo>
                  <a:lnTo>
                    <a:pt x="162139" y="18758"/>
                  </a:lnTo>
                  <a:lnTo>
                    <a:pt x="206434" y="7177"/>
                  </a:lnTo>
                  <a:lnTo>
                    <a:pt x="245205" y="0"/>
                  </a:lnTo>
                  <a:lnTo>
                    <a:pt x="273580" y="3062"/>
                  </a:lnTo>
                  <a:lnTo>
                    <a:pt x="286456" y="9027"/>
                  </a:lnTo>
                  <a:lnTo>
                    <a:pt x="290454" y="14004"/>
                  </a:lnTo>
                  <a:lnTo>
                    <a:pt x="294896" y="27060"/>
                  </a:lnTo>
                  <a:lnTo>
                    <a:pt x="287609" y="72941"/>
                  </a:lnTo>
                  <a:lnTo>
                    <a:pt x="276580" y="112242"/>
                  </a:lnTo>
                  <a:lnTo>
                    <a:pt x="265081" y="158302"/>
                  </a:lnTo>
                  <a:lnTo>
                    <a:pt x="256891" y="202837"/>
                  </a:lnTo>
                  <a:lnTo>
                    <a:pt x="250702" y="241746"/>
                  </a:lnTo>
                  <a:lnTo>
                    <a:pt x="250134" y="288418"/>
                  </a:lnTo>
                  <a:lnTo>
                    <a:pt x="256618" y="329192"/>
                  </a:lnTo>
                  <a:lnTo>
                    <a:pt x="274100" y="374563"/>
                  </a:lnTo>
                  <a:lnTo>
                    <a:pt x="277044" y="385805"/>
                  </a:lnTo>
                  <a:lnTo>
                    <a:pt x="275713" y="390779"/>
                  </a:lnTo>
                  <a:lnTo>
                    <a:pt x="268589" y="400068"/>
                  </a:lnTo>
                  <a:lnTo>
                    <a:pt x="232971" y="416824"/>
                  </a:lnTo>
                  <a:lnTo>
                    <a:pt x="193532" y="429540"/>
                  </a:lnTo>
                  <a:lnTo>
                    <a:pt x="155885" y="441326"/>
                  </a:lnTo>
                  <a:lnTo>
                    <a:pt x="109688" y="451874"/>
                  </a:lnTo>
                  <a:lnTo>
                    <a:pt x="74150" y="457796"/>
                  </a:lnTo>
                  <a:lnTo>
                    <a:pt x="37189" y="465130"/>
                  </a:lnTo>
                  <a:lnTo>
                    <a:pt x="0" y="472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782"/>
          <p:cNvGrpSpPr/>
          <p:nvPr/>
        </p:nvGrpSpPr>
        <p:grpSpPr>
          <a:xfrm>
            <a:off x="3709283" y="4679950"/>
            <a:ext cx="284868" cy="203155"/>
            <a:chOff x="3709283" y="4679950"/>
            <a:chExt cx="284868" cy="203155"/>
          </a:xfrm>
        </p:grpSpPr>
        <p:sp>
          <p:nvSpPr>
            <p:cNvPr id="136" name="SMARTInkShape-4164"/>
            <p:cNvSpPr/>
            <p:nvPr>
              <p:custDataLst>
                <p:tags r:id="rId33"/>
              </p:custDataLst>
            </p:nvPr>
          </p:nvSpPr>
          <p:spPr>
            <a:xfrm>
              <a:off x="3709283" y="4679950"/>
              <a:ext cx="253118" cy="37218"/>
            </a:xfrm>
            <a:custGeom>
              <a:avLst/>
              <a:gdLst/>
              <a:ahLst/>
              <a:cxnLst/>
              <a:rect l="0" t="0" r="0" b="0"/>
              <a:pathLst>
                <a:path w="253118" h="37218">
                  <a:moveTo>
                    <a:pt x="5467" y="31750"/>
                  </a:moveTo>
                  <a:lnTo>
                    <a:pt x="5467" y="31750"/>
                  </a:lnTo>
                  <a:lnTo>
                    <a:pt x="0" y="37217"/>
                  </a:lnTo>
                  <a:lnTo>
                    <a:pt x="21686" y="29197"/>
                  </a:lnTo>
                  <a:lnTo>
                    <a:pt x="58407" y="25820"/>
                  </a:lnTo>
                  <a:lnTo>
                    <a:pt x="101899" y="20664"/>
                  </a:lnTo>
                  <a:lnTo>
                    <a:pt x="136737" y="15373"/>
                  </a:lnTo>
                  <a:lnTo>
                    <a:pt x="178731" y="12786"/>
                  </a:lnTo>
                  <a:lnTo>
                    <a:pt x="253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165"/>
            <p:cNvSpPr/>
            <p:nvPr>
              <p:custDataLst>
                <p:tags r:id="rId34"/>
              </p:custDataLst>
            </p:nvPr>
          </p:nvSpPr>
          <p:spPr>
            <a:xfrm>
              <a:off x="3722175" y="4851400"/>
              <a:ext cx="271976" cy="31705"/>
            </a:xfrm>
            <a:custGeom>
              <a:avLst/>
              <a:gdLst/>
              <a:ahLst/>
              <a:cxnLst/>
              <a:rect l="0" t="0" r="0" b="0"/>
              <a:pathLst>
                <a:path w="271976" h="31705">
                  <a:moveTo>
                    <a:pt x="30675" y="0"/>
                  </a:moveTo>
                  <a:lnTo>
                    <a:pt x="30675" y="0"/>
                  </a:lnTo>
                  <a:lnTo>
                    <a:pt x="6256" y="15580"/>
                  </a:lnTo>
                  <a:lnTo>
                    <a:pt x="2401" y="19559"/>
                  </a:lnTo>
                  <a:lnTo>
                    <a:pt x="537" y="22917"/>
                  </a:lnTo>
                  <a:lnTo>
                    <a:pt x="0" y="25861"/>
                  </a:lnTo>
                  <a:lnTo>
                    <a:pt x="3169" y="27824"/>
                  </a:lnTo>
                  <a:lnTo>
                    <a:pt x="49953" y="31233"/>
                  </a:lnTo>
                  <a:lnTo>
                    <a:pt x="94664" y="31648"/>
                  </a:lnTo>
                  <a:lnTo>
                    <a:pt x="128494" y="31704"/>
                  </a:lnTo>
                  <a:lnTo>
                    <a:pt x="167048" y="29849"/>
                  </a:lnTo>
                  <a:lnTo>
                    <a:pt x="202763" y="26671"/>
                  </a:lnTo>
                  <a:lnTo>
                    <a:pt x="2719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783"/>
          <p:cNvGrpSpPr/>
          <p:nvPr/>
        </p:nvGrpSpPr>
        <p:grpSpPr>
          <a:xfrm>
            <a:off x="4534162" y="4478150"/>
            <a:ext cx="247389" cy="923288"/>
            <a:chOff x="4534162" y="4478150"/>
            <a:chExt cx="247389" cy="923288"/>
          </a:xfrm>
        </p:grpSpPr>
        <p:sp>
          <p:nvSpPr>
            <p:cNvPr id="139" name="SMARTInkShape-4166"/>
            <p:cNvSpPr/>
            <p:nvPr>
              <p:custDataLst>
                <p:tags r:id="rId31"/>
              </p:custDataLst>
            </p:nvPr>
          </p:nvSpPr>
          <p:spPr>
            <a:xfrm>
              <a:off x="4618668" y="4478150"/>
              <a:ext cx="117289" cy="599266"/>
            </a:xfrm>
            <a:custGeom>
              <a:avLst/>
              <a:gdLst/>
              <a:ahLst/>
              <a:cxnLst/>
              <a:rect l="0" t="0" r="0" b="0"/>
              <a:pathLst>
                <a:path w="117289" h="599266">
                  <a:moveTo>
                    <a:pt x="105732" y="36700"/>
                  </a:moveTo>
                  <a:lnTo>
                    <a:pt x="105732" y="36700"/>
                  </a:lnTo>
                  <a:lnTo>
                    <a:pt x="106437" y="30219"/>
                  </a:lnTo>
                  <a:lnTo>
                    <a:pt x="110801" y="17141"/>
                  </a:lnTo>
                  <a:lnTo>
                    <a:pt x="116716" y="5685"/>
                  </a:lnTo>
                  <a:lnTo>
                    <a:pt x="117288" y="3323"/>
                  </a:lnTo>
                  <a:lnTo>
                    <a:pt x="116258" y="1749"/>
                  </a:lnTo>
                  <a:lnTo>
                    <a:pt x="111351" y="0"/>
                  </a:lnTo>
                  <a:lnTo>
                    <a:pt x="104466" y="1103"/>
                  </a:lnTo>
                  <a:lnTo>
                    <a:pt x="100655" y="2386"/>
                  </a:lnTo>
                  <a:lnTo>
                    <a:pt x="70557" y="24498"/>
                  </a:lnTo>
                  <a:lnTo>
                    <a:pt x="41781" y="64117"/>
                  </a:lnTo>
                  <a:lnTo>
                    <a:pt x="16743" y="108203"/>
                  </a:lnTo>
                  <a:lnTo>
                    <a:pt x="5917" y="149654"/>
                  </a:lnTo>
                  <a:lnTo>
                    <a:pt x="506" y="186976"/>
                  </a:lnTo>
                  <a:lnTo>
                    <a:pt x="0" y="219672"/>
                  </a:lnTo>
                  <a:lnTo>
                    <a:pt x="8160" y="263148"/>
                  </a:lnTo>
                  <a:lnTo>
                    <a:pt x="19515" y="305506"/>
                  </a:lnTo>
                  <a:lnTo>
                    <a:pt x="32522" y="339694"/>
                  </a:lnTo>
                  <a:lnTo>
                    <a:pt x="49468" y="383612"/>
                  </a:lnTo>
                  <a:lnTo>
                    <a:pt x="66483" y="425395"/>
                  </a:lnTo>
                  <a:lnTo>
                    <a:pt x="81150" y="467433"/>
                  </a:lnTo>
                  <a:lnTo>
                    <a:pt x="86340" y="494131"/>
                  </a:lnTo>
                  <a:lnTo>
                    <a:pt x="80623" y="534812"/>
                  </a:lnTo>
                  <a:lnTo>
                    <a:pt x="60876" y="577151"/>
                  </a:lnTo>
                  <a:lnTo>
                    <a:pt x="46580" y="592336"/>
                  </a:lnTo>
                  <a:lnTo>
                    <a:pt x="34993" y="597622"/>
                  </a:lnTo>
                  <a:lnTo>
                    <a:pt x="24198" y="599265"/>
                  </a:lnTo>
                  <a:lnTo>
                    <a:pt x="10482" y="595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167"/>
            <p:cNvSpPr/>
            <p:nvPr>
              <p:custDataLst>
                <p:tags r:id="rId32"/>
              </p:custDataLst>
            </p:nvPr>
          </p:nvSpPr>
          <p:spPr>
            <a:xfrm>
              <a:off x="4534162" y="5239894"/>
              <a:ext cx="247389" cy="161544"/>
            </a:xfrm>
            <a:custGeom>
              <a:avLst/>
              <a:gdLst/>
              <a:ahLst/>
              <a:cxnLst/>
              <a:rect l="0" t="0" r="0" b="0"/>
              <a:pathLst>
                <a:path w="247389" h="161544">
                  <a:moveTo>
                    <a:pt x="6088" y="11556"/>
                  </a:moveTo>
                  <a:lnTo>
                    <a:pt x="6088" y="11556"/>
                  </a:lnTo>
                  <a:lnTo>
                    <a:pt x="621" y="11556"/>
                  </a:lnTo>
                  <a:lnTo>
                    <a:pt x="326" y="10851"/>
                  </a:lnTo>
                  <a:lnTo>
                    <a:pt x="0" y="8185"/>
                  </a:lnTo>
                  <a:lnTo>
                    <a:pt x="1736" y="4649"/>
                  </a:lnTo>
                  <a:lnTo>
                    <a:pt x="3187" y="2717"/>
                  </a:lnTo>
                  <a:lnTo>
                    <a:pt x="8561" y="572"/>
                  </a:lnTo>
                  <a:lnTo>
                    <a:pt x="11970" y="0"/>
                  </a:lnTo>
                  <a:lnTo>
                    <a:pt x="26881" y="2566"/>
                  </a:lnTo>
                  <a:lnTo>
                    <a:pt x="41333" y="11166"/>
                  </a:lnTo>
                  <a:lnTo>
                    <a:pt x="57924" y="29393"/>
                  </a:lnTo>
                  <a:lnTo>
                    <a:pt x="69503" y="52668"/>
                  </a:lnTo>
                  <a:lnTo>
                    <a:pt x="70660" y="84180"/>
                  </a:lnTo>
                  <a:lnTo>
                    <a:pt x="63163" y="113586"/>
                  </a:lnTo>
                  <a:lnTo>
                    <a:pt x="43625" y="146689"/>
                  </a:lnTo>
                  <a:lnTo>
                    <a:pt x="30537" y="158526"/>
                  </a:lnTo>
                  <a:lnTo>
                    <a:pt x="24480" y="161543"/>
                  </a:lnTo>
                  <a:lnTo>
                    <a:pt x="22583" y="160936"/>
                  </a:lnTo>
                  <a:lnTo>
                    <a:pt x="21318" y="159121"/>
                  </a:lnTo>
                  <a:lnTo>
                    <a:pt x="20475" y="156499"/>
                  </a:lnTo>
                  <a:lnTo>
                    <a:pt x="21419" y="149824"/>
                  </a:lnTo>
                  <a:lnTo>
                    <a:pt x="24896" y="142152"/>
                  </a:lnTo>
                  <a:lnTo>
                    <a:pt x="60394" y="103430"/>
                  </a:lnTo>
                  <a:lnTo>
                    <a:pt x="102914" y="76492"/>
                  </a:lnTo>
                  <a:lnTo>
                    <a:pt x="133870" y="58406"/>
                  </a:lnTo>
                  <a:lnTo>
                    <a:pt x="166739" y="27814"/>
                  </a:lnTo>
                  <a:lnTo>
                    <a:pt x="169210" y="22780"/>
                  </a:lnTo>
                  <a:lnTo>
                    <a:pt x="168458" y="21155"/>
                  </a:lnTo>
                  <a:lnTo>
                    <a:pt x="166546" y="20072"/>
                  </a:lnTo>
                  <a:lnTo>
                    <a:pt x="163860" y="19350"/>
                  </a:lnTo>
                  <a:lnTo>
                    <a:pt x="160658" y="20279"/>
                  </a:lnTo>
                  <a:lnTo>
                    <a:pt x="153338" y="25076"/>
                  </a:lnTo>
                  <a:lnTo>
                    <a:pt x="141283" y="45822"/>
                  </a:lnTo>
                  <a:lnTo>
                    <a:pt x="138612" y="66296"/>
                  </a:lnTo>
                  <a:lnTo>
                    <a:pt x="138887" y="77683"/>
                  </a:lnTo>
                  <a:lnTo>
                    <a:pt x="146719" y="97860"/>
                  </a:lnTo>
                  <a:lnTo>
                    <a:pt x="160312" y="114825"/>
                  </a:lnTo>
                  <a:lnTo>
                    <a:pt x="194021" y="135332"/>
                  </a:lnTo>
                  <a:lnTo>
                    <a:pt x="209559" y="140651"/>
                  </a:lnTo>
                  <a:lnTo>
                    <a:pt x="247388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784"/>
          <p:cNvGrpSpPr/>
          <p:nvPr/>
        </p:nvGrpSpPr>
        <p:grpSpPr>
          <a:xfrm>
            <a:off x="4961430" y="4440415"/>
            <a:ext cx="1185286" cy="550686"/>
            <a:chOff x="4961430" y="4440415"/>
            <a:chExt cx="1185286" cy="550686"/>
          </a:xfrm>
        </p:grpSpPr>
        <p:sp>
          <p:nvSpPr>
            <p:cNvPr id="142" name="SMARTInkShape-4168"/>
            <p:cNvSpPr/>
            <p:nvPr>
              <p:custDataLst>
                <p:tags r:id="rId25"/>
              </p:custDataLst>
            </p:nvPr>
          </p:nvSpPr>
          <p:spPr>
            <a:xfrm>
              <a:off x="6102350" y="4440415"/>
              <a:ext cx="44366" cy="550686"/>
            </a:xfrm>
            <a:custGeom>
              <a:avLst/>
              <a:gdLst/>
              <a:ahLst/>
              <a:cxnLst/>
              <a:rect l="0" t="0" r="0" b="0"/>
              <a:pathLst>
                <a:path w="44366" h="5506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5069" y="823"/>
                  </a:lnTo>
                  <a:lnTo>
                    <a:pt x="8839" y="5500"/>
                  </a:lnTo>
                  <a:lnTo>
                    <a:pt x="14927" y="39663"/>
                  </a:lnTo>
                  <a:lnTo>
                    <a:pt x="21200" y="86632"/>
                  </a:lnTo>
                  <a:lnTo>
                    <a:pt x="25414" y="123365"/>
                  </a:lnTo>
                  <a:lnTo>
                    <a:pt x="28934" y="160387"/>
                  </a:lnTo>
                  <a:lnTo>
                    <a:pt x="30499" y="190952"/>
                  </a:lnTo>
                  <a:lnTo>
                    <a:pt x="33076" y="228055"/>
                  </a:lnTo>
                  <a:lnTo>
                    <a:pt x="35866" y="266888"/>
                  </a:lnTo>
                  <a:lnTo>
                    <a:pt x="37108" y="298259"/>
                  </a:lnTo>
                  <a:lnTo>
                    <a:pt x="39541" y="333838"/>
                  </a:lnTo>
                  <a:lnTo>
                    <a:pt x="42268" y="373169"/>
                  </a:lnTo>
                  <a:lnTo>
                    <a:pt x="43480" y="414169"/>
                  </a:lnTo>
                  <a:lnTo>
                    <a:pt x="44163" y="456692"/>
                  </a:lnTo>
                  <a:lnTo>
                    <a:pt x="44365" y="493907"/>
                  </a:lnTo>
                  <a:lnTo>
                    <a:pt x="40069" y="536516"/>
                  </a:lnTo>
                  <a:lnTo>
                    <a:pt x="38100" y="550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169"/>
            <p:cNvSpPr/>
            <p:nvPr>
              <p:custDataLst>
                <p:tags r:id="rId26"/>
              </p:custDataLst>
            </p:nvPr>
          </p:nvSpPr>
          <p:spPr>
            <a:xfrm>
              <a:off x="5838180" y="4592194"/>
              <a:ext cx="91838" cy="297307"/>
            </a:xfrm>
            <a:custGeom>
              <a:avLst/>
              <a:gdLst/>
              <a:ahLst/>
              <a:cxnLst/>
              <a:rect l="0" t="0" r="0" b="0"/>
              <a:pathLst>
                <a:path w="91838" h="297307">
                  <a:moveTo>
                    <a:pt x="86370" y="11556"/>
                  </a:moveTo>
                  <a:lnTo>
                    <a:pt x="86370" y="11556"/>
                  </a:lnTo>
                  <a:lnTo>
                    <a:pt x="89741" y="8185"/>
                  </a:lnTo>
                  <a:lnTo>
                    <a:pt x="91396" y="4648"/>
                  </a:lnTo>
                  <a:lnTo>
                    <a:pt x="91837" y="2717"/>
                  </a:lnTo>
                  <a:lnTo>
                    <a:pt x="90015" y="1430"/>
                  </a:lnTo>
                  <a:lnTo>
                    <a:pt x="82346" y="0"/>
                  </a:lnTo>
                  <a:lnTo>
                    <a:pt x="75644" y="1246"/>
                  </a:lnTo>
                  <a:lnTo>
                    <a:pt x="57572" y="11165"/>
                  </a:lnTo>
                  <a:lnTo>
                    <a:pt x="27641" y="40171"/>
                  </a:lnTo>
                  <a:lnTo>
                    <a:pt x="3161" y="84696"/>
                  </a:lnTo>
                  <a:lnTo>
                    <a:pt x="0" y="96038"/>
                  </a:lnTo>
                  <a:lnTo>
                    <a:pt x="3159" y="143310"/>
                  </a:lnTo>
                  <a:lnTo>
                    <a:pt x="8053" y="188153"/>
                  </a:lnTo>
                  <a:lnTo>
                    <a:pt x="9892" y="235207"/>
                  </a:lnTo>
                  <a:lnTo>
                    <a:pt x="10115" y="276965"/>
                  </a:lnTo>
                  <a:lnTo>
                    <a:pt x="10170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170"/>
            <p:cNvSpPr/>
            <p:nvPr>
              <p:custDataLst>
                <p:tags r:id="rId27"/>
              </p:custDataLst>
            </p:nvPr>
          </p:nvSpPr>
          <p:spPr>
            <a:xfrm>
              <a:off x="5677162" y="4598283"/>
              <a:ext cx="133089" cy="126118"/>
            </a:xfrm>
            <a:custGeom>
              <a:avLst/>
              <a:gdLst/>
              <a:ahLst/>
              <a:cxnLst/>
              <a:rect l="0" t="0" r="0" b="0"/>
              <a:pathLst>
                <a:path w="133089" h="126118">
                  <a:moveTo>
                    <a:pt x="6088" y="5467"/>
                  </a:moveTo>
                  <a:lnTo>
                    <a:pt x="6088" y="5467"/>
                  </a:lnTo>
                  <a:lnTo>
                    <a:pt x="2717" y="5467"/>
                  </a:lnTo>
                  <a:lnTo>
                    <a:pt x="1724" y="4761"/>
                  </a:lnTo>
                  <a:lnTo>
                    <a:pt x="1062" y="3585"/>
                  </a:lnTo>
                  <a:lnTo>
                    <a:pt x="0" y="0"/>
                  </a:lnTo>
                  <a:lnTo>
                    <a:pt x="11970" y="11404"/>
                  </a:lnTo>
                  <a:lnTo>
                    <a:pt x="40494" y="53076"/>
                  </a:lnTo>
                  <a:lnTo>
                    <a:pt x="79662" y="96817"/>
                  </a:lnTo>
                  <a:lnTo>
                    <a:pt x="106961" y="116488"/>
                  </a:lnTo>
                  <a:lnTo>
                    <a:pt x="133088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171"/>
            <p:cNvSpPr/>
            <p:nvPr>
              <p:custDataLst>
                <p:tags r:id="rId28"/>
              </p:custDataLst>
            </p:nvPr>
          </p:nvSpPr>
          <p:spPr>
            <a:xfrm>
              <a:off x="5342172" y="4521355"/>
              <a:ext cx="201379" cy="441556"/>
            </a:xfrm>
            <a:custGeom>
              <a:avLst/>
              <a:gdLst/>
              <a:ahLst/>
              <a:cxnLst/>
              <a:rect l="0" t="0" r="0" b="0"/>
              <a:pathLst>
                <a:path w="201379" h="441556">
                  <a:moveTo>
                    <a:pt x="201378" y="12545"/>
                  </a:moveTo>
                  <a:lnTo>
                    <a:pt x="201378" y="12545"/>
                  </a:lnTo>
                  <a:lnTo>
                    <a:pt x="198007" y="5803"/>
                  </a:lnTo>
                  <a:lnTo>
                    <a:pt x="195603" y="3817"/>
                  </a:lnTo>
                  <a:lnTo>
                    <a:pt x="189169" y="1610"/>
                  </a:lnTo>
                  <a:lnTo>
                    <a:pt x="153043" y="0"/>
                  </a:lnTo>
                  <a:lnTo>
                    <a:pt x="112572" y="10015"/>
                  </a:lnTo>
                  <a:lnTo>
                    <a:pt x="96292" y="17535"/>
                  </a:lnTo>
                  <a:lnTo>
                    <a:pt x="71856" y="39815"/>
                  </a:lnTo>
                  <a:lnTo>
                    <a:pt x="53483" y="68759"/>
                  </a:lnTo>
                  <a:lnTo>
                    <a:pt x="42473" y="109791"/>
                  </a:lnTo>
                  <a:lnTo>
                    <a:pt x="38114" y="154326"/>
                  </a:lnTo>
                  <a:lnTo>
                    <a:pt x="36641" y="196165"/>
                  </a:lnTo>
                  <a:lnTo>
                    <a:pt x="36386" y="234324"/>
                  </a:lnTo>
                  <a:lnTo>
                    <a:pt x="36299" y="279857"/>
                  </a:lnTo>
                  <a:lnTo>
                    <a:pt x="36282" y="319975"/>
                  </a:lnTo>
                  <a:lnTo>
                    <a:pt x="29537" y="356224"/>
                  </a:lnTo>
                  <a:lnTo>
                    <a:pt x="10957" y="399918"/>
                  </a:lnTo>
                  <a:lnTo>
                    <a:pt x="911" y="428514"/>
                  </a:lnTo>
                  <a:lnTo>
                    <a:pt x="0" y="433791"/>
                  </a:lnTo>
                  <a:lnTo>
                    <a:pt x="2215" y="437309"/>
                  </a:lnTo>
                  <a:lnTo>
                    <a:pt x="6513" y="439654"/>
                  </a:lnTo>
                  <a:lnTo>
                    <a:pt x="18816" y="441555"/>
                  </a:lnTo>
                  <a:lnTo>
                    <a:pt x="64675" y="435232"/>
                  </a:lnTo>
                  <a:lnTo>
                    <a:pt x="105469" y="428355"/>
                  </a:lnTo>
                  <a:lnTo>
                    <a:pt x="169628" y="412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172"/>
            <p:cNvSpPr/>
            <p:nvPr>
              <p:custDataLst>
                <p:tags r:id="rId29"/>
              </p:custDataLst>
            </p:nvPr>
          </p:nvSpPr>
          <p:spPr>
            <a:xfrm>
              <a:off x="4989279" y="4768850"/>
              <a:ext cx="173272" cy="57151"/>
            </a:xfrm>
            <a:custGeom>
              <a:avLst/>
              <a:gdLst/>
              <a:ahLst/>
              <a:cxnLst/>
              <a:rect l="0" t="0" r="0" b="0"/>
              <a:pathLst>
                <a:path w="173272" h="57151">
                  <a:moveTo>
                    <a:pt x="8171" y="57150"/>
                  </a:moveTo>
                  <a:lnTo>
                    <a:pt x="8171" y="57150"/>
                  </a:lnTo>
                  <a:lnTo>
                    <a:pt x="1429" y="57150"/>
                  </a:lnTo>
                  <a:lnTo>
                    <a:pt x="148" y="56444"/>
                  </a:lnTo>
                  <a:lnTo>
                    <a:pt x="0" y="55268"/>
                  </a:lnTo>
                  <a:lnTo>
                    <a:pt x="607" y="53779"/>
                  </a:lnTo>
                  <a:lnTo>
                    <a:pt x="42265" y="35779"/>
                  </a:lnTo>
                  <a:lnTo>
                    <a:pt x="85603" y="20164"/>
                  </a:lnTo>
                  <a:lnTo>
                    <a:pt x="123028" y="12763"/>
                  </a:lnTo>
                  <a:lnTo>
                    <a:pt x="173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173"/>
            <p:cNvSpPr/>
            <p:nvPr>
              <p:custDataLst>
                <p:tags r:id="rId30"/>
              </p:custDataLst>
            </p:nvPr>
          </p:nvSpPr>
          <p:spPr>
            <a:xfrm>
              <a:off x="4961430" y="4585039"/>
              <a:ext cx="185729" cy="333234"/>
            </a:xfrm>
            <a:custGeom>
              <a:avLst/>
              <a:gdLst/>
              <a:ahLst/>
              <a:cxnLst/>
              <a:rect l="0" t="0" r="0" b="0"/>
              <a:pathLst>
                <a:path w="185729" h="333234">
                  <a:moveTo>
                    <a:pt x="182070" y="12361"/>
                  </a:moveTo>
                  <a:lnTo>
                    <a:pt x="182070" y="12361"/>
                  </a:lnTo>
                  <a:lnTo>
                    <a:pt x="185441" y="8990"/>
                  </a:lnTo>
                  <a:lnTo>
                    <a:pt x="185728" y="7292"/>
                  </a:lnTo>
                  <a:lnTo>
                    <a:pt x="185214" y="5453"/>
                  </a:lnTo>
                  <a:lnTo>
                    <a:pt x="182691" y="805"/>
                  </a:lnTo>
                  <a:lnTo>
                    <a:pt x="175512" y="0"/>
                  </a:lnTo>
                  <a:lnTo>
                    <a:pt x="138787" y="6613"/>
                  </a:lnTo>
                  <a:lnTo>
                    <a:pt x="98888" y="17967"/>
                  </a:lnTo>
                  <a:lnTo>
                    <a:pt x="55808" y="38163"/>
                  </a:lnTo>
                  <a:lnTo>
                    <a:pt x="39170" y="47582"/>
                  </a:lnTo>
                  <a:lnTo>
                    <a:pt x="17903" y="70931"/>
                  </a:lnTo>
                  <a:lnTo>
                    <a:pt x="4938" y="96821"/>
                  </a:lnTo>
                  <a:lnTo>
                    <a:pt x="0" y="132479"/>
                  </a:lnTo>
                  <a:lnTo>
                    <a:pt x="5278" y="177695"/>
                  </a:lnTo>
                  <a:lnTo>
                    <a:pt x="9038" y="216728"/>
                  </a:lnTo>
                  <a:lnTo>
                    <a:pt x="9602" y="258569"/>
                  </a:lnTo>
                  <a:lnTo>
                    <a:pt x="5532" y="302791"/>
                  </a:lnTo>
                  <a:lnTo>
                    <a:pt x="5537" y="315713"/>
                  </a:lnTo>
                  <a:lnTo>
                    <a:pt x="7890" y="326160"/>
                  </a:lnTo>
                  <a:lnTo>
                    <a:pt x="10211" y="329510"/>
                  </a:lnTo>
                  <a:lnTo>
                    <a:pt x="13170" y="331743"/>
                  </a:lnTo>
                  <a:lnTo>
                    <a:pt x="16553" y="333233"/>
                  </a:lnTo>
                  <a:lnTo>
                    <a:pt x="58176" y="330553"/>
                  </a:lnTo>
                  <a:lnTo>
                    <a:pt x="100989" y="325205"/>
                  </a:lnTo>
                  <a:lnTo>
                    <a:pt x="163020" y="304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785"/>
          <p:cNvGrpSpPr/>
          <p:nvPr/>
        </p:nvGrpSpPr>
        <p:grpSpPr>
          <a:xfrm>
            <a:off x="6395333" y="4521310"/>
            <a:ext cx="972115" cy="423809"/>
            <a:chOff x="6395333" y="4521310"/>
            <a:chExt cx="972115" cy="423809"/>
          </a:xfrm>
        </p:grpSpPr>
        <p:sp>
          <p:nvSpPr>
            <p:cNvPr id="149" name="SMARTInkShape-4174"/>
            <p:cNvSpPr/>
            <p:nvPr>
              <p:custDataLst>
                <p:tags r:id="rId19"/>
              </p:custDataLst>
            </p:nvPr>
          </p:nvSpPr>
          <p:spPr>
            <a:xfrm>
              <a:off x="7232649" y="4521310"/>
              <a:ext cx="134799" cy="423809"/>
            </a:xfrm>
            <a:custGeom>
              <a:avLst/>
              <a:gdLst/>
              <a:ahLst/>
              <a:cxnLst/>
              <a:rect l="0" t="0" r="0" b="0"/>
              <a:pathLst>
                <a:path w="134799" h="423809">
                  <a:moveTo>
                    <a:pt x="1" y="31640"/>
                  </a:moveTo>
                  <a:lnTo>
                    <a:pt x="1" y="31640"/>
                  </a:lnTo>
                  <a:lnTo>
                    <a:pt x="0" y="28269"/>
                  </a:lnTo>
                  <a:lnTo>
                    <a:pt x="1882" y="24732"/>
                  </a:lnTo>
                  <a:lnTo>
                    <a:pt x="3371" y="22801"/>
                  </a:lnTo>
                  <a:lnTo>
                    <a:pt x="43539" y="10441"/>
                  </a:lnTo>
                  <a:lnTo>
                    <a:pt x="86421" y="2706"/>
                  </a:lnTo>
                  <a:lnTo>
                    <a:pt x="132903" y="0"/>
                  </a:lnTo>
                  <a:lnTo>
                    <a:pt x="134463" y="1374"/>
                  </a:lnTo>
                  <a:lnTo>
                    <a:pt x="134798" y="3702"/>
                  </a:lnTo>
                  <a:lnTo>
                    <a:pt x="128471" y="43247"/>
                  </a:lnTo>
                  <a:lnTo>
                    <a:pt x="122576" y="86663"/>
                  </a:lnTo>
                  <a:lnTo>
                    <a:pt x="116361" y="130415"/>
                  </a:lnTo>
                  <a:lnTo>
                    <a:pt x="110756" y="169092"/>
                  </a:lnTo>
                  <a:lnTo>
                    <a:pt x="106624" y="211923"/>
                  </a:lnTo>
                  <a:lnTo>
                    <a:pt x="103089" y="250157"/>
                  </a:lnTo>
                  <a:lnTo>
                    <a:pt x="101894" y="290468"/>
                  </a:lnTo>
                  <a:lnTo>
                    <a:pt x="101640" y="335473"/>
                  </a:lnTo>
                  <a:lnTo>
                    <a:pt x="105264" y="382304"/>
                  </a:lnTo>
                  <a:lnTo>
                    <a:pt x="102294" y="403416"/>
                  </a:lnTo>
                  <a:lnTo>
                    <a:pt x="98852" y="411597"/>
                  </a:lnTo>
                  <a:lnTo>
                    <a:pt x="89325" y="417586"/>
                  </a:lnTo>
                  <a:lnTo>
                    <a:pt x="69977" y="423042"/>
                  </a:lnTo>
                  <a:lnTo>
                    <a:pt x="63585" y="423808"/>
                  </a:lnTo>
                  <a:lnTo>
                    <a:pt x="41105" y="418144"/>
                  </a:lnTo>
                  <a:lnTo>
                    <a:pt x="6351" y="399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175"/>
            <p:cNvSpPr/>
            <p:nvPr>
              <p:custDataLst>
                <p:tags r:id="rId20"/>
              </p:custDataLst>
            </p:nvPr>
          </p:nvSpPr>
          <p:spPr>
            <a:xfrm>
              <a:off x="7032772" y="4667512"/>
              <a:ext cx="187179" cy="140811"/>
            </a:xfrm>
            <a:custGeom>
              <a:avLst/>
              <a:gdLst/>
              <a:ahLst/>
              <a:cxnLst/>
              <a:rect l="0" t="0" r="0" b="0"/>
              <a:pathLst>
                <a:path w="187179" h="140811">
                  <a:moveTo>
                    <a:pt x="22078" y="6088"/>
                  </a:moveTo>
                  <a:lnTo>
                    <a:pt x="22078" y="6088"/>
                  </a:lnTo>
                  <a:lnTo>
                    <a:pt x="15989" y="0"/>
                  </a:lnTo>
                  <a:lnTo>
                    <a:pt x="22548" y="3187"/>
                  </a:lnTo>
                  <a:lnTo>
                    <a:pt x="51055" y="37816"/>
                  </a:lnTo>
                  <a:lnTo>
                    <a:pt x="56123" y="54291"/>
                  </a:lnTo>
                  <a:lnTo>
                    <a:pt x="57095" y="81518"/>
                  </a:lnTo>
                  <a:lnTo>
                    <a:pt x="53163" y="98174"/>
                  </a:lnTo>
                  <a:lnTo>
                    <a:pt x="34245" y="125929"/>
                  </a:lnTo>
                  <a:lnTo>
                    <a:pt x="23410" y="134338"/>
                  </a:lnTo>
                  <a:lnTo>
                    <a:pt x="13498" y="135290"/>
                  </a:lnTo>
                  <a:lnTo>
                    <a:pt x="7891" y="134556"/>
                  </a:lnTo>
                  <a:lnTo>
                    <a:pt x="4153" y="132655"/>
                  </a:lnTo>
                  <a:lnTo>
                    <a:pt x="1661" y="129977"/>
                  </a:lnTo>
                  <a:lnTo>
                    <a:pt x="0" y="126781"/>
                  </a:lnTo>
                  <a:lnTo>
                    <a:pt x="1917" y="115703"/>
                  </a:lnTo>
                  <a:lnTo>
                    <a:pt x="10931" y="97363"/>
                  </a:lnTo>
                  <a:lnTo>
                    <a:pt x="20651" y="86871"/>
                  </a:lnTo>
                  <a:lnTo>
                    <a:pt x="64127" y="56018"/>
                  </a:lnTo>
                  <a:lnTo>
                    <a:pt x="94825" y="43154"/>
                  </a:lnTo>
                  <a:lnTo>
                    <a:pt x="112934" y="39413"/>
                  </a:lnTo>
                  <a:lnTo>
                    <a:pt x="116515" y="40299"/>
                  </a:lnTo>
                  <a:lnTo>
                    <a:pt x="118902" y="42301"/>
                  </a:lnTo>
                  <a:lnTo>
                    <a:pt x="120494" y="45046"/>
                  </a:lnTo>
                  <a:lnTo>
                    <a:pt x="118500" y="55623"/>
                  </a:lnTo>
                  <a:lnTo>
                    <a:pt x="106612" y="94877"/>
                  </a:lnTo>
                  <a:lnTo>
                    <a:pt x="106216" y="107638"/>
                  </a:lnTo>
                  <a:lnTo>
                    <a:pt x="108391" y="120366"/>
                  </a:lnTo>
                  <a:lnTo>
                    <a:pt x="111370" y="125312"/>
                  </a:lnTo>
                  <a:lnTo>
                    <a:pt x="120324" y="132689"/>
                  </a:lnTo>
                  <a:lnTo>
                    <a:pt x="144007" y="140810"/>
                  </a:lnTo>
                  <a:lnTo>
                    <a:pt x="187178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176"/>
            <p:cNvSpPr/>
            <p:nvPr>
              <p:custDataLst>
                <p:tags r:id="rId21"/>
              </p:custDataLst>
            </p:nvPr>
          </p:nvSpPr>
          <p:spPr>
            <a:xfrm>
              <a:off x="6786962" y="4806950"/>
              <a:ext cx="115489" cy="18114"/>
            </a:xfrm>
            <a:custGeom>
              <a:avLst/>
              <a:gdLst/>
              <a:ahLst/>
              <a:cxnLst/>
              <a:rect l="0" t="0" r="0" b="0"/>
              <a:pathLst>
                <a:path w="115489" h="18114">
                  <a:moveTo>
                    <a:pt x="20238" y="0"/>
                  </a:moveTo>
                  <a:lnTo>
                    <a:pt x="20238" y="0"/>
                  </a:lnTo>
                  <a:lnTo>
                    <a:pt x="464" y="14306"/>
                  </a:lnTo>
                  <a:lnTo>
                    <a:pt x="0" y="15887"/>
                  </a:lnTo>
                  <a:lnTo>
                    <a:pt x="1101" y="16941"/>
                  </a:lnTo>
                  <a:lnTo>
                    <a:pt x="7499" y="18113"/>
                  </a:lnTo>
                  <a:lnTo>
                    <a:pt x="28379" y="17361"/>
                  </a:lnTo>
                  <a:lnTo>
                    <a:pt x="71326" y="8079"/>
                  </a:lnTo>
                  <a:lnTo>
                    <a:pt x="11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177"/>
            <p:cNvSpPr/>
            <p:nvPr>
              <p:custDataLst>
                <p:tags r:id="rId22"/>
              </p:custDataLst>
            </p:nvPr>
          </p:nvSpPr>
          <p:spPr>
            <a:xfrm>
              <a:off x="6762750" y="47180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45855" y="705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178"/>
            <p:cNvSpPr/>
            <p:nvPr>
              <p:custDataLst>
                <p:tags r:id="rId23"/>
              </p:custDataLst>
            </p:nvPr>
          </p:nvSpPr>
          <p:spPr>
            <a:xfrm>
              <a:off x="6426200" y="4612792"/>
              <a:ext cx="184151" cy="238609"/>
            </a:xfrm>
            <a:custGeom>
              <a:avLst/>
              <a:gdLst/>
              <a:ahLst/>
              <a:cxnLst/>
              <a:rect l="0" t="0" r="0" b="0"/>
              <a:pathLst>
                <a:path w="184151" h="238609">
                  <a:moveTo>
                    <a:pt x="184150" y="3658"/>
                  </a:moveTo>
                  <a:lnTo>
                    <a:pt x="184150" y="3658"/>
                  </a:lnTo>
                  <a:lnTo>
                    <a:pt x="184150" y="287"/>
                  </a:lnTo>
                  <a:lnTo>
                    <a:pt x="182738" y="0"/>
                  </a:lnTo>
                  <a:lnTo>
                    <a:pt x="166474" y="3037"/>
                  </a:lnTo>
                  <a:lnTo>
                    <a:pt x="132137" y="43140"/>
                  </a:lnTo>
                  <a:lnTo>
                    <a:pt x="99244" y="87735"/>
                  </a:lnTo>
                  <a:lnTo>
                    <a:pt x="69052" y="129187"/>
                  </a:lnTo>
                  <a:lnTo>
                    <a:pt x="33631" y="176718"/>
                  </a:lnTo>
                  <a:lnTo>
                    <a:pt x="6989" y="223333"/>
                  </a:lnTo>
                  <a:lnTo>
                    <a:pt x="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179"/>
            <p:cNvSpPr/>
            <p:nvPr>
              <p:custDataLst>
                <p:tags r:id="rId24"/>
              </p:custDataLst>
            </p:nvPr>
          </p:nvSpPr>
          <p:spPr>
            <a:xfrm>
              <a:off x="6395333" y="4610983"/>
              <a:ext cx="132468" cy="208668"/>
            </a:xfrm>
            <a:custGeom>
              <a:avLst/>
              <a:gdLst/>
              <a:ahLst/>
              <a:cxnLst/>
              <a:rect l="0" t="0" r="0" b="0"/>
              <a:pathLst>
                <a:path w="132468" h="2086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8725" y="10136"/>
                  </a:lnTo>
                  <a:lnTo>
                    <a:pt x="37523" y="54116"/>
                  </a:lnTo>
                  <a:lnTo>
                    <a:pt x="67564" y="94778"/>
                  </a:lnTo>
                  <a:lnTo>
                    <a:pt x="97461" y="140153"/>
                  </a:lnTo>
                  <a:lnTo>
                    <a:pt x="118223" y="178626"/>
                  </a:lnTo>
                  <a:lnTo>
                    <a:pt x="132467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786"/>
          <p:cNvGrpSpPr/>
          <p:nvPr/>
        </p:nvGrpSpPr>
        <p:grpSpPr>
          <a:xfrm>
            <a:off x="7658100" y="4557173"/>
            <a:ext cx="1015325" cy="452978"/>
            <a:chOff x="7658100" y="4557173"/>
            <a:chExt cx="1015325" cy="452978"/>
          </a:xfrm>
        </p:grpSpPr>
        <p:sp>
          <p:nvSpPr>
            <p:cNvPr id="156" name="SMARTInkShape-4180"/>
            <p:cNvSpPr/>
            <p:nvPr>
              <p:custDataLst>
                <p:tags r:id="rId11"/>
              </p:custDataLst>
            </p:nvPr>
          </p:nvSpPr>
          <p:spPr>
            <a:xfrm>
              <a:off x="8121650" y="4904892"/>
              <a:ext cx="120651" cy="105259"/>
            </a:xfrm>
            <a:custGeom>
              <a:avLst/>
              <a:gdLst/>
              <a:ahLst/>
              <a:cxnLst/>
              <a:rect l="0" t="0" r="0" b="0"/>
              <a:pathLst>
                <a:path w="120651" h="105259">
                  <a:moveTo>
                    <a:pt x="120650" y="3658"/>
                  </a:moveTo>
                  <a:lnTo>
                    <a:pt x="120650" y="3658"/>
                  </a:lnTo>
                  <a:lnTo>
                    <a:pt x="120649" y="287"/>
                  </a:lnTo>
                  <a:lnTo>
                    <a:pt x="118533" y="0"/>
                  </a:lnTo>
                  <a:lnTo>
                    <a:pt x="90763" y="6407"/>
                  </a:lnTo>
                  <a:lnTo>
                    <a:pt x="54335" y="29465"/>
                  </a:lnTo>
                  <a:lnTo>
                    <a:pt x="18803" y="70240"/>
                  </a:lnTo>
                  <a:lnTo>
                    <a:pt x="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181"/>
            <p:cNvSpPr/>
            <p:nvPr>
              <p:custDataLst>
                <p:tags r:id="rId12"/>
              </p:custDataLst>
            </p:nvPr>
          </p:nvSpPr>
          <p:spPr>
            <a:xfrm>
              <a:off x="8354064" y="4638479"/>
              <a:ext cx="59687" cy="231972"/>
            </a:xfrm>
            <a:custGeom>
              <a:avLst/>
              <a:gdLst/>
              <a:ahLst/>
              <a:cxnLst/>
              <a:rect l="0" t="0" r="0" b="0"/>
              <a:pathLst>
                <a:path w="59687" h="231972">
                  <a:moveTo>
                    <a:pt x="59686" y="3371"/>
                  </a:moveTo>
                  <a:lnTo>
                    <a:pt x="59686" y="3371"/>
                  </a:lnTo>
                  <a:lnTo>
                    <a:pt x="56315" y="0"/>
                  </a:lnTo>
                  <a:lnTo>
                    <a:pt x="55322" y="418"/>
                  </a:lnTo>
                  <a:lnTo>
                    <a:pt x="53218" y="6337"/>
                  </a:lnTo>
                  <a:lnTo>
                    <a:pt x="51846" y="7465"/>
                  </a:lnTo>
                  <a:lnTo>
                    <a:pt x="50226" y="8217"/>
                  </a:lnTo>
                  <a:lnTo>
                    <a:pt x="49146" y="10130"/>
                  </a:lnTo>
                  <a:lnTo>
                    <a:pt x="45509" y="20974"/>
                  </a:lnTo>
                  <a:lnTo>
                    <a:pt x="23925" y="60583"/>
                  </a:lnTo>
                  <a:lnTo>
                    <a:pt x="9472" y="105319"/>
                  </a:lnTo>
                  <a:lnTo>
                    <a:pt x="2710" y="143174"/>
                  </a:lnTo>
                  <a:lnTo>
                    <a:pt x="0" y="181201"/>
                  </a:lnTo>
                  <a:lnTo>
                    <a:pt x="2820" y="203763"/>
                  </a:lnTo>
                  <a:lnTo>
                    <a:pt x="8777" y="218493"/>
                  </a:lnTo>
                  <a:lnTo>
                    <a:pt x="13752" y="222986"/>
                  </a:lnTo>
                  <a:lnTo>
                    <a:pt x="40636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182"/>
            <p:cNvSpPr/>
            <p:nvPr>
              <p:custDataLst>
                <p:tags r:id="rId13"/>
              </p:custDataLst>
            </p:nvPr>
          </p:nvSpPr>
          <p:spPr>
            <a:xfrm>
              <a:off x="8629650" y="4658932"/>
              <a:ext cx="43775" cy="243269"/>
            </a:xfrm>
            <a:custGeom>
              <a:avLst/>
              <a:gdLst/>
              <a:ahLst/>
              <a:cxnLst/>
              <a:rect l="0" t="0" r="0" b="0"/>
              <a:pathLst>
                <a:path w="43775" h="243269">
                  <a:moveTo>
                    <a:pt x="0" y="21018"/>
                  </a:moveTo>
                  <a:lnTo>
                    <a:pt x="0" y="21018"/>
                  </a:lnTo>
                  <a:lnTo>
                    <a:pt x="14305" y="1245"/>
                  </a:lnTo>
                  <a:lnTo>
                    <a:pt x="16592" y="74"/>
                  </a:lnTo>
                  <a:lnTo>
                    <a:pt x="18822" y="0"/>
                  </a:lnTo>
                  <a:lnTo>
                    <a:pt x="21015" y="656"/>
                  </a:lnTo>
                  <a:lnTo>
                    <a:pt x="30843" y="15063"/>
                  </a:lnTo>
                  <a:lnTo>
                    <a:pt x="41030" y="55355"/>
                  </a:lnTo>
                  <a:lnTo>
                    <a:pt x="43774" y="98435"/>
                  </a:lnTo>
                  <a:lnTo>
                    <a:pt x="40946" y="138067"/>
                  </a:lnTo>
                  <a:lnTo>
                    <a:pt x="33593" y="183839"/>
                  </a:lnTo>
                  <a:lnTo>
                    <a:pt x="26024" y="205511"/>
                  </a:lnTo>
                  <a:lnTo>
                    <a:pt x="0" y="243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183"/>
            <p:cNvSpPr/>
            <p:nvPr>
              <p:custDataLst>
                <p:tags r:id="rId14"/>
              </p:custDataLst>
            </p:nvPr>
          </p:nvSpPr>
          <p:spPr>
            <a:xfrm>
              <a:off x="8445500" y="4756905"/>
              <a:ext cx="114301" cy="91330"/>
            </a:xfrm>
            <a:custGeom>
              <a:avLst/>
              <a:gdLst/>
              <a:ahLst/>
              <a:cxnLst/>
              <a:rect l="0" t="0" r="0" b="0"/>
              <a:pathLst>
                <a:path w="114301" h="91330">
                  <a:moveTo>
                    <a:pt x="0" y="30995"/>
                  </a:moveTo>
                  <a:lnTo>
                    <a:pt x="0" y="30995"/>
                  </a:lnTo>
                  <a:lnTo>
                    <a:pt x="0" y="7851"/>
                  </a:lnTo>
                  <a:lnTo>
                    <a:pt x="705" y="4982"/>
                  </a:lnTo>
                  <a:lnTo>
                    <a:pt x="1881" y="3070"/>
                  </a:lnTo>
                  <a:lnTo>
                    <a:pt x="5467" y="0"/>
                  </a:lnTo>
                  <a:lnTo>
                    <a:pt x="12830" y="2839"/>
                  </a:lnTo>
                  <a:lnTo>
                    <a:pt x="23948" y="21634"/>
                  </a:lnTo>
                  <a:lnTo>
                    <a:pt x="29439" y="42802"/>
                  </a:lnTo>
                  <a:lnTo>
                    <a:pt x="31065" y="65851"/>
                  </a:lnTo>
                  <a:lnTo>
                    <a:pt x="27683" y="78472"/>
                  </a:lnTo>
                  <a:lnTo>
                    <a:pt x="24804" y="83813"/>
                  </a:lnTo>
                  <a:lnTo>
                    <a:pt x="21475" y="87373"/>
                  </a:lnTo>
                  <a:lnTo>
                    <a:pt x="14013" y="91329"/>
                  </a:lnTo>
                  <a:lnTo>
                    <a:pt x="11458" y="90974"/>
                  </a:lnTo>
                  <a:lnTo>
                    <a:pt x="9756" y="89325"/>
                  </a:lnTo>
                  <a:lnTo>
                    <a:pt x="8621" y="86815"/>
                  </a:lnTo>
                  <a:lnTo>
                    <a:pt x="10393" y="69798"/>
                  </a:lnTo>
                  <a:lnTo>
                    <a:pt x="22130" y="46882"/>
                  </a:lnTo>
                  <a:lnTo>
                    <a:pt x="39989" y="24700"/>
                  </a:lnTo>
                  <a:lnTo>
                    <a:pt x="48582" y="18084"/>
                  </a:lnTo>
                  <a:lnTo>
                    <a:pt x="57104" y="14674"/>
                  </a:lnTo>
                  <a:lnTo>
                    <a:pt x="61353" y="13764"/>
                  </a:lnTo>
                  <a:lnTo>
                    <a:pt x="64185" y="14569"/>
                  </a:lnTo>
                  <a:lnTo>
                    <a:pt x="66073" y="16516"/>
                  </a:lnTo>
                  <a:lnTo>
                    <a:pt x="72475" y="36523"/>
                  </a:lnTo>
                  <a:lnTo>
                    <a:pt x="77581" y="58924"/>
                  </a:lnTo>
                  <a:lnTo>
                    <a:pt x="85985" y="73276"/>
                  </a:lnTo>
                  <a:lnTo>
                    <a:pt x="91191" y="77527"/>
                  </a:lnTo>
                  <a:lnTo>
                    <a:pt x="114300" y="81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184"/>
            <p:cNvSpPr/>
            <p:nvPr>
              <p:custDataLst>
                <p:tags r:id="rId15"/>
              </p:custDataLst>
            </p:nvPr>
          </p:nvSpPr>
          <p:spPr>
            <a:xfrm>
              <a:off x="8141582" y="4883150"/>
              <a:ext cx="62619" cy="114301"/>
            </a:xfrm>
            <a:custGeom>
              <a:avLst/>
              <a:gdLst/>
              <a:ahLst/>
              <a:cxnLst/>
              <a:rect l="0" t="0" r="0" b="0"/>
              <a:pathLst>
                <a:path w="62619" h="1143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6142" y="12552"/>
                  </a:lnTo>
                  <a:lnTo>
                    <a:pt x="27016" y="56431"/>
                  </a:lnTo>
                  <a:lnTo>
                    <a:pt x="50822" y="102081"/>
                  </a:lnTo>
                  <a:lnTo>
                    <a:pt x="6261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185"/>
            <p:cNvSpPr/>
            <p:nvPr>
              <p:custDataLst>
                <p:tags r:id="rId16"/>
              </p:custDataLst>
            </p:nvPr>
          </p:nvSpPr>
          <p:spPr>
            <a:xfrm>
              <a:off x="7931150" y="48260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1" y="12142"/>
                  </a:lnTo>
                  <a:lnTo>
                    <a:pt x="3370" y="10211"/>
                  </a:lnTo>
                  <a:lnTo>
                    <a:pt x="10670" y="8066"/>
                  </a:lnTo>
                  <a:lnTo>
                    <a:pt x="55500" y="1475"/>
                  </a:lnTo>
                  <a:lnTo>
                    <a:pt x="102529" y="29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186"/>
            <p:cNvSpPr/>
            <p:nvPr>
              <p:custDataLst>
                <p:tags r:id="rId17"/>
              </p:custDataLst>
            </p:nvPr>
          </p:nvSpPr>
          <p:spPr>
            <a:xfrm>
              <a:off x="8001000" y="4557173"/>
              <a:ext cx="95251" cy="357728"/>
            </a:xfrm>
            <a:custGeom>
              <a:avLst/>
              <a:gdLst/>
              <a:ahLst/>
              <a:cxnLst/>
              <a:rect l="0" t="0" r="0" b="0"/>
              <a:pathLst>
                <a:path w="95251" h="357728">
                  <a:moveTo>
                    <a:pt x="95250" y="27527"/>
                  </a:moveTo>
                  <a:lnTo>
                    <a:pt x="95250" y="27527"/>
                  </a:lnTo>
                  <a:lnTo>
                    <a:pt x="95250" y="18688"/>
                  </a:lnTo>
                  <a:lnTo>
                    <a:pt x="93838" y="16695"/>
                  </a:lnTo>
                  <a:lnTo>
                    <a:pt x="86523" y="10520"/>
                  </a:lnTo>
                  <a:lnTo>
                    <a:pt x="79701" y="0"/>
                  </a:lnTo>
                  <a:lnTo>
                    <a:pt x="77123" y="3"/>
                  </a:lnTo>
                  <a:lnTo>
                    <a:pt x="70496" y="3770"/>
                  </a:lnTo>
                  <a:lnTo>
                    <a:pt x="66608" y="8267"/>
                  </a:lnTo>
                  <a:lnTo>
                    <a:pt x="46813" y="45644"/>
                  </a:lnTo>
                  <a:lnTo>
                    <a:pt x="34178" y="91348"/>
                  </a:lnTo>
                  <a:lnTo>
                    <a:pt x="25461" y="138676"/>
                  </a:lnTo>
                  <a:lnTo>
                    <a:pt x="20316" y="181892"/>
                  </a:lnTo>
                  <a:lnTo>
                    <a:pt x="19424" y="217512"/>
                  </a:lnTo>
                  <a:lnTo>
                    <a:pt x="19161" y="259345"/>
                  </a:lnTo>
                  <a:lnTo>
                    <a:pt x="14708" y="299566"/>
                  </a:lnTo>
                  <a:lnTo>
                    <a:pt x="11884" y="331087"/>
                  </a:lnTo>
                  <a:lnTo>
                    <a:pt x="0" y="357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187"/>
            <p:cNvSpPr/>
            <p:nvPr>
              <p:custDataLst>
                <p:tags r:id="rId18"/>
              </p:custDataLst>
            </p:nvPr>
          </p:nvSpPr>
          <p:spPr>
            <a:xfrm>
              <a:off x="7658100" y="4813300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0"/>
                  </a:moveTo>
                  <a:lnTo>
                    <a:pt x="6350" y="0"/>
                  </a:lnTo>
                  <a:lnTo>
                    <a:pt x="6350" y="5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SMARTInkShape-4188"/>
          <p:cNvSpPr/>
          <p:nvPr>
            <p:custDataLst>
              <p:tags r:id="rId8"/>
            </p:custDataLst>
          </p:nvPr>
        </p:nvSpPr>
        <p:spPr>
          <a:xfrm>
            <a:off x="8900254" y="4607984"/>
            <a:ext cx="307247" cy="315638"/>
          </a:xfrm>
          <a:custGeom>
            <a:avLst/>
            <a:gdLst/>
            <a:ahLst/>
            <a:cxnLst/>
            <a:rect l="0" t="0" r="0" b="0"/>
            <a:pathLst>
              <a:path w="307247" h="315638">
                <a:moveTo>
                  <a:pt x="72296" y="218016"/>
                </a:moveTo>
                <a:lnTo>
                  <a:pt x="72296" y="218016"/>
                </a:lnTo>
                <a:lnTo>
                  <a:pt x="72296" y="194251"/>
                </a:lnTo>
                <a:lnTo>
                  <a:pt x="68533" y="186051"/>
                </a:lnTo>
                <a:lnTo>
                  <a:pt x="65554" y="181890"/>
                </a:lnTo>
                <a:lnTo>
                  <a:pt x="61452" y="179114"/>
                </a:lnTo>
                <a:lnTo>
                  <a:pt x="51248" y="176032"/>
                </a:lnTo>
                <a:lnTo>
                  <a:pt x="33604" y="177668"/>
                </a:lnTo>
                <a:lnTo>
                  <a:pt x="23115" y="186443"/>
                </a:lnTo>
                <a:lnTo>
                  <a:pt x="13748" y="201867"/>
                </a:lnTo>
                <a:lnTo>
                  <a:pt x="0" y="248248"/>
                </a:lnTo>
                <a:lnTo>
                  <a:pt x="238" y="291799"/>
                </a:lnTo>
                <a:lnTo>
                  <a:pt x="7109" y="307488"/>
                </a:lnTo>
                <a:lnTo>
                  <a:pt x="11904" y="313647"/>
                </a:lnTo>
                <a:lnTo>
                  <a:pt x="18630" y="315637"/>
                </a:lnTo>
                <a:lnTo>
                  <a:pt x="35509" y="312203"/>
                </a:lnTo>
                <a:lnTo>
                  <a:pt x="49126" y="299858"/>
                </a:lnTo>
                <a:lnTo>
                  <a:pt x="73870" y="255318"/>
                </a:lnTo>
                <a:lnTo>
                  <a:pt x="86952" y="211116"/>
                </a:lnTo>
                <a:lnTo>
                  <a:pt x="95508" y="173792"/>
                </a:lnTo>
                <a:lnTo>
                  <a:pt x="104887" y="129967"/>
                </a:lnTo>
                <a:lnTo>
                  <a:pt x="109829" y="98450"/>
                </a:lnTo>
                <a:lnTo>
                  <a:pt x="113672" y="65392"/>
                </a:lnTo>
                <a:lnTo>
                  <a:pt x="115834" y="25803"/>
                </a:lnTo>
                <a:lnTo>
                  <a:pt x="115770" y="5293"/>
                </a:lnTo>
                <a:lnTo>
                  <a:pt x="114684" y="2117"/>
                </a:lnTo>
                <a:lnTo>
                  <a:pt x="113254" y="0"/>
                </a:lnTo>
                <a:lnTo>
                  <a:pt x="111596" y="2822"/>
                </a:lnTo>
                <a:lnTo>
                  <a:pt x="103865" y="39650"/>
                </a:lnTo>
                <a:lnTo>
                  <a:pt x="98914" y="84162"/>
                </a:lnTo>
                <a:lnTo>
                  <a:pt x="98057" y="124890"/>
                </a:lnTo>
                <a:lnTo>
                  <a:pt x="97856" y="156401"/>
                </a:lnTo>
                <a:lnTo>
                  <a:pt x="97743" y="196467"/>
                </a:lnTo>
                <a:lnTo>
                  <a:pt x="101076" y="235710"/>
                </a:lnTo>
                <a:lnTo>
                  <a:pt x="108681" y="266625"/>
                </a:lnTo>
                <a:lnTo>
                  <a:pt x="109253" y="267356"/>
                </a:lnTo>
                <a:lnTo>
                  <a:pt x="110339" y="266431"/>
                </a:lnTo>
                <a:lnTo>
                  <a:pt x="113428" y="261641"/>
                </a:lnTo>
                <a:lnTo>
                  <a:pt x="126230" y="223132"/>
                </a:lnTo>
                <a:lnTo>
                  <a:pt x="143142" y="179562"/>
                </a:lnTo>
                <a:lnTo>
                  <a:pt x="153651" y="164132"/>
                </a:lnTo>
                <a:lnTo>
                  <a:pt x="158284" y="161632"/>
                </a:lnTo>
                <a:lnTo>
                  <a:pt x="169074" y="160736"/>
                </a:lnTo>
                <a:lnTo>
                  <a:pt x="174208" y="162896"/>
                </a:lnTo>
                <a:lnTo>
                  <a:pt x="183678" y="170941"/>
                </a:lnTo>
                <a:lnTo>
                  <a:pt x="193571" y="194111"/>
                </a:lnTo>
                <a:lnTo>
                  <a:pt x="194228" y="223319"/>
                </a:lnTo>
                <a:lnTo>
                  <a:pt x="189955" y="250945"/>
                </a:lnTo>
                <a:lnTo>
                  <a:pt x="182444" y="264636"/>
                </a:lnTo>
                <a:lnTo>
                  <a:pt x="170078" y="276515"/>
                </a:lnTo>
                <a:lnTo>
                  <a:pt x="167118" y="278182"/>
                </a:lnTo>
                <a:lnTo>
                  <a:pt x="164439" y="278587"/>
                </a:lnTo>
                <a:lnTo>
                  <a:pt x="161947" y="278153"/>
                </a:lnTo>
                <a:lnTo>
                  <a:pt x="159580" y="277157"/>
                </a:lnTo>
                <a:lnTo>
                  <a:pt x="159414" y="273672"/>
                </a:lnTo>
                <a:lnTo>
                  <a:pt x="162990" y="262272"/>
                </a:lnTo>
                <a:lnTo>
                  <a:pt x="204828" y="218710"/>
                </a:lnTo>
                <a:lnTo>
                  <a:pt x="250976" y="172683"/>
                </a:lnTo>
                <a:lnTo>
                  <a:pt x="264903" y="158759"/>
                </a:lnTo>
                <a:lnTo>
                  <a:pt x="264201" y="159461"/>
                </a:lnTo>
                <a:lnTo>
                  <a:pt x="248613" y="201563"/>
                </a:lnTo>
                <a:lnTo>
                  <a:pt x="245188" y="226625"/>
                </a:lnTo>
                <a:lnTo>
                  <a:pt x="254286" y="258667"/>
                </a:lnTo>
                <a:lnTo>
                  <a:pt x="264657" y="273242"/>
                </a:lnTo>
                <a:lnTo>
                  <a:pt x="307246" y="2878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788"/>
          <p:cNvGrpSpPr/>
          <p:nvPr/>
        </p:nvGrpSpPr>
        <p:grpSpPr>
          <a:xfrm>
            <a:off x="5634669" y="5149873"/>
            <a:ext cx="1394782" cy="50190"/>
            <a:chOff x="5634669" y="5149873"/>
            <a:chExt cx="1394782" cy="50190"/>
          </a:xfrm>
        </p:grpSpPr>
        <p:sp>
          <p:nvSpPr>
            <p:cNvPr id="166" name="SMARTInkShape-4189"/>
            <p:cNvSpPr/>
            <p:nvPr>
              <p:custDataLst>
                <p:tags r:id="rId9"/>
              </p:custDataLst>
            </p:nvPr>
          </p:nvSpPr>
          <p:spPr>
            <a:xfrm>
              <a:off x="5796729" y="5156201"/>
              <a:ext cx="1232722" cy="43862"/>
            </a:xfrm>
            <a:custGeom>
              <a:avLst/>
              <a:gdLst/>
              <a:ahLst/>
              <a:cxnLst/>
              <a:rect l="0" t="0" r="0" b="0"/>
              <a:pathLst>
                <a:path w="1232722" h="43862">
                  <a:moveTo>
                    <a:pt x="32571" y="38099"/>
                  </a:moveTo>
                  <a:lnTo>
                    <a:pt x="32571" y="38099"/>
                  </a:lnTo>
                  <a:lnTo>
                    <a:pt x="18068" y="38804"/>
                  </a:lnTo>
                  <a:lnTo>
                    <a:pt x="0" y="43566"/>
                  </a:lnTo>
                  <a:lnTo>
                    <a:pt x="979" y="43861"/>
                  </a:lnTo>
                  <a:lnTo>
                    <a:pt x="40423" y="41000"/>
                  </a:lnTo>
                  <a:lnTo>
                    <a:pt x="85654" y="37967"/>
                  </a:lnTo>
                  <a:lnTo>
                    <a:pt x="123559" y="33200"/>
                  </a:lnTo>
                  <a:lnTo>
                    <a:pt x="170616" y="28024"/>
                  </a:lnTo>
                  <a:lnTo>
                    <a:pt x="206107" y="26566"/>
                  </a:lnTo>
                  <a:lnTo>
                    <a:pt x="243048" y="24036"/>
                  </a:lnTo>
                  <a:lnTo>
                    <a:pt x="282044" y="20560"/>
                  </a:lnTo>
                  <a:lnTo>
                    <a:pt x="325246" y="16663"/>
                  </a:lnTo>
                  <a:lnTo>
                    <a:pt x="372199" y="12579"/>
                  </a:lnTo>
                  <a:lnTo>
                    <a:pt x="396572" y="10502"/>
                  </a:lnTo>
                  <a:lnTo>
                    <a:pt x="422700" y="8412"/>
                  </a:lnTo>
                  <a:lnTo>
                    <a:pt x="449996" y="6313"/>
                  </a:lnTo>
                  <a:lnTo>
                    <a:pt x="478071" y="4208"/>
                  </a:lnTo>
                  <a:lnTo>
                    <a:pt x="505960" y="2805"/>
                  </a:lnTo>
                  <a:lnTo>
                    <a:pt x="533724" y="1870"/>
                  </a:lnTo>
                  <a:lnTo>
                    <a:pt x="561406" y="1246"/>
                  </a:lnTo>
                  <a:lnTo>
                    <a:pt x="589034" y="830"/>
                  </a:lnTo>
                  <a:lnTo>
                    <a:pt x="616624" y="553"/>
                  </a:lnTo>
                  <a:lnTo>
                    <a:pt x="644190" y="368"/>
                  </a:lnTo>
                  <a:lnTo>
                    <a:pt x="672444" y="245"/>
                  </a:lnTo>
                  <a:lnTo>
                    <a:pt x="701159" y="163"/>
                  </a:lnTo>
                  <a:lnTo>
                    <a:pt x="730180" y="109"/>
                  </a:lnTo>
                  <a:lnTo>
                    <a:pt x="757993" y="72"/>
                  </a:lnTo>
                  <a:lnTo>
                    <a:pt x="785002" y="48"/>
                  </a:lnTo>
                  <a:lnTo>
                    <a:pt x="811475" y="32"/>
                  </a:lnTo>
                  <a:lnTo>
                    <a:pt x="836885" y="21"/>
                  </a:lnTo>
                  <a:lnTo>
                    <a:pt x="861586" y="13"/>
                  </a:lnTo>
                  <a:lnTo>
                    <a:pt x="885814" y="9"/>
                  </a:lnTo>
                  <a:lnTo>
                    <a:pt x="933430" y="3"/>
                  </a:lnTo>
                  <a:lnTo>
                    <a:pt x="979053" y="1"/>
                  </a:lnTo>
                  <a:lnTo>
                    <a:pt x="1020496" y="0"/>
                  </a:lnTo>
                  <a:lnTo>
                    <a:pt x="1056319" y="1881"/>
                  </a:lnTo>
                  <a:lnTo>
                    <a:pt x="1102372" y="6906"/>
                  </a:lnTo>
                  <a:lnTo>
                    <a:pt x="1140948" y="10983"/>
                  </a:lnTo>
                  <a:lnTo>
                    <a:pt x="1232721" y="19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190"/>
            <p:cNvSpPr/>
            <p:nvPr>
              <p:custDataLst>
                <p:tags r:id="rId10"/>
              </p:custDataLst>
            </p:nvPr>
          </p:nvSpPr>
          <p:spPr>
            <a:xfrm>
              <a:off x="5634669" y="5149873"/>
              <a:ext cx="1248607" cy="31466"/>
            </a:xfrm>
            <a:custGeom>
              <a:avLst/>
              <a:gdLst/>
              <a:ahLst/>
              <a:cxnLst/>
              <a:rect l="0" t="0" r="0" b="0"/>
              <a:pathLst>
                <a:path w="1248607" h="31466">
                  <a:moveTo>
                    <a:pt x="54931" y="25377"/>
                  </a:moveTo>
                  <a:lnTo>
                    <a:pt x="54931" y="25377"/>
                  </a:lnTo>
                  <a:lnTo>
                    <a:pt x="32405" y="26082"/>
                  </a:lnTo>
                  <a:lnTo>
                    <a:pt x="5270" y="31465"/>
                  </a:lnTo>
                  <a:lnTo>
                    <a:pt x="2774" y="30847"/>
                  </a:lnTo>
                  <a:lnTo>
                    <a:pt x="1109" y="29729"/>
                  </a:lnTo>
                  <a:lnTo>
                    <a:pt x="0" y="28278"/>
                  </a:lnTo>
                  <a:lnTo>
                    <a:pt x="671" y="27311"/>
                  </a:lnTo>
                  <a:lnTo>
                    <a:pt x="5180" y="26237"/>
                  </a:lnTo>
                  <a:lnTo>
                    <a:pt x="46939" y="25399"/>
                  </a:lnTo>
                  <a:lnTo>
                    <a:pt x="88904" y="25380"/>
                  </a:lnTo>
                  <a:lnTo>
                    <a:pt x="132824" y="25378"/>
                  </a:lnTo>
                  <a:lnTo>
                    <a:pt x="173103" y="22006"/>
                  </a:lnTo>
                  <a:lnTo>
                    <a:pt x="216318" y="19910"/>
                  </a:lnTo>
                  <a:lnTo>
                    <a:pt x="260402" y="19288"/>
                  </a:lnTo>
                  <a:lnTo>
                    <a:pt x="293713" y="17262"/>
                  </a:lnTo>
                  <a:lnTo>
                    <a:pt x="329684" y="14714"/>
                  </a:lnTo>
                  <a:lnTo>
                    <a:pt x="366837" y="13583"/>
                  </a:lnTo>
                  <a:lnTo>
                    <a:pt x="406399" y="13079"/>
                  </a:lnTo>
                  <a:lnTo>
                    <a:pt x="446795" y="12856"/>
                  </a:lnTo>
                  <a:lnTo>
                    <a:pt x="485914" y="12756"/>
                  </a:lnTo>
                  <a:lnTo>
                    <a:pt x="528231" y="12712"/>
                  </a:lnTo>
                  <a:lnTo>
                    <a:pt x="571498" y="12693"/>
                  </a:lnTo>
                  <a:lnTo>
                    <a:pt x="611894" y="12684"/>
                  </a:lnTo>
                  <a:lnTo>
                    <a:pt x="652896" y="12680"/>
                  </a:lnTo>
                  <a:lnTo>
                    <a:pt x="695343" y="11973"/>
                  </a:lnTo>
                  <a:lnTo>
                    <a:pt x="740079" y="9307"/>
                  </a:lnTo>
                  <a:lnTo>
                    <a:pt x="782069" y="7651"/>
                  </a:lnTo>
                  <a:lnTo>
                    <a:pt x="821897" y="6915"/>
                  </a:lnTo>
                  <a:lnTo>
                    <a:pt x="860766" y="6588"/>
                  </a:lnTo>
                  <a:lnTo>
                    <a:pt x="899207" y="6443"/>
                  </a:lnTo>
                  <a:lnTo>
                    <a:pt x="937459" y="6379"/>
                  </a:lnTo>
                  <a:lnTo>
                    <a:pt x="975628" y="6349"/>
                  </a:lnTo>
                  <a:lnTo>
                    <a:pt x="1009994" y="6337"/>
                  </a:lnTo>
                  <a:lnTo>
                    <a:pt x="1057109" y="6330"/>
                  </a:lnTo>
                  <a:lnTo>
                    <a:pt x="1102348" y="6328"/>
                  </a:lnTo>
                  <a:lnTo>
                    <a:pt x="1141388" y="6327"/>
                  </a:lnTo>
                  <a:lnTo>
                    <a:pt x="1183233" y="6327"/>
                  </a:lnTo>
                  <a:lnTo>
                    <a:pt x="1229767" y="5622"/>
                  </a:lnTo>
                  <a:lnTo>
                    <a:pt x="1248606" y="0"/>
                  </a:lnTo>
                  <a:lnTo>
                    <a:pt x="1236031" y="6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158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789"/>
          <p:cNvGrpSpPr/>
          <p:nvPr/>
        </p:nvGrpSpPr>
        <p:grpSpPr>
          <a:xfrm>
            <a:off x="748499" y="375989"/>
            <a:ext cx="882131" cy="431807"/>
            <a:chOff x="748499" y="375989"/>
            <a:chExt cx="882131" cy="431807"/>
          </a:xfrm>
        </p:grpSpPr>
        <p:sp>
          <p:nvSpPr>
            <p:cNvPr id="2" name="SMARTInkShape-4191"/>
            <p:cNvSpPr/>
            <p:nvPr>
              <p:custDataLst>
                <p:tags r:id="rId230"/>
              </p:custDataLst>
            </p:nvPr>
          </p:nvSpPr>
          <p:spPr>
            <a:xfrm>
              <a:off x="748499" y="460865"/>
              <a:ext cx="156860" cy="346931"/>
            </a:xfrm>
            <a:custGeom>
              <a:avLst/>
              <a:gdLst/>
              <a:ahLst/>
              <a:cxnLst/>
              <a:rect l="0" t="0" r="0" b="0"/>
              <a:pathLst>
                <a:path w="156860" h="346931">
                  <a:moveTo>
                    <a:pt x="153201" y="21735"/>
                  </a:moveTo>
                  <a:lnTo>
                    <a:pt x="153201" y="21735"/>
                  </a:lnTo>
                  <a:lnTo>
                    <a:pt x="156859" y="25393"/>
                  </a:lnTo>
                  <a:lnTo>
                    <a:pt x="139662" y="10078"/>
                  </a:lnTo>
                  <a:lnTo>
                    <a:pt x="129545" y="5265"/>
                  </a:lnTo>
                  <a:lnTo>
                    <a:pt x="104721" y="0"/>
                  </a:lnTo>
                  <a:lnTo>
                    <a:pt x="87675" y="1021"/>
                  </a:lnTo>
                  <a:lnTo>
                    <a:pt x="62211" y="12305"/>
                  </a:lnTo>
                  <a:lnTo>
                    <a:pt x="46905" y="25683"/>
                  </a:lnTo>
                  <a:lnTo>
                    <a:pt x="10992" y="71116"/>
                  </a:lnTo>
                  <a:lnTo>
                    <a:pt x="450" y="104649"/>
                  </a:lnTo>
                  <a:lnTo>
                    <a:pt x="0" y="150793"/>
                  </a:lnTo>
                  <a:lnTo>
                    <a:pt x="643" y="192416"/>
                  </a:lnTo>
                  <a:lnTo>
                    <a:pt x="2142" y="207660"/>
                  </a:lnTo>
                  <a:lnTo>
                    <a:pt x="12721" y="248177"/>
                  </a:lnTo>
                  <a:lnTo>
                    <a:pt x="25185" y="290517"/>
                  </a:lnTo>
                  <a:lnTo>
                    <a:pt x="46210" y="337028"/>
                  </a:lnTo>
                  <a:lnTo>
                    <a:pt x="56731" y="343664"/>
                  </a:lnTo>
                  <a:lnTo>
                    <a:pt x="63488" y="346421"/>
                  </a:lnTo>
                  <a:lnTo>
                    <a:pt x="89852" y="346930"/>
                  </a:lnTo>
                  <a:lnTo>
                    <a:pt x="128249" y="340076"/>
                  </a:lnTo>
                  <a:lnTo>
                    <a:pt x="141170" y="333494"/>
                  </a:lnTo>
                  <a:lnTo>
                    <a:pt x="153201" y="31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192"/>
            <p:cNvSpPr/>
            <p:nvPr>
              <p:custDataLst>
                <p:tags r:id="rId231"/>
              </p:custDataLst>
            </p:nvPr>
          </p:nvSpPr>
          <p:spPr>
            <a:xfrm>
              <a:off x="762523" y="660400"/>
              <a:ext cx="120128" cy="50801"/>
            </a:xfrm>
            <a:custGeom>
              <a:avLst/>
              <a:gdLst/>
              <a:ahLst/>
              <a:cxnLst/>
              <a:rect l="0" t="0" r="0" b="0"/>
              <a:pathLst>
                <a:path w="120128" h="50801">
                  <a:moveTo>
                    <a:pt x="12177" y="50800"/>
                  </a:moveTo>
                  <a:lnTo>
                    <a:pt x="12177" y="50800"/>
                  </a:lnTo>
                  <a:lnTo>
                    <a:pt x="1242" y="50800"/>
                  </a:lnTo>
                  <a:lnTo>
                    <a:pt x="654" y="50094"/>
                  </a:lnTo>
                  <a:lnTo>
                    <a:pt x="0" y="47429"/>
                  </a:lnTo>
                  <a:lnTo>
                    <a:pt x="1942" y="45730"/>
                  </a:lnTo>
                  <a:lnTo>
                    <a:pt x="39187" y="33088"/>
                  </a:lnTo>
                  <a:lnTo>
                    <a:pt x="120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193"/>
            <p:cNvSpPr/>
            <p:nvPr>
              <p:custDataLst>
                <p:tags r:id="rId232"/>
              </p:custDataLst>
            </p:nvPr>
          </p:nvSpPr>
          <p:spPr>
            <a:xfrm>
              <a:off x="1048238" y="407926"/>
              <a:ext cx="132863" cy="371277"/>
            </a:xfrm>
            <a:custGeom>
              <a:avLst/>
              <a:gdLst/>
              <a:ahLst/>
              <a:cxnLst/>
              <a:rect l="0" t="0" r="0" b="0"/>
              <a:pathLst>
                <a:path w="132863" h="371277">
                  <a:moveTo>
                    <a:pt x="113812" y="30224"/>
                  </a:moveTo>
                  <a:lnTo>
                    <a:pt x="113812" y="30224"/>
                  </a:lnTo>
                  <a:lnTo>
                    <a:pt x="113812" y="26853"/>
                  </a:lnTo>
                  <a:lnTo>
                    <a:pt x="115694" y="23316"/>
                  </a:lnTo>
                  <a:lnTo>
                    <a:pt x="117183" y="21386"/>
                  </a:lnTo>
                  <a:lnTo>
                    <a:pt x="120719" y="19240"/>
                  </a:lnTo>
                  <a:lnTo>
                    <a:pt x="122650" y="18668"/>
                  </a:lnTo>
                  <a:lnTo>
                    <a:pt x="123938" y="17581"/>
                  </a:lnTo>
                  <a:lnTo>
                    <a:pt x="125368" y="14492"/>
                  </a:lnTo>
                  <a:lnTo>
                    <a:pt x="126173" y="8786"/>
                  </a:lnTo>
                  <a:lnTo>
                    <a:pt x="124480" y="4703"/>
                  </a:lnTo>
                  <a:lnTo>
                    <a:pt x="123041" y="2627"/>
                  </a:lnTo>
                  <a:lnTo>
                    <a:pt x="115797" y="320"/>
                  </a:lnTo>
                  <a:lnTo>
                    <a:pt x="104111" y="0"/>
                  </a:lnTo>
                  <a:lnTo>
                    <a:pt x="78404" y="5198"/>
                  </a:lnTo>
                  <a:lnTo>
                    <a:pt x="35571" y="31109"/>
                  </a:lnTo>
                  <a:lnTo>
                    <a:pt x="24240" y="43318"/>
                  </a:lnTo>
                  <a:lnTo>
                    <a:pt x="7846" y="78515"/>
                  </a:lnTo>
                  <a:lnTo>
                    <a:pt x="1981" y="117283"/>
                  </a:lnTo>
                  <a:lnTo>
                    <a:pt x="0" y="157174"/>
                  </a:lnTo>
                  <a:lnTo>
                    <a:pt x="362" y="194996"/>
                  </a:lnTo>
                  <a:lnTo>
                    <a:pt x="4567" y="242296"/>
                  </a:lnTo>
                  <a:lnTo>
                    <a:pt x="12348" y="289347"/>
                  </a:lnTo>
                  <a:lnTo>
                    <a:pt x="17744" y="336335"/>
                  </a:lnTo>
                  <a:lnTo>
                    <a:pt x="18016" y="342248"/>
                  </a:lnTo>
                  <a:lnTo>
                    <a:pt x="22082" y="352581"/>
                  </a:lnTo>
                  <a:lnTo>
                    <a:pt x="32820" y="367341"/>
                  </a:lnTo>
                  <a:lnTo>
                    <a:pt x="41127" y="370554"/>
                  </a:lnTo>
                  <a:lnTo>
                    <a:pt x="51874" y="371276"/>
                  </a:lnTo>
                  <a:lnTo>
                    <a:pt x="89010" y="360764"/>
                  </a:lnTo>
                  <a:lnTo>
                    <a:pt x="132862" y="341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194"/>
            <p:cNvSpPr/>
            <p:nvPr>
              <p:custDataLst>
                <p:tags r:id="rId233"/>
              </p:custDataLst>
            </p:nvPr>
          </p:nvSpPr>
          <p:spPr>
            <a:xfrm>
              <a:off x="1536700" y="375989"/>
              <a:ext cx="93930" cy="387378"/>
            </a:xfrm>
            <a:custGeom>
              <a:avLst/>
              <a:gdLst/>
              <a:ahLst/>
              <a:cxnLst/>
              <a:rect l="0" t="0" r="0" b="0"/>
              <a:pathLst>
                <a:path w="93930" h="387378">
                  <a:moveTo>
                    <a:pt x="6350" y="62161"/>
                  </a:moveTo>
                  <a:lnTo>
                    <a:pt x="6350" y="62161"/>
                  </a:lnTo>
                  <a:lnTo>
                    <a:pt x="7056" y="34615"/>
                  </a:lnTo>
                  <a:lnTo>
                    <a:pt x="11376" y="22592"/>
                  </a:lnTo>
                  <a:lnTo>
                    <a:pt x="11817" y="18848"/>
                  </a:lnTo>
                  <a:lnTo>
                    <a:pt x="13523" y="15647"/>
                  </a:lnTo>
                  <a:lnTo>
                    <a:pt x="19181" y="10208"/>
                  </a:lnTo>
                  <a:lnTo>
                    <a:pt x="33605" y="1674"/>
                  </a:lnTo>
                  <a:lnTo>
                    <a:pt x="39160" y="0"/>
                  </a:lnTo>
                  <a:lnTo>
                    <a:pt x="56367" y="5800"/>
                  </a:lnTo>
                  <a:lnTo>
                    <a:pt x="67620" y="16415"/>
                  </a:lnTo>
                  <a:lnTo>
                    <a:pt x="72597" y="23197"/>
                  </a:lnTo>
                  <a:lnTo>
                    <a:pt x="76245" y="42021"/>
                  </a:lnTo>
                  <a:lnTo>
                    <a:pt x="76209" y="85229"/>
                  </a:lnTo>
                  <a:lnTo>
                    <a:pt x="72832" y="127244"/>
                  </a:lnTo>
                  <a:lnTo>
                    <a:pt x="65217" y="174161"/>
                  </a:lnTo>
                  <a:lnTo>
                    <a:pt x="63839" y="214891"/>
                  </a:lnTo>
                  <a:lnTo>
                    <a:pt x="69342" y="260357"/>
                  </a:lnTo>
                  <a:lnTo>
                    <a:pt x="81404" y="301427"/>
                  </a:lnTo>
                  <a:lnTo>
                    <a:pt x="92277" y="347774"/>
                  </a:lnTo>
                  <a:lnTo>
                    <a:pt x="93929" y="357963"/>
                  </a:lnTo>
                  <a:lnTo>
                    <a:pt x="90900" y="368606"/>
                  </a:lnTo>
                  <a:lnTo>
                    <a:pt x="88117" y="374408"/>
                  </a:lnTo>
                  <a:lnTo>
                    <a:pt x="73735" y="382735"/>
                  </a:lnTo>
                  <a:lnTo>
                    <a:pt x="55349" y="387377"/>
                  </a:lnTo>
                  <a:lnTo>
                    <a:pt x="40122" y="387089"/>
                  </a:lnTo>
                  <a:lnTo>
                    <a:pt x="0" y="373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195"/>
            <p:cNvSpPr/>
            <p:nvPr>
              <p:custDataLst>
                <p:tags r:id="rId234"/>
              </p:custDataLst>
            </p:nvPr>
          </p:nvSpPr>
          <p:spPr>
            <a:xfrm>
              <a:off x="1302633" y="451112"/>
              <a:ext cx="100718" cy="101339"/>
            </a:xfrm>
            <a:custGeom>
              <a:avLst/>
              <a:gdLst/>
              <a:ahLst/>
              <a:cxnLst/>
              <a:rect l="0" t="0" r="0" b="0"/>
              <a:pathLst>
                <a:path w="100718" h="10133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50" y="0"/>
                  </a:lnTo>
                  <a:lnTo>
                    <a:pt x="39199" y="44475"/>
                  </a:lnTo>
                  <a:lnTo>
                    <a:pt x="72599" y="81350"/>
                  </a:lnTo>
                  <a:lnTo>
                    <a:pt x="100717" y="101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96"/>
            <p:cNvSpPr/>
            <p:nvPr>
              <p:custDataLst>
                <p:tags r:id="rId235"/>
              </p:custDataLst>
            </p:nvPr>
          </p:nvSpPr>
          <p:spPr>
            <a:xfrm>
              <a:off x="1403470" y="447556"/>
              <a:ext cx="63119" cy="233856"/>
            </a:xfrm>
            <a:custGeom>
              <a:avLst/>
              <a:gdLst/>
              <a:ahLst/>
              <a:cxnLst/>
              <a:rect l="0" t="0" r="0" b="0"/>
              <a:pathLst>
                <a:path w="63119" h="233856">
                  <a:moveTo>
                    <a:pt x="57030" y="22344"/>
                  </a:moveTo>
                  <a:lnTo>
                    <a:pt x="57030" y="22344"/>
                  </a:lnTo>
                  <a:lnTo>
                    <a:pt x="62497" y="16877"/>
                  </a:lnTo>
                  <a:lnTo>
                    <a:pt x="63118" y="9513"/>
                  </a:lnTo>
                  <a:lnTo>
                    <a:pt x="62500" y="7440"/>
                  </a:lnTo>
                  <a:lnTo>
                    <a:pt x="61382" y="6058"/>
                  </a:lnTo>
                  <a:lnTo>
                    <a:pt x="54519" y="469"/>
                  </a:lnTo>
                  <a:lnTo>
                    <a:pt x="51828" y="0"/>
                  </a:lnTo>
                  <a:lnTo>
                    <a:pt x="45075" y="1359"/>
                  </a:lnTo>
                  <a:lnTo>
                    <a:pt x="37371" y="8079"/>
                  </a:lnTo>
                  <a:lnTo>
                    <a:pt x="20926" y="29639"/>
                  </a:lnTo>
                  <a:lnTo>
                    <a:pt x="9159" y="73148"/>
                  </a:lnTo>
                  <a:lnTo>
                    <a:pt x="2943" y="107796"/>
                  </a:lnTo>
                  <a:lnTo>
                    <a:pt x="788" y="145892"/>
                  </a:lnTo>
                  <a:lnTo>
                    <a:pt x="0" y="189524"/>
                  </a:lnTo>
                  <a:lnTo>
                    <a:pt x="4973" y="220598"/>
                  </a:lnTo>
                  <a:lnTo>
                    <a:pt x="8729" y="226873"/>
                  </a:lnTo>
                  <a:lnTo>
                    <a:pt x="14810" y="233777"/>
                  </a:lnTo>
                  <a:lnTo>
                    <a:pt x="16889" y="233855"/>
                  </a:lnTo>
                  <a:lnTo>
                    <a:pt x="25280" y="225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790"/>
          <p:cNvGrpSpPr/>
          <p:nvPr/>
        </p:nvGrpSpPr>
        <p:grpSpPr>
          <a:xfrm>
            <a:off x="1943102" y="577850"/>
            <a:ext cx="184149" cy="101078"/>
            <a:chOff x="1943102" y="577850"/>
            <a:chExt cx="184149" cy="101078"/>
          </a:xfrm>
        </p:grpSpPr>
        <p:sp>
          <p:nvSpPr>
            <p:cNvPr id="9" name="SMARTInkShape-4197"/>
            <p:cNvSpPr/>
            <p:nvPr>
              <p:custDataLst>
                <p:tags r:id="rId228"/>
              </p:custDataLst>
            </p:nvPr>
          </p:nvSpPr>
          <p:spPr>
            <a:xfrm>
              <a:off x="1943102" y="577850"/>
              <a:ext cx="165099" cy="12002"/>
            </a:xfrm>
            <a:custGeom>
              <a:avLst/>
              <a:gdLst/>
              <a:ahLst/>
              <a:cxnLst/>
              <a:rect l="0" t="0" r="0" b="0"/>
              <a:pathLst>
                <a:path w="165099" h="12002">
                  <a:moveTo>
                    <a:pt x="6348" y="6350"/>
                  </a:moveTo>
                  <a:lnTo>
                    <a:pt x="6348" y="6350"/>
                  </a:lnTo>
                  <a:lnTo>
                    <a:pt x="75" y="6350"/>
                  </a:lnTo>
                  <a:lnTo>
                    <a:pt x="13" y="10008"/>
                  </a:lnTo>
                  <a:lnTo>
                    <a:pt x="5" y="8446"/>
                  </a:lnTo>
                  <a:lnTo>
                    <a:pt x="3" y="8453"/>
                  </a:lnTo>
                  <a:lnTo>
                    <a:pt x="0" y="10342"/>
                  </a:lnTo>
                  <a:lnTo>
                    <a:pt x="705" y="11128"/>
                  </a:lnTo>
                  <a:lnTo>
                    <a:pt x="3370" y="12001"/>
                  </a:lnTo>
                  <a:lnTo>
                    <a:pt x="48333" y="3222"/>
                  </a:lnTo>
                  <a:lnTo>
                    <a:pt x="95420" y="424"/>
                  </a:lnTo>
                  <a:lnTo>
                    <a:pt x="139407" y="56"/>
                  </a:lnTo>
                  <a:lnTo>
                    <a:pt x="1650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198"/>
            <p:cNvSpPr/>
            <p:nvPr>
              <p:custDataLst>
                <p:tags r:id="rId229"/>
              </p:custDataLst>
            </p:nvPr>
          </p:nvSpPr>
          <p:spPr>
            <a:xfrm>
              <a:off x="1969644" y="647700"/>
              <a:ext cx="157607" cy="31228"/>
            </a:xfrm>
            <a:custGeom>
              <a:avLst/>
              <a:gdLst/>
              <a:ahLst/>
              <a:cxnLst/>
              <a:rect l="0" t="0" r="0" b="0"/>
              <a:pathLst>
                <a:path w="157607" h="31228">
                  <a:moveTo>
                    <a:pt x="11556" y="19050"/>
                  </a:moveTo>
                  <a:lnTo>
                    <a:pt x="11556" y="19050"/>
                  </a:lnTo>
                  <a:lnTo>
                    <a:pt x="8185" y="19050"/>
                  </a:lnTo>
                  <a:lnTo>
                    <a:pt x="4648" y="22813"/>
                  </a:lnTo>
                  <a:lnTo>
                    <a:pt x="0" y="29985"/>
                  </a:lnTo>
                  <a:lnTo>
                    <a:pt x="324" y="30573"/>
                  </a:lnTo>
                  <a:lnTo>
                    <a:pt x="2566" y="31227"/>
                  </a:lnTo>
                  <a:lnTo>
                    <a:pt x="38133" y="24774"/>
                  </a:lnTo>
                  <a:lnTo>
                    <a:pt x="75405" y="18864"/>
                  </a:lnTo>
                  <a:lnTo>
                    <a:pt x="115812" y="10547"/>
                  </a:lnTo>
                  <a:lnTo>
                    <a:pt x="1576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791"/>
          <p:cNvGrpSpPr/>
          <p:nvPr/>
        </p:nvGrpSpPr>
        <p:grpSpPr>
          <a:xfrm>
            <a:off x="2509394" y="397141"/>
            <a:ext cx="2202042" cy="835396"/>
            <a:chOff x="2509394" y="397141"/>
            <a:chExt cx="2202042" cy="835396"/>
          </a:xfrm>
        </p:grpSpPr>
        <p:sp>
          <p:nvSpPr>
            <p:cNvPr id="12" name="SMARTInkShape-4199"/>
            <p:cNvSpPr/>
            <p:nvPr>
              <p:custDataLst>
                <p:tags r:id="rId214"/>
              </p:custDataLst>
            </p:nvPr>
          </p:nvSpPr>
          <p:spPr>
            <a:xfrm>
              <a:off x="2552181" y="397141"/>
              <a:ext cx="91402" cy="526778"/>
            </a:xfrm>
            <a:custGeom>
              <a:avLst/>
              <a:gdLst/>
              <a:ahLst/>
              <a:cxnLst/>
              <a:rect l="0" t="0" r="0" b="0"/>
              <a:pathLst>
                <a:path w="91402" h="526778">
                  <a:moveTo>
                    <a:pt x="76719" y="34659"/>
                  </a:moveTo>
                  <a:lnTo>
                    <a:pt x="76719" y="34659"/>
                  </a:lnTo>
                  <a:lnTo>
                    <a:pt x="77424" y="24520"/>
                  </a:lnTo>
                  <a:lnTo>
                    <a:pt x="82808" y="4470"/>
                  </a:lnTo>
                  <a:lnTo>
                    <a:pt x="72879" y="0"/>
                  </a:lnTo>
                  <a:lnTo>
                    <a:pt x="67103" y="970"/>
                  </a:lnTo>
                  <a:lnTo>
                    <a:pt x="53160" y="7692"/>
                  </a:lnTo>
                  <a:lnTo>
                    <a:pt x="39437" y="25261"/>
                  </a:lnTo>
                  <a:lnTo>
                    <a:pt x="16752" y="66669"/>
                  </a:lnTo>
                  <a:lnTo>
                    <a:pt x="3055" y="106860"/>
                  </a:lnTo>
                  <a:lnTo>
                    <a:pt x="0" y="138244"/>
                  </a:lnTo>
                  <a:lnTo>
                    <a:pt x="2247" y="180121"/>
                  </a:lnTo>
                  <a:lnTo>
                    <a:pt x="9262" y="216048"/>
                  </a:lnTo>
                  <a:lnTo>
                    <a:pt x="22160" y="259854"/>
                  </a:lnTo>
                  <a:lnTo>
                    <a:pt x="37505" y="299174"/>
                  </a:lnTo>
                  <a:lnTo>
                    <a:pt x="55332" y="344907"/>
                  </a:lnTo>
                  <a:lnTo>
                    <a:pt x="72442" y="383339"/>
                  </a:lnTo>
                  <a:lnTo>
                    <a:pt x="87529" y="427619"/>
                  </a:lnTo>
                  <a:lnTo>
                    <a:pt x="91401" y="449902"/>
                  </a:lnTo>
                  <a:lnTo>
                    <a:pt x="88909" y="484131"/>
                  </a:lnTo>
                  <a:lnTo>
                    <a:pt x="83077" y="501124"/>
                  </a:lnTo>
                  <a:lnTo>
                    <a:pt x="73901" y="513851"/>
                  </a:lnTo>
                  <a:lnTo>
                    <a:pt x="62766" y="522800"/>
                  </a:lnTo>
                  <a:lnTo>
                    <a:pt x="50762" y="526777"/>
                  </a:lnTo>
                  <a:lnTo>
                    <a:pt x="25919" y="523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00"/>
            <p:cNvSpPr/>
            <p:nvPr>
              <p:custDataLst>
                <p:tags r:id="rId215"/>
              </p:custDataLst>
            </p:nvPr>
          </p:nvSpPr>
          <p:spPr>
            <a:xfrm>
              <a:off x="2509394" y="1099772"/>
              <a:ext cx="221107" cy="132765"/>
            </a:xfrm>
            <a:custGeom>
              <a:avLst/>
              <a:gdLst/>
              <a:ahLst/>
              <a:cxnLst/>
              <a:rect l="0" t="0" r="0" b="0"/>
              <a:pathLst>
                <a:path w="221107" h="132765">
                  <a:moveTo>
                    <a:pt x="11556" y="17828"/>
                  </a:moveTo>
                  <a:lnTo>
                    <a:pt x="11556" y="17828"/>
                  </a:lnTo>
                  <a:lnTo>
                    <a:pt x="8185" y="17828"/>
                  </a:lnTo>
                  <a:lnTo>
                    <a:pt x="4648" y="15946"/>
                  </a:lnTo>
                  <a:lnTo>
                    <a:pt x="2717" y="14457"/>
                  </a:lnTo>
                  <a:lnTo>
                    <a:pt x="572" y="10920"/>
                  </a:lnTo>
                  <a:lnTo>
                    <a:pt x="0" y="8990"/>
                  </a:lnTo>
                  <a:lnTo>
                    <a:pt x="324" y="6997"/>
                  </a:lnTo>
                  <a:lnTo>
                    <a:pt x="2566" y="2901"/>
                  </a:lnTo>
                  <a:lnTo>
                    <a:pt x="4152" y="1527"/>
                  </a:lnTo>
                  <a:lnTo>
                    <a:pt x="7795" y="0"/>
                  </a:lnTo>
                  <a:lnTo>
                    <a:pt x="20554" y="2511"/>
                  </a:lnTo>
                  <a:lnTo>
                    <a:pt x="37741" y="14466"/>
                  </a:lnTo>
                  <a:lnTo>
                    <a:pt x="52868" y="38155"/>
                  </a:lnTo>
                  <a:lnTo>
                    <a:pt x="59545" y="64146"/>
                  </a:lnTo>
                  <a:lnTo>
                    <a:pt x="58152" y="86350"/>
                  </a:lnTo>
                  <a:lnTo>
                    <a:pt x="49900" y="113076"/>
                  </a:lnTo>
                  <a:lnTo>
                    <a:pt x="40592" y="125542"/>
                  </a:lnTo>
                  <a:lnTo>
                    <a:pt x="30811" y="132023"/>
                  </a:lnTo>
                  <a:lnTo>
                    <a:pt x="27215" y="132764"/>
                  </a:lnTo>
                  <a:lnTo>
                    <a:pt x="24112" y="132552"/>
                  </a:lnTo>
                  <a:lnTo>
                    <a:pt x="22043" y="130294"/>
                  </a:lnTo>
                  <a:lnTo>
                    <a:pt x="19745" y="122141"/>
                  </a:lnTo>
                  <a:lnTo>
                    <a:pt x="21822" y="105650"/>
                  </a:lnTo>
                  <a:lnTo>
                    <a:pt x="43348" y="68023"/>
                  </a:lnTo>
                  <a:lnTo>
                    <a:pt x="80704" y="26093"/>
                  </a:lnTo>
                  <a:lnTo>
                    <a:pt x="97576" y="13542"/>
                  </a:lnTo>
                  <a:lnTo>
                    <a:pt x="98536" y="13559"/>
                  </a:lnTo>
                  <a:lnTo>
                    <a:pt x="99176" y="14277"/>
                  </a:lnTo>
                  <a:lnTo>
                    <a:pt x="99603" y="15461"/>
                  </a:lnTo>
                  <a:lnTo>
                    <a:pt x="97199" y="48291"/>
                  </a:lnTo>
                  <a:lnTo>
                    <a:pt x="101125" y="62411"/>
                  </a:lnTo>
                  <a:lnTo>
                    <a:pt x="109926" y="78095"/>
                  </a:lnTo>
                  <a:lnTo>
                    <a:pt x="130151" y="96049"/>
                  </a:lnTo>
                  <a:lnTo>
                    <a:pt x="167502" y="103564"/>
                  </a:lnTo>
                  <a:lnTo>
                    <a:pt x="221106" y="94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201"/>
            <p:cNvSpPr/>
            <p:nvPr>
              <p:custDataLst>
                <p:tags r:id="rId216"/>
              </p:custDataLst>
            </p:nvPr>
          </p:nvSpPr>
          <p:spPr>
            <a:xfrm>
              <a:off x="2852822" y="527138"/>
              <a:ext cx="137146" cy="270785"/>
            </a:xfrm>
            <a:custGeom>
              <a:avLst/>
              <a:gdLst/>
              <a:ahLst/>
              <a:cxnLst/>
              <a:rect l="0" t="0" r="0" b="0"/>
              <a:pathLst>
                <a:path w="137146" h="270785">
                  <a:moveTo>
                    <a:pt x="131678" y="25312"/>
                  </a:moveTo>
                  <a:lnTo>
                    <a:pt x="131678" y="25312"/>
                  </a:lnTo>
                  <a:lnTo>
                    <a:pt x="131678" y="18570"/>
                  </a:lnTo>
                  <a:lnTo>
                    <a:pt x="133560" y="13379"/>
                  </a:lnTo>
                  <a:lnTo>
                    <a:pt x="137145" y="7668"/>
                  </a:lnTo>
                  <a:lnTo>
                    <a:pt x="133872" y="5005"/>
                  </a:lnTo>
                  <a:lnTo>
                    <a:pt x="127715" y="2176"/>
                  </a:lnTo>
                  <a:lnTo>
                    <a:pt x="86784" y="0"/>
                  </a:lnTo>
                  <a:lnTo>
                    <a:pt x="64676" y="3309"/>
                  </a:lnTo>
                  <a:lnTo>
                    <a:pt x="50393" y="10594"/>
                  </a:lnTo>
                  <a:lnTo>
                    <a:pt x="32334" y="26596"/>
                  </a:lnTo>
                  <a:lnTo>
                    <a:pt x="22614" y="40699"/>
                  </a:lnTo>
                  <a:lnTo>
                    <a:pt x="10619" y="71734"/>
                  </a:lnTo>
                  <a:lnTo>
                    <a:pt x="3970" y="114183"/>
                  </a:lnTo>
                  <a:lnTo>
                    <a:pt x="0" y="149717"/>
                  </a:lnTo>
                  <a:lnTo>
                    <a:pt x="2029" y="195857"/>
                  </a:lnTo>
                  <a:lnTo>
                    <a:pt x="4860" y="235807"/>
                  </a:lnTo>
                  <a:lnTo>
                    <a:pt x="7816" y="251510"/>
                  </a:lnTo>
                  <a:lnTo>
                    <a:pt x="13364" y="261781"/>
                  </a:lnTo>
                  <a:lnTo>
                    <a:pt x="16818" y="265508"/>
                  </a:lnTo>
                  <a:lnTo>
                    <a:pt x="28183" y="269649"/>
                  </a:lnTo>
                  <a:lnTo>
                    <a:pt x="42641" y="270784"/>
                  </a:lnTo>
                  <a:lnTo>
                    <a:pt x="58474" y="268937"/>
                  </a:lnTo>
                  <a:lnTo>
                    <a:pt x="118978" y="234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202"/>
            <p:cNvSpPr/>
            <p:nvPr>
              <p:custDataLst>
                <p:tags r:id="rId217"/>
              </p:custDataLst>
            </p:nvPr>
          </p:nvSpPr>
          <p:spPr>
            <a:xfrm>
              <a:off x="2855535" y="666750"/>
              <a:ext cx="109916" cy="44451"/>
            </a:xfrm>
            <a:custGeom>
              <a:avLst/>
              <a:gdLst/>
              <a:ahLst/>
              <a:cxnLst/>
              <a:rect l="0" t="0" r="0" b="0"/>
              <a:pathLst>
                <a:path w="109916" h="44451">
                  <a:moveTo>
                    <a:pt x="21015" y="44450"/>
                  </a:moveTo>
                  <a:lnTo>
                    <a:pt x="21015" y="44450"/>
                  </a:lnTo>
                  <a:lnTo>
                    <a:pt x="6709" y="44450"/>
                  </a:lnTo>
                  <a:lnTo>
                    <a:pt x="4422" y="43039"/>
                  </a:lnTo>
                  <a:lnTo>
                    <a:pt x="0" y="37708"/>
                  </a:lnTo>
                  <a:lnTo>
                    <a:pt x="655" y="35016"/>
                  </a:lnTo>
                  <a:lnTo>
                    <a:pt x="7027" y="30144"/>
                  </a:lnTo>
                  <a:lnTo>
                    <a:pt x="45052" y="19117"/>
                  </a:lnTo>
                  <a:lnTo>
                    <a:pt x="1099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203"/>
            <p:cNvSpPr/>
            <p:nvPr>
              <p:custDataLst>
                <p:tags r:id="rId218"/>
              </p:custDataLst>
            </p:nvPr>
          </p:nvSpPr>
          <p:spPr>
            <a:xfrm>
              <a:off x="3093695" y="467057"/>
              <a:ext cx="163856" cy="370577"/>
            </a:xfrm>
            <a:custGeom>
              <a:avLst/>
              <a:gdLst/>
              <a:ahLst/>
              <a:cxnLst/>
              <a:rect l="0" t="0" r="0" b="0"/>
              <a:pathLst>
                <a:path w="163856" h="370577">
                  <a:moveTo>
                    <a:pt x="163855" y="28243"/>
                  </a:moveTo>
                  <a:lnTo>
                    <a:pt x="163855" y="28243"/>
                  </a:lnTo>
                  <a:lnTo>
                    <a:pt x="153024" y="7992"/>
                  </a:lnTo>
                  <a:lnTo>
                    <a:pt x="148928" y="5131"/>
                  </a:lnTo>
                  <a:lnTo>
                    <a:pt x="135914" y="150"/>
                  </a:lnTo>
                  <a:lnTo>
                    <a:pt x="124626" y="0"/>
                  </a:lnTo>
                  <a:lnTo>
                    <a:pt x="82530" y="9501"/>
                  </a:lnTo>
                  <a:lnTo>
                    <a:pt x="75771" y="11515"/>
                  </a:lnTo>
                  <a:lnTo>
                    <a:pt x="62618" y="21279"/>
                  </a:lnTo>
                  <a:lnTo>
                    <a:pt x="50422" y="35731"/>
                  </a:lnTo>
                  <a:lnTo>
                    <a:pt x="30035" y="80613"/>
                  </a:lnTo>
                  <a:lnTo>
                    <a:pt x="25897" y="119882"/>
                  </a:lnTo>
                  <a:lnTo>
                    <a:pt x="24671" y="160523"/>
                  </a:lnTo>
                  <a:lnTo>
                    <a:pt x="24308" y="196005"/>
                  </a:lnTo>
                  <a:lnTo>
                    <a:pt x="20829" y="235603"/>
                  </a:lnTo>
                  <a:lnTo>
                    <a:pt x="13333" y="274363"/>
                  </a:lnTo>
                  <a:lnTo>
                    <a:pt x="5058" y="314527"/>
                  </a:lnTo>
                  <a:lnTo>
                    <a:pt x="0" y="349690"/>
                  </a:lnTo>
                  <a:lnTo>
                    <a:pt x="1190" y="358080"/>
                  </a:lnTo>
                  <a:lnTo>
                    <a:pt x="2495" y="360318"/>
                  </a:lnTo>
                  <a:lnTo>
                    <a:pt x="21187" y="366838"/>
                  </a:lnTo>
                  <a:lnTo>
                    <a:pt x="61158" y="370576"/>
                  </a:lnTo>
                  <a:lnTo>
                    <a:pt x="113055" y="364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204"/>
            <p:cNvSpPr/>
            <p:nvPr>
              <p:custDataLst>
                <p:tags r:id="rId219"/>
              </p:custDataLst>
            </p:nvPr>
          </p:nvSpPr>
          <p:spPr>
            <a:xfrm>
              <a:off x="3327400" y="523392"/>
              <a:ext cx="133351" cy="111609"/>
            </a:xfrm>
            <a:custGeom>
              <a:avLst/>
              <a:gdLst/>
              <a:ahLst/>
              <a:cxnLst/>
              <a:rect l="0" t="0" r="0" b="0"/>
              <a:pathLst>
                <a:path w="133351" h="1116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3037"/>
                  </a:lnTo>
                  <a:lnTo>
                    <a:pt x="36714" y="46305"/>
                  </a:lnTo>
                  <a:lnTo>
                    <a:pt x="50389" y="64037"/>
                  </a:lnTo>
                  <a:lnTo>
                    <a:pt x="71023" y="91942"/>
                  </a:lnTo>
                  <a:lnTo>
                    <a:pt x="81190" y="99340"/>
                  </a:lnTo>
                  <a:lnTo>
                    <a:pt x="90412" y="104039"/>
                  </a:lnTo>
                  <a:lnTo>
                    <a:pt x="99214" y="110831"/>
                  </a:lnTo>
                  <a:lnTo>
                    <a:pt x="13335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205"/>
            <p:cNvSpPr/>
            <p:nvPr>
              <p:custDataLst>
                <p:tags r:id="rId220"/>
              </p:custDataLst>
            </p:nvPr>
          </p:nvSpPr>
          <p:spPr>
            <a:xfrm>
              <a:off x="3442505" y="516377"/>
              <a:ext cx="104454" cy="286235"/>
            </a:xfrm>
            <a:custGeom>
              <a:avLst/>
              <a:gdLst/>
              <a:ahLst/>
              <a:cxnLst/>
              <a:rect l="0" t="0" r="0" b="0"/>
              <a:pathLst>
                <a:path w="104454" h="286235">
                  <a:moveTo>
                    <a:pt x="100795" y="17023"/>
                  </a:moveTo>
                  <a:lnTo>
                    <a:pt x="100795" y="17023"/>
                  </a:lnTo>
                  <a:lnTo>
                    <a:pt x="104166" y="13652"/>
                  </a:lnTo>
                  <a:lnTo>
                    <a:pt x="104453" y="11248"/>
                  </a:lnTo>
                  <a:lnTo>
                    <a:pt x="102891" y="4814"/>
                  </a:lnTo>
                  <a:lnTo>
                    <a:pt x="100781" y="2533"/>
                  </a:lnTo>
                  <a:lnTo>
                    <a:pt x="94674" y="0"/>
                  </a:lnTo>
                  <a:lnTo>
                    <a:pt x="76560" y="5316"/>
                  </a:lnTo>
                  <a:lnTo>
                    <a:pt x="42202" y="24823"/>
                  </a:lnTo>
                  <a:lnTo>
                    <a:pt x="24559" y="43558"/>
                  </a:lnTo>
                  <a:lnTo>
                    <a:pt x="4957" y="76326"/>
                  </a:lnTo>
                  <a:lnTo>
                    <a:pt x="902" y="93861"/>
                  </a:lnTo>
                  <a:lnTo>
                    <a:pt x="0" y="138416"/>
                  </a:lnTo>
                  <a:lnTo>
                    <a:pt x="4675" y="185008"/>
                  </a:lnTo>
                  <a:lnTo>
                    <a:pt x="5373" y="224765"/>
                  </a:lnTo>
                  <a:lnTo>
                    <a:pt x="7393" y="266276"/>
                  </a:lnTo>
                  <a:lnTo>
                    <a:pt x="8893" y="274208"/>
                  </a:lnTo>
                  <a:lnTo>
                    <a:pt x="11305" y="279496"/>
                  </a:lnTo>
                  <a:lnTo>
                    <a:pt x="14324" y="283022"/>
                  </a:lnTo>
                  <a:lnTo>
                    <a:pt x="17747" y="285372"/>
                  </a:lnTo>
                  <a:lnTo>
                    <a:pt x="20030" y="286234"/>
                  </a:lnTo>
                  <a:lnTo>
                    <a:pt x="24595" y="283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206"/>
            <p:cNvSpPr/>
            <p:nvPr>
              <p:custDataLst>
                <p:tags r:id="rId221"/>
              </p:custDataLst>
            </p:nvPr>
          </p:nvSpPr>
          <p:spPr>
            <a:xfrm>
              <a:off x="3632200" y="448925"/>
              <a:ext cx="38098" cy="446426"/>
            </a:xfrm>
            <a:custGeom>
              <a:avLst/>
              <a:gdLst/>
              <a:ahLst/>
              <a:cxnLst/>
              <a:rect l="0" t="0" r="0" b="0"/>
              <a:pathLst>
                <a:path w="38098" h="446426">
                  <a:moveTo>
                    <a:pt x="25400" y="27325"/>
                  </a:moveTo>
                  <a:lnTo>
                    <a:pt x="25400" y="27325"/>
                  </a:lnTo>
                  <a:lnTo>
                    <a:pt x="28771" y="23954"/>
                  </a:lnTo>
                  <a:lnTo>
                    <a:pt x="35525" y="1155"/>
                  </a:lnTo>
                  <a:lnTo>
                    <a:pt x="36383" y="0"/>
                  </a:lnTo>
                  <a:lnTo>
                    <a:pt x="36955" y="642"/>
                  </a:lnTo>
                  <a:lnTo>
                    <a:pt x="37949" y="41938"/>
                  </a:lnTo>
                  <a:lnTo>
                    <a:pt x="38070" y="89557"/>
                  </a:lnTo>
                  <a:lnTo>
                    <a:pt x="38091" y="134194"/>
                  </a:lnTo>
                  <a:lnTo>
                    <a:pt x="38097" y="174152"/>
                  </a:lnTo>
                  <a:lnTo>
                    <a:pt x="34728" y="208334"/>
                  </a:lnTo>
                  <a:lnTo>
                    <a:pt x="32632" y="254289"/>
                  </a:lnTo>
                  <a:lnTo>
                    <a:pt x="28640" y="294638"/>
                  </a:lnTo>
                  <a:lnTo>
                    <a:pt x="22989" y="339048"/>
                  </a:lnTo>
                  <a:lnTo>
                    <a:pt x="14758" y="380686"/>
                  </a:lnTo>
                  <a:lnTo>
                    <a:pt x="6338" y="419537"/>
                  </a:lnTo>
                  <a:lnTo>
                    <a:pt x="0" y="446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207"/>
            <p:cNvSpPr/>
            <p:nvPr>
              <p:custDataLst>
                <p:tags r:id="rId222"/>
              </p:custDataLst>
            </p:nvPr>
          </p:nvSpPr>
          <p:spPr>
            <a:xfrm>
              <a:off x="3790950" y="629872"/>
              <a:ext cx="177801" cy="221029"/>
            </a:xfrm>
            <a:custGeom>
              <a:avLst/>
              <a:gdLst/>
              <a:ahLst/>
              <a:cxnLst/>
              <a:rect l="0" t="0" r="0" b="0"/>
              <a:pathLst>
                <a:path w="177801" h="221029">
                  <a:moveTo>
                    <a:pt x="0" y="17828"/>
                  </a:moveTo>
                  <a:lnTo>
                    <a:pt x="0" y="17828"/>
                  </a:lnTo>
                  <a:lnTo>
                    <a:pt x="8838" y="8990"/>
                  </a:lnTo>
                  <a:lnTo>
                    <a:pt x="9420" y="6997"/>
                  </a:lnTo>
                  <a:lnTo>
                    <a:pt x="9102" y="4963"/>
                  </a:lnTo>
                  <a:lnTo>
                    <a:pt x="8185" y="2901"/>
                  </a:lnTo>
                  <a:lnTo>
                    <a:pt x="8279" y="1527"/>
                  </a:lnTo>
                  <a:lnTo>
                    <a:pt x="9047" y="610"/>
                  </a:lnTo>
                  <a:lnTo>
                    <a:pt x="10264" y="0"/>
                  </a:lnTo>
                  <a:lnTo>
                    <a:pt x="39995" y="43585"/>
                  </a:lnTo>
                  <a:lnTo>
                    <a:pt x="72103" y="91148"/>
                  </a:lnTo>
                  <a:lnTo>
                    <a:pt x="103717" y="131951"/>
                  </a:lnTo>
                  <a:lnTo>
                    <a:pt x="137139" y="176110"/>
                  </a:lnTo>
                  <a:lnTo>
                    <a:pt x="177800" y="221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208"/>
            <p:cNvSpPr/>
            <p:nvPr>
              <p:custDataLst>
                <p:tags r:id="rId223"/>
              </p:custDataLst>
            </p:nvPr>
          </p:nvSpPr>
          <p:spPr>
            <a:xfrm>
              <a:off x="3825076" y="630056"/>
              <a:ext cx="168192" cy="224776"/>
            </a:xfrm>
            <a:custGeom>
              <a:avLst/>
              <a:gdLst/>
              <a:ahLst/>
              <a:cxnLst/>
              <a:rect l="0" t="0" r="0" b="0"/>
              <a:pathLst>
                <a:path w="168192" h="224776">
                  <a:moveTo>
                    <a:pt x="162724" y="17644"/>
                  </a:moveTo>
                  <a:lnTo>
                    <a:pt x="162724" y="17644"/>
                  </a:lnTo>
                  <a:lnTo>
                    <a:pt x="167750" y="5711"/>
                  </a:lnTo>
                  <a:lnTo>
                    <a:pt x="168191" y="3338"/>
                  </a:lnTo>
                  <a:lnTo>
                    <a:pt x="167780" y="1757"/>
                  </a:lnTo>
                  <a:lnTo>
                    <a:pt x="166800" y="703"/>
                  </a:lnTo>
                  <a:lnTo>
                    <a:pt x="165441" y="0"/>
                  </a:lnTo>
                  <a:lnTo>
                    <a:pt x="160169" y="2982"/>
                  </a:lnTo>
                  <a:lnTo>
                    <a:pt x="141915" y="23136"/>
                  </a:lnTo>
                  <a:lnTo>
                    <a:pt x="112983" y="66664"/>
                  </a:lnTo>
                  <a:lnTo>
                    <a:pt x="83075" y="108022"/>
                  </a:lnTo>
                  <a:lnTo>
                    <a:pt x="58352" y="145981"/>
                  </a:lnTo>
                  <a:lnTo>
                    <a:pt x="30081" y="187241"/>
                  </a:lnTo>
                  <a:lnTo>
                    <a:pt x="0" y="224623"/>
                  </a:lnTo>
                  <a:lnTo>
                    <a:pt x="619" y="224775"/>
                  </a:lnTo>
                  <a:lnTo>
                    <a:pt x="10324" y="22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209"/>
            <p:cNvSpPr/>
            <p:nvPr>
              <p:custDataLst>
                <p:tags r:id="rId224"/>
              </p:custDataLst>
            </p:nvPr>
          </p:nvSpPr>
          <p:spPr>
            <a:xfrm>
              <a:off x="4121150" y="706672"/>
              <a:ext cx="88901" cy="16346"/>
            </a:xfrm>
            <a:custGeom>
              <a:avLst/>
              <a:gdLst/>
              <a:ahLst/>
              <a:cxnLst/>
              <a:rect l="0" t="0" r="0" b="0"/>
              <a:pathLst>
                <a:path w="88901" h="16346">
                  <a:moveTo>
                    <a:pt x="0" y="10878"/>
                  </a:moveTo>
                  <a:lnTo>
                    <a:pt x="0" y="10878"/>
                  </a:lnTo>
                  <a:lnTo>
                    <a:pt x="0" y="16345"/>
                  </a:lnTo>
                  <a:lnTo>
                    <a:pt x="23535" y="4328"/>
                  </a:lnTo>
                  <a:lnTo>
                    <a:pt x="49542" y="0"/>
                  </a:lnTo>
                  <a:lnTo>
                    <a:pt x="88900" y="4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210"/>
            <p:cNvSpPr/>
            <p:nvPr>
              <p:custDataLst>
                <p:tags r:id="rId225"/>
              </p:custDataLst>
            </p:nvPr>
          </p:nvSpPr>
          <p:spPr>
            <a:xfrm>
              <a:off x="4129592" y="787400"/>
              <a:ext cx="112209" cy="21019"/>
            </a:xfrm>
            <a:custGeom>
              <a:avLst/>
              <a:gdLst/>
              <a:ahLst/>
              <a:cxnLst/>
              <a:rect l="0" t="0" r="0" b="0"/>
              <a:pathLst>
                <a:path w="112209" h="21019">
                  <a:moveTo>
                    <a:pt x="29658" y="0"/>
                  </a:moveTo>
                  <a:lnTo>
                    <a:pt x="29658" y="0"/>
                  </a:lnTo>
                  <a:lnTo>
                    <a:pt x="0" y="20943"/>
                  </a:lnTo>
                  <a:lnTo>
                    <a:pt x="1420" y="21018"/>
                  </a:lnTo>
                  <a:lnTo>
                    <a:pt x="38050" y="17341"/>
                  </a:lnTo>
                  <a:lnTo>
                    <a:pt x="74713" y="10312"/>
                  </a:lnTo>
                  <a:lnTo>
                    <a:pt x="112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211"/>
            <p:cNvSpPr/>
            <p:nvPr>
              <p:custDataLst>
                <p:tags r:id="rId226"/>
              </p:custDataLst>
            </p:nvPr>
          </p:nvSpPr>
          <p:spPr>
            <a:xfrm>
              <a:off x="4337834" y="677143"/>
              <a:ext cx="157967" cy="116608"/>
            </a:xfrm>
            <a:custGeom>
              <a:avLst/>
              <a:gdLst/>
              <a:ahLst/>
              <a:cxnLst/>
              <a:rect l="0" t="0" r="0" b="0"/>
              <a:pathLst>
                <a:path w="157967" h="116608">
                  <a:moveTo>
                    <a:pt x="18266" y="21357"/>
                  </a:moveTo>
                  <a:lnTo>
                    <a:pt x="18266" y="21357"/>
                  </a:lnTo>
                  <a:lnTo>
                    <a:pt x="8153" y="17986"/>
                  </a:lnTo>
                  <a:lnTo>
                    <a:pt x="5173" y="15582"/>
                  </a:lnTo>
                  <a:lnTo>
                    <a:pt x="1864" y="9148"/>
                  </a:lnTo>
                  <a:lnTo>
                    <a:pt x="0" y="963"/>
                  </a:lnTo>
                  <a:lnTo>
                    <a:pt x="1855" y="0"/>
                  </a:lnTo>
                  <a:lnTo>
                    <a:pt x="29170" y="5235"/>
                  </a:lnTo>
                  <a:lnTo>
                    <a:pt x="49484" y="11014"/>
                  </a:lnTo>
                  <a:lnTo>
                    <a:pt x="68909" y="23937"/>
                  </a:lnTo>
                  <a:lnTo>
                    <a:pt x="81327" y="37800"/>
                  </a:lnTo>
                  <a:lnTo>
                    <a:pt x="85099" y="48421"/>
                  </a:lnTo>
                  <a:lnTo>
                    <a:pt x="86104" y="54216"/>
                  </a:lnTo>
                  <a:lnTo>
                    <a:pt x="81578" y="70063"/>
                  </a:lnTo>
                  <a:lnTo>
                    <a:pt x="71805" y="87454"/>
                  </a:lnTo>
                  <a:lnTo>
                    <a:pt x="52552" y="107028"/>
                  </a:lnTo>
                  <a:lnTo>
                    <a:pt x="44558" y="112350"/>
                  </a:lnTo>
                  <a:lnTo>
                    <a:pt x="42144" y="111652"/>
                  </a:lnTo>
                  <a:lnTo>
                    <a:pt x="40534" y="109070"/>
                  </a:lnTo>
                  <a:lnTo>
                    <a:pt x="39462" y="105233"/>
                  </a:lnTo>
                  <a:lnTo>
                    <a:pt x="41322" y="89718"/>
                  </a:lnTo>
                  <a:lnTo>
                    <a:pt x="56456" y="64974"/>
                  </a:lnTo>
                  <a:lnTo>
                    <a:pt x="82185" y="42042"/>
                  </a:lnTo>
                  <a:lnTo>
                    <a:pt x="102038" y="31954"/>
                  </a:lnTo>
                  <a:lnTo>
                    <a:pt x="116857" y="28965"/>
                  </a:lnTo>
                  <a:lnTo>
                    <a:pt x="119271" y="31368"/>
                  </a:lnTo>
                  <a:lnTo>
                    <a:pt x="121774" y="71046"/>
                  </a:lnTo>
                  <a:lnTo>
                    <a:pt x="125653" y="87186"/>
                  </a:lnTo>
                  <a:lnTo>
                    <a:pt x="132080" y="99062"/>
                  </a:lnTo>
                  <a:lnTo>
                    <a:pt x="157966" y="116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212"/>
            <p:cNvSpPr/>
            <p:nvPr>
              <p:custDataLst>
                <p:tags r:id="rId227"/>
              </p:custDataLst>
            </p:nvPr>
          </p:nvSpPr>
          <p:spPr>
            <a:xfrm>
              <a:off x="4582880" y="482690"/>
              <a:ext cx="128556" cy="442310"/>
            </a:xfrm>
            <a:custGeom>
              <a:avLst/>
              <a:gdLst/>
              <a:ahLst/>
              <a:cxnLst/>
              <a:rect l="0" t="0" r="0" b="0"/>
              <a:pathLst>
                <a:path w="128556" h="442310">
                  <a:moveTo>
                    <a:pt x="8170" y="57060"/>
                  </a:moveTo>
                  <a:lnTo>
                    <a:pt x="8170" y="57060"/>
                  </a:lnTo>
                  <a:lnTo>
                    <a:pt x="1428" y="43576"/>
                  </a:lnTo>
                  <a:lnTo>
                    <a:pt x="0" y="33193"/>
                  </a:lnTo>
                  <a:lnTo>
                    <a:pt x="606" y="28449"/>
                  </a:lnTo>
                  <a:lnTo>
                    <a:pt x="11573" y="11658"/>
                  </a:lnTo>
                  <a:lnTo>
                    <a:pt x="20501" y="5132"/>
                  </a:lnTo>
                  <a:lnTo>
                    <a:pt x="31995" y="2231"/>
                  </a:lnTo>
                  <a:lnTo>
                    <a:pt x="79093" y="216"/>
                  </a:lnTo>
                  <a:lnTo>
                    <a:pt x="101857" y="0"/>
                  </a:lnTo>
                  <a:lnTo>
                    <a:pt x="108022" y="2793"/>
                  </a:lnTo>
                  <a:lnTo>
                    <a:pt x="118636" y="13421"/>
                  </a:lnTo>
                  <a:lnTo>
                    <a:pt x="124294" y="29433"/>
                  </a:lnTo>
                  <a:lnTo>
                    <a:pt x="127925" y="75200"/>
                  </a:lnTo>
                  <a:lnTo>
                    <a:pt x="128555" y="117311"/>
                  </a:lnTo>
                  <a:lnTo>
                    <a:pt x="123698" y="162696"/>
                  </a:lnTo>
                  <a:lnTo>
                    <a:pt x="117973" y="202816"/>
                  </a:lnTo>
                  <a:lnTo>
                    <a:pt x="112514" y="243161"/>
                  </a:lnTo>
                  <a:lnTo>
                    <a:pt x="110312" y="282831"/>
                  </a:lnTo>
                  <a:lnTo>
                    <a:pt x="108049" y="320335"/>
                  </a:lnTo>
                  <a:lnTo>
                    <a:pt x="104791" y="360845"/>
                  </a:lnTo>
                  <a:lnTo>
                    <a:pt x="107062" y="402347"/>
                  </a:lnTo>
                  <a:lnTo>
                    <a:pt x="105597" y="424186"/>
                  </a:lnTo>
                  <a:lnTo>
                    <a:pt x="100624" y="433775"/>
                  </a:lnTo>
                  <a:lnTo>
                    <a:pt x="97323" y="437320"/>
                  </a:lnTo>
                  <a:lnTo>
                    <a:pt x="89892" y="441259"/>
                  </a:lnTo>
                  <a:lnTo>
                    <a:pt x="85934" y="442309"/>
                  </a:lnTo>
                  <a:lnTo>
                    <a:pt x="48330" y="438925"/>
                  </a:lnTo>
                  <a:lnTo>
                    <a:pt x="27220" y="431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792"/>
          <p:cNvGrpSpPr/>
          <p:nvPr/>
        </p:nvGrpSpPr>
        <p:grpSpPr>
          <a:xfrm>
            <a:off x="4995316" y="535921"/>
            <a:ext cx="744982" cy="441980"/>
            <a:chOff x="4995316" y="535921"/>
            <a:chExt cx="744982" cy="441980"/>
          </a:xfrm>
        </p:grpSpPr>
        <p:sp>
          <p:nvSpPr>
            <p:cNvPr id="27" name="SMARTInkShape-4213"/>
            <p:cNvSpPr/>
            <p:nvPr>
              <p:custDataLst>
                <p:tags r:id="rId207"/>
              </p:custDataLst>
            </p:nvPr>
          </p:nvSpPr>
          <p:spPr>
            <a:xfrm>
              <a:off x="5073650" y="535921"/>
              <a:ext cx="107951" cy="372130"/>
            </a:xfrm>
            <a:custGeom>
              <a:avLst/>
              <a:gdLst/>
              <a:ahLst/>
              <a:cxnLst/>
              <a:rect l="0" t="0" r="0" b="0"/>
              <a:pathLst>
                <a:path w="107951" h="372130">
                  <a:moveTo>
                    <a:pt x="107950" y="41929"/>
                  </a:moveTo>
                  <a:lnTo>
                    <a:pt x="107950" y="41929"/>
                  </a:lnTo>
                  <a:lnTo>
                    <a:pt x="98490" y="5987"/>
                  </a:lnTo>
                  <a:lnTo>
                    <a:pt x="96705" y="3151"/>
                  </a:lnTo>
                  <a:lnTo>
                    <a:pt x="92839" y="0"/>
                  </a:lnTo>
                  <a:lnTo>
                    <a:pt x="85006" y="2362"/>
                  </a:lnTo>
                  <a:lnTo>
                    <a:pt x="75175" y="8822"/>
                  </a:lnTo>
                  <a:lnTo>
                    <a:pt x="66102" y="18748"/>
                  </a:lnTo>
                  <a:lnTo>
                    <a:pt x="49484" y="59823"/>
                  </a:lnTo>
                  <a:lnTo>
                    <a:pt x="36794" y="100654"/>
                  </a:lnTo>
                  <a:lnTo>
                    <a:pt x="26894" y="147759"/>
                  </a:lnTo>
                  <a:lnTo>
                    <a:pt x="21374" y="192525"/>
                  </a:lnTo>
                  <a:lnTo>
                    <a:pt x="19739" y="231189"/>
                  </a:lnTo>
                  <a:lnTo>
                    <a:pt x="19254" y="276511"/>
                  </a:lnTo>
                  <a:lnTo>
                    <a:pt x="19090" y="319218"/>
                  </a:lnTo>
                  <a:lnTo>
                    <a:pt x="15691" y="343124"/>
                  </a:lnTo>
                  <a:lnTo>
                    <a:pt x="0" y="372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214"/>
            <p:cNvSpPr/>
            <p:nvPr>
              <p:custDataLst>
                <p:tags r:id="rId208"/>
              </p:custDataLst>
            </p:nvPr>
          </p:nvSpPr>
          <p:spPr>
            <a:xfrm>
              <a:off x="5175250" y="889883"/>
              <a:ext cx="114301" cy="88018"/>
            </a:xfrm>
            <a:custGeom>
              <a:avLst/>
              <a:gdLst/>
              <a:ahLst/>
              <a:cxnLst/>
              <a:rect l="0" t="0" r="0" b="0"/>
              <a:pathLst>
                <a:path w="114301" h="88018">
                  <a:moveTo>
                    <a:pt x="114300" y="5467"/>
                  </a:moveTo>
                  <a:lnTo>
                    <a:pt x="114300" y="5467"/>
                  </a:lnTo>
                  <a:lnTo>
                    <a:pt x="110929" y="2096"/>
                  </a:lnTo>
                  <a:lnTo>
                    <a:pt x="98720" y="0"/>
                  </a:lnTo>
                  <a:lnTo>
                    <a:pt x="87620" y="5154"/>
                  </a:lnTo>
                  <a:lnTo>
                    <a:pt x="45662" y="35865"/>
                  </a:lnTo>
                  <a:lnTo>
                    <a:pt x="32288" y="47200"/>
                  </a:lnTo>
                  <a:lnTo>
                    <a:pt x="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215"/>
            <p:cNvSpPr/>
            <p:nvPr>
              <p:custDataLst>
                <p:tags r:id="rId209"/>
              </p:custDataLst>
            </p:nvPr>
          </p:nvSpPr>
          <p:spPr>
            <a:xfrm>
              <a:off x="5194300" y="838200"/>
              <a:ext cx="76201" cy="139701"/>
            </a:xfrm>
            <a:custGeom>
              <a:avLst/>
              <a:gdLst/>
              <a:ahLst/>
              <a:cxnLst/>
              <a:rect l="0" t="0" r="0" b="0"/>
              <a:pathLst>
                <a:path w="76201" h="139701">
                  <a:moveTo>
                    <a:pt x="0" y="0"/>
                  </a:moveTo>
                  <a:lnTo>
                    <a:pt x="0" y="0"/>
                  </a:lnTo>
                  <a:lnTo>
                    <a:pt x="1882" y="44174"/>
                  </a:lnTo>
                  <a:lnTo>
                    <a:pt x="3371" y="50616"/>
                  </a:lnTo>
                  <a:lnTo>
                    <a:pt x="31706" y="96341"/>
                  </a:lnTo>
                  <a:lnTo>
                    <a:pt x="44431" y="114079"/>
                  </a:lnTo>
                  <a:lnTo>
                    <a:pt x="762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216"/>
            <p:cNvSpPr/>
            <p:nvPr>
              <p:custDataLst>
                <p:tags r:id="rId210"/>
              </p:custDataLst>
            </p:nvPr>
          </p:nvSpPr>
          <p:spPr>
            <a:xfrm>
              <a:off x="4995316" y="768350"/>
              <a:ext cx="205335" cy="101601"/>
            </a:xfrm>
            <a:custGeom>
              <a:avLst/>
              <a:gdLst/>
              <a:ahLst/>
              <a:cxnLst/>
              <a:rect l="0" t="0" r="0" b="0"/>
              <a:pathLst>
                <a:path w="205335" h="101601">
                  <a:moveTo>
                    <a:pt x="27534" y="101600"/>
                  </a:moveTo>
                  <a:lnTo>
                    <a:pt x="27534" y="101600"/>
                  </a:lnTo>
                  <a:lnTo>
                    <a:pt x="17395" y="87802"/>
                  </a:lnTo>
                  <a:lnTo>
                    <a:pt x="3685" y="74938"/>
                  </a:lnTo>
                  <a:lnTo>
                    <a:pt x="1051" y="71125"/>
                  </a:lnTo>
                  <a:lnTo>
                    <a:pt x="0" y="67878"/>
                  </a:lnTo>
                  <a:lnTo>
                    <a:pt x="6" y="65008"/>
                  </a:lnTo>
                  <a:lnTo>
                    <a:pt x="5085" y="51960"/>
                  </a:lnTo>
                  <a:lnTo>
                    <a:pt x="31074" y="39933"/>
                  </a:lnTo>
                  <a:lnTo>
                    <a:pt x="66682" y="27433"/>
                  </a:lnTo>
                  <a:lnTo>
                    <a:pt x="107416" y="14792"/>
                  </a:lnTo>
                  <a:lnTo>
                    <a:pt x="147265" y="7312"/>
                  </a:lnTo>
                  <a:lnTo>
                    <a:pt x="2053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217"/>
            <p:cNvSpPr/>
            <p:nvPr>
              <p:custDataLst>
                <p:tags r:id="rId211"/>
              </p:custDataLst>
            </p:nvPr>
          </p:nvSpPr>
          <p:spPr>
            <a:xfrm>
              <a:off x="5676900" y="664268"/>
              <a:ext cx="63398" cy="212033"/>
            </a:xfrm>
            <a:custGeom>
              <a:avLst/>
              <a:gdLst/>
              <a:ahLst/>
              <a:cxnLst/>
              <a:rect l="0" t="0" r="0" b="0"/>
              <a:pathLst>
                <a:path w="63398" h="212033">
                  <a:moveTo>
                    <a:pt x="0" y="15182"/>
                  </a:moveTo>
                  <a:lnTo>
                    <a:pt x="0" y="15182"/>
                  </a:lnTo>
                  <a:lnTo>
                    <a:pt x="14305" y="876"/>
                  </a:lnTo>
                  <a:lnTo>
                    <a:pt x="16592" y="0"/>
                  </a:lnTo>
                  <a:lnTo>
                    <a:pt x="18822" y="122"/>
                  </a:lnTo>
                  <a:lnTo>
                    <a:pt x="21015" y="909"/>
                  </a:lnTo>
                  <a:lnTo>
                    <a:pt x="34213" y="18871"/>
                  </a:lnTo>
                  <a:lnTo>
                    <a:pt x="52567" y="61615"/>
                  </a:lnTo>
                  <a:lnTo>
                    <a:pt x="63397" y="98319"/>
                  </a:lnTo>
                  <a:lnTo>
                    <a:pt x="61807" y="143004"/>
                  </a:lnTo>
                  <a:lnTo>
                    <a:pt x="57103" y="160186"/>
                  </a:lnTo>
                  <a:lnTo>
                    <a:pt x="25400" y="212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218"/>
            <p:cNvSpPr/>
            <p:nvPr>
              <p:custDataLst>
                <p:tags r:id="rId212"/>
              </p:custDataLst>
            </p:nvPr>
          </p:nvSpPr>
          <p:spPr>
            <a:xfrm>
              <a:off x="5420281" y="624200"/>
              <a:ext cx="59770" cy="258451"/>
            </a:xfrm>
            <a:custGeom>
              <a:avLst/>
              <a:gdLst/>
              <a:ahLst/>
              <a:cxnLst/>
              <a:rect l="0" t="0" r="0" b="0"/>
              <a:pathLst>
                <a:path w="59770" h="258451">
                  <a:moveTo>
                    <a:pt x="59769" y="42550"/>
                  </a:moveTo>
                  <a:lnTo>
                    <a:pt x="59769" y="42550"/>
                  </a:lnTo>
                  <a:lnTo>
                    <a:pt x="59064" y="11468"/>
                  </a:lnTo>
                  <a:lnTo>
                    <a:pt x="56398" y="4512"/>
                  </a:lnTo>
                  <a:lnTo>
                    <a:pt x="53994" y="2374"/>
                  </a:lnTo>
                  <a:lnTo>
                    <a:pt x="47560" y="0"/>
                  </a:lnTo>
                  <a:lnTo>
                    <a:pt x="43163" y="2894"/>
                  </a:lnTo>
                  <a:lnTo>
                    <a:pt x="32633" y="15518"/>
                  </a:lnTo>
                  <a:lnTo>
                    <a:pt x="18175" y="45829"/>
                  </a:lnTo>
                  <a:lnTo>
                    <a:pt x="8326" y="88364"/>
                  </a:lnTo>
                  <a:lnTo>
                    <a:pt x="3041" y="130779"/>
                  </a:lnTo>
                  <a:lnTo>
                    <a:pt x="0" y="169037"/>
                  </a:lnTo>
                  <a:lnTo>
                    <a:pt x="6779" y="214604"/>
                  </a:lnTo>
                  <a:lnTo>
                    <a:pt x="9407" y="229791"/>
                  </a:lnTo>
                  <a:lnTo>
                    <a:pt x="28019" y="25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219"/>
            <p:cNvSpPr/>
            <p:nvPr>
              <p:custDataLst>
                <p:tags r:id="rId213"/>
              </p:custDataLst>
            </p:nvPr>
          </p:nvSpPr>
          <p:spPr>
            <a:xfrm>
              <a:off x="5507646" y="740577"/>
              <a:ext cx="112105" cy="117917"/>
            </a:xfrm>
            <a:custGeom>
              <a:avLst/>
              <a:gdLst/>
              <a:ahLst/>
              <a:cxnLst/>
              <a:rect l="0" t="0" r="0" b="0"/>
              <a:pathLst>
                <a:path w="112105" h="117917">
                  <a:moveTo>
                    <a:pt x="4154" y="34123"/>
                  </a:moveTo>
                  <a:lnTo>
                    <a:pt x="4154" y="34123"/>
                  </a:lnTo>
                  <a:lnTo>
                    <a:pt x="19702" y="931"/>
                  </a:lnTo>
                  <a:lnTo>
                    <a:pt x="20869" y="0"/>
                  </a:lnTo>
                  <a:lnTo>
                    <a:pt x="21647" y="86"/>
                  </a:lnTo>
                  <a:lnTo>
                    <a:pt x="22166" y="848"/>
                  </a:lnTo>
                  <a:lnTo>
                    <a:pt x="29975" y="38591"/>
                  </a:lnTo>
                  <a:lnTo>
                    <a:pt x="32266" y="69784"/>
                  </a:lnTo>
                  <a:lnTo>
                    <a:pt x="29348" y="87367"/>
                  </a:lnTo>
                  <a:lnTo>
                    <a:pt x="17859" y="112138"/>
                  </a:lnTo>
                  <a:lnTo>
                    <a:pt x="15407" y="115767"/>
                  </a:lnTo>
                  <a:lnTo>
                    <a:pt x="12362" y="117480"/>
                  </a:lnTo>
                  <a:lnTo>
                    <a:pt x="8920" y="117916"/>
                  </a:lnTo>
                  <a:lnTo>
                    <a:pt x="5214" y="117502"/>
                  </a:lnTo>
                  <a:lnTo>
                    <a:pt x="2745" y="114403"/>
                  </a:lnTo>
                  <a:lnTo>
                    <a:pt x="0" y="103435"/>
                  </a:lnTo>
                  <a:lnTo>
                    <a:pt x="1826" y="81392"/>
                  </a:lnTo>
                  <a:lnTo>
                    <a:pt x="13577" y="56987"/>
                  </a:lnTo>
                  <a:lnTo>
                    <a:pt x="35806" y="29937"/>
                  </a:lnTo>
                  <a:lnTo>
                    <a:pt x="49359" y="19791"/>
                  </a:lnTo>
                  <a:lnTo>
                    <a:pt x="55525" y="17170"/>
                  </a:lnTo>
                  <a:lnTo>
                    <a:pt x="58157" y="17882"/>
                  </a:lnTo>
                  <a:lnTo>
                    <a:pt x="62962" y="22436"/>
                  </a:lnTo>
                  <a:lnTo>
                    <a:pt x="77707" y="57845"/>
                  </a:lnTo>
                  <a:lnTo>
                    <a:pt x="92270" y="74313"/>
                  </a:lnTo>
                  <a:lnTo>
                    <a:pt x="112104" y="84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793"/>
          <p:cNvGrpSpPr/>
          <p:nvPr/>
        </p:nvGrpSpPr>
        <p:grpSpPr>
          <a:xfrm>
            <a:off x="5983416" y="583810"/>
            <a:ext cx="315523" cy="320611"/>
            <a:chOff x="5983416" y="583810"/>
            <a:chExt cx="315523" cy="320611"/>
          </a:xfrm>
        </p:grpSpPr>
        <p:sp>
          <p:nvSpPr>
            <p:cNvPr id="35" name="SMARTInkShape-4220"/>
            <p:cNvSpPr/>
            <p:nvPr>
              <p:custDataLst>
                <p:tags r:id="rId205"/>
              </p:custDataLst>
            </p:nvPr>
          </p:nvSpPr>
          <p:spPr>
            <a:xfrm>
              <a:off x="5983416" y="583810"/>
              <a:ext cx="252285" cy="320611"/>
            </a:xfrm>
            <a:custGeom>
              <a:avLst/>
              <a:gdLst/>
              <a:ahLst/>
              <a:cxnLst/>
              <a:rect l="0" t="0" r="0" b="0"/>
              <a:pathLst>
                <a:path w="252285" h="320611">
                  <a:moveTo>
                    <a:pt x="80834" y="228990"/>
                  </a:moveTo>
                  <a:lnTo>
                    <a:pt x="80834" y="228990"/>
                  </a:lnTo>
                  <a:lnTo>
                    <a:pt x="77463" y="228990"/>
                  </a:lnTo>
                  <a:lnTo>
                    <a:pt x="73927" y="227109"/>
                  </a:lnTo>
                  <a:lnTo>
                    <a:pt x="71995" y="225619"/>
                  </a:lnTo>
                  <a:lnTo>
                    <a:pt x="69850" y="218320"/>
                  </a:lnTo>
                  <a:lnTo>
                    <a:pt x="68191" y="209431"/>
                  </a:lnTo>
                  <a:lnTo>
                    <a:pt x="63290" y="200460"/>
                  </a:lnTo>
                  <a:lnTo>
                    <a:pt x="59396" y="195614"/>
                  </a:lnTo>
                  <a:lnTo>
                    <a:pt x="55958" y="196156"/>
                  </a:lnTo>
                  <a:lnTo>
                    <a:pt x="35233" y="212235"/>
                  </a:lnTo>
                  <a:lnTo>
                    <a:pt x="23878" y="225071"/>
                  </a:lnTo>
                  <a:lnTo>
                    <a:pt x="4076" y="262088"/>
                  </a:lnTo>
                  <a:lnTo>
                    <a:pt x="0" y="290302"/>
                  </a:lnTo>
                  <a:lnTo>
                    <a:pt x="2163" y="311989"/>
                  </a:lnTo>
                  <a:lnTo>
                    <a:pt x="5103" y="316073"/>
                  </a:lnTo>
                  <a:lnTo>
                    <a:pt x="9180" y="318795"/>
                  </a:lnTo>
                  <a:lnTo>
                    <a:pt x="14015" y="320610"/>
                  </a:lnTo>
                  <a:lnTo>
                    <a:pt x="19355" y="319703"/>
                  </a:lnTo>
                  <a:lnTo>
                    <a:pt x="30932" y="313052"/>
                  </a:lnTo>
                  <a:lnTo>
                    <a:pt x="49350" y="287293"/>
                  </a:lnTo>
                  <a:lnTo>
                    <a:pt x="66514" y="247275"/>
                  </a:lnTo>
                  <a:lnTo>
                    <a:pt x="79643" y="216656"/>
                  </a:lnTo>
                  <a:lnTo>
                    <a:pt x="91123" y="179999"/>
                  </a:lnTo>
                  <a:lnTo>
                    <a:pt x="99519" y="140894"/>
                  </a:lnTo>
                  <a:lnTo>
                    <a:pt x="103249" y="102347"/>
                  </a:lnTo>
                  <a:lnTo>
                    <a:pt x="108721" y="65172"/>
                  </a:lnTo>
                  <a:lnTo>
                    <a:pt x="107457" y="21967"/>
                  </a:lnTo>
                  <a:lnTo>
                    <a:pt x="105890" y="6391"/>
                  </a:lnTo>
                  <a:lnTo>
                    <a:pt x="103024" y="0"/>
                  </a:lnTo>
                  <a:lnTo>
                    <a:pt x="100566" y="130"/>
                  </a:lnTo>
                  <a:lnTo>
                    <a:pt x="94072" y="5919"/>
                  </a:lnTo>
                  <a:lnTo>
                    <a:pt x="82483" y="27820"/>
                  </a:lnTo>
                  <a:lnTo>
                    <a:pt x="71700" y="74848"/>
                  </a:lnTo>
                  <a:lnTo>
                    <a:pt x="68838" y="121036"/>
                  </a:lnTo>
                  <a:lnTo>
                    <a:pt x="70225" y="165489"/>
                  </a:lnTo>
                  <a:lnTo>
                    <a:pt x="73642" y="207902"/>
                  </a:lnTo>
                  <a:lnTo>
                    <a:pt x="81280" y="247710"/>
                  </a:lnTo>
                  <a:lnTo>
                    <a:pt x="83248" y="252054"/>
                  </a:lnTo>
                  <a:lnTo>
                    <a:pt x="85971" y="254243"/>
                  </a:lnTo>
                  <a:lnTo>
                    <a:pt x="89197" y="254998"/>
                  </a:lnTo>
                  <a:lnTo>
                    <a:pt x="92760" y="254795"/>
                  </a:lnTo>
                  <a:lnTo>
                    <a:pt x="100480" y="245163"/>
                  </a:lnTo>
                  <a:lnTo>
                    <a:pt x="120306" y="216976"/>
                  </a:lnTo>
                  <a:lnTo>
                    <a:pt x="138391" y="200814"/>
                  </a:lnTo>
                  <a:lnTo>
                    <a:pt x="143899" y="198212"/>
                  </a:lnTo>
                  <a:lnTo>
                    <a:pt x="153783" y="197201"/>
                  </a:lnTo>
                  <a:lnTo>
                    <a:pt x="157689" y="199331"/>
                  </a:lnTo>
                  <a:lnTo>
                    <a:pt x="163910" y="207342"/>
                  </a:lnTo>
                  <a:lnTo>
                    <a:pt x="168009" y="233864"/>
                  </a:lnTo>
                  <a:lnTo>
                    <a:pt x="165852" y="258421"/>
                  </a:lnTo>
                  <a:lnTo>
                    <a:pt x="157373" y="279103"/>
                  </a:lnTo>
                  <a:lnTo>
                    <a:pt x="149894" y="288422"/>
                  </a:lnTo>
                  <a:lnTo>
                    <a:pt x="145924" y="291894"/>
                  </a:lnTo>
                  <a:lnTo>
                    <a:pt x="143278" y="292799"/>
                  </a:lnTo>
                  <a:lnTo>
                    <a:pt x="141513" y="291990"/>
                  </a:lnTo>
                  <a:lnTo>
                    <a:pt x="140336" y="290040"/>
                  </a:lnTo>
                  <a:lnTo>
                    <a:pt x="140910" y="282229"/>
                  </a:lnTo>
                  <a:lnTo>
                    <a:pt x="150400" y="256596"/>
                  </a:lnTo>
                  <a:lnTo>
                    <a:pt x="181908" y="212879"/>
                  </a:lnTo>
                  <a:lnTo>
                    <a:pt x="205805" y="186710"/>
                  </a:lnTo>
                  <a:lnTo>
                    <a:pt x="205776" y="186692"/>
                  </a:lnTo>
                  <a:lnTo>
                    <a:pt x="203863" y="188554"/>
                  </a:lnTo>
                  <a:lnTo>
                    <a:pt x="198817" y="203682"/>
                  </a:lnTo>
                  <a:lnTo>
                    <a:pt x="199596" y="229409"/>
                  </a:lnTo>
                  <a:lnTo>
                    <a:pt x="204295" y="249262"/>
                  </a:lnTo>
                  <a:lnTo>
                    <a:pt x="215668" y="261283"/>
                  </a:lnTo>
                  <a:lnTo>
                    <a:pt x="252284" y="279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221"/>
            <p:cNvSpPr/>
            <p:nvPr>
              <p:custDataLst>
                <p:tags r:id="rId206"/>
              </p:custDataLst>
            </p:nvPr>
          </p:nvSpPr>
          <p:spPr>
            <a:xfrm>
              <a:off x="6292850" y="869950"/>
              <a:ext cx="6089" cy="6273"/>
            </a:xfrm>
            <a:custGeom>
              <a:avLst/>
              <a:gdLst/>
              <a:ahLst/>
              <a:cxnLst/>
              <a:rect l="0" t="0" r="0" b="0"/>
              <a:pathLst>
                <a:path w="6089" h="6273">
                  <a:moveTo>
                    <a:pt x="0" y="0"/>
                  </a:moveTo>
                  <a:lnTo>
                    <a:pt x="0" y="0"/>
                  </a:lnTo>
                  <a:lnTo>
                    <a:pt x="6088" y="6088"/>
                  </a:lnTo>
                  <a:lnTo>
                    <a:pt x="2901" y="6272"/>
                  </a:lnTo>
                  <a:lnTo>
                    <a:pt x="1934" y="559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794"/>
          <p:cNvGrpSpPr/>
          <p:nvPr/>
        </p:nvGrpSpPr>
        <p:grpSpPr>
          <a:xfrm>
            <a:off x="888277" y="1903135"/>
            <a:ext cx="540474" cy="527780"/>
            <a:chOff x="888277" y="1903135"/>
            <a:chExt cx="540474" cy="527780"/>
          </a:xfrm>
        </p:grpSpPr>
        <p:sp>
          <p:nvSpPr>
            <p:cNvPr id="38" name="SMARTInkShape-4222"/>
            <p:cNvSpPr/>
            <p:nvPr>
              <p:custDataLst>
                <p:tags r:id="rId199"/>
              </p:custDataLst>
            </p:nvPr>
          </p:nvSpPr>
          <p:spPr>
            <a:xfrm>
              <a:off x="935809" y="1903135"/>
              <a:ext cx="188142" cy="330690"/>
            </a:xfrm>
            <a:custGeom>
              <a:avLst/>
              <a:gdLst/>
              <a:ahLst/>
              <a:cxnLst/>
              <a:rect l="0" t="0" r="0" b="0"/>
              <a:pathLst>
                <a:path w="188142" h="330690">
                  <a:moveTo>
                    <a:pt x="156391" y="33615"/>
                  </a:moveTo>
                  <a:lnTo>
                    <a:pt x="156391" y="33615"/>
                  </a:lnTo>
                  <a:lnTo>
                    <a:pt x="162166" y="28545"/>
                  </a:lnTo>
                  <a:lnTo>
                    <a:pt x="171586" y="22078"/>
                  </a:lnTo>
                  <a:lnTo>
                    <a:pt x="176785" y="15317"/>
                  </a:lnTo>
                  <a:lnTo>
                    <a:pt x="177748" y="12244"/>
                  </a:lnTo>
                  <a:lnTo>
                    <a:pt x="177685" y="9490"/>
                  </a:lnTo>
                  <a:lnTo>
                    <a:pt x="176937" y="6948"/>
                  </a:lnTo>
                  <a:lnTo>
                    <a:pt x="168580" y="2243"/>
                  </a:lnTo>
                  <a:lnTo>
                    <a:pt x="162400" y="0"/>
                  </a:lnTo>
                  <a:lnTo>
                    <a:pt x="140219" y="215"/>
                  </a:lnTo>
                  <a:lnTo>
                    <a:pt x="105660" y="11489"/>
                  </a:lnTo>
                  <a:lnTo>
                    <a:pt x="74253" y="31606"/>
                  </a:lnTo>
                  <a:lnTo>
                    <a:pt x="50445" y="55441"/>
                  </a:lnTo>
                  <a:lnTo>
                    <a:pt x="36727" y="87119"/>
                  </a:lnTo>
                  <a:lnTo>
                    <a:pt x="38296" y="109135"/>
                  </a:lnTo>
                  <a:lnTo>
                    <a:pt x="46049" y="129268"/>
                  </a:lnTo>
                  <a:lnTo>
                    <a:pt x="63019" y="152503"/>
                  </a:lnTo>
                  <a:lnTo>
                    <a:pt x="91771" y="182412"/>
                  </a:lnTo>
                  <a:lnTo>
                    <a:pt x="93555" y="187141"/>
                  </a:lnTo>
                  <a:lnTo>
                    <a:pt x="93657" y="196158"/>
                  </a:lnTo>
                  <a:lnTo>
                    <a:pt x="91990" y="199833"/>
                  </a:lnTo>
                  <a:lnTo>
                    <a:pt x="81492" y="209786"/>
                  </a:lnTo>
                  <a:lnTo>
                    <a:pt x="35879" y="249791"/>
                  </a:lnTo>
                  <a:lnTo>
                    <a:pt x="5605" y="283046"/>
                  </a:lnTo>
                  <a:lnTo>
                    <a:pt x="1180" y="296638"/>
                  </a:lnTo>
                  <a:lnTo>
                    <a:pt x="0" y="304214"/>
                  </a:lnTo>
                  <a:lnTo>
                    <a:pt x="2453" y="316394"/>
                  </a:lnTo>
                  <a:lnTo>
                    <a:pt x="5082" y="321618"/>
                  </a:lnTo>
                  <a:lnTo>
                    <a:pt x="10363" y="325100"/>
                  </a:lnTo>
                  <a:lnTo>
                    <a:pt x="40423" y="330689"/>
                  </a:lnTo>
                  <a:lnTo>
                    <a:pt x="77274" y="328422"/>
                  </a:lnTo>
                  <a:lnTo>
                    <a:pt x="119544" y="321886"/>
                  </a:lnTo>
                  <a:lnTo>
                    <a:pt x="164465" y="316326"/>
                  </a:lnTo>
                  <a:lnTo>
                    <a:pt x="188141" y="306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223"/>
            <p:cNvSpPr/>
            <p:nvPr>
              <p:custDataLst>
                <p:tags r:id="rId200"/>
              </p:custDataLst>
            </p:nvPr>
          </p:nvSpPr>
          <p:spPr>
            <a:xfrm>
              <a:off x="1136650" y="2117178"/>
              <a:ext cx="119481" cy="313737"/>
            </a:xfrm>
            <a:custGeom>
              <a:avLst/>
              <a:gdLst/>
              <a:ahLst/>
              <a:cxnLst/>
              <a:rect l="0" t="0" r="0" b="0"/>
              <a:pathLst>
                <a:path w="119481" h="313737">
                  <a:moveTo>
                    <a:pt x="95250" y="35472"/>
                  </a:moveTo>
                  <a:lnTo>
                    <a:pt x="95250" y="35472"/>
                  </a:lnTo>
                  <a:lnTo>
                    <a:pt x="94544" y="28991"/>
                  </a:lnTo>
                  <a:lnTo>
                    <a:pt x="89475" y="15208"/>
                  </a:lnTo>
                  <a:lnTo>
                    <a:pt x="80055" y="3284"/>
                  </a:lnTo>
                  <a:lnTo>
                    <a:pt x="74856" y="0"/>
                  </a:lnTo>
                  <a:lnTo>
                    <a:pt x="57849" y="1522"/>
                  </a:lnTo>
                  <a:lnTo>
                    <a:pt x="46642" y="6507"/>
                  </a:lnTo>
                  <a:lnTo>
                    <a:pt x="41678" y="9812"/>
                  </a:lnTo>
                  <a:lnTo>
                    <a:pt x="34281" y="21010"/>
                  </a:lnTo>
                  <a:lnTo>
                    <a:pt x="28032" y="39418"/>
                  </a:lnTo>
                  <a:lnTo>
                    <a:pt x="27154" y="44453"/>
                  </a:lnTo>
                  <a:lnTo>
                    <a:pt x="28686" y="49220"/>
                  </a:lnTo>
                  <a:lnTo>
                    <a:pt x="36033" y="58280"/>
                  </a:lnTo>
                  <a:lnTo>
                    <a:pt x="48235" y="63248"/>
                  </a:lnTo>
                  <a:lnTo>
                    <a:pt x="61654" y="64750"/>
                  </a:lnTo>
                  <a:lnTo>
                    <a:pt x="72322" y="63066"/>
                  </a:lnTo>
                  <a:lnTo>
                    <a:pt x="89633" y="54780"/>
                  </a:lnTo>
                  <a:lnTo>
                    <a:pt x="96281" y="49227"/>
                  </a:lnTo>
                  <a:lnTo>
                    <a:pt x="98054" y="46759"/>
                  </a:lnTo>
                  <a:lnTo>
                    <a:pt x="99236" y="45819"/>
                  </a:lnTo>
                  <a:lnTo>
                    <a:pt x="100024" y="45898"/>
                  </a:lnTo>
                  <a:lnTo>
                    <a:pt x="100549" y="46656"/>
                  </a:lnTo>
                  <a:lnTo>
                    <a:pt x="106487" y="75602"/>
                  </a:lnTo>
                  <a:lnTo>
                    <a:pt x="109398" y="108981"/>
                  </a:lnTo>
                  <a:lnTo>
                    <a:pt x="114729" y="153443"/>
                  </a:lnTo>
                  <a:lnTo>
                    <a:pt x="119480" y="196280"/>
                  </a:lnTo>
                  <a:lnTo>
                    <a:pt x="114644" y="241039"/>
                  </a:lnTo>
                  <a:lnTo>
                    <a:pt x="103270" y="279512"/>
                  </a:lnTo>
                  <a:lnTo>
                    <a:pt x="90112" y="297745"/>
                  </a:lnTo>
                  <a:lnTo>
                    <a:pt x="74857" y="309142"/>
                  </a:lnTo>
                  <a:lnTo>
                    <a:pt x="66838" y="313168"/>
                  </a:lnTo>
                  <a:lnTo>
                    <a:pt x="57964" y="313736"/>
                  </a:lnTo>
                  <a:lnTo>
                    <a:pt x="38697" y="308723"/>
                  </a:lnTo>
                  <a:lnTo>
                    <a:pt x="25900" y="301321"/>
                  </a:lnTo>
                  <a:lnTo>
                    <a:pt x="21500" y="297371"/>
                  </a:lnTo>
                  <a:lnTo>
                    <a:pt x="0" y="251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224"/>
            <p:cNvSpPr/>
            <p:nvPr>
              <p:custDataLst>
                <p:tags r:id="rId201"/>
              </p:custDataLst>
            </p:nvPr>
          </p:nvSpPr>
          <p:spPr>
            <a:xfrm>
              <a:off x="888277" y="2279650"/>
              <a:ext cx="432524" cy="97732"/>
            </a:xfrm>
            <a:custGeom>
              <a:avLst/>
              <a:gdLst/>
              <a:ahLst/>
              <a:cxnLst/>
              <a:rect l="0" t="0" r="0" b="0"/>
              <a:pathLst>
                <a:path w="432524" h="97732">
                  <a:moveTo>
                    <a:pt x="19773" y="82550"/>
                  </a:moveTo>
                  <a:lnTo>
                    <a:pt x="19773" y="82550"/>
                  </a:lnTo>
                  <a:lnTo>
                    <a:pt x="0" y="96856"/>
                  </a:lnTo>
                  <a:lnTo>
                    <a:pt x="241" y="97731"/>
                  </a:lnTo>
                  <a:lnTo>
                    <a:pt x="6153" y="96823"/>
                  </a:lnTo>
                  <a:lnTo>
                    <a:pt x="45226" y="85422"/>
                  </a:lnTo>
                  <a:lnTo>
                    <a:pt x="79299" y="77711"/>
                  </a:lnTo>
                  <a:lnTo>
                    <a:pt x="121293" y="68808"/>
                  </a:lnTo>
                  <a:lnTo>
                    <a:pt x="159449" y="58331"/>
                  </a:lnTo>
                  <a:lnTo>
                    <a:pt x="200937" y="49660"/>
                  </a:lnTo>
                  <a:lnTo>
                    <a:pt x="241138" y="42623"/>
                  </a:lnTo>
                  <a:lnTo>
                    <a:pt x="288284" y="29560"/>
                  </a:lnTo>
                  <a:lnTo>
                    <a:pt x="327226" y="21067"/>
                  </a:lnTo>
                  <a:lnTo>
                    <a:pt x="373807" y="11337"/>
                  </a:lnTo>
                  <a:lnTo>
                    <a:pt x="4325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225"/>
            <p:cNvSpPr/>
            <p:nvPr>
              <p:custDataLst>
                <p:tags r:id="rId202"/>
              </p:custDataLst>
            </p:nvPr>
          </p:nvSpPr>
          <p:spPr>
            <a:xfrm>
              <a:off x="999929" y="2324100"/>
              <a:ext cx="276422" cy="75318"/>
            </a:xfrm>
            <a:custGeom>
              <a:avLst/>
              <a:gdLst/>
              <a:ahLst/>
              <a:cxnLst/>
              <a:rect l="0" t="0" r="0" b="0"/>
              <a:pathLst>
                <a:path w="276422" h="75318">
                  <a:moveTo>
                    <a:pt x="3371" y="69850"/>
                  </a:moveTo>
                  <a:lnTo>
                    <a:pt x="3371" y="69850"/>
                  </a:lnTo>
                  <a:lnTo>
                    <a:pt x="0" y="73221"/>
                  </a:lnTo>
                  <a:lnTo>
                    <a:pt x="418" y="74214"/>
                  </a:lnTo>
                  <a:lnTo>
                    <a:pt x="4646" y="75317"/>
                  </a:lnTo>
                  <a:lnTo>
                    <a:pt x="30408" y="74615"/>
                  </a:lnTo>
                  <a:lnTo>
                    <a:pt x="76860" y="65243"/>
                  </a:lnTo>
                  <a:lnTo>
                    <a:pt x="114673" y="57274"/>
                  </a:lnTo>
                  <a:lnTo>
                    <a:pt x="156198" y="46304"/>
                  </a:lnTo>
                  <a:lnTo>
                    <a:pt x="198544" y="34573"/>
                  </a:lnTo>
                  <a:lnTo>
                    <a:pt x="239863" y="18710"/>
                  </a:lnTo>
                  <a:lnTo>
                    <a:pt x="276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226"/>
            <p:cNvSpPr/>
            <p:nvPr>
              <p:custDataLst>
                <p:tags r:id="rId203"/>
              </p:custDataLst>
            </p:nvPr>
          </p:nvSpPr>
          <p:spPr>
            <a:xfrm>
              <a:off x="1416050" y="21272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862" y="1558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227"/>
            <p:cNvSpPr/>
            <p:nvPr>
              <p:custDataLst>
                <p:tags r:id="rId204"/>
              </p:custDataLst>
            </p:nvPr>
          </p:nvSpPr>
          <p:spPr>
            <a:xfrm>
              <a:off x="1428750" y="2279650"/>
              <a:ext cx="1" cy="16580"/>
            </a:xfrm>
            <a:custGeom>
              <a:avLst/>
              <a:gdLst/>
              <a:ahLst/>
              <a:cxnLst/>
              <a:rect l="0" t="0" r="0" b="0"/>
              <a:pathLst>
                <a:path w="1" h="16580">
                  <a:moveTo>
                    <a:pt x="0" y="0"/>
                  </a:moveTo>
                  <a:lnTo>
                    <a:pt x="0" y="0"/>
                  </a:lnTo>
                  <a:lnTo>
                    <a:pt x="0" y="1657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795"/>
          <p:cNvGrpSpPr/>
          <p:nvPr/>
        </p:nvGrpSpPr>
        <p:grpSpPr>
          <a:xfrm>
            <a:off x="2004111" y="2039233"/>
            <a:ext cx="720040" cy="350784"/>
            <a:chOff x="2004111" y="2039233"/>
            <a:chExt cx="720040" cy="350784"/>
          </a:xfrm>
        </p:grpSpPr>
        <p:sp>
          <p:nvSpPr>
            <p:cNvPr id="45" name="SMARTInkShape-4228"/>
            <p:cNvSpPr/>
            <p:nvPr>
              <p:custDataLst>
                <p:tags r:id="rId196"/>
              </p:custDataLst>
            </p:nvPr>
          </p:nvSpPr>
          <p:spPr>
            <a:xfrm>
              <a:off x="2004111" y="2039233"/>
              <a:ext cx="154890" cy="151518"/>
            </a:xfrm>
            <a:custGeom>
              <a:avLst/>
              <a:gdLst/>
              <a:ahLst/>
              <a:cxnLst/>
              <a:rect l="0" t="0" r="0" b="0"/>
              <a:pathLst>
                <a:path w="154890" h="151518">
                  <a:moveTo>
                    <a:pt x="8839" y="5467"/>
                  </a:moveTo>
                  <a:lnTo>
                    <a:pt x="8839" y="5467"/>
                  </a:lnTo>
                  <a:lnTo>
                    <a:pt x="5468" y="2096"/>
                  </a:lnTo>
                  <a:lnTo>
                    <a:pt x="1931" y="441"/>
                  </a:lnTo>
                  <a:lnTo>
                    <a:pt x="0" y="0"/>
                  </a:lnTo>
                  <a:lnTo>
                    <a:pt x="124" y="1116"/>
                  </a:lnTo>
                  <a:lnTo>
                    <a:pt x="35835" y="43723"/>
                  </a:lnTo>
                  <a:lnTo>
                    <a:pt x="79735" y="84509"/>
                  </a:lnTo>
                  <a:lnTo>
                    <a:pt x="122043" y="124473"/>
                  </a:lnTo>
                  <a:lnTo>
                    <a:pt x="154889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229"/>
            <p:cNvSpPr/>
            <p:nvPr>
              <p:custDataLst>
                <p:tags r:id="rId197"/>
              </p:custDataLst>
            </p:nvPr>
          </p:nvSpPr>
          <p:spPr>
            <a:xfrm>
              <a:off x="2159000" y="2039559"/>
              <a:ext cx="81668" cy="350458"/>
            </a:xfrm>
            <a:custGeom>
              <a:avLst/>
              <a:gdLst/>
              <a:ahLst/>
              <a:cxnLst/>
              <a:rect l="0" t="0" r="0" b="0"/>
              <a:pathLst>
                <a:path w="81668" h="350458">
                  <a:moveTo>
                    <a:pt x="76200" y="30541"/>
                  </a:moveTo>
                  <a:lnTo>
                    <a:pt x="76200" y="30541"/>
                  </a:lnTo>
                  <a:lnTo>
                    <a:pt x="81667" y="7397"/>
                  </a:lnTo>
                  <a:lnTo>
                    <a:pt x="80551" y="4528"/>
                  </a:lnTo>
                  <a:lnTo>
                    <a:pt x="78395" y="2616"/>
                  </a:lnTo>
                  <a:lnTo>
                    <a:pt x="71531" y="491"/>
                  </a:lnTo>
                  <a:lnTo>
                    <a:pt x="55766" y="0"/>
                  </a:lnTo>
                  <a:lnTo>
                    <a:pt x="43835" y="2386"/>
                  </a:lnTo>
                  <a:lnTo>
                    <a:pt x="28589" y="11066"/>
                  </a:lnTo>
                  <a:lnTo>
                    <a:pt x="15134" y="25947"/>
                  </a:lnTo>
                  <a:lnTo>
                    <a:pt x="5582" y="47132"/>
                  </a:lnTo>
                  <a:lnTo>
                    <a:pt x="1654" y="81396"/>
                  </a:lnTo>
                  <a:lnTo>
                    <a:pt x="490" y="122828"/>
                  </a:lnTo>
                  <a:lnTo>
                    <a:pt x="145" y="163013"/>
                  </a:lnTo>
                  <a:lnTo>
                    <a:pt x="43" y="201731"/>
                  </a:lnTo>
                  <a:lnTo>
                    <a:pt x="6" y="248497"/>
                  </a:lnTo>
                  <a:lnTo>
                    <a:pt x="2" y="284445"/>
                  </a:lnTo>
                  <a:lnTo>
                    <a:pt x="0" y="326934"/>
                  </a:lnTo>
                  <a:lnTo>
                    <a:pt x="3371" y="347431"/>
                  </a:lnTo>
                  <a:lnTo>
                    <a:pt x="5775" y="350457"/>
                  </a:lnTo>
                  <a:lnTo>
                    <a:pt x="19050" y="348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230"/>
            <p:cNvSpPr/>
            <p:nvPr>
              <p:custDataLst>
                <p:tags r:id="rId198"/>
              </p:custDataLst>
            </p:nvPr>
          </p:nvSpPr>
          <p:spPr>
            <a:xfrm>
              <a:off x="2426301" y="2269086"/>
              <a:ext cx="297850" cy="98556"/>
            </a:xfrm>
            <a:custGeom>
              <a:avLst/>
              <a:gdLst/>
              <a:ahLst/>
              <a:cxnLst/>
              <a:rect l="0" t="0" r="0" b="0"/>
              <a:pathLst>
                <a:path w="297850" h="98556">
                  <a:moveTo>
                    <a:pt x="18449" y="61364"/>
                  </a:moveTo>
                  <a:lnTo>
                    <a:pt x="18449" y="61364"/>
                  </a:lnTo>
                  <a:lnTo>
                    <a:pt x="15078" y="61364"/>
                  </a:lnTo>
                  <a:lnTo>
                    <a:pt x="6240" y="57993"/>
                  </a:lnTo>
                  <a:lnTo>
                    <a:pt x="3959" y="55589"/>
                  </a:lnTo>
                  <a:lnTo>
                    <a:pt x="1426" y="49155"/>
                  </a:lnTo>
                  <a:lnTo>
                    <a:pt x="0" y="37599"/>
                  </a:lnTo>
                  <a:lnTo>
                    <a:pt x="6319" y="18496"/>
                  </a:lnTo>
                  <a:lnTo>
                    <a:pt x="11068" y="13030"/>
                  </a:lnTo>
                  <a:lnTo>
                    <a:pt x="23870" y="5075"/>
                  </a:lnTo>
                  <a:lnTo>
                    <a:pt x="43574" y="0"/>
                  </a:lnTo>
                  <a:lnTo>
                    <a:pt x="69559" y="5239"/>
                  </a:lnTo>
                  <a:lnTo>
                    <a:pt x="92859" y="15728"/>
                  </a:lnTo>
                  <a:lnTo>
                    <a:pt x="133925" y="56714"/>
                  </a:lnTo>
                  <a:lnTo>
                    <a:pt x="155908" y="83617"/>
                  </a:lnTo>
                  <a:lnTo>
                    <a:pt x="175437" y="97042"/>
                  </a:lnTo>
                  <a:lnTo>
                    <a:pt x="183080" y="98555"/>
                  </a:lnTo>
                  <a:lnTo>
                    <a:pt x="199098" y="96473"/>
                  </a:lnTo>
                  <a:lnTo>
                    <a:pt x="220611" y="87367"/>
                  </a:lnTo>
                  <a:lnTo>
                    <a:pt x="263314" y="57463"/>
                  </a:lnTo>
                  <a:lnTo>
                    <a:pt x="276150" y="46930"/>
                  </a:lnTo>
                  <a:lnTo>
                    <a:pt x="297849" y="10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796"/>
          <p:cNvGrpSpPr/>
          <p:nvPr/>
        </p:nvGrpSpPr>
        <p:grpSpPr>
          <a:xfrm>
            <a:off x="3025999" y="2054447"/>
            <a:ext cx="1089359" cy="432802"/>
            <a:chOff x="3025999" y="2054447"/>
            <a:chExt cx="1089359" cy="432802"/>
          </a:xfrm>
        </p:grpSpPr>
        <p:sp>
          <p:nvSpPr>
            <p:cNvPr id="49" name="SMARTInkShape-4231"/>
            <p:cNvSpPr/>
            <p:nvPr>
              <p:custDataLst>
                <p:tags r:id="rId190"/>
              </p:custDataLst>
            </p:nvPr>
          </p:nvSpPr>
          <p:spPr>
            <a:xfrm>
              <a:off x="3025999" y="2071606"/>
              <a:ext cx="129173" cy="332640"/>
            </a:xfrm>
            <a:custGeom>
              <a:avLst/>
              <a:gdLst/>
              <a:ahLst/>
              <a:cxnLst/>
              <a:rect l="0" t="0" r="0" b="0"/>
              <a:pathLst>
                <a:path w="129173" h="332640">
                  <a:moveTo>
                    <a:pt x="110901" y="30244"/>
                  </a:moveTo>
                  <a:lnTo>
                    <a:pt x="110901" y="30244"/>
                  </a:lnTo>
                  <a:lnTo>
                    <a:pt x="110901" y="26873"/>
                  </a:lnTo>
                  <a:lnTo>
                    <a:pt x="112783" y="23336"/>
                  </a:lnTo>
                  <a:lnTo>
                    <a:pt x="114272" y="21406"/>
                  </a:lnTo>
                  <a:lnTo>
                    <a:pt x="115927" y="15497"/>
                  </a:lnTo>
                  <a:lnTo>
                    <a:pt x="116368" y="11946"/>
                  </a:lnTo>
                  <a:lnTo>
                    <a:pt x="114546" y="8873"/>
                  </a:lnTo>
                  <a:lnTo>
                    <a:pt x="106876" y="3577"/>
                  </a:lnTo>
                  <a:lnTo>
                    <a:pt x="97400" y="0"/>
                  </a:lnTo>
                  <a:lnTo>
                    <a:pt x="88673" y="4808"/>
                  </a:lnTo>
                  <a:lnTo>
                    <a:pt x="65823" y="28512"/>
                  </a:lnTo>
                  <a:lnTo>
                    <a:pt x="44670" y="64266"/>
                  </a:lnTo>
                  <a:lnTo>
                    <a:pt x="29423" y="104530"/>
                  </a:lnTo>
                  <a:lnTo>
                    <a:pt x="17850" y="144683"/>
                  </a:lnTo>
                  <a:lnTo>
                    <a:pt x="8071" y="180098"/>
                  </a:lnTo>
                  <a:lnTo>
                    <a:pt x="0" y="221871"/>
                  </a:lnTo>
                  <a:lnTo>
                    <a:pt x="643" y="266749"/>
                  </a:lnTo>
                  <a:lnTo>
                    <a:pt x="14581" y="308952"/>
                  </a:lnTo>
                  <a:lnTo>
                    <a:pt x="27277" y="326440"/>
                  </a:lnTo>
                  <a:lnTo>
                    <a:pt x="40809" y="331220"/>
                  </a:lnTo>
                  <a:lnTo>
                    <a:pt x="57171" y="332639"/>
                  </a:lnTo>
                  <a:lnTo>
                    <a:pt x="71499" y="330918"/>
                  </a:lnTo>
                  <a:lnTo>
                    <a:pt x="84922" y="324038"/>
                  </a:lnTo>
                  <a:lnTo>
                    <a:pt x="102498" y="308264"/>
                  </a:lnTo>
                  <a:lnTo>
                    <a:pt x="121079" y="283971"/>
                  </a:lnTo>
                  <a:lnTo>
                    <a:pt x="126008" y="269541"/>
                  </a:lnTo>
                  <a:lnTo>
                    <a:pt x="129172" y="240653"/>
                  </a:lnTo>
                  <a:lnTo>
                    <a:pt x="127724" y="231238"/>
                  </a:lnTo>
                  <a:lnTo>
                    <a:pt x="126349" y="227740"/>
                  </a:lnTo>
                  <a:lnTo>
                    <a:pt x="114302" y="216075"/>
                  </a:lnTo>
                  <a:lnTo>
                    <a:pt x="104069" y="210424"/>
                  </a:lnTo>
                  <a:lnTo>
                    <a:pt x="100702" y="211042"/>
                  </a:lnTo>
                  <a:lnTo>
                    <a:pt x="87782" y="219187"/>
                  </a:lnTo>
                  <a:lnTo>
                    <a:pt x="87727" y="219706"/>
                  </a:lnTo>
                  <a:lnTo>
                    <a:pt x="91851" y="220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232"/>
            <p:cNvSpPr/>
            <p:nvPr>
              <p:custDataLst>
                <p:tags r:id="rId191"/>
              </p:custDataLst>
            </p:nvPr>
          </p:nvSpPr>
          <p:spPr>
            <a:xfrm>
              <a:off x="3260241" y="2249743"/>
              <a:ext cx="79860" cy="125158"/>
            </a:xfrm>
            <a:custGeom>
              <a:avLst/>
              <a:gdLst/>
              <a:ahLst/>
              <a:cxnLst/>
              <a:rect l="0" t="0" r="0" b="0"/>
              <a:pathLst>
                <a:path w="79860" h="125158">
                  <a:moveTo>
                    <a:pt x="3659" y="29907"/>
                  </a:moveTo>
                  <a:lnTo>
                    <a:pt x="3659" y="29907"/>
                  </a:lnTo>
                  <a:lnTo>
                    <a:pt x="288" y="36649"/>
                  </a:lnTo>
                  <a:lnTo>
                    <a:pt x="0" y="37929"/>
                  </a:lnTo>
                  <a:lnTo>
                    <a:pt x="515" y="38077"/>
                  </a:lnTo>
                  <a:lnTo>
                    <a:pt x="1563" y="37471"/>
                  </a:lnTo>
                  <a:lnTo>
                    <a:pt x="2967" y="37772"/>
                  </a:lnTo>
                  <a:lnTo>
                    <a:pt x="6408" y="39988"/>
                  </a:lnTo>
                  <a:lnTo>
                    <a:pt x="19055" y="41831"/>
                  </a:lnTo>
                  <a:lnTo>
                    <a:pt x="36208" y="39006"/>
                  </a:lnTo>
                  <a:lnTo>
                    <a:pt x="58067" y="30329"/>
                  </a:lnTo>
                  <a:lnTo>
                    <a:pt x="68527" y="20922"/>
                  </a:lnTo>
                  <a:lnTo>
                    <a:pt x="76501" y="7490"/>
                  </a:lnTo>
                  <a:lnTo>
                    <a:pt x="77620" y="4379"/>
                  </a:lnTo>
                  <a:lnTo>
                    <a:pt x="76955" y="2305"/>
                  </a:lnTo>
                  <a:lnTo>
                    <a:pt x="75101" y="922"/>
                  </a:lnTo>
                  <a:lnTo>
                    <a:pt x="72454" y="0"/>
                  </a:lnTo>
                  <a:lnTo>
                    <a:pt x="51873" y="5445"/>
                  </a:lnTo>
                  <a:lnTo>
                    <a:pt x="38963" y="14096"/>
                  </a:lnTo>
                  <a:lnTo>
                    <a:pt x="28522" y="27113"/>
                  </a:lnTo>
                  <a:lnTo>
                    <a:pt x="16121" y="56831"/>
                  </a:lnTo>
                  <a:lnTo>
                    <a:pt x="12726" y="75270"/>
                  </a:lnTo>
                  <a:lnTo>
                    <a:pt x="14979" y="92872"/>
                  </a:lnTo>
                  <a:lnTo>
                    <a:pt x="17555" y="101517"/>
                  </a:lnTo>
                  <a:lnTo>
                    <a:pt x="27944" y="114885"/>
                  </a:lnTo>
                  <a:lnTo>
                    <a:pt x="41969" y="124120"/>
                  </a:lnTo>
                  <a:lnTo>
                    <a:pt x="79859" y="125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233"/>
            <p:cNvSpPr/>
            <p:nvPr>
              <p:custDataLst>
                <p:tags r:id="rId192"/>
              </p:custDataLst>
            </p:nvPr>
          </p:nvSpPr>
          <p:spPr>
            <a:xfrm>
              <a:off x="3408331" y="2254250"/>
              <a:ext cx="100063" cy="115393"/>
            </a:xfrm>
            <a:custGeom>
              <a:avLst/>
              <a:gdLst/>
              <a:ahLst/>
              <a:cxnLst/>
              <a:rect l="0" t="0" r="0" b="0"/>
              <a:pathLst>
                <a:path w="100063" h="115393">
                  <a:moveTo>
                    <a:pt x="65119" y="25400"/>
                  </a:moveTo>
                  <a:lnTo>
                    <a:pt x="65119" y="25400"/>
                  </a:lnTo>
                  <a:lnTo>
                    <a:pt x="56281" y="11094"/>
                  </a:lnTo>
                  <a:lnTo>
                    <a:pt x="52877" y="10219"/>
                  </a:lnTo>
                  <a:lnTo>
                    <a:pt x="43450" y="11127"/>
                  </a:lnTo>
                  <a:lnTo>
                    <a:pt x="34087" y="15764"/>
                  </a:lnTo>
                  <a:lnTo>
                    <a:pt x="19000" y="30071"/>
                  </a:lnTo>
                  <a:lnTo>
                    <a:pt x="8638" y="44409"/>
                  </a:lnTo>
                  <a:lnTo>
                    <a:pt x="1681" y="60189"/>
                  </a:lnTo>
                  <a:lnTo>
                    <a:pt x="0" y="74728"/>
                  </a:lnTo>
                  <a:lnTo>
                    <a:pt x="540" y="81569"/>
                  </a:lnTo>
                  <a:lnTo>
                    <a:pt x="6784" y="94814"/>
                  </a:lnTo>
                  <a:lnTo>
                    <a:pt x="11412" y="101309"/>
                  </a:lnTo>
                  <a:lnTo>
                    <a:pt x="24080" y="110408"/>
                  </a:lnTo>
                  <a:lnTo>
                    <a:pt x="38413" y="115392"/>
                  </a:lnTo>
                  <a:lnTo>
                    <a:pt x="51839" y="115256"/>
                  </a:lnTo>
                  <a:lnTo>
                    <a:pt x="66743" y="107199"/>
                  </a:lnTo>
                  <a:lnTo>
                    <a:pt x="92564" y="82402"/>
                  </a:lnTo>
                  <a:lnTo>
                    <a:pt x="98483" y="66021"/>
                  </a:lnTo>
                  <a:lnTo>
                    <a:pt x="100062" y="56714"/>
                  </a:lnTo>
                  <a:lnTo>
                    <a:pt x="98292" y="48393"/>
                  </a:lnTo>
                  <a:lnTo>
                    <a:pt x="83728" y="27274"/>
                  </a:lnTo>
                  <a:lnTo>
                    <a:pt x="651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234"/>
            <p:cNvSpPr/>
            <p:nvPr>
              <p:custDataLst>
                <p:tags r:id="rId193"/>
              </p:custDataLst>
            </p:nvPr>
          </p:nvSpPr>
          <p:spPr>
            <a:xfrm>
              <a:off x="3675250" y="2103256"/>
              <a:ext cx="115701" cy="328795"/>
            </a:xfrm>
            <a:custGeom>
              <a:avLst/>
              <a:gdLst/>
              <a:ahLst/>
              <a:cxnLst/>
              <a:rect l="0" t="0" r="0" b="0"/>
              <a:pathLst>
                <a:path w="115701" h="328795">
                  <a:moveTo>
                    <a:pt x="77600" y="17644"/>
                  </a:moveTo>
                  <a:lnTo>
                    <a:pt x="77600" y="17644"/>
                  </a:lnTo>
                  <a:lnTo>
                    <a:pt x="82626" y="5710"/>
                  </a:lnTo>
                  <a:lnTo>
                    <a:pt x="83067" y="3338"/>
                  </a:lnTo>
                  <a:lnTo>
                    <a:pt x="82656" y="1757"/>
                  </a:lnTo>
                  <a:lnTo>
                    <a:pt x="81676" y="702"/>
                  </a:lnTo>
                  <a:lnTo>
                    <a:pt x="80317" y="0"/>
                  </a:lnTo>
                  <a:lnTo>
                    <a:pt x="68292" y="5752"/>
                  </a:lnTo>
                  <a:lnTo>
                    <a:pt x="51324" y="19765"/>
                  </a:lnTo>
                  <a:lnTo>
                    <a:pt x="24097" y="64751"/>
                  </a:lnTo>
                  <a:lnTo>
                    <a:pt x="9332" y="109969"/>
                  </a:lnTo>
                  <a:lnTo>
                    <a:pt x="379" y="156869"/>
                  </a:lnTo>
                  <a:lnTo>
                    <a:pt x="0" y="193030"/>
                  </a:lnTo>
                  <a:lnTo>
                    <a:pt x="7727" y="231731"/>
                  </a:lnTo>
                  <a:lnTo>
                    <a:pt x="19322" y="268777"/>
                  </a:lnTo>
                  <a:lnTo>
                    <a:pt x="39795" y="299646"/>
                  </a:lnTo>
                  <a:lnTo>
                    <a:pt x="73946" y="325374"/>
                  </a:lnTo>
                  <a:lnTo>
                    <a:pt x="79397" y="328630"/>
                  </a:lnTo>
                  <a:lnTo>
                    <a:pt x="115700" y="328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235"/>
            <p:cNvSpPr/>
            <p:nvPr>
              <p:custDataLst>
                <p:tags r:id="rId194"/>
              </p:custDataLst>
            </p:nvPr>
          </p:nvSpPr>
          <p:spPr>
            <a:xfrm>
              <a:off x="3867611" y="2175578"/>
              <a:ext cx="79330" cy="311671"/>
            </a:xfrm>
            <a:custGeom>
              <a:avLst/>
              <a:gdLst/>
              <a:ahLst/>
              <a:cxnLst/>
              <a:rect l="0" t="0" r="0" b="0"/>
              <a:pathLst>
                <a:path w="79330" h="311671">
                  <a:moveTo>
                    <a:pt x="18589" y="123122"/>
                  </a:moveTo>
                  <a:lnTo>
                    <a:pt x="18589" y="123122"/>
                  </a:lnTo>
                  <a:lnTo>
                    <a:pt x="11847" y="126493"/>
                  </a:lnTo>
                  <a:lnTo>
                    <a:pt x="9861" y="130308"/>
                  </a:lnTo>
                  <a:lnTo>
                    <a:pt x="1874" y="170375"/>
                  </a:lnTo>
                  <a:lnTo>
                    <a:pt x="0" y="216835"/>
                  </a:lnTo>
                  <a:lnTo>
                    <a:pt x="3001" y="260402"/>
                  </a:lnTo>
                  <a:lnTo>
                    <a:pt x="5508" y="306056"/>
                  </a:lnTo>
                  <a:lnTo>
                    <a:pt x="5635" y="310695"/>
                  </a:lnTo>
                  <a:lnTo>
                    <a:pt x="5014" y="311670"/>
                  </a:lnTo>
                  <a:lnTo>
                    <a:pt x="2443" y="307110"/>
                  </a:lnTo>
                  <a:lnTo>
                    <a:pt x="112" y="265952"/>
                  </a:lnTo>
                  <a:lnTo>
                    <a:pt x="415" y="219691"/>
                  </a:lnTo>
                  <a:lnTo>
                    <a:pt x="2985" y="184386"/>
                  </a:lnTo>
                  <a:lnTo>
                    <a:pt x="5029" y="142293"/>
                  </a:lnTo>
                  <a:lnTo>
                    <a:pt x="9005" y="97366"/>
                  </a:lnTo>
                  <a:lnTo>
                    <a:pt x="14652" y="55048"/>
                  </a:lnTo>
                  <a:lnTo>
                    <a:pt x="23586" y="22395"/>
                  </a:lnTo>
                  <a:lnTo>
                    <a:pt x="30452" y="9210"/>
                  </a:lnTo>
                  <a:lnTo>
                    <a:pt x="38208" y="1939"/>
                  </a:lnTo>
                  <a:lnTo>
                    <a:pt x="42252" y="0"/>
                  </a:lnTo>
                  <a:lnTo>
                    <a:pt x="47064" y="824"/>
                  </a:lnTo>
                  <a:lnTo>
                    <a:pt x="58056" y="7384"/>
                  </a:lnTo>
                  <a:lnTo>
                    <a:pt x="72773" y="36461"/>
                  </a:lnTo>
                  <a:lnTo>
                    <a:pt x="79329" y="66243"/>
                  </a:lnTo>
                  <a:lnTo>
                    <a:pt x="74529" y="99684"/>
                  </a:lnTo>
                  <a:lnTo>
                    <a:pt x="60799" y="126290"/>
                  </a:lnTo>
                  <a:lnTo>
                    <a:pt x="47462" y="136995"/>
                  </a:lnTo>
                  <a:lnTo>
                    <a:pt x="39954" y="140837"/>
                  </a:lnTo>
                  <a:lnTo>
                    <a:pt x="34243" y="14198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236"/>
            <p:cNvSpPr/>
            <p:nvPr>
              <p:custDataLst>
                <p:tags r:id="rId195"/>
              </p:custDataLst>
            </p:nvPr>
          </p:nvSpPr>
          <p:spPr>
            <a:xfrm>
              <a:off x="3975100" y="2054447"/>
              <a:ext cx="140258" cy="345854"/>
            </a:xfrm>
            <a:custGeom>
              <a:avLst/>
              <a:gdLst/>
              <a:ahLst/>
              <a:cxnLst/>
              <a:rect l="0" t="0" r="0" b="0"/>
              <a:pathLst>
                <a:path w="140258" h="345854">
                  <a:moveTo>
                    <a:pt x="0" y="2953"/>
                  </a:moveTo>
                  <a:lnTo>
                    <a:pt x="0" y="2953"/>
                  </a:lnTo>
                  <a:lnTo>
                    <a:pt x="29006" y="0"/>
                  </a:lnTo>
                  <a:lnTo>
                    <a:pt x="46288" y="4228"/>
                  </a:lnTo>
                  <a:lnTo>
                    <a:pt x="78967" y="22804"/>
                  </a:lnTo>
                  <a:lnTo>
                    <a:pt x="90600" y="32001"/>
                  </a:lnTo>
                  <a:lnTo>
                    <a:pt x="117589" y="71930"/>
                  </a:lnTo>
                  <a:lnTo>
                    <a:pt x="133790" y="114415"/>
                  </a:lnTo>
                  <a:lnTo>
                    <a:pt x="139895" y="147036"/>
                  </a:lnTo>
                  <a:lnTo>
                    <a:pt x="140257" y="182701"/>
                  </a:lnTo>
                  <a:lnTo>
                    <a:pt x="136494" y="221625"/>
                  </a:lnTo>
                  <a:lnTo>
                    <a:pt x="124168" y="261145"/>
                  </a:lnTo>
                  <a:lnTo>
                    <a:pt x="103740" y="300764"/>
                  </a:lnTo>
                  <a:lnTo>
                    <a:pt x="83184" y="329201"/>
                  </a:lnTo>
                  <a:lnTo>
                    <a:pt x="57150" y="345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797"/>
          <p:cNvGrpSpPr/>
          <p:nvPr/>
        </p:nvGrpSpPr>
        <p:grpSpPr>
          <a:xfrm>
            <a:off x="6235717" y="2109344"/>
            <a:ext cx="958355" cy="358714"/>
            <a:chOff x="6235717" y="2109344"/>
            <a:chExt cx="958355" cy="358714"/>
          </a:xfrm>
        </p:grpSpPr>
        <p:sp>
          <p:nvSpPr>
            <p:cNvPr id="56" name="SMARTInkShape-4237"/>
            <p:cNvSpPr/>
            <p:nvPr>
              <p:custDataLst>
                <p:tags r:id="rId184"/>
              </p:custDataLst>
            </p:nvPr>
          </p:nvSpPr>
          <p:spPr>
            <a:xfrm>
              <a:off x="6235717" y="2122199"/>
              <a:ext cx="212604" cy="345859"/>
            </a:xfrm>
            <a:custGeom>
              <a:avLst/>
              <a:gdLst/>
              <a:ahLst/>
              <a:cxnLst/>
              <a:rect l="0" t="0" r="0" b="0"/>
              <a:pathLst>
                <a:path w="212604" h="345859">
                  <a:moveTo>
                    <a:pt x="203183" y="24101"/>
                  </a:moveTo>
                  <a:lnTo>
                    <a:pt x="203183" y="24101"/>
                  </a:lnTo>
                  <a:lnTo>
                    <a:pt x="206554" y="24101"/>
                  </a:lnTo>
                  <a:lnTo>
                    <a:pt x="210090" y="20338"/>
                  </a:lnTo>
                  <a:lnTo>
                    <a:pt x="212022" y="17359"/>
                  </a:lnTo>
                  <a:lnTo>
                    <a:pt x="212603" y="14667"/>
                  </a:lnTo>
                  <a:lnTo>
                    <a:pt x="212285" y="12167"/>
                  </a:lnTo>
                  <a:lnTo>
                    <a:pt x="211368" y="9795"/>
                  </a:lnTo>
                  <a:lnTo>
                    <a:pt x="204704" y="5278"/>
                  </a:lnTo>
                  <a:lnTo>
                    <a:pt x="190934" y="650"/>
                  </a:lnTo>
                  <a:lnTo>
                    <a:pt x="186550" y="0"/>
                  </a:lnTo>
                  <a:lnTo>
                    <a:pt x="160155" y="5828"/>
                  </a:lnTo>
                  <a:lnTo>
                    <a:pt x="118379" y="26214"/>
                  </a:lnTo>
                  <a:lnTo>
                    <a:pt x="78038" y="54805"/>
                  </a:lnTo>
                  <a:lnTo>
                    <a:pt x="37480" y="90715"/>
                  </a:lnTo>
                  <a:lnTo>
                    <a:pt x="7903" y="136115"/>
                  </a:lnTo>
                  <a:lnTo>
                    <a:pt x="1548" y="182217"/>
                  </a:lnTo>
                  <a:lnTo>
                    <a:pt x="291" y="228639"/>
                  </a:lnTo>
                  <a:lnTo>
                    <a:pt x="74" y="265798"/>
                  </a:lnTo>
                  <a:lnTo>
                    <a:pt x="0" y="306166"/>
                  </a:lnTo>
                  <a:lnTo>
                    <a:pt x="3754" y="320914"/>
                  </a:lnTo>
                  <a:lnTo>
                    <a:pt x="6730" y="327809"/>
                  </a:lnTo>
                  <a:lnTo>
                    <a:pt x="15682" y="337353"/>
                  </a:lnTo>
                  <a:lnTo>
                    <a:pt x="21032" y="340886"/>
                  </a:lnTo>
                  <a:lnTo>
                    <a:pt x="42046" y="345858"/>
                  </a:lnTo>
                  <a:lnTo>
                    <a:pt x="88228" y="341762"/>
                  </a:lnTo>
                  <a:lnTo>
                    <a:pt x="132785" y="328097"/>
                  </a:lnTo>
                  <a:lnTo>
                    <a:pt x="143551" y="324131"/>
                  </a:lnTo>
                  <a:lnTo>
                    <a:pt x="150729" y="319371"/>
                  </a:lnTo>
                  <a:lnTo>
                    <a:pt x="165083" y="29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238"/>
            <p:cNvSpPr/>
            <p:nvPr>
              <p:custDataLst>
                <p:tags r:id="rId185"/>
              </p:custDataLst>
            </p:nvPr>
          </p:nvSpPr>
          <p:spPr>
            <a:xfrm>
              <a:off x="6245029" y="2305050"/>
              <a:ext cx="174822" cy="57151"/>
            </a:xfrm>
            <a:custGeom>
              <a:avLst/>
              <a:gdLst/>
              <a:ahLst/>
              <a:cxnLst/>
              <a:rect l="0" t="0" r="0" b="0"/>
              <a:pathLst>
                <a:path w="1748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418" y="56444"/>
                  </a:lnTo>
                  <a:lnTo>
                    <a:pt x="25072" y="44941"/>
                  </a:lnTo>
                  <a:lnTo>
                    <a:pt x="70896" y="34382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239"/>
            <p:cNvSpPr/>
            <p:nvPr>
              <p:custDataLst>
                <p:tags r:id="rId186"/>
              </p:custDataLst>
            </p:nvPr>
          </p:nvSpPr>
          <p:spPr>
            <a:xfrm>
              <a:off x="6587747" y="2114834"/>
              <a:ext cx="162304" cy="323336"/>
            </a:xfrm>
            <a:custGeom>
              <a:avLst/>
              <a:gdLst/>
              <a:ahLst/>
              <a:cxnLst/>
              <a:rect l="0" t="0" r="0" b="0"/>
              <a:pathLst>
                <a:path w="162304" h="323336">
                  <a:moveTo>
                    <a:pt x="162303" y="12416"/>
                  </a:moveTo>
                  <a:lnTo>
                    <a:pt x="162303" y="12416"/>
                  </a:lnTo>
                  <a:lnTo>
                    <a:pt x="162303" y="9045"/>
                  </a:lnTo>
                  <a:lnTo>
                    <a:pt x="161597" y="8052"/>
                  </a:lnTo>
                  <a:lnTo>
                    <a:pt x="160421" y="7390"/>
                  </a:lnTo>
                  <a:lnTo>
                    <a:pt x="131796" y="676"/>
                  </a:lnTo>
                  <a:lnTo>
                    <a:pt x="111870" y="0"/>
                  </a:lnTo>
                  <a:lnTo>
                    <a:pt x="89191" y="6542"/>
                  </a:lnTo>
                  <a:lnTo>
                    <a:pt x="67968" y="20789"/>
                  </a:lnTo>
                  <a:lnTo>
                    <a:pt x="37872" y="57044"/>
                  </a:lnTo>
                  <a:lnTo>
                    <a:pt x="30010" y="96804"/>
                  </a:lnTo>
                  <a:lnTo>
                    <a:pt x="22394" y="141242"/>
                  </a:lnTo>
                  <a:lnTo>
                    <a:pt x="16355" y="185701"/>
                  </a:lnTo>
                  <a:lnTo>
                    <a:pt x="7623" y="231814"/>
                  </a:lnTo>
                  <a:lnTo>
                    <a:pt x="290" y="270040"/>
                  </a:lnTo>
                  <a:lnTo>
                    <a:pt x="0" y="296182"/>
                  </a:lnTo>
                  <a:lnTo>
                    <a:pt x="1183" y="301077"/>
                  </a:lnTo>
                  <a:lnTo>
                    <a:pt x="8144" y="310278"/>
                  </a:lnTo>
                  <a:lnTo>
                    <a:pt x="17587" y="317660"/>
                  </a:lnTo>
                  <a:lnTo>
                    <a:pt x="26489" y="320941"/>
                  </a:lnTo>
                  <a:lnTo>
                    <a:pt x="69882" y="323335"/>
                  </a:lnTo>
                  <a:lnTo>
                    <a:pt x="91410" y="320127"/>
                  </a:lnTo>
                  <a:lnTo>
                    <a:pt x="130553" y="304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240"/>
            <p:cNvSpPr/>
            <p:nvPr>
              <p:custDataLst>
                <p:tags r:id="rId187"/>
              </p:custDataLst>
            </p:nvPr>
          </p:nvSpPr>
          <p:spPr>
            <a:xfrm>
              <a:off x="6800850" y="2216150"/>
              <a:ext cx="82551" cy="57151"/>
            </a:xfrm>
            <a:custGeom>
              <a:avLst/>
              <a:gdLst/>
              <a:ahLst/>
              <a:cxnLst/>
              <a:rect l="0" t="0" r="0" b="0"/>
              <a:pathLst>
                <a:path w="82551" h="57151">
                  <a:moveTo>
                    <a:pt x="0" y="0"/>
                  </a:moveTo>
                  <a:lnTo>
                    <a:pt x="0" y="0"/>
                  </a:lnTo>
                  <a:lnTo>
                    <a:pt x="14305" y="8838"/>
                  </a:lnTo>
                  <a:lnTo>
                    <a:pt x="39147" y="29151"/>
                  </a:lnTo>
                  <a:lnTo>
                    <a:pt x="825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241"/>
            <p:cNvSpPr/>
            <p:nvPr>
              <p:custDataLst>
                <p:tags r:id="rId188"/>
              </p:custDataLst>
            </p:nvPr>
          </p:nvSpPr>
          <p:spPr>
            <a:xfrm>
              <a:off x="6896153" y="2191633"/>
              <a:ext cx="101548" cy="186945"/>
            </a:xfrm>
            <a:custGeom>
              <a:avLst/>
              <a:gdLst/>
              <a:ahLst/>
              <a:cxnLst/>
              <a:rect l="0" t="0" r="0" b="0"/>
              <a:pathLst>
                <a:path w="101548" h="186945">
                  <a:moveTo>
                    <a:pt x="101547" y="5467"/>
                  </a:moveTo>
                  <a:lnTo>
                    <a:pt x="101547" y="5467"/>
                  </a:lnTo>
                  <a:lnTo>
                    <a:pt x="98176" y="2096"/>
                  </a:lnTo>
                  <a:lnTo>
                    <a:pt x="94639" y="441"/>
                  </a:lnTo>
                  <a:lnTo>
                    <a:pt x="92708" y="0"/>
                  </a:lnTo>
                  <a:lnTo>
                    <a:pt x="68138" y="8033"/>
                  </a:lnTo>
                  <a:lnTo>
                    <a:pt x="53626" y="17438"/>
                  </a:lnTo>
                  <a:lnTo>
                    <a:pt x="22063" y="50410"/>
                  </a:lnTo>
                  <a:lnTo>
                    <a:pt x="9437" y="81189"/>
                  </a:lnTo>
                  <a:lnTo>
                    <a:pt x="873" y="127466"/>
                  </a:lnTo>
                  <a:lnTo>
                    <a:pt x="0" y="174681"/>
                  </a:lnTo>
                  <a:lnTo>
                    <a:pt x="676" y="182979"/>
                  </a:lnTo>
                  <a:lnTo>
                    <a:pt x="1845" y="185191"/>
                  </a:lnTo>
                  <a:lnTo>
                    <a:pt x="3328" y="186667"/>
                  </a:lnTo>
                  <a:lnTo>
                    <a:pt x="5023" y="186944"/>
                  </a:lnTo>
                  <a:lnTo>
                    <a:pt x="12647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242"/>
            <p:cNvSpPr/>
            <p:nvPr>
              <p:custDataLst>
                <p:tags r:id="rId189"/>
              </p:custDataLst>
            </p:nvPr>
          </p:nvSpPr>
          <p:spPr>
            <a:xfrm>
              <a:off x="7080249" y="2109344"/>
              <a:ext cx="113823" cy="338903"/>
            </a:xfrm>
            <a:custGeom>
              <a:avLst/>
              <a:gdLst/>
              <a:ahLst/>
              <a:cxnLst/>
              <a:rect l="0" t="0" r="0" b="0"/>
              <a:pathLst>
                <a:path w="113823" h="338903">
                  <a:moveTo>
                    <a:pt x="1" y="11556"/>
                  </a:moveTo>
                  <a:lnTo>
                    <a:pt x="1" y="11556"/>
                  </a:lnTo>
                  <a:lnTo>
                    <a:pt x="0" y="8185"/>
                  </a:lnTo>
                  <a:lnTo>
                    <a:pt x="3764" y="4648"/>
                  </a:lnTo>
                  <a:lnTo>
                    <a:pt x="6742" y="2718"/>
                  </a:lnTo>
                  <a:lnTo>
                    <a:pt x="21048" y="0"/>
                  </a:lnTo>
                  <a:lnTo>
                    <a:pt x="62997" y="4033"/>
                  </a:lnTo>
                  <a:lnTo>
                    <a:pt x="87155" y="4974"/>
                  </a:lnTo>
                  <a:lnTo>
                    <a:pt x="95415" y="8866"/>
                  </a:lnTo>
                  <a:lnTo>
                    <a:pt x="103085" y="15299"/>
                  </a:lnTo>
                  <a:lnTo>
                    <a:pt x="108846" y="22862"/>
                  </a:lnTo>
                  <a:lnTo>
                    <a:pt x="111877" y="30927"/>
                  </a:lnTo>
                  <a:lnTo>
                    <a:pt x="113822" y="57716"/>
                  </a:lnTo>
                  <a:lnTo>
                    <a:pt x="109842" y="94731"/>
                  </a:lnTo>
                  <a:lnTo>
                    <a:pt x="108511" y="137644"/>
                  </a:lnTo>
                  <a:lnTo>
                    <a:pt x="108117" y="183990"/>
                  </a:lnTo>
                  <a:lnTo>
                    <a:pt x="108706" y="221711"/>
                  </a:lnTo>
                  <a:lnTo>
                    <a:pt x="112986" y="268263"/>
                  </a:lnTo>
                  <a:lnTo>
                    <a:pt x="112030" y="292463"/>
                  </a:lnTo>
                  <a:lnTo>
                    <a:pt x="105396" y="310453"/>
                  </a:lnTo>
                  <a:lnTo>
                    <a:pt x="97643" y="322199"/>
                  </a:lnTo>
                  <a:lnTo>
                    <a:pt x="87141" y="332123"/>
                  </a:lnTo>
                  <a:lnTo>
                    <a:pt x="71656" y="337475"/>
                  </a:lnTo>
                  <a:lnTo>
                    <a:pt x="62588" y="338902"/>
                  </a:lnTo>
                  <a:lnTo>
                    <a:pt x="46867" y="334843"/>
                  </a:lnTo>
                  <a:lnTo>
                    <a:pt x="25401" y="32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798"/>
          <p:cNvGrpSpPr/>
          <p:nvPr/>
        </p:nvGrpSpPr>
        <p:grpSpPr>
          <a:xfrm>
            <a:off x="7442199" y="2108200"/>
            <a:ext cx="652187" cy="382948"/>
            <a:chOff x="7442199" y="2108200"/>
            <a:chExt cx="652187" cy="382948"/>
          </a:xfrm>
        </p:grpSpPr>
        <p:sp>
          <p:nvSpPr>
            <p:cNvPr id="63" name="SMARTInkShape-4243"/>
            <p:cNvSpPr/>
            <p:nvPr>
              <p:custDataLst>
                <p:tags r:id="rId179"/>
              </p:custDataLst>
            </p:nvPr>
          </p:nvSpPr>
          <p:spPr>
            <a:xfrm>
              <a:off x="7442199" y="2254250"/>
              <a:ext cx="127002" cy="18168"/>
            </a:xfrm>
            <a:custGeom>
              <a:avLst/>
              <a:gdLst/>
              <a:ahLst/>
              <a:cxnLst/>
              <a:rect l="0" t="0" r="0" b="0"/>
              <a:pathLst>
                <a:path w="127002" h="18168">
                  <a:moveTo>
                    <a:pt x="1" y="12700"/>
                  </a:moveTo>
                  <a:lnTo>
                    <a:pt x="1" y="12700"/>
                  </a:lnTo>
                  <a:lnTo>
                    <a:pt x="0" y="16071"/>
                  </a:lnTo>
                  <a:lnTo>
                    <a:pt x="706" y="17064"/>
                  </a:lnTo>
                  <a:lnTo>
                    <a:pt x="1882" y="17726"/>
                  </a:lnTo>
                  <a:lnTo>
                    <a:pt x="3371" y="18167"/>
                  </a:lnTo>
                  <a:lnTo>
                    <a:pt x="50220" y="8167"/>
                  </a:lnTo>
                  <a:lnTo>
                    <a:pt x="95633" y="1822"/>
                  </a:lnTo>
                  <a:lnTo>
                    <a:pt x="127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244"/>
            <p:cNvSpPr/>
            <p:nvPr>
              <p:custDataLst>
                <p:tags r:id="rId180"/>
              </p:custDataLst>
            </p:nvPr>
          </p:nvSpPr>
          <p:spPr>
            <a:xfrm>
              <a:off x="7464229" y="2343150"/>
              <a:ext cx="136722" cy="27534"/>
            </a:xfrm>
            <a:custGeom>
              <a:avLst/>
              <a:gdLst/>
              <a:ahLst/>
              <a:cxnLst/>
              <a:rect l="0" t="0" r="0" b="0"/>
              <a:pathLst>
                <a:path w="136722" h="27534">
                  <a:moveTo>
                    <a:pt x="3371" y="0"/>
                  </a:moveTo>
                  <a:lnTo>
                    <a:pt x="3371" y="0"/>
                  </a:lnTo>
                  <a:lnTo>
                    <a:pt x="2665" y="10139"/>
                  </a:lnTo>
                  <a:lnTo>
                    <a:pt x="0" y="17677"/>
                  </a:lnTo>
                  <a:lnTo>
                    <a:pt x="418" y="20957"/>
                  </a:lnTo>
                  <a:lnTo>
                    <a:pt x="2108" y="23849"/>
                  </a:lnTo>
                  <a:lnTo>
                    <a:pt x="4645" y="26483"/>
                  </a:lnTo>
                  <a:lnTo>
                    <a:pt x="9159" y="27533"/>
                  </a:lnTo>
                  <a:lnTo>
                    <a:pt x="48000" y="25820"/>
                  </a:lnTo>
                  <a:lnTo>
                    <a:pt x="90738" y="19708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245"/>
            <p:cNvSpPr/>
            <p:nvPr>
              <p:custDataLst>
                <p:tags r:id="rId181"/>
              </p:custDataLst>
            </p:nvPr>
          </p:nvSpPr>
          <p:spPr>
            <a:xfrm>
              <a:off x="7835900" y="2108200"/>
              <a:ext cx="57151" cy="146051"/>
            </a:xfrm>
            <a:custGeom>
              <a:avLst/>
              <a:gdLst/>
              <a:ahLst/>
              <a:cxnLst/>
              <a:rect l="0" t="0" r="0" b="0"/>
              <a:pathLst>
                <a:path w="57151" h="1460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8789"/>
                  </a:lnTo>
                  <a:lnTo>
                    <a:pt x="32240" y="52687"/>
                  </a:lnTo>
                  <a:lnTo>
                    <a:pt x="42038" y="83393"/>
                  </a:lnTo>
                  <a:lnTo>
                    <a:pt x="46014" y="124463"/>
                  </a:lnTo>
                  <a:lnTo>
                    <a:pt x="49378" y="136455"/>
                  </a:lnTo>
                  <a:lnTo>
                    <a:pt x="571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246"/>
            <p:cNvSpPr/>
            <p:nvPr>
              <p:custDataLst>
                <p:tags r:id="rId182"/>
              </p:custDataLst>
            </p:nvPr>
          </p:nvSpPr>
          <p:spPr>
            <a:xfrm>
              <a:off x="7901016" y="2124762"/>
              <a:ext cx="83423" cy="339039"/>
            </a:xfrm>
            <a:custGeom>
              <a:avLst/>
              <a:gdLst/>
              <a:ahLst/>
              <a:cxnLst/>
              <a:rect l="0" t="0" r="0" b="0"/>
              <a:pathLst>
                <a:path w="83423" h="339039">
                  <a:moveTo>
                    <a:pt x="74584" y="8838"/>
                  </a:moveTo>
                  <a:lnTo>
                    <a:pt x="74584" y="8838"/>
                  </a:lnTo>
                  <a:lnTo>
                    <a:pt x="83422" y="0"/>
                  </a:lnTo>
                  <a:lnTo>
                    <a:pt x="74841" y="10462"/>
                  </a:lnTo>
                  <a:lnTo>
                    <a:pt x="66429" y="31427"/>
                  </a:lnTo>
                  <a:lnTo>
                    <a:pt x="56880" y="67036"/>
                  </a:lnTo>
                  <a:lnTo>
                    <a:pt x="49583" y="106280"/>
                  </a:lnTo>
                  <a:lnTo>
                    <a:pt x="41071" y="151069"/>
                  </a:lnTo>
                  <a:lnTo>
                    <a:pt x="29612" y="198206"/>
                  </a:lnTo>
                  <a:lnTo>
                    <a:pt x="17279" y="245334"/>
                  </a:lnTo>
                  <a:lnTo>
                    <a:pt x="6569" y="287520"/>
                  </a:lnTo>
                  <a:lnTo>
                    <a:pt x="0" y="323687"/>
                  </a:lnTo>
                  <a:lnTo>
                    <a:pt x="4734" y="339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247"/>
            <p:cNvSpPr/>
            <p:nvPr>
              <p:custDataLst>
                <p:tags r:id="rId183"/>
              </p:custDataLst>
            </p:nvPr>
          </p:nvSpPr>
          <p:spPr>
            <a:xfrm>
              <a:off x="7982606" y="2278441"/>
              <a:ext cx="111780" cy="212707"/>
            </a:xfrm>
            <a:custGeom>
              <a:avLst/>
              <a:gdLst/>
              <a:ahLst/>
              <a:cxnLst/>
              <a:rect l="0" t="0" r="0" b="0"/>
              <a:pathLst>
                <a:path w="111780" h="212707">
                  <a:moveTo>
                    <a:pt x="18394" y="83759"/>
                  </a:moveTo>
                  <a:lnTo>
                    <a:pt x="18394" y="83759"/>
                  </a:lnTo>
                  <a:lnTo>
                    <a:pt x="15023" y="123104"/>
                  </a:lnTo>
                  <a:lnTo>
                    <a:pt x="7410" y="168076"/>
                  </a:lnTo>
                  <a:lnTo>
                    <a:pt x="327" y="212706"/>
                  </a:lnTo>
                  <a:lnTo>
                    <a:pt x="0" y="212057"/>
                  </a:lnTo>
                  <a:lnTo>
                    <a:pt x="1356" y="190162"/>
                  </a:lnTo>
                  <a:lnTo>
                    <a:pt x="6290" y="155738"/>
                  </a:lnTo>
                  <a:lnTo>
                    <a:pt x="12220" y="114258"/>
                  </a:lnTo>
                  <a:lnTo>
                    <a:pt x="20327" y="72570"/>
                  </a:lnTo>
                  <a:lnTo>
                    <a:pt x="33549" y="37169"/>
                  </a:lnTo>
                  <a:lnTo>
                    <a:pt x="48990" y="14451"/>
                  </a:lnTo>
                  <a:lnTo>
                    <a:pt x="53608" y="10037"/>
                  </a:lnTo>
                  <a:lnTo>
                    <a:pt x="76962" y="454"/>
                  </a:lnTo>
                  <a:lnTo>
                    <a:pt x="84250" y="0"/>
                  </a:lnTo>
                  <a:lnTo>
                    <a:pt x="96111" y="3259"/>
                  </a:lnTo>
                  <a:lnTo>
                    <a:pt x="100544" y="8220"/>
                  </a:lnTo>
                  <a:lnTo>
                    <a:pt x="107351" y="23140"/>
                  </a:lnTo>
                  <a:lnTo>
                    <a:pt x="111779" y="48002"/>
                  </a:lnTo>
                  <a:lnTo>
                    <a:pt x="105289" y="66691"/>
                  </a:lnTo>
                  <a:lnTo>
                    <a:pt x="99607" y="76614"/>
                  </a:lnTo>
                  <a:lnTo>
                    <a:pt x="82006" y="91402"/>
                  </a:lnTo>
                  <a:lnTo>
                    <a:pt x="62187" y="100561"/>
                  </a:lnTo>
                  <a:lnTo>
                    <a:pt x="46325" y="102281"/>
                  </a:lnTo>
                  <a:lnTo>
                    <a:pt x="39130" y="98929"/>
                  </a:lnTo>
                  <a:lnTo>
                    <a:pt x="12044" y="71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4248"/>
          <p:cNvSpPr/>
          <p:nvPr>
            <p:custDataLst>
              <p:tags r:id="rId1"/>
            </p:custDataLst>
          </p:nvPr>
        </p:nvSpPr>
        <p:spPr>
          <a:xfrm>
            <a:off x="2114550" y="2870488"/>
            <a:ext cx="7493001" cy="279113"/>
          </a:xfrm>
          <a:custGeom>
            <a:avLst/>
            <a:gdLst/>
            <a:ahLst/>
            <a:cxnLst/>
            <a:rect l="0" t="0" r="0" b="0"/>
            <a:pathLst>
              <a:path w="7493001" h="279113">
                <a:moveTo>
                  <a:pt x="0" y="133062"/>
                </a:moveTo>
                <a:lnTo>
                  <a:pt x="0" y="133062"/>
                </a:lnTo>
                <a:lnTo>
                  <a:pt x="41445" y="131181"/>
                </a:lnTo>
                <a:lnTo>
                  <a:pt x="86598" y="126155"/>
                </a:lnTo>
                <a:lnTo>
                  <a:pt x="126682" y="122936"/>
                </a:lnTo>
                <a:lnTo>
                  <a:pt x="168016" y="121507"/>
                </a:lnTo>
                <a:lnTo>
                  <a:pt x="215550" y="117107"/>
                </a:lnTo>
                <a:lnTo>
                  <a:pt x="241066" y="113959"/>
                </a:lnTo>
                <a:lnTo>
                  <a:pt x="269367" y="111154"/>
                </a:lnTo>
                <a:lnTo>
                  <a:pt x="299522" y="108579"/>
                </a:lnTo>
                <a:lnTo>
                  <a:pt x="330915" y="106156"/>
                </a:lnTo>
                <a:lnTo>
                  <a:pt x="363837" y="103836"/>
                </a:lnTo>
                <a:lnTo>
                  <a:pt x="397781" y="101584"/>
                </a:lnTo>
                <a:lnTo>
                  <a:pt x="432404" y="99376"/>
                </a:lnTo>
                <a:lnTo>
                  <a:pt x="467480" y="96494"/>
                </a:lnTo>
                <a:lnTo>
                  <a:pt x="502859" y="93161"/>
                </a:lnTo>
                <a:lnTo>
                  <a:pt x="538439" y="89528"/>
                </a:lnTo>
                <a:lnTo>
                  <a:pt x="574860" y="86400"/>
                </a:lnTo>
                <a:lnTo>
                  <a:pt x="611840" y="83610"/>
                </a:lnTo>
                <a:lnTo>
                  <a:pt x="649193" y="81044"/>
                </a:lnTo>
                <a:lnTo>
                  <a:pt x="688206" y="78627"/>
                </a:lnTo>
                <a:lnTo>
                  <a:pt x="728326" y="76311"/>
                </a:lnTo>
                <a:lnTo>
                  <a:pt x="769184" y="74061"/>
                </a:lnTo>
                <a:lnTo>
                  <a:pt x="809829" y="71856"/>
                </a:lnTo>
                <a:lnTo>
                  <a:pt x="850330" y="69680"/>
                </a:lnTo>
                <a:lnTo>
                  <a:pt x="890737" y="67524"/>
                </a:lnTo>
                <a:lnTo>
                  <a:pt x="933197" y="64675"/>
                </a:lnTo>
                <a:lnTo>
                  <a:pt x="977025" y="61365"/>
                </a:lnTo>
                <a:lnTo>
                  <a:pt x="1021767" y="57747"/>
                </a:lnTo>
                <a:lnTo>
                  <a:pt x="1066411" y="54630"/>
                </a:lnTo>
                <a:lnTo>
                  <a:pt x="1110991" y="51846"/>
                </a:lnTo>
                <a:lnTo>
                  <a:pt x="1155527" y="49285"/>
                </a:lnTo>
                <a:lnTo>
                  <a:pt x="1199329" y="46872"/>
                </a:lnTo>
                <a:lnTo>
                  <a:pt x="1242642" y="44558"/>
                </a:lnTo>
                <a:lnTo>
                  <a:pt x="1285627" y="42309"/>
                </a:lnTo>
                <a:lnTo>
                  <a:pt x="1329807" y="40104"/>
                </a:lnTo>
                <a:lnTo>
                  <a:pt x="1374782" y="37929"/>
                </a:lnTo>
                <a:lnTo>
                  <a:pt x="1420289" y="35773"/>
                </a:lnTo>
                <a:lnTo>
                  <a:pt x="1466853" y="33631"/>
                </a:lnTo>
                <a:lnTo>
                  <a:pt x="1514125" y="31496"/>
                </a:lnTo>
                <a:lnTo>
                  <a:pt x="1561866" y="29368"/>
                </a:lnTo>
                <a:lnTo>
                  <a:pt x="1609922" y="27244"/>
                </a:lnTo>
                <a:lnTo>
                  <a:pt x="1658187" y="25122"/>
                </a:lnTo>
                <a:lnTo>
                  <a:pt x="1706591" y="23002"/>
                </a:lnTo>
                <a:lnTo>
                  <a:pt x="1755794" y="20883"/>
                </a:lnTo>
                <a:lnTo>
                  <a:pt x="1805529" y="18765"/>
                </a:lnTo>
                <a:lnTo>
                  <a:pt x="1855619" y="16647"/>
                </a:lnTo>
                <a:lnTo>
                  <a:pt x="1905241" y="15235"/>
                </a:lnTo>
                <a:lnTo>
                  <a:pt x="1954549" y="14294"/>
                </a:lnTo>
                <a:lnTo>
                  <a:pt x="2003649" y="13667"/>
                </a:lnTo>
                <a:lnTo>
                  <a:pt x="2053317" y="12543"/>
                </a:lnTo>
                <a:lnTo>
                  <a:pt x="2103361" y="11088"/>
                </a:lnTo>
                <a:lnTo>
                  <a:pt x="2153657" y="9413"/>
                </a:lnTo>
                <a:lnTo>
                  <a:pt x="2204827" y="8296"/>
                </a:lnTo>
                <a:lnTo>
                  <a:pt x="2256579" y="7551"/>
                </a:lnTo>
                <a:lnTo>
                  <a:pt x="2308719" y="7055"/>
                </a:lnTo>
                <a:lnTo>
                  <a:pt x="2361824" y="6018"/>
                </a:lnTo>
                <a:lnTo>
                  <a:pt x="2415572" y="4622"/>
                </a:lnTo>
                <a:lnTo>
                  <a:pt x="2469748" y="2985"/>
                </a:lnTo>
                <a:lnTo>
                  <a:pt x="2524209" y="1894"/>
                </a:lnTo>
                <a:lnTo>
                  <a:pt x="2578862" y="1167"/>
                </a:lnTo>
                <a:lnTo>
                  <a:pt x="2633641" y="682"/>
                </a:lnTo>
                <a:lnTo>
                  <a:pt x="2688505" y="358"/>
                </a:lnTo>
                <a:lnTo>
                  <a:pt x="2743426" y="143"/>
                </a:lnTo>
                <a:lnTo>
                  <a:pt x="2798384" y="0"/>
                </a:lnTo>
                <a:lnTo>
                  <a:pt x="2853367" y="609"/>
                </a:lnTo>
                <a:lnTo>
                  <a:pt x="2908367" y="1721"/>
                </a:lnTo>
                <a:lnTo>
                  <a:pt x="2963378" y="3168"/>
                </a:lnTo>
                <a:lnTo>
                  <a:pt x="3019102" y="4133"/>
                </a:lnTo>
                <a:lnTo>
                  <a:pt x="3075301" y="4776"/>
                </a:lnTo>
                <a:lnTo>
                  <a:pt x="3131817" y="5204"/>
                </a:lnTo>
                <a:lnTo>
                  <a:pt x="3189251" y="6196"/>
                </a:lnTo>
                <a:lnTo>
                  <a:pt x="3247295" y="7562"/>
                </a:lnTo>
                <a:lnTo>
                  <a:pt x="3305746" y="9179"/>
                </a:lnTo>
                <a:lnTo>
                  <a:pt x="3364470" y="10257"/>
                </a:lnTo>
                <a:lnTo>
                  <a:pt x="3423375" y="10975"/>
                </a:lnTo>
                <a:lnTo>
                  <a:pt x="3482399" y="11454"/>
                </a:lnTo>
                <a:lnTo>
                  <a:pt x="3542211" y="12479"/>
                </a:lnTo>
                <a:lnTo>
                  <a:pt x="3602546" y="13868"/>
                </a:lnTo>
                <a:lnTo>
                  <a:pt x="3663230" y="15499"/>
                </a:lnTo>
                <a:lnTo>
                  <a:pt x="3722737" y="16587"/>
                </a:lnTo>
                <a:lnTo>
                  <a:pt x="3781458" y="17312"/>
                </a:lnTo>
                <a:lnTo>
                  <a:pt x="3839656" y="17795"/>
                </a:lnTo>
                <a:lnTo>
                  <a:pt x="3898209" y="18823"/>
                </a:lnTo>
                <a:lnTo>
                  <a:pt x="3957000" y="20214"/>
                </a:lnTo>
                <a:lnTo>
                  <a:pt x="4015951" y="21847"/>
                </a:lnTo>
                <a:lnTo>
                  <a:pt x="4075006" y="24347"/>
                </a:lnTo>
                <a:lnTo>
                  <a:pt x="4134131" y="27424"/>
                </a:lnTo>
                <a:lnTo>
                  <a:pt x="4193304" y="30887"/>
                </a:lnTo>
                <a:lnTo>
                  <a:pt x="4253214" y="33900"/>
                </a:lnTo>
                <a:lnTo>
                  <a:pt x="4313614" y="36616"/>
                </a:lnTo>
                <a:lnTo>
                  <a:pt x="4374342" y="39131"/>
                </a:lnTo>
                <a:lnTo>
                  <a:pt x="4432467" y="41513"/>
                </a:lnTo>
                <a:lnTo>
                  <a:pt x="4488855" y="43808"/>
                </a:lnTo>
                <a:lnTo>
                  <a:pt x="4544087" y="46042"/>
                </a:lnTo>
                <a:lnTo>
                  <a:pt x="4600663" y="48238"/>
                </a:lnTo>
                <a:lnTo>
                  <a:pt x="4658137" y="50407"/>
                </a:lnTo>
                <a:lnTo>
                  <a:pt x="4716207" y="52558"/>
                </a:lnTo>
                <a:lnTo>
                  <a:pt x="4771855" y="55404"/>
                </a:lnTo>
                <a:lnTo>
                  <a:pt x="4825887" y="58712"/>
                </a:lnTo>
                <a:lnTo>
                  <a:pt x="4878841" y="62329"/>
                </a:lnTo>
                <a:lnTo>
                  <a:pt x="4933193" y="66151"/>
                </a:lnTo>
                <a:lnTo>
                  <a:pt x="4988479" y="70110"/>
                </a:lnTo>
                <a:lnTo>
                  <a:pt x="5044385" y="74161"/>
                </a:lnTo>
                <a:lnTo>
                  <a:pt x="5098590" y="77567"/>
                </a:lnTo>
                <a:lnTo>
                  <a:pt x="5151660" y="80543"/>
                </a:lnTo>
                <a:lnTo>
                  <a:pt x="5203973" y="83232"/>
                </a:lnTo>
                <a:lnTo>
                  <a:pt x="5257899" y="86437"/>
                </a:lnTo>
                <a:lnTo>
                  <a:pt x="5312899" y="89984"/>
                </a:lnTo>
                <a:lnTo>
                  <a:pt x="5368616" y="93760"/>
                </a:lnTo>
                <a:lnTo>
                  <a:pt x="5423399" y="97688"/>
                </a:lnTo>
                <a:lnTo>
                  <a:pt x="5477561" y="101719"/>
                </a:lnTo>
                <a:lnTo>
                  <a:pt x="5531307" y="105816"/>
                </a:lnTo>
                <a:lnTo>
                  <a:pt x="5584777" y="109959"/>
                </a:lnTo>
                <a:lnTo>
                  <a:pt x="5638063" y="114133"/>
                </a:lnTo>
                <a:lnTo>
                  <a:pt x="5691225" y="118326"/>
                </a:lnTo>
                <a:lnTo>
                  <a:pt x="5745011" y="122532"/>
                </a:lnTo>
                <a:lnTo>
                  <a:pt x="5799213" y="126748"/>
                </a:lnTo>
                <a:lnTo>
                  <a:pt x="5853692" y="130969"/>
                </a:lnTo>
                <a:lnTo>
                  <a:pt x="5906944" y="135195"/>
                </a:lnTo>
                <a:lnTo>
                  <a:pt x="5959379" y="139422"/>
                </a:lnTo>
                <a:lnTo>
                  <a:pt x="6011270" y="143652"/>
                </a:lnTo>
                <a:lnTo>
                  <a:pt x="6064914" y="147883"/>
                </a:lnTo>
                <a:lnTo>
                  <a:pt x="6119726" y="152115"/>
                </a:lnTo>
                <a:lnTo>
                  <a:pt x="6175317" y="156347"/>
                </a:lnTo>
                <a:lnTo>
                  <a:pt x="6229311" y="160580"/>
                </a:lnTo>
                <a:lnTo>
                  <a:pt x="6282241" y="164813"/>
                </a:lnTo>
                <a:lnTo>
                  <a:pt x="6334460" y="169046"/>
                </a:lnTo>
                <a:lnTo>
                  <a:pt x="6386912" y="173985"/>
                </a:lnTo>
                <a:lnTo>
                  <a:pt x="6439519" y="179394"/>
                </a:lnTo>
                <a:lnTo>
                  <a:pt x="6492229" y="185117"/>
                </a:lnTo>
                <a:lnTo>
                  <a:pt x="6542187" y="189637"/>
                </a:lnTo>
                <a:lnTo>
                  <a:pt x="6590307" y="193357"/>
                </a:lnTo>
                <a:lnTo>
                  <a:pt x="6637205" y="196542"/>
                </a:lnTo>
                <a:lnTo>
                  <a:pt x="6685404" y="200782"/>
                </a:lnTo>
                <a:lnTo>
                  <a:pt x="6734468" y="205725"/>
                </a:lnTo>
                <a:lnTo>
                  <a:pt x="6784111" y="211137"/>
                </a:lnTo>
                <a:lnTo>
                  <a:pt x="6829908" y="215451"/>
                </a:lnTo>
                <a:lnTo>
                  <a:pt x="6873139" y="219033"/>
                </a:lnTo>
                <a:lnTo>
                  <a:pt x="6914659" y="222126"/>
                </a:lnTo>
                <a:lnTo>
                  <a:pt x="6956451" y="225599"/>
                </a:lnTo>
                <a:lnTo>
                  <a:pt x="6998422" y="229326"/>
                </a:lnTo>
                <a:lnTo>
                  <a:pt x="7040514" y="233221"/>
                </a:lnTo>
                <a:lnTo>
                  <a:pt x="7080571" y="237229"/>
                </a:lnTo>
                <a:lnTo>
                  <a:pt x="7119270" y="241312"/>
                </a:lnTo>
                <a:lnTo>
                  <a:pt x="7157063" y="245446"/>
                </a:lnTo>
                <a:lnTo>
                  <a:pt x="7192842" y="249612"/>
                </a:lnTo>
                <a:lnTo>
                  <a:pt x="7227277" y="253801"/>
                </a:lnTo>
                <a:lnTo>
                  <a:pt x="7260818" y="258004"/>
                </a:lnTo>
                <a:lnTo>
                  <a:pt x="7292351" y="261513"/>
                </a:lnTo>
                <a:lnTo>
                  <a:pt x="7322545" y="264557"/>
                </a:lnTo>
                <a:lnTo>
                  <a:pt x="7351847" y="267292"/>
                </a:lnTo>
                <a:lnTo>
                  <a:pt x="7380554" y="269821"/>
                </a:lnTo>
                <a:lnTo>
                  <a:pt x="7408863" y="272212"/>
                </a:lnTo>
                <a:lnTo>
                  <a:pt x="7455605" y="276046"/>
                </a:lnTo>
                <a:lnTo>
                  <a:pt x="7493000" y="2791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Shape-4249"/>
          <p:cNvSpPr/>
          <p:nvPr>
            <p:custDataLst>
              <p:tags r:id="rId2"/>
            </p:custDataLst>
          </p:nvPr>
        </p:nvSpPr>
        <p:spPr>
          <a:xfrm>
            <a:off x="6292552" y="2669934"/>
            <a:ext cx="660699" cy="66907"/>
          </a:xfrm>
          <a:custGeom>
            <a:avLst/>
            <a:gdLst/>
            <a:ahLst/>
            <a:cxnLst/>
            <a:rect l="0" t="0" r="0" b="0"/>
            <a:pathLst>
              <a:path w="660699" h="66907">
                <a:moveTo>
                  <a:pt x="44748" y="28816"/>
                </a:moveTo>
                <a:lnTo>
                  <a:pt x="44748" y="28816"/>
                </a:lnTo>
                <a:lnTo>
                  <a:pt x="3026" y="20977"/>
                </a:lnTo>
                <a:lnTo>
                  <a:pt x="0" y="19356"/>
                </a:lnTo>
                <a:lnTo>
                  <a:pt x="2922" y="17571"/>
                </a:lnTo>
                <a:lnTo>
                  <a:pt x="48742" y="9635"/>
                </a:lnTo>
                <a:lnTo>
                  <a:pt x="83212" y="6180"/>
                </a:lnTo>
                <a:lnTo>
                  <a:pt x="114994" y="4645"/>
                </a:lnTo>
                <a:lnTo>
                  <a:pt x="149347" y="2080"/>
                </a:lnTo>
                <a:lnTo>
                  <a:pt x="185780" y="0"/>
                </a:lnTo>
                <a:lnTo>
                  <a:pt x="223140" y="1427"/>
                </a:lnTo>
                <a:lnTo>
                  <a:pt x="262793" y="2532"/>
                </a:lnTo>
                <a:lnTo>
                  <a:pt x="303229" y="3023"/>
                </a:lnTo>
                <a:lnTo>
                  <a:pt x="342366" y="3241"/>
                </a:lnTo>
                <a:lnTo>
                  <a:pt x="380928" y="5220"/>
                </a:lnTo>
                <a:lnTo>
                  <a:pt x="418528" y="7746"/>
                </a:lnTo>
                <a:lnTo>
                  <a:pt x="454054" y="8868"/>
                </a:lnTo>
                <a:lnTo>
                  <a:pt x="499045" y="12871"/>
                </a:lnTo>
                <a:lnTo>
                  <a:pt x="545930" y="21896"/>
                </a:lnTo>
                <a:lnTo>
                  <a:pt x="563828" y="29504"/>
                </a:lnTo>
                <a:lnTo>
                  <a:pt x="568601" y="33508"/>
                </a:lnTo>
                <a:lnTo>
                  <a:pt x="567550" y="36882"/>
                </a:lnTo>
                <a:lnTo>
                  <a:pt x="555093" y="42514"/>
                </a:lnTo>
                <a:lnTo>
                  <a:pt x="526039" y="45487"/>
                </a:lnTo>
                <a:lnTo>
                  <a:pt x="490783" y="47514"/>
                </a:lnTo>
                <a:lnTo>
                  <a:pt x="446428" y="51916"/>
                </a:lnTo>
                <a:lnTo>
                  <a:pt x="401615" y="53535"/>
                </a:lnTo>
                <a:lnTo>
                  <a:pt x="369396" y="53913"/>
                </a:lnTo>
                <a:lnTo>
                  <a:pt x="334381" y="54081"/>
                </a:lnTo>
                <a:lnTo>
                  <a:pt x="298357" y="54156"/>
                </a:lnTo>
                <a:lnTo>
                  <a:pt x="263532" y="54189"/>
                </a:lnTo>
                <a:lnTo>
                  <a:pt x="229238" y="54204"/>
                </a:lnTo>
                <a:lnTo>
                  <a:pt x="195888" y="54917"/>
                </a:lnTo>
                <a:lnTo>
                  <a:pt x="149345" y="58579"/>
                </a:lnTo>
                <a:lnTo>
                  <a:pt x="103570" y="59977"/>
                </a:lnTo>
                <a:lnTo>
                  <a:pt x="58805" y="60391"/>
                </a:lnTo>
                <a:lnTo>
                  <a:pt x="39662" y="60514"/>
                </a:lnTo>
                <a:lnTo>
                  <a:pt x="75467" y="60556"/>
                </a:lnTo>
                <a:lnTo>
                  <a:pt x="113434" y="60562"/>
                </a:lnTo>
                <a:lnTo>
                  <a:pt x="149123" y="60564"/>
                </a:lnTo>
                <a:lnTo>
                  <a:pt x="187563" y="60565"/>
                </a:lnTo>
                <a:lnTo>
                  <a:pt x="228165" y="61271"/>
                </a:lnTo>
                <a:lnTo>
                  <a:pt x="269730" y="63937"/>
                </a:lnTo>
                <a:lnTo>
                  <a:pt x="311722" y="65592"/>
                </a:lnTo>
                <a:lnTo>
                  <a:pt x="354607" y="66327"/>
                </a:lnTo>
                <a:lnTo>
                  <a:pt x="399539" y="66654"/>
                </a:lnTo>
                <a:lnTo>
                  <a:pt x="441616" y="66800"/>
                </a:lnTo>
                <a:lnTo>
                  <a:pt x="481483" y="66864"/>
                </a:lnTo>
                <a:lnTo>
                  <a:pt x="520369" y="66893"/>
                </a:lnTo>
                <a:lnTo>
                  <a:pt x="555056" y="66906"/>
                </a:lnTo>
                <a:lnTo>
                  <a:pt x="588346" y="66206"/>
                </a:lnTo>
                <a:lnTo>
                  <a:pt x="660698" y="605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801"/>
          <p:cNvGrpSpPr/>
          <p:nvPr/>
        </p:nvGrpSpPr>
        <p:grpSpPr>
          <a:xfrm>
            <a:off x="2350460" y="3426156"/>
            <a:ext cx="360991" cy="248800"/>
            <a:chOff x="2350460" y="3426156"/>
            <a:chExt cx="360991" cy="248800"/>
          </a:xfrm>
        </p:grpSpPr>
        <p:sp>
          <p:nvSpPr>
            <p:cNvPr id="71" name="SMARTInkShape-4250"/>
            <p:cNvSpPr/>
            <p:nvPr>
              <p:custDataLst>
                <p:tags r:id="rId175"/>
              </p:custDataLst>
            </p:nvPr>
          </p:nvSpPr>
          <p:spPr>
            <a:xfrm>
              <a:off x="2350460" y="3426156"/>
              <a:ext cx="154051" cy="248800"/>
            </a:xfrm>
            <a:custGeom>
              <a:avLst/>
              <a:gdLst/>
              <a:ahLst/>
              <a:cxnLst/>
              <a:rect l="0" t="0" r="0" b="0"/>
              <a:pathLst>
                <a:path w="154051" h="248800">
                  <a:moveTo>
                    <a:pt x="11740" y="21894"/>
                  </a:moveTo>
                  <a:lnTo>
                    <a:pt x="11740" y="21894"/>
                  </a:lnTo>
                  <a:lnTo>
                    <a:pt x="8369" y="18523"/>
                  </a:lnTo>
                  <a:lnTo>
                    <a:pt x="6714" y="14986"/>
                  </a:lnTo>
                  <a:lnTo>
                    <a:pt x="6273" y="13056"/>
                  </a:lnTo>
                  <a:lnTo>
                    <a:pt x="480" y="2795"/>
                  </a:lnTo>
                  <a:lnTo>
                    <a:pt x="0" y="695"/>
                  </a:lnTo>
                  <a:lnTo>
                    <a:pt x="385" y="0"/>
                  </a:lnTo>
                  <a:lnTo>
                    <a:pt x="1348" y="242"/>
                  </a:lnTo>
                  <a:lnTo>
                    <a:pt x="11333" y="9072"/>
                  </a:lnTo>
                  <a:lnTo>
                    <a:pt x="47379" y="52022"/>
                  </a:lnTo>
                  <a:lnTo>
                    <a:pt x="70517" y="95293"/>
                  </a:lnTo>
                  <a:lnTo>
                    <a:pt x="93947" y="140633"/>
                  </a:lnTo>
                  <a:lnTo>
                    <a:pt x="114526" y="184500"/>
                  </a:lnTo>
                  <a:lnTo>
                    <a:pt x="137238" y="230667"/>
                  </a:lnTo>
                  <a:lnTo>
                    <a:pt x="146135" y="246893"/>
                  </a:lnTo>
                  <a:lnTo>
                    <a:pt x="148609" y="248799"/>
                  </a:lnTo>
                  <a:lnTo>
                    <a:pt x="150963" y="248658"/>
                  </a:lnTo>
                  <a:lnTo>
                    <a:pt x="153239" y="247154"/>
                  </a:lnTo>
                  <a:lnTo>
                    <a:pt x="154050" y="244034"/>
                  </a:lnTo>
                  <a:lnTo>
                    <a:pt x="151440" y="186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251"/>
            <p:cNvSpPr/>
            <p:nvPr>
              <p:custDataLst>
                <p:tags r:id="rId176"/>
              </p:custDataLst>
            </p:nvPr>
          </p:nvSpPr>
          <p:spPr>
            <a:xfrm>
              <a:off x="2367610" y="3432318"/>
              <a:ext cx="166041" cy="210102"/>
            </a:xfrm>
            <a:custGeom>
              <a:avLst/>
              <a:gdLst/>
              <a:ahLst/>
              <a:cxnLst/>
              <a:rect l="0" t="0" r="0" b="0"/>
              <a:pathLst>
                <a:path w="166041" h="210102">
                  <a:moveTo>
                    <a:pt x="166040" y="15732"/>
                  </a:moveTo>
                  <a:lnTo>
                    <a:pt x="166040" y="15732"/>
                  </a:lnTo>
                  <a:lnTo>
                    <a:pt x="166040" y="4177"/>
                  </a:lnTo>
                  <a:lnTo>
                    <a:pt x="162669" y="0"/>
                  </a:lnTo>
                  <a:lnTo>
                    <a:pt x="160265" y="305"/>
                  </a:lnTo>
                  <a:lnTo>
                    <a:pt x="153831" y="4407"/>
                  </a:lnTo>
                  <a:lnTo>
                    <a:pt x="115218" y="50662"/>
                  </a:lnTo>
                  <a:lnTo>
                    <a:pt x="87119" y="93466"/>
                  </a:lnTo>
                  <a:lnTo>
                    <a:pt x="50735" y="140488"/>
                  </a:lnTo>
                  <a:lnTo>
                    <a:pt x="17315" y="184546"/>
                  </a:lnTo>
                  <a:lnTo>
                    <a:pt x="588" y="206590"/>
                  </a:lnTo>
                  <a:lnTo>
                    <a:pt x="0" y="208587"/>
                  </a:lnTo>
                  <a:lnTo>
                    <a:pt x="313" y="209919"/>
                  </a:lnTo>
                  <a:lnTo>
                    <a:pt x="1227" y="210101"/>
                  </a:lnTo>
                  <a:lnTo>
                    <a:pt x="26340" y="193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252"/>
            <p:cNvSpPr/>
            <p:nvPr>
              <p:custDataLst>
                <p:tags r:id="rId177"/>
              </p:custDataLst>
            </p:nvPr>
          </p:nvSpPr>
          <p:spPr>
            <a:xfrm>
              <a:off x="2667883" y="3505200"/>
              <a:ext cx="5468" cy="31751"/>
            </a:xfrm>
            <a:custGeom>
              <a:avLst/>
              <a:gdLst/>
              <a:ahLst/>
              <a:cxnLst/>
              <a:rect l="0" t="0" r="0" b="0"/>
              <a:pathLst>
                <a:path w="5468" h="31751">
                  <a:moveTo>
                    <a:pt x="5467" y="0"/>
                  </a:moveTo>
                  <a:lnTo>
                    <a:pt x="5467" y="0"/>
                  </a:lnTo>
                  <a:lnTo>
                    <a:pt x="5467" y="8838"/>
                  </a:lnTo>
                  <a:lnTo>
                    <a:pt x="3585" y="12865"/>
                  </a:lnTo>
                  <a:lnTo>
                    <a:pt x="1103" y="17007"/>
                  </a:lnTo>
                  <a:lnTo>
                    <a:pt x="0" y="21199"/>
                  </a:lnTo>
                  <a:lnTo>
                    <a:pt x="411" y="23305"/>
                  </a:lnTo>
                  <a:lnTo>
                    <a:pt x="546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253"/>
            <p:cNvSpPr/>
            <p:nvPr>
              <p:custDataLst>
                <p:tags r:id="rId178"/>
              </p:custDataLst>
            </p:nvPr>
          </p:nvSpPr>
          <p:spPr>
            <a:xfrm>
              <a:off x="2670280" y="3619500"/>
              <a:ext cx="41171" cy="22755"/>
            </a:xfrm>
            <a:custGeom>
              <a:avLst/>
              <a:gdLst/>
              <a:ahLst/>
              <a:cxnLst/>
              <a:rect l="0" t="0" r="0" b="0"/>
              <a:pathLst>
                <a:path w="41171" h="22755">
                  <a:moveTo>
                    <a:pt x="9420" y="0"/>
                  </a:moveTo>
                  <a:lnTo>
                    <a:pt x="9420" y="0"/>
                  </a:lnTo>
                  <a:lnTo>
                    <a:pt x="6049" y="3371"/>
                  </a:lnTo>
                  <a:lnTo>
                    <a:pt x="582" y="15580"/>
                  </a:lnTo>
                  <a:lnTo>
                    <a:pt x="0" y="18854"/>
                  </a:lnTo>
                  <a:lnTo>
                    <a:pt x="318" y="21036"/>
                  </a:lnTo>
                  <a:lnTo>
                    <a:pt x="1235" y="22490"/>
                  </a:lnTo>
                  <a:lnTo>
                    <a:pt x="3963" y="22754"/>
                  </a:lnTo>
                  <a:lnTo>
                    <a:pt x="12639" y="21167"/>
                  </a:lnTo>
                  <a:lnTo>
                    <a:pt x="411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802"/>
          <p:cNvGrpSpPr/>
          <p:nvPr/>
        </p:nvGrpSpPr>
        <p:grpSpPr>
          <a:xfrm>
            <a:off x="2946423" y="3385433"/>
            <a:ext cx="812778" cy="240823"/>
            <a:chOff x="2946423" y="3385433"/>
            <a:chExt cx="812778" cy="240823"/>
          </a:xfrm>
        </p:grpSpPr>
        <p:sp>
          <p:nvSpPr>
            <p:cNvPr id="76" name="SMARTInkShape-4254"/>
            <p:cNvSpPr/>
            <p:nvPr>
              <p:custDataLst>
                <p:tags r:id="rId169"/>
              </p:custDataLst>
            </p:nvPr>
          </p:nvSpPr>
          <p:spPr>
            <a:xfrm>
              <a:off x="2946423" y="3491808"/>
              <a:ext cx="133328" cy="120455"/>
            </a:xfrm>
            <a:custGeom>
              <a:avLst/>
              <a:gdLst/>
              <a:ahLst/>
              <a:cxnLst/>
              <a:rect l="0" t="0" r="0" b="0"/>
              <a:pathLst>
                <a:path w="133328" h="120455">
                  <a:moveTo>
                    <a:pt x="6327" y="19742"/>
                  </a:moveTo>
                  <a:lnTo>
                    <a:pt x="6327" y="19742"/>
                  </a:lnTo>
                  <a:lnTo>
                    <a:pt x="860" y="19742"/>
                  </a:lnTo>
                  <a:lnTo>
                    <a:pt x="565" y="19036"/>
                  </a:lnTo>
                  <a:lnTo>
                    <a:pt x="0" y="10282"/>
                  </a:lnTo>
                  <a:lnTo>
                    <a:pt x="1869" y="6601"/>
                  </a:lnTo>
                  <a:lnTo>
                    <a:pt x="3355" y="4631"/>
                  </a:lnTo>
                  <a:lnTo>
                    <a:pt x="10650" y="2443"/>
                  </a:lnTo>
                  <a:lnTo>
                    <a:pt x="20948" y="2176"/>
                  </a:lnTo>
                  <a:lnTo>
                    <a:pt x="32581" y="4408"/>
                  </a:lnTo>
                  <a:lnTo>
                    <a:pt x="57772" y="19745"/>
                  </a:lnTo>
                  <a:lnTo>
                    <a:pt x="77465" y="45535"/>
                  </a:lnTo>
                  <a:lnTo>
                    <a:pt x="88867" y="78890"/>
                  </a:lnTo>
                  <a:lnTo>
                    <a:pt x="88637" y="97536"/>
                  </a:lnTo>
                  <a:lnTo>
                    <a:pt x="86600" y="105471"/>
                  </a:lnTo>
                  <a:lnTo>
                    <a:pt x="83126" y="111467"/>
                  </a:lnTo>
                  <a:lnTo>
                    <a:pt x="73621" y="120010"/>
                  </a:lnTo>
                  <a:lnTo>
                    <a:pt x="68123" y="120454"/>
                  </a:lnTo>
                  <a:lnTo>
                    <a:pt x="56370" y="115303"/>
                  </a:lnTo>
                  <a:lnTo>
                    <a:pt x="52389" y="110261"/>
                  </a:lnTo>
                  <a:lnTo>
                    <a:pt x="47966" y="97132"/>
                  </a:lnTo>
                  <a:lnTo>
                    <a:pt x="48846" y="70502"/>
                  </a:lnTo>
                  <a:lnTo>
                    <a:pt x="60318" y="40270"/>
                  </a:lnTo>
                  <a:lnTo>
                    <a:pt x="80493" y="15711"/>
                  </a:lnTo>
                  <a:lnTo>
                    <a:pt x="98086" y="5486"/>
                  </a:lnTo>
                  <a:lnTo>
                    <a:pt x="114842" y="0"/>
                  </a:lnTo>
                  <a:lnTo>
                    <a:pt x="133327" y="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255"/>
            <p:cNvSpPr/>
            <p:nvPr>
              <p:custDataLst>
                <p:tags r:id="rId170"/>
              </p:custDataLst>
            </p:nvPr>
          </p:nvSpPr>
          <p:spPr>
            <a:xfrm>
              <a:off x="3107841" y="3494190"/>
              <a:ext cx="86210" cy="118660"/>
            </a:xfrm>
            <a:custGeom>
              <a:avLst/>
              <a:gdLst/>
              <a:ahLst/>
              <a:cxnLst/>
              <a:rect l="0" t="0" r="0" b="0"/>
              <a:pathLst>
                <a:path w="86210" h="118660">
                  <a:moveTo>
                    <a:pt x="3659" y="42760"/>
                  </a:moveTo>
                  <a:lnTo>
                    <a:pt x="3659" y="42760"/>
                  </a:lnTo>
                  <a:lnTo>
                    <a:pt x="288" y="46131"/>
                  </a:lnTo>
                  <a:lnTo>
                    <a:pt x="0" y="47829"/>
                  </a:lnTo>
                  <a:lnTo>
                    <a:pt x="515" y="49667"/>
                  </a:lnTo>
                  <a:lnTo>
                    <a:pt x="1563" y="51598"/>
                  </a:lnTo>
                  <a:lnTo>
                    <a:pt x="3673" y="52885"/>
                  </a:lnTo>
                  <a:lnTo>
                    <a:pt x="9780" y="54315"/>
                  </a:lnTo>
                  <a:lnTo>
                    <a:pt x="17198" y="53070"/>
                  </a:lnTo>
                  <a:lnTo>
                    <a:pt x="40200" y="43150"/>
                  </a:lnTo>
                  <a:lnTo>
                    <a:pt x="60347" y="28294"/>
                  </a:lnTo>
                  <a:lnTo>
                    <a:pt x="67659" y="18456"/>
                  </a:lnTo>
                  <a:lnTo>
                    <a:pt x="69609" y="13858"/>
                  </a:lnTo>
                  <a:lnTo>
                    <a:pt x="70203" y="10086"/>
                  </a:lnTo>
                  <a:lnTo>
                    <a:pt x="68983" y="4014"/>
                  </a:lnTo>
                  <a:lnTo>
                    <a:pt x="66963" y="2113"/>
                  </a:lnTo>
                  <a:lnTo>
                    <a:pt x="60957" y="0"/>
                  </a:lnTo>
                  <a:lnTo>
                    <a:pt x="51702" y="2824"/>
                  </a:lnTo>
                  <a:lnTo>
                    <a:pt x="40534" y="10194"/>
                  </a:lnTo>
                  <a:lnTo>
                    <a:pt x="28515" y="22877"/>
                  </a:lnTo>
                  <a:lnTo>
                    <a:pt x="21762" y="36040"/>
                  </a:lnTo>
                  <a:lnTo>
                    <a:pt x="19465" y="49651"/>
                  </a:lnTo>
                  <a:lnTo>
                    <a:pt x="25513" y="86305"/>
                  </a:lnTo>
                  <a:lnTo>
                    <a:pt x="34750" y="102621"/>
                  </a:lnTo>
                  <a:lnTo>
                    <a:pt x="49795" y="116392"/>
                  </a:lnTo>
                  <a:lnTo>
                    <a:pt x="55584" y="118659"/>
                  </a:lnTo>
                  <a:lnTo>
                    <a:pt x="86209" y="106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256"/>
            <p:cNvSpPr/>
            <p:nvPr>
              <p:custDataLst>
                <p:tags r:id="rId171"/>
              </p:custDataLst>
            </p:nvPr>
          </p:nvSpPr>
          <p:spPr>
            <a:xfrm>
              <a:off x="3263900" y="3489129"/>
              <a:ext cx="44451" cy="137127"/>
            </a:xfrm>
            <a:custGeom>
              <a:avLst/>
              <a:gdLst/>
              <a:ahLst/>
              <a:cxnLst/>
              <a:rect l="0" t="0" r="0" b="0"/>
              <a:pathLst>
                <a:path w="44451" h="137127">
                  <a:moveTo>
                    <a:pt x="44450" y="3371"/>
                  </a:moveTo>
                  <a:lnTo>
                    <a:pt x="44450" y="3371"/>
                  </a:lnTo>
                  <a:lnTo>
                    <a:pt x="41079" y="0"/>
                  </a:lnTo>
                  <a:lnTo>
                    <a:pt x="33779" y="227"/>
                  </a:lnTo>
                  <a:lnTo>
                    <a:pt x="24891" y="2679"/>
                  </a:lnTo>
                  <a:lnTo>
                    <a:pt x="13436" y="8121"/>
                  </a:lnTo>
                  <a:lnTo>
                    <a:pt x="11074" y="8654"/>
                  </a:lnTo>
                  <a:lnTo>
                    <a:pt x="9499" y="10421"/>
                  </a:lnTo>
                  <a:lnTo>
                    <a:pt x="7750" y="16147"/>
                  </a:lnTo>
                  <a:lnTo>
                    <a:pt x="8694" y="19649"/>
                  </a:lnTo>
                  <a:lnTo>
                    <a:pt x="32869" y="63046"/>
                  </a:lnTo>
                  <a:lnTo>
                    <a:pt x="41431" y="90783"/>
                  </a:lnTo>
                  <a:lnTo>
                    <a:pt x="43108" y="104310"/>
                  </a:lnTo>
                  <a:lnTo>
                    <a:pt x="38209" y="117377"/>
                  </a:lnTo>
                  <a:lnTo>
                    <a:pt x="28976" y="128829"/>
                  </a:lnTo>
                  <a:lnTo>
                    <a:pt x="17817" y="136271"/>
                  </a:lnTo>
                  <a:lnTo>
                    <a:pt x="13289" y="137126"/>
                  </a:lnTo>
                  <a:lnTo>
                    <a:pt x="9565" y="136286"/>
                  </a:lnTo>
                  <a:lnTo>
                    <a:pt x="6377" y="134314"/>
                  </a:lnTo>
                  <a:lnTo>
                    <a:pt x="4251" y="130883"/>
                  </a:lnTo>
                  <a:lnTo>
                    <a:pt x="0" y="10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257"/>
            <p:cNvSpPr/>
            <p:nvPr>
              <p:custDataLst>
                <p:tags r:id="rId172"/>
              </p:custDataLst>
            </p:nvPr>
          </p:nvSpPr>
          <p:spPr>
            <a:xfrm>
              <a:off x="3646665" y="3486150"/>
              <a:ext cx="112536" cy="31751"/>
            </a:xfrm>
            <a:custGeom>
              <a:avLst/>
              <a:gdLst/>
              <a:ahLst/>
              <a:cxnLst/>
              <a:rect l="0" t="0" r="0" b="0"/>
              <a:pathLst>
                <a:path w="1125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117" y="31044"/>
                  </a:lnTo>
                  <a:lnTo>
                    <a:pt x="2129" y="28379"/>
                  </a:lnTo>
                  <a:lnTo>
                    <a:pt x="43094" y="22290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258"/>
            <p:cNvSpPr/>
            <p:nvPr>
              <p:custDataLst>
                <p:tags r:id="rId173"/>
              </p:custDataLst>
            </p:nvPr>
          </p:nvSpPr>
          <p:spPr>
            <a:xfrm>
              <a:off x="3664902" y="3385433"/>
              <a:ext cx="30799" cy="204770"/>
            </a:xfrm>
            <a:custGeom>
              <a:avLst/>
              <a:gdLst/>
              <a:ahLst/>
              <a:cxnLst/>
              <a:rect l="0" t="0" r="0" b="0"/>
              <a:pathLst>
                <a:path w="30799" h="204770">
                  <a:moveTo>
                    <a:pt x="30798" y="5467"/>
                  </a:moveTo>
                  <a:lnTo>
                    <a:pt x="30798" y="5467"/>
                  </a:lnTo>
                  <a:lnTo>
                    <a:pt x="30798" y="0"/>
                  </a:lnTo>
                  <a:lnTo>
                    <a:pt x="27427" y="2749"/>
                  </a:lnTo>
                  <a:lnTo>
                    <a:pt x="22959" y="42791"/>
                  </a:lnTo>
                  <a:lnTo>
                    <a:pt x="15687" y="84022"/>
                  </a:lnTo>
                  <a:lnTo>
                    <a:pt x="5359" y="125373"/>
                  </a:lnTo>
                  <a:lnTo>
                    <a:pt x="295" y="171674"/>
                  </a:lnTo>
                  <a:lnTo>
                    <a:pt x="0" y="199896"/>
                  </a:lnTo>
                  <a:lnTo>
                    <a:pt x="1094" y="202820"/>
                  </a:lnTo>
                  <a:lnTo>
                    <a:pt x="2528" y="204769"/>
                  </a:lnTo>
                  <a:lnTo>
                    <a:pt x="4896" y="203246"/>
                  </a:lnTo>
                  <a:lnTo>
                    <a:pt x="13559" y="189735"/>
                  </a:lnTo>
                  <a:lnTo>
                    <a:pt x="18098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259"/>
            <p:cNvSpPr/>
            <p:nvPr>
              <p:custDataLst>
                <p:tags r:id="rId174"/>
              </p:custDataLst>
            </p:nvPr>
          </p:nvSpPr>
          <p:spPr>
            <a:xfrm>
              <a:off x="3407348" y="3443663"/>
              <a:ext cx="186217" cy="154098"/>
            </a:xfrm>
            <a:custGeom>
              <a:avLst/>
              <a:gdLst/>
              <a:ahLst/>
              <a:cxnLst/>
              <a:rect l="0" t="0" r="0" b="0"/>
              <a:pathLst>
                <a:path w="186217" h="154098">
                  <a:moveTo>
                    <a:pt x="21652" y="67887"/>
                  </a:moveTo>
                  <a:lnTo>
                    <a:pt x="21652" y="67887"/>
                  </a:lnTo>
                  <a:lnTo>
                    <a:pt x="453" y="110286"/>
                  </a:lnTo>
                  <a:lnTo>
                    <a:pt x="0" y="120597"/>
                  </a:lnTo>
                  <a:lnTo>
                    <a:pt x="5459" y="141093"/>
                  </a:lnTo>
                  <a:lnTo>
                    <a:pt x="11163" y="148165"/>
                  </a:lnTo>
                  <a:lnTo>
                    <a:pt x="14659" y="151039"/>
                  </a:lnTo>
                  <a:lnTo>
                    <a:pt x="19107" y="152249"/>
                  </a:lnTo>
                  <a:lnTo>
                    <a:pt x="29693" y="151713"/>
                  </a:lnTo>
                  <a:lnTo>
                    <a:pt x="39572" y="145360"/>
                  </a:lnTo>
                  <a:lnTo>
                    <a:pt x="64121" y="113772"/>
                  </a:lnTo>
                  <a:lnTo>
                    <a:pt x="70806" y="102429"/>
                  </a:lnTo>
                  <a:lnTo>
                    <a:pt x="66840" y="119655"/>
                  </a:lnTo>
                  <a:lnTo>
                    <a:pt x="69692" y="133555"/>
                  </a:lnTo>
                  <a:lnTo>
                    <a:pt x="78376" y="147708"/>
                  </a:lnTo>
                  <a:lnTo>
                    <a:pt x="85903" y="152752"/>
                  </a:lnTo>
                  <a:lnTo>
                    <a:pt x="89886" y="154097"/>
                  </a:lnTo>
                  <a:lnTo>
                    <a:pt x="101837" y="149947"/>
                  </a:lnTo>
                  <a:lnTo>
                    <a:pt x="115145" y="140341"/>
                  </a:lnTo>
                  <a:lnTo>
                    <a:pt x="143046" y="99727"/>
                  </a:lnTo>
                  <a:lnTo>
                    <a:pt x="166162" y="54478"/>
                  </a:lnTo>
                  <a:lnTo>
                    <a:pt x="180652" y="7977"/>
                  </a:lnTo>
                  <a:lnTo>
                    <a:pt x="185547" y="0"/>
                  </a:lnTo>
                  <a:lnTo>
                    <a:pt x="186216" y="4554"/>
                  </a:lnTo>
                  <a:lnTo>
                    <a:pt x="181612" y="45148"/>
                  </a:lnTo>
                  <a:lnTo>
                    <a:pt x="173873" y="88926"/>
                  </a:lnTo>
                  <a:lnTo>
                    <a:pt x="168514" y="133373"/>
                  </a:lnTo>
                  <a:lnTo>
                    <a:pt x="167702" y="144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803"/>
          <p:cNvGrpSpPr/>
          <p:nvPr/>
        </p:nvGrpSpPr>
        <p:grpSpPr>
          <a:xfrm>
            <a:off x="4056936" y="3337765"/>
            <a:ext cx="1042115" cy="287876"/>
            <a:chOff x="4056936" y="3337765"/>
            <a:chExt cx="1042115" cy="287876"/>
          </a:xfrm>
        </p:grpSpPr>
        <p:sp>
          <p:nvSpPr>
            <p:cNvPr id="83" name="SMARTInkShape-4260"/>
            <p:cNvSpPr/>
            <p:nvPr>
              <p:custDataLst>
                <p:tags r:id="rId159"/>
              </p:custDataLst>
            </p:nvPr>
          </p:nvSpPr>
          <p:spPr>
            <a:xfrm>
              <a:off x="4982632" y="3355491"/>
              <a:ext cx="39336" cy="233478"/>
            </a:xfrm>
            <a:custGeom>
              <a:avLst/>
              <a:gdLst/>
              <a:ahLst/>
              <a:cxnLst/>
              <a:rect l="0" t="0" r="0" b="0"/>
              <a:pathLst>
                <a:path w="39336" h="233478">
                  <a:moveTo>
                    <a:pt x="33868" y="3659"/>
                  </a:moveTo>
                  <a:lnTo>
                    <a:pt x="33868" y="3659"/>
                  </a:lnTo>
                  <a:lnTo>
                    <a:pt x="37239" y="288"/>
                  </a:lnTo>
                  <a:lnTo>
                    <a:pt x="38232" y="0"/>
                  </a:lnTo>
                  <a:lnTo>
                    <a:pt x="38894" y="515"/>
                  </a:lnTo>
                  <a:lnTo>
                    <a:pt x="39335" y="1563"/>
                  </a:lnTo>
                  <a:lnTo>
                    <a:pt x="31302" y="42199"/>
                  </a:lnTo>
                  <a:lnTo>
                    <a:pt x="23196" y="83892"/>
                  </a:lnTo>
                  <a:lnTo>
                    <a:pt x="14800" y="128816"/>
                  </a:lnTo>
                  <a:lnTo>
                    <a:pt x="6348" y="165808"/>
                  </a:lnTo>
                  <a:lnTo>
                    <a:pt x="0" y="211764"/>
                  </a:lnTo>
                  <a:lnTo>
                    <a:pt x="3764" y="228794"/>
                  </a:lnTo>
                  <a:lnTo>
                    <a:pt x="6037" y="233477"/>
                  </a:lnTo>
                  <a:lnTo>
                    <a:pt x="21168" y="23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261"/>
            <p:cNvSpPr/>
            <p:nvPr>
              <p:custDataLst>
                <p:tags r:id="rId160"/>
              </p:custDataLst>
            </p:nvPr>
          </p:nvSpPr>
          <p:spPr>
            <a:xfrm>
              <a:off x="4864100" y="3477078"/>
              <a:ext cx="41759" cy="148563"/>
            </a:xfrm>
            <a:custGeom>
              <a:avLst/>
              <a:gdLst/>
              <a:ahLst/>
              <a:cxnLst/>
              <a:rect l="0" t="0" r="0" b="0"/>
              <a:pathLst>
                <a:path w="41759" h="148563">
                  <a:moveTo>
                    <a:pt x="38100" y="21772"/>
                  </a:moveTo>
                  <a:lnTo>
                    <a:pt x="38100" y="21772"/>
                  </a:lnTo>
                  <a:lnTo>
                    <a:pt x="41471" y="21772"/>
                  </a:lnTo>
                  <a:lnTo>
                    <a:pt x="41758" y="20361"/>
                  </a:lnTo>
                  <a:lnTo>
                    <a:pt x="40196" y="15030"/>
                  </a:lnTo>
                  <a:lnTo>
                    <a:pt x="35350" y="7466"/>
                  </a:lnTo>
                  <a:lnTo>
                    <a:pt x="26075" y="757"/>
                  </a:lnTo>
                  <a:lnTo>
                    <a:pt x="22323" y="0"/>
                  </a:lnTo>
                  <a:lnTo>
                    <a:pt x="14389" y="1042"/>
                  </a:lnTo>
                  <a:lnTo>
                    <a:pt x="11004" y="3719"/>
                  </a:lnTo>
                  <a:lnTo>
                    <a:pt x="5361" y="12337"/>
                  </a:lnTo>
                  <a:lnTo>
                    <a:pt x="4264" y="25105"/>
                  </a:lnTo>
                  <a:lnTo>
                    <a:pt x="6834" y="39481"/>
                  </a:lnTo>
                  <a:lnTo>
                    <a:pt x="23904" y="79137"/>
                  </a:lnTo>
                  <a:lnTo>
                    <a:pt x="29426" y="102504"/>
                  </a:lnTo>
                  <a:lnTo>
                    <a:pt x="26954" y="118096"/>
                  </a:lnTo>
                  <a:lnTo>
                    <a:pt x="17629" y="138977"/>
                  </a:lnTo>
                  <a:lnTo>
                    <a:pt x="13869" y="144359"/>
                  </a:lnTo>
                  <a:lnTo>
                    <a:pt x="10657" y="147241"/>
                  </a:lnTo>
                  <a:lnTo>
                    <a:pt x="7810" y="148457"/>
                  </a:lnTo>
                  <a:lnTo>
                    <a:pt x="5207" y="148562"/>
                  </a:lnTo>
                  <a:lnTo>
                    <a:pt x="3471" y="145104"/>
                  </a:lnTo>
                  <a:lnTo>
                    <a:pt x="0" y="117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262"/>
            <p:cNvSpPr/>
            <p:nvPr>
              <p:custDataLst>
                <p:tags r:id="rId161"/>
              </p:custDataLst>
            </p:nvPr>
          </p:nvSpPr>
          <p:spPr>
            <a:xfrm>
              <a:off x="4737100" y="3492500"/>
              <a:ext cx="107951" cy="111147"/>
            </a:xfrm>
            <a:custGeom>
              <a:avLst/>
              <a:gdLst/>
              <a:ahLst/>
              <a:cxnLst/>
              <a:rect l="0" t="0" r="0" b="0"/>
              <a:pathLst>
                <a:path w="107951" h="111147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24386" y="42923"/>
                  </a:lnTo>
                  <a:lnTo>
                    <a:pt x="34660" y="70253"/>
                  </a:lnTo>
                  <a:lnTo>
                    <a:pt x="36375" y="92469"/>
                  </a:lnTo>
                  <a:lnTo>
                    <a:pt x="32498" y="111146"/>
                  </a:lnTo>
                  <a:lnTo>
                    <a:pt x="28601" y="99882"/>
                  </a:lnTo>
                  <a:lnTo>
                    <a:pt x="29720" y="78670"/>
                  </a:lnTo>
                  <a:lnTo>
                    <a:pt x="41488" y="43265"/>
                  </a:lnTo>
                  <a:lnTo>
                    <a:pt x="54704" y="24735"/>
                  </a:lnTo>
                  <a:lnTo>
                    <a:pt x="75162" y="756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263"/>
            <p:cNvSpPr/>
            <p:nvPr>
              <p:custDataLst>
                <p:tags r:id="rId162"/>
              </p:custDataLst>
            </p:nvPr>
          </p:nvSpPr>
          <p:spPr>
            <a:xfrm>
              <a:off x="4962042" y="3479800"/>
              <a:ext cx="137009" cy="31751"/>
            </a:xfrm>
            <a:custGeom>
              <a:avLst/>
              <a:gdLst/>
              <a:ahLst/>
              <a:cxnLst/>
              <a:rect l="0" t="0" r="0" b="0"/>
              <a:pathLst>
                <a:path w="137009" h="31751">
                  <a:moveTo>
                    <a:pt x="3658" y="31750"/>
                  </a:moveTo>
                  <a:lnTo>
                    <a:pt x="3658" y="31750"/>
                  </a:lnTo>
                  <a:lnTo>
                    <a:pt x="0" y="31750"/>
                  </a:lnTo>
                  <a:lnTo>
                    <a:pt x="38827" y="28379"/>
                  </a:lnTo>
                  <a:lnTo>
                    <a:pt x="79671" y="20919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264"/>
            <p:cNvSpPr/>
            <p:nvPr>
              <p:custDataLst>
                <p:tags r:id="rId163"/>
              </p:custDataLst>
            </p:nvPr>
          </p:nvSpPr>
          <p:spPr>
            <a:xfrm>
              <a:off x="4679950" y="34798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44450"/>
                  </a:moveTo>
                  <a:lnTo>
                    <a:pt x="1270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265"/>
            <p:cNvSpPr/>
            <p:nvPr>
              <p:custDataLst>
                <p:tags r:id="rId164"/>
              </p:custDataLst>
            </p:nvPr>
          </p:nvSpPr>
          <p:spPr>
            <a:xfrm>
              <a:off x="4667250" y="35369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1994" y="1013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266"/>
            <p:cNvSpPr/>
            <p:nvPr>
              <p:custDataLst>
                <p:tags r:id="rId165"/>
              </p:custDataLst>
            </p:nvPr>
          </p:nvSpPr>
          <p:spPr>
            <a:xfrm>
              <a:off x="4532474" y="3337765"/>
              <a:ext cx="130915" cy="277610"/>
            </a:xfrm>
            <a:custGeom>
              <a:avLst/>
              <a:gdLst/>
              <a:ahLst/>
              <a:cxnLst/>
              <a:rect l="0" t="0" r="0" b="0"/>
              <a:pathLst>
                <a:path w="130915" h="277610">
                  <a:moveTo>
                    <a:pt x="122076" y="40435"/>
                  </a:moveTo>
                  <a:lnTo>
                    <a:pt x="122076" y="40435"/>
                  </a:lnTo>
                  <a:lnTo>
                    <a:pt x="130914" y="19387"/>
                  </a:lnTo>
                  <a:lnTo>
                    <a:pt x="130791" y="15114"/>
                  </a:lnTo>
                  <a:lnTo>
                    <a:pt x="129296" y="11560"/>
                  </a:lnTo>
                  <a:lnTo>
                    <a:pt x="123874" y="5729"/>
                  </a:lnTo>
                  <a:lnTo>
                    <a:pt x="116760" y="786"/>
                  </a:lnTo>
                  <a:lnTo>
                    <a:pt x="107013" y="0"/>
                  </a:lnTo>
                  <a:lnTo>
                    <a:pt x="101451" y="779"/>
                  </a:lnTo>
                  <a:lnTo>
                    <a:pt x="89626" y="12932"/>
                  </a:lnTo>
                  <a:lnTo>
                    <a:pt x="68158" y="51857"/>
                  </a:lnTo>
                  <a:lnTo>
                    <a:pt x="56104" y="99292"/>
                  </a:lnTo>
                  <a:lnTo>
                    <a:pt x="53375" y="138229"/>
                  </a:lnTo>
                  <a:lnTo>
                    <a:pt x="52453" y="179305"/>
                  </a:lnTo>
                  <a:lnTo>
                    <a:pt x="52271" y="220658"/>
                  </a:lnTo>
                  <a:lnTo>
                    <a:pt x="52230" y="267808"/>
                  </a:lnTo>
                  <a:lnTo>
                    <a:pt x="50346" y="275545"/>
                  </a:lnTo>
                  <a:lnTo>
                    <a:pt x="48856" y="277609"/>
                  </a:lnTo>
                  <a:lnTo>
                    <a:pt x="46452" y="276162"/>
                  </a:lnTo>
                  <a:lnTo>
                    <a:pt x="8255" y="229537"/>
                  </a:lnTo>
                  <a:lnTo>
                    <a:pt x="1404" y="220671"/>
                  </a:lnTo>
                  <a:lnTo>
                    <a:pt x="0" y="216331"/>
                  </a:lnTo>
                  <a:lnTo>
                    <a:pt x="321" y="207746"/>
                  </a:lnTo>
                  <a:lnTo>
                    <a:pt x="2101" y="204187"/>
                  </a:lnTo>
                  <a:lnTo>
                    <a:pt x="7841" y="198351"/>
                  </a:lnTo>
                  <a:lnTo>
                    <a:pt x="50980" y="186654"/>
                  </a:lnTo>
                  <a:lnTo>
                    <a:pt x="96676" y="180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267"/>
            <p:cNvSpPr/>
            <p:nvPr>
              <p:custDataLst>
                <p:tags r:id="rId166"/>
              </p:custDataLst>
            </p:nvPr>
          </p:nvSpPr>
          <p:spPr>
            <a:xfrm>
              <a:off x="4147695" y="3473450"/>
              <a:ext cx="144906" cy="88901"/>
            </a:xfrm>
            <a:custGeom>
              <a:avLst/>
              <a:gdLst/>
              <a:ahLst/>
              <a:cxnLst/>
              <a:rect l="0" t="0" r="0" b="0"/>
              <a:pathLst>
                <a:path w="144906" h="88901">
                  <a:moveTo>
                    <a:pt x="11555" y="88900"/>
                  </a:moveTo>
                  <a:lnTo>
                    <a:pt x="11555" y="88900"/>
                  </a:lnTo>
                  <a:lnTo>
                    <a:pt x="6486" y="83125"/>
                  </a:lnTo>
                  <a:lnTo>
                    <a:pt x="1430" y="72999"/>
                  </a:lnTo>
                  <a:lnTo>
                    <a:pt x="0" y="65135"/>
                  </a:lnTo>
                  <a:lnTo>
                    <a:pt x="3126" y="56936"/>
                  </a:lnTo>
                  <a:lnTo>
                    <a:pt x="5936" y="52774"/>
                  </a:lnTo>
                  <a:lnTo>
                    <a:pt x="45226" y="35955"/>
                  </a:lnTo>
                  <a:lnTo>
                    <a:pt x="81975" y="23275"/>
                  </a:lnTo>
                  <a:lnTo>
                    <a:pt x="1449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268"/>
            <p:cNvSpPr/>
            <p:nvPr>
              <p:custDataLst>
                <p:tags r:id="rId167"/>
              </p:custDataLst>
            </p:nvPr>
          </p:nvSpPr>
          <p:spPr>
            <a:xfrm>
              <a:off x="4187646" y="3342252"/>
              <a:ext cx="52390" cy="264549"/>
            </a:xfrm>
            <a:custGeom>
              <a:avLst/>
              <a:gdLst/>
              <a:ahLst/>
              <a:cxnLst/>
              <a:rect l="0" t="0" r="0" b="0"/>
              <a:pathLst>
                <a:path w="52390" h="264549">
                  <a:moveTo>
                    <a:pt x="41454" y="61348"/>
                  </a:moveTo>
                  <a:lnTo>
                    <a:pt x="41454" y="61348"/>
                  </a:lnTo>
                  <a:lnTo>
                    <a:pt x="50182" y="46845"/>
                  </a:lnTo>
                  <a:lnTo>
                    <a:pt x="52389" y="38204"/>
                  </a:lnTo>
                  <a:lnTo>
                    <a:pt x="47725" y="25897"/>
                  </a:lnTo>
                  <a:lnTo>
                    <a:pt x="39302" y="13136"/>
                  </a:lnTo>
                  <a:lnTo>
                    <a:pt x="30855" y="5113"/>
                  </a:lnTo>
                  <a:lnTo>
                    <a:pt x="22397" y="1077"/>
                  </a:lnTo>
                  <a:lnTo>
                    <a:pt x="18166" y="0"/>
                  </a:lnTo>
                  <a:lnTo>
                    <a:pt x="13934" y="1400"/>
                  </a:lnTo>
                  <a:lnTo>
                    <a:pt x="5469" y="8599"/>
                  </a:lnTo>
                  <a:lnTo>
                    <a:pt x="766" y="26380"/>
                  </a:lnTo>
                  <a:lnTo>
                    <a:pt x="0" y="64158"/>
                  </a:lnTo>
                  <a:lnTo>
                    <a:pt x="4242" y="108512"/>
                  </a:lnTo>
                  <a:lnTo>
                    <a:pt x="9967" y="147994"/>
                  </a:lnTo>
                  <a:lnTo>
                    <a:pt x="18222" y="193783"/>
                  </a:lnTo>
                  <a:lnTo>
                    <a:pt x="16054" y="264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269"/>
            <p:cNvSpPr/>
            <p:nvPr>
              <p:custDataLst>
                <p:tags r:id="rId168"/>
              </p:custDataLst>
            </p:nvPr>
          </p:nvSpPr>
          <p:spPr>
            <a:xfrm>
              <a:off x="4056936" y="3486150"/>
              <a:ext cx="60333" cy="102320"/>
            </a:xfrm>
            <a:custGeom>
              <a:avLst/>
              <a:gdLst/>
              <a:ahLst/>
              <a:cxnLst/>
              <a:rect l="0" t="0" r="0" b="0"/>
              <a:pathLst>
                <a:path w="60333" h="102320">
                  <a:moveTo>
                    <a:pt x="51514" y="25400"/>
                  </a:moveTo>
                  <a:lnTo>
                    <a:pt x="51514" y="25400"/>
                  </a:lnTo>
                  <a:lnTo>
                    <a:pt x="48143" y="28771"/>
                  </a:lnTo>
                  <a:lnTo>
                    <a:pt x="46445" y="29058"/>
                  </a:lnTo>
                  <a:lnTo>
                    <a:pt x="44607" y="28544"/>
                  </a:lnTo>
                  <a:lnTo>
                    <a:pt x="40683" y="26797"/>
                  </a:lnTo>
                  <a:lnTo>
                    <a:pt x="36587" y="26021"/>
                  </a:lnTo>
                  <a:lnTo>
                    <a:pt x="23573" y="28955"/>
                  </a:lnTo>
                  <a:lnTo>
                    <a:pt x="14166" y="38034"/>
                  </a:lnTo>
                  <a:lnTo>
                    <a:pt x="0" y="63487"/>
                  </a:lnTo>
                  <a:lnTo>
                    <a:pt x="631" y="78075"/>
                  </a:lnTo>
                  <a:lnTo>
                    <a:pt x="5616" y="91850"/>
                  </a:lnTo>
                  <a:lnTo>
                    <a:pt x="12535" y="100324"/>
                  </a:lnTo>
                  <a:lnTo>
                    <a:pt x="17767" y="102160"/>
                  </a:lnTo>
                  <a:lnTo>
                    <a:pt x="31106" y="102319"/>
                  </a:lnTo>
                  <a:lnTo>
                    <a:pt x="44560" y="94393"/>
                  </a:lnTo>
                  <a:lnTo>
                    <a:pt x="51111" y="88329"/>
                  </a:lnTo>
                  <a:lnTo>
                    <a:pt x="58391" y="74065"/>
                  </a:lnTo>
                  <a:lnTo>
                    <a:pt x="60332" y="66310"/>
                  </a:lnTo>
                  <a:lnTo>
                    <a:pt x="58726" y="50167"/>
                  </a:lnTo>
                  <a:lnTo>
                    <a:pt x="51769" y="30857"/>
                  </a:lnTo>
                  <a:lnTo>
                    <a:pt x="47121" y="20667"/>
                  </a:lnTo>
                  <a:lnTo>
                    <a:pt x="46469" y="18011"/>
                  </a:lnTo>
                  <a:lnTo>
                    <a:pt x="47445" y="14829"/>
                  </a:lnTo>
                  <a:lnTo>
                    <a:pt x="578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804"/>
          <p:cNvGrpSpPr/>
          <p:nvPr/>
        </p:nvGrpSpPr>
        <p:grpSpPr>
          <a:xfrm>
            <a:off x="5396368" y="3357923"/>
            <a:ext cx="397712" cy="359285"/>
            <a:chOff x="5396368" y="3357923"/>
            <a:chExt cx="397712" cy="359285"/>
          </a:xfrm>
        </p:grpSpPr>
        <p:sp>
          <p:nvSpPr>
            <p:cNvPr id="94" name="SMARTInkShape-4270"/>
            <p:cNvSpPr/>
            <p:nvPr>
              <p:custDataLst>
                <p:tags r:id="rId154"/>
              </p:custDataLst>
            </p:nvPr>
          </p:nvSpPr>
          <p:spPr>
            <a:xfrm>
              <a:off x="5588000" y="3371323"/>
              <a:ext cx="1" cy="241828"/>
            </a:xfrm>
            <a:custGeom>
              <a:avLst/>
              <a:gdLst/>
              <a:ahLst/>
              <a:cxnLst/>
              <a:rect l="0" t="0" r="0" b="0"/>
              <a:pathLst>
                <a:path w="1" h="241828">
                  <a:moveTo>
                    <a:pt x="0" y="32277"/>
                  </a:moveTo>
                  <a:lnTo>
                    <a:pt x="0" y="32277"/>
                  </a:lnTo>
                  <a:lnTo>
                    <a:pt x="0" y="0"/>
                  </a:lnTo>
                  <a:lnTo>
                    <a:pt x="0" y="44550"/>
                  </a:lnTo>
                  <a:lnTo>
                    <a:pt x="0" y="89839"/>
                  </a:lnTo>
                  <a:lnTo>
                    <a:pt x="0" y="133488"/>
                  </a:lnTo>
                  <a:lnTo>
                    <a:pt x="0" y="171862"/>
                  </a:lnTo>
                  <a:lnTo>
                    <a:pt x="0" y="241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271"/>
            <p:cNvSpPr/>
            <p:nvPr>
              <p:custDataLst>
                <p:tags r:id="rId155"/>
              </p:custDataLst>
            </p:nvPr>
          </p:nvSpPr>
          <p:spPr>
            <a:xfrm>
              <a:off x="5619750" y="3570105"/>
              <a:ext cx="12701" cy="23996"/>
            </a:xfrm>
            <a:custGeom>
              <a:avLst/>
              <a:gdLst/>
              <a:ahLst/>
              <a:cxnLst/>
              <a:rect l="0" t="0" r="0" b="0"/>
              <a:pathLst>
                <a:path w="12701" h="23996">
                  <a:moveTo>
                    <a:pt x="0" y="17645"/>
                  </a:moveTo>
                  <a:lnTo>
                    <a:pt x="0" y="17645"/>
                  </a:lnTo>
                  <a:lnTo>
                    <a:pt x="11555" y="0"/>
                  </a:lnTo>
                  <a:lnTo>
                    <a:pt x="11938" y="943"/>
                  </a:lnTo>
                  <a:lnTo>
                    <a:pt x="12700" y="23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272"/>
            <p:cNvSpPr/>
            <p:nvPr>
              <p:custDataLst>
                <p:tags r:id="rId156"/>
              </p:custDataLst>
            </p:nvPr>
          </p:nvSpPr>
          <p:spPr>
            <a:xfrm>
              <a:off x="5638800" y="34988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69850"/>
                  </a:moveTo>
                  <a:lnTo>
                    <a:pt x="0" y="69850"/>
                  </a:lnTo>
                  <a:lnTo>
                    <a:pt x="0" y="2693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273"/>
            <p:cNvSpPr/>
            <p:nvPr>
              <p:custDataLst>
                <p:tags r:id="rId157"/>
              </p:custDataLst>
            </p:nvPr>
          </p:nvSpPr>
          <p:spPr>
            <a:xfrm>
              <a:off x="5684120" y="3450059"/>
              <a:ext cx="109960" cy="267149"/>
            </a:xfrm>
            <a:custGeom>
              <a:avLst/>
              <a:gdLst/>
              <a:ahLst/>
              <a:cxnLst/>
              <a:rect l="0" t="0" r="0" b="0"/>
              <a:pathLst>
                <a:path w="109960" h="267149">
                  <a:moveTo>
                    <a:pt x="30880" y="48791"/>
                  </a:moveTo>
                  <a:lnTo>
                    <a:pt x="30880" y="48791"/>
                  </a:lnTo>
                  <a:lnTo>
                    <a:pt x="30174" y="85226"/>
                  </a:lnTo>
                  <a:lnTo>
                    <a:pt x="26516" y="123871"/>
                  </a:lnTo>
                  <a:lnTo>
                    <a:pt x="23707" y="164170"/>
                  </a:lnTo>
                  <a:lnTo>
                    <a:pt x="15270" y="209115"/>
                  </a:lnTo>
                  <a:lnTo>
                    <a:pt x="5741" y="251335"/>
                  </a:lnTo>
                  <a:lnTo>
                    <a:pt x="436" y="267148"/>
                  </a:lnTo>
                  <a:lnTo>
                    <a:pt x="0" y="266329"/>
                  </a:lnTo>
                  <a:lnTo>
                    <a:pt x="2616" y="227329"/>
                  </a:lnTo>
                  <a:lnTo>
                    <a:pt x="7970" y="195875"/>
                  </a:lnTo>
                  <a:lnTo>
                    <a:pt x="17037" y="151873"/>
                  </a:lnTo>
                  <a:lnTo>
                    <a:pt x="24191" y="111554"/>
                  </a:lnTo>
                  <a:lnTo>
                    <a:pt x="30023" y="78802"/>
                  </a:lnTo>
                  <a:lnTo>
                    <a:pt x="43797" y="36124"/>
                  </a:lnTo>
                  <a:lnTo>
                    <a:pt x="54384" y="12974"/>
                  </a:lnTo>
                  <a:lnTo>
                    <a:pt x="64609" y="2063"/>
                  </a:lnTo>
                  <a:lnTo>
                    <a:pt x="71005" y="0"/>
                  </a:lnTo>
                  <a:lnTo>
                    <a:pt x="85637" y="1471"/>
                  </a:lnTo>
                  <a:lnTo>
                    <a:pt x="97785" y="8710"/>
                  </a:lnTo>
                  <a:lnTo>
                    <a:pt x="103000" y="13603"/>
                  </a:lnTo>
                  <a:lnTo>
                    <a:pt x="108795" y="32211"/>
                  </a:lnTo>
                  <a:lnTo>
                    <a:pt x="109959" y="55533"/>
                  </a:lnTo>
                  <a:lnTo>
                    <a:pt x="102680" y="86380"/>
                  </a:lnTo>
                  <a:lnTo>
                    <a:pt x="95482" y="99834"/>
                  </a:lnTo>
                  <a:lnTo>
                    <a:pt x="76754" y="118713"/>
                  </a:lnTo>
                  <a:lnTo>
                    <a:pt x="18180" y="137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274"/>
            <p:cNvSpPr/>
            <p:nvPr>
              <p:custDataLst>
                <p:tags r:id="rId158"/>
              </p:custDataLst>
            </p:nvPr>
          </p:nvSpPr>
          <p:spPr>
            <a:xfrm>
              <a:off x="5396368" y="3357923"/>
              <a:ext cx="128133" cy="284848"/>
            </a:xfrm>
            <a:custGeom>
              <a:avLst/>
              <a:gdLst/>
              <a:ahLst/>
              <a:cxnLst/>
              <a:rect l="0" t="0" r="0" b="0"/>
              <a:pathLst>
                <a:path w="128133" h="284848">
                  <a:moveTo>
                    <a:pt x="102732" y="45677"/>
                  </a:moveTo>
                  <a:lnTo>
                    <a:pt x="102732" y="45677"/>
                  </a:lnTo>
                  <a:lnTo>
                    <a:pt x="87805" y="2172"/>
                  </a:lnTo>
                  <a:lnTo>
                    <a:pt x="85725" y="445"/>
                  </a:lnTo>
                  <a:lnTo>
                    <a:pt x="83633" y="0"/>
                  </a:lnTo>
                  <a:lnTo>
                    <a:pt x="81533" y="409"/>
                  </a:lnTo>
                  <a:lnTo>
                    <a:pt x="68464" y="7726"/>
                  </a:lnTo>
                  <a:lnTo>
                    <a:pt x="54556" y="28945"/>
                  </a:lnTo>
                  <a:lnTo>
                    <a:pt x="44870" y="67687"/>
                  </a:lnTo>
                  <a:lnTo>
                    <a:pt x="37532" y="111544"/>
                  </a:lnTo>
                  <a:lnTo>
                    <a:pt x="34260" y="155818"/>
                  </a:lnTo>
                  <a:lnTo>
                    <a:pt x="38224" y="196864"/>
                  </a:lnTo>
                  <a:lnTo>
                    <a:pt x="47844" y="242419"/>
                  </a:lnTo>
                  <a:lnTo>
                    <a:pt x="54783" y="271564"/>
                  </a:lnTo>
                  <a:lnTo>
                    <a:pt x="53669" y="282714"/>
                  </a:lnTo>
                  <a:lnTo>
                    <a:pt x="52385" y="284841"/>
                  </a:lnTo>
                  <a:lnTo>
                    <a:pt x="50823" y="284847"/>
                  </a:lnTo>
                  <a:lnTo>
                    <a:pt x="46500" y="280386"/>
                  </a:lnTo>
                  <a:lnTo>
                    <a:pt x="19760" y="239570"/>
                  </a:lnTo>
                  <a:lnTo>
                    <a:pt x="493" y="211616"/>
                  </a:lnTo>
                  <a:lnTo>
                    <a:pt x="0" y="207808"/>
                  </a:lnTo>
                  <a:lnTo>
                    <a:pt x="3216" y="199815"/>
                  </a:lnTo>
                  <a:lnTo>
                    <a:pt x="6755" y="197119"/>
                  </a:lnTo>
                  <a:lnTo>
                    <a:pt x="40364" y="189066"/>
                  </a:lnTo>
                  <a:lnTo>
                    <a:pt x="87315" y="183981"/>
                  </a:lnTo>
                  <a:lnTo>
                    <a:pt x="128132" y="17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805"/>
          <p:cNvGrpSpPr/>
          <p:nvPr/>
        </p:nvGrpSpPr>
        <p:grpSpPr>
          <a:xfrm>
            <a:off x="6019800" y="3150745"/>
            <a:ext cx="1401918" cy="662272"/>
            <a:chOff x="6019800" y="3150745"/>
            <a:chExt cx="1401918" cy="662272"/>
          </a:xfrm>
        </p:grpSpPr>
        <p:sp>
          <p:nvSpPr>
            <p:cNvPr id="100" name="SMARTInkShape-4275"/>
            <p:cNvSpPr/>
            <p:nvPr>
              <p:custDataLst>
                <p:tags r:id="rId147"/>
              </p:custDataLst>
            </p:nvPr>
          </p:nvSpPr>
          <p:spPr>
            <a:xfrm>
              <a:off x="6019800" y="3485252"/>
              <a:ext cx="114301" cy="17257"/>
            </a:xfrm>
            <a:custGeom>
              <a:avLst/>
              <a:gdLst/>
              <a:ahLst/>
              <a:cxnLst/>
              <a:rect l="0" t="0" r="0" b="0"/>
              <a:pathLst>
                <a:path w="114301" h="17257">
                  <a:moveTo>
                    <a:pt x="0" y="13598"/>
                  </a:moveTo>
                  <a:lnTo>
                    <a:pt x="0" y="13598"/>
                  </a:lnTo>
                  <a:lnTo>
                    <a:pt x="3371" y="16969"/>
                  </a:lnTo>
                  <a:lnTo>
                    <a:pt x="5775" y="17256"/>
                  </a:lnTo>
                  <a:lnTo>
                    <a:pt x="15901" y="14290"/>
                  </a:lnTo>
                  <a:lnTo>
                    <a:pt x="52981" y="1572"/>
                  </a:lnTo>
                  <a:lnTo>
                    <a:pt x="82804" y="0"/>
                  </a:lnTo>
                  <a:lnTo>
                    <a:pt x="114300" y="7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276"/>
            <p:cNvSpPr/>
            <p:nvPr>
              <p:custDataLst>
                <p:tags r:id="rId148"/>
              </p:custDataLst>
            </p:nvPr>
          </p:nvSpPr>
          <p:spPr>
            <a:xfrm>
              <a:off x="6030018" y="3556000"/>
              <a:ext cx="161233" cy="15597"/>
            </a:xfrm>
            <a:custGeom>
              <a:avLst/>
              <a:gdLst/>
              <a:ahLst/>
              <a:cxnLst/>
              <a:rect l="0" t="0" r="0" b="0"/>
              <a:pathLst>
                <a:path w="161233" h="15597">
                  <a:moveTo>
                    <a:pt x="15182" y="0"/>
                  </a:moveTo>
                  <a:lnTo>
                    <a:pt x="15182" y="0"/>
                  </a:lnTo>
                  <a:lnTo>
                    <a:pt x="877" y="8838"/>
                  </a:lnTo>
                  <a:lnTo>
                    <a:pt x="0" y="10831"/>
                  </a:lnTo>
                  <a:lnTo>
                    <a:pt x="122" y="12865"/>
                  </a:lnTo>
                  <a:lnTo>
                    <a:pt x="908" y="14927"/>
                  </a:lnTo>
                  <a:lnTo>
                    <a:pt x="3550" y="15596"/>
                  </a:lnTo>
                  <a:lnTo>
                    <a:pt x="45714" y="13221"/>
                  </a:lnTo>
                  <a:lnTo>
                    <a:pt x="88042" y="12854"/>
                  </a:lnTo>
                  <a:lnTo>
                    <a:pt x="1612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277"/>
            <p:cNvSpPr/>
            <p:nvPr>
              <p:custDataLst>
                <p:tags r:id="rId149"/>
              </p:custDataLst>
            </p:nvPr>
          </p:nvSpPr>
          <p:spPr>
            <a:xfrm>
              <a:off x="6495195" y="3227516"/>
              <a:ext cx="121506" cy="585501"/>
            </a:xfrm>
            <a:custGeom>
              <a:avLst/>
              <a:gdLst/>
              <a:ahLst/>
              <a:cxnLst/>
              <a:rect l="0" t="0" r="0" b="0"/>
              <a:pathLst>
                <a:path w="121506" h="585501">
                  <a:moveTo>
                    <a:pt x="121505" y="42734"/>
                  </a:moveTo>
                  <a:lnTo>
                    <a:pt x="121505" y="42734"/>
                  </a:lnTo>
                  <a:lnTo>
                    <a:pt x="97739" y="10254"/>
                  </a:lnTo>
                  <a:lnTo>
                    <a:pt x="87659" y="4075"/>
                  </a:lnTo>
                  <a:lnTo>
                    <a:pt x="66712" y="0"/>
                  </a:lnTo>
                  <a:lnTo>
                    <a:pt x="42633" y="5535"/>
                  </a:lnTo>
                  <a:lnTo>
                    <a:pt x="20995" y="19482"/>
                  </a:lnTo>
                  <a:lnTo>
                    <a:pt x="13333" y="29107"/>
                  </a:lnTo>
                  <a:lnTo>
                    <a:pt x="1674" y="60268"/>
                  </a:lnTo>
                  <a:lnTo>
                    <a:pt x="0" y="91595"/>
                  </a:lnTo>
                  <a:lnTo>
                    <a:pt x="17702" y="138713"/>
                  </a:lnTo>
                  <a:lnTo>
                    <a:pt x="25275" y="151713"/>
                  </a:lnTo>
                  <a:lnTo>
                    <a:pt x="57736" y="194686"/>
                  </a:lnTo>
                  <a:lnTo>
                    <a:pt x="73213" y="226952"/>
                  </a:lnTo>
                  <a:lnTo>
                    <a:pt x="79366" y="255675"/>
                  </a:lnTo>
                  <a:lnTo>
                    <a:pt x="78553" y="276134"/>
                  </a:lnTo>
                  <a:lnTo>
                    <a:pt x="67386" y="307485"/>
                  </a:lnTo>
                  <a:lnTo>
                    <a:pt x="33590" y="352445"/>
                  </a:lnTo>
                  <a:lnTo>
                    <a:pt x="31145" y="355041"/>
                  </a:lnTo>
                  <a:lnTo>
                    <a:pt x="28428" y="363571"/>
                  </a:lnTo>
                  <a:lnTo>
                    <a:pt x="26339" y="410472"/>
                  </a:lnTo>
                  <a:lnTo>
                    <a:pt x="22508" y="446854"/>
                  </a:lnTo>
                  <a:lnTo>
                    <a:pt x="14326" y="483971"/>
                  </a:lnTo>
                  <a:lnTo>
                    <a:pt x="5241" y="530648"/>
                  </a:lnTo>
                  <a:lnTo>
                    <a:pt x="2155" y="558266"/>
                  </a:lnTo>
                  <a:lnTo>
                    <a:pt x="3838" y="565633"/>
                  </a:lnTo>
                  <a:lnTo>
                    <a:pt x="11352" y="577582"/>
                  </a:lnTo>
                  <a:lnTo>
                    <a:pt x="19867" y="583833"/>
                  </a:lnTo>
                  <a:lnTo>
                    <a:pt x="24113" y="585500"/>
                  </a:lnTo>
                  <a:lnTo>
                    <a:pt x="38238" y="581708"/>
                  </a:lnTo>
                  <a:lnTo>
                    <a:pt x="77055" y="557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278"/>
            <p:cNvSpPr/>
            <p:nvPr>
              <p:custDataLst>
                <p:tags r:id="rId150"/>
              </p:custDataLst>
            </p:nvPr>
          </p:nvSpPr>
          <p:spPr>
            <a:xfrm>
              <a:off x="6829806" y="3174608"/>
              <a:ext cx="167895" cy="197340"/>
            </a:xfrm>
            <a:custGeom>
              <a:avLst/>
              <a:gdLst/>
              <a:ahLst/>
              <a:cxnLst/>
              <a:rect l="0" t="0" r="0" b="0"/>
              <a:pathLst>
                <a:path w="167895" h="197340">
                  <a:moveTo>
                    <a:pt x="15494" y="6742"/>
                  </a:moveTo>
                  <a:lnTo>
                    <a:pt x="15494" y="6742"/>
                  </a:lnTo>
                  <a:lnTo>
                    <a:pt x="12123" y="6742"/>
                  </a:lnTo>
                  <a:lnTo>
                    <a:pt x="11130" y="5330"/>
                  </a:lnTo>
                  <a:lnTo>
                    <a:pt x="10026" y="0"/>
                  </a:lnTo>
                  <a:lnTo>
                    <a:pt x="10438" y="131"/>
                  </a:lnTo>
                  <a:lnTo>
                    <a:pt x="12776" y="5920"/>
                  </a:lnTo>
                  <a:lnTo>
                    <a:pt x="17018" y="43541"/>
                  </a:lnTo>
                  <a:lnTo>
                    <a:pt x="21913" y="89565"/>
                  </a:lnTo>
                  <a:lnTo>
                    <a:pt x="27227" y="133830"/>
                  </a:lnTo>
                  <a:lnTo>
                    <a:pt x="28066" y="175556"/>
                  </a:lnTo>
                  <a:lnTo>
                    <a:pt x="28168" y="196329"/>
                  </a:lnTo>
                  <a:lnTo>
                    <a:pt x="26766" y="197339"/>
                  </a:lnTo>
                  <a:lnTo>
                    <a:pt x="24420" y="196601"/>
                  </a:lnTo>
                  <a:lnTo>
                    <a:pt x="21444" y="194698"/>
                  </a:lnTo>
                  <a:lnTo>
                    <a:pt x="16258" y="185058"/>
                  </a:lnTo>
                  <a:lnTo>
                    <a:pt x="0" y="138832"/>
                  </a:lnTo>
                  <a:lnTo>
                    <a:pt x="1082" y="129889"/>
                  </a:lnTo>
                  <a:lnTo>
                    <a:pt x="3064" y="127645"/>
                  </a:lnTo>
                  <a:lnTo>
                    <a:pt x="5796" y="126856"/>
                  </a:lnTo>
                  <a:lnTo>
                    <a:pt x="41440" y="127360"/>
                  </a:lnTo>
                  <a:lnTo>
                    <a:pt x="55718" y="121733"/>
                  </a:lnTo>
                  <a:lnTo>
                    <a:pt x="70766" y="111472"/>
                  </a:lnTo>
                  <a:lnTo>
                    <a:pt x="109066" y="68640"/>
                  </a:lnTo>
                  <a:lnTo>
                    <a:pt x="129851" y="26347"/>
                  </a:lnTo>
                  <a:lnTo>
                    <a:pt x="139996" y="5519"/>
                  </a:lnTo>
                  <a:lnTo>
                    <a:pt x="141534" y="4515"/>
                  </a:lnTo>
                  <a:lnTo>
                    <a:pt x="143265" y="4552"/>
                  </a:lnTo>
                  <a:lnTo>
                    <a:pt x="145124" y="5282"/>
                  </a:lnTo>
                  <a:lnTo>
                    <a:pt x="146364" y="7885"/>
                  </a:lnTo>
                  <a:lnTo>
                    <a:pt x="151888" y="46613"/>
                  </a:lnTo>
                  <a:lnTo>
                    <a:pt x="157585" y="90208"/>
                  </a:lnTo>
                  <a:lnTo>
                    <a:pt x="161467" y="135230"/>
                  </a:lnTo>
                  <a:lnTo>
                    <a:pt x="167894" y="178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279"/>
            <p:cNvSpPr/>
            <p:nvPr>
              <p:custDataLst>
                <p:tags r:id="rId151"/>
              </p:custDataLst>
            </p:nvPr>
          </p:nvSpPr>
          <p:spPr>
            <a:xfrm>
              <a:off x="7296150" y="32321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2117"/>
                  </a:lnTo>
                  <a:lnTo>
                    <a:pt x="10539" y="45585"/>
                  </a:lnTo>
                  <a:lnTo>
                    <a:pt x="13215" y="91395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280"/>
            <p:cNvSpPr/>
            <p:nvPr>
              <p:custDataLst>
                <p:tags r:id="rId152"/>
              </p:custDataLst>
            </p:nvPr>
          </p:nvSpPr>
          <p:spPr>
            <a:xfrm>
              <a:off x="7168593" y="3150745"/>
              <a:ext cx="64058" cy="204118"/>
            </a:xfrm>
            <a:custGeom>
              <a:avLst/>
              <a:gdLst/>
              <a:ahLst/>
              <a:cxnLst/>
              <a:rect l="0" t="0" r="0" b="0"/>
              <a:pathLst>
                <a:path w="64058" h="204118">
                  <a:moveTo>
                    <a:pt x="57707" y="11555"/>
                  </a:moveTo>
                  <a:lnTo>
                    <a:pt x="57707" y="11555"/>
                  </a:lnTo>
                  <a:lnTo>
                    <a:pt x="61077" y="8184"/>
                  </a:lnTo>
                  <a:lnTo>
                    <a:pt x="62733" y="4648"/>
                  </a:lnTo>
                  <a:lnTo>
                    <a:pt x="63174" y="2717"/>
                  </a:lnTo>
                  <a:lnTo>
                    <a:pt x="62057" y="1429"/>
                  </a:lnTo>
                  <a:lnTo>
                    <a:pt x="57054" y="0"/>
                  </a:lnTo>
                  <a:lnTo>
                    <a:pt x="54449" y="323"/>
                  </a:lnTo>
                  <a:lnTo>
                    <a:pt x="49674" y="2565"/>
                  </a:lnTo>
                  <a:lnTo>
                    <a:pt x="36277" y="14536"/>
                  </a:lnTo>
                  <a:lnTo>
                    <a:pt x="22273" y="38230"/>
                  </a:lnTo>
                  <a:lnTo>
                    <a:pt x="9262" y="79253"/>
                  </a:lnTo>
                  <a:lnTo>
                    <a:pt x="0" y="117848"/>
                  </a:lnTo>
                  <a:lnTo>
                    <a:pt x="2119" y="161328"/>
                  </a:lnTo>
                  <a:lnTo>
                    <a:pt x="9251" y="186695"/>
                  </a:lnTo>
                  <a:lnTo>
                    <a:pt x="12703" y="193931"/>
                  </a:lnTo>
                  <a:lnTo>
                    <a:pt x="17121" y="198756"/>
                  </a:lnTo>
                  <a:lnTo>
                    <a:pt x="27674" y="204117"/>
                  </a:lnTo>
                  <a:lnTo>
                    <a:pt x="64057" y="202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281"/>
            <p:cNvSpPr/>
            <p:nvPr>
              <p:custDataLst>
                <p:tags r:id="rId153"/>
              </p:custDataLst>
            </p:nvPr>
          </p:nvSpPr>
          <p:spPr>
            <a:xfrm>
              <a:off x="7359650" y="3169533"/>
              <a:ext cx="62068" cy="183268"/>
            </a:xfrm>
            <a:custGeom>
              <a:avLst/>
              <a:gdLst/>
              <a:ahLst/>
              <a:cxnLst/>
              <a:rect l="0" t="0" r="0" b="0"/>
              <a:pathLst>
                <a:path w="62068" h="183268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24385" y="2750"/>
                  </a:lnTo>
                  <a:lnTo>
                    <a:pt x="39680" y="24888"/>
                  </a:lnTo>
                  <a:lnTo>
                    <a:pt x="53673" y="65931"/>
                  </a:lnTo>
                  <a:lnTo>
                    <a:pt x="62067" y="113070"/>
                  </a:lnTo>
                  <a:lnTo>
                    <a:pt x="53784" y="146770"/>
                  </a:lnTo>
                  <a:lnTo>
                    <a:pt x="49069" y="159050"/>
                  </a:lnTo>
                  <a:lnTo>
                    <a:pt x="1905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806"/>
          <p:cNvGrpSpPr/>
          <p:nvPr/>
        </p:nvGrpSpPr>
        <p:grpSpPr>
          <a:xfrm>
            <a:off x="7810892" y="3209069"/>
            <a:ext cx="329809" cy="241798"/>
            <a:chOff x="7810892" y="3209069"/>
            <a:chExt cx="329809" cy="241798"/>
          </a:xfrm>
        </p:grpSpPr>
        <p:sp>
          <p:nvSpPr>
            <p:cNvPr id="108" name="SMARTInkShape-4282"/>
            <p:cNvSpPr/>
            <p:nvPr>
              <p:custDataLst>
                <p:tags r:id="rId143"/>
              </p:custDataLst>
            </p:nvPr>
          </p:nvSpPr>
          <p:spPr>
            <a:xfrm>
              <a:off x="7810892" y="3250996"/>
              <a:ext cx="112346" cy="104778"/>
            </a:xfrm>
            <a:custGeom>
              <a:avLst/>
              <a:gdLst/>
              <a:ahLst/>
              <a:cxnLst/>
              <a:rect l="0" t="0" r="0" b="0"/>
              <a:pathLst>
                <a:path w="112346" h="104778">
                  <a:moveTo>
                    <a:pt x="5958" y="19254"/>
                  </a:moveTo>
                  <a:lnTo>
                    <a:pt x="5958" y="19254"/>
                  </a:lnTo>
                  <a:lnTo>
                    <a:pt x="5958" y="956"/>
                  </a:lnTo>
                  <a:lnTo>
                    <a:pt x="5252" y="0"/>
                  </a:lnTo>
                  <a:lnTo>
                    <a:pt x="4076" y="773"/>
                  </a:lnTo>
                  <a:lnTo>
                    <a:pt x="2587" y="2700"/>
                  </a:lnTo>
                  <a:lnTo>
                    <a:pt x="0" y="37439"/>
                  </a:lnTo>
                  <a:lnTo>
                    <a:pt x="1071" y="84626"/>
                  </a:lnTo>
                  <a:lnTo>
                    <a:pt x="6373" y="96756"/>
                  </a:lnTo>
                  <a:lnTo>
                    <a:pt x="9762" y="100555"/>
                  </a:lnTo>
                  <a:lnTo>
                    <a:pt x="17291" y="104777"/>
                  </a:lnTo>
                  <a:lnTo>
                    <a:pt x="21274" y="104491"/>
                  </a:lnTo>
                  <a:lnTo>
                    <a:pt x="29463" y="100411"/>
                  </a:lnTo>
                  <a:lnTo>
                    <a:pt x="47919" y="84955"/>
                  </a:lnTo>
                  <a:lnTo>
                    <a:pt x="49302" y="81851"/>
                  </a:lnTo>
                  <a:lnTo>
                    <a:pt x="49670" y="80035"/>
                  </a:lnTo>
                  <a:lnTo>
                    <a:pt x="51327" y="80236"/>
                  </a:lnTo>
                  <a:lnTo>
                    <a:pt x="82305" y="98944"/>
                  </a:lnTo>
                  <a:lnTo>
                    <a:pt x="88808" y="100533"/>
                  </a:lnTo>
                  <a:lnTo>
                    <a:pt x="92236" y="99545"/>
                  </a:lnTo>
                  <a:lnTo>
                    <a:pt x="99807" y="94685"/>
                  </a:lnTo>
                  <a:lnTo>
                    <a:pt x="105995" y="82177"/>
                  </a:lnTo>
                  <a:lnTo>
                    <a:pt x="112345" y="48774"/>
                  </a:lnTo>
                  <a:lnTo>
                    <a:pt x="108529" y="17115"/>
                  </a:lnTo>
                  <a:lnTo>
                    <a:pt x="104933" y="8190"/>
                  </a:lnTo>
                  <a:lnTo>
                    <a:pt x="103691" y="6234"/>
                  </a:lnTo>
                  <a:lnTo>
                    <a:pt x="102864" y="5635"/>
                  </a:lnTo>
                  <a:lnTo>
                    <a:pt x="102311" y="5941"/>
                  </a:lnTo>
                  <a:lnTo>
                    <a:pt x="101208" y="12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283"/>
            <p:cNvSpPr/>
            <p:nvPr>
              <p:custDataLst>
                <p:tags r:id="rId144"/>
              </p:custDataLst>
            </p:nvPr>
          </p:nvSpPr>
          <p:spPr>
            <a:xfrm>
              <a:off x="8115300" y="32893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284"/>
            <p:cNvSpPr/>
            <p:nvPr>
              <p:custDataLst>
                <p:tags r:id="rId145"/>
              </p:custDataLst>
            </p:nvPr>
          </p:nvSpPr>
          <p:spPr>
            <a:xfrm>
              <a:off x="8017020" y="3209069"/>
              <a:ext cx="67632" cy="241798"/>
            </a:xfrm>
            <a:custGeom>
              <a:avLst/>
              <a:gdLst/>
              <a:ahLst/>
              <a:cxnLst/>
              <a:rect l="0" t="0" r="0" b="0"/>
              <a:pathLst>
                <a:path w="67632" h="241798">
                  <a:moveTo>
                    <a:pt x="22080" y="105631"/>
                  </a:moveTo>
                  <a:lnTo>
                    <a:pt x="22080" y="105631"/>
                  </a:lnTo>
                  <a:lnTo>
                    <a:pt x="17054" y="146126"/>
                  </a:lnTo>
                  <a:lnTo>
                    <a:pt x="15199" y="192599"/>
                  </a:lnTo>
                  <a:lnTo>
                    <a:pt x="4756" y="240030"/>
                  </a:lnTo>
                  <a:lnTo>
                    <a:pt x="4180" y="241797"/>
                  </a:lnTo>
                  <a:lnTo>
                    <a:pt x="3091" y="240153"/>
                  </a:lnTo>
                  <a:lnTo>
                    <a:pt x="0" y="230800"/>
                  </a:lnTo>
                  <a:lnTo>
                    <a:pt x="1700" y="191661"/>
                  </a:lnTo>
                  <a:lnTo>
                    <a:pt x="2767" y="146927"/>
                  </a:lnTo>
                  <a:lnTo>
                    <a:pt x="4833" y="111752"/>
                  </a:lnTo>
                  <a:lnTo>
                    <a:pt x="11852" y="66153"/>
                  </a:lnTo>
                  <a:lnTo>
                    <a:pt x="20738" y="27330"/>
                  </a:lnTo>
                  <a:lnTo>
                    <a:pt x="27598" y="9211"/>
                  </a:lnTo>
                  <a:lnTo>
                    <a:pt x="31403" y="3957"/>
                  </a:lnTo>
                  <a:lnTo>
                    <a:pt x="35351" y="1159"/>
                  </a:lnTo>
                  <a:lnTo>
                    <a:pt x="39394" y="0"/>
                  </a:lnTo>
                  <a:lnTo>
                    <a:pt x="44206" y="2049"/>
                  </a:lnTo>
                  <a:lnTo>
                    <a:pt x="55197" y="11852"/>
                  </a:lnTo>
                  <a:lnTo>
                    <a:pt x="66542" y="33238"/>
                  </a:lnTo>
                  <a:lnTo>
                    <a:pt x="67631" y="64191"/>
                  </a:lnTo>
                  <a:lnTo>
                    <a:pt x="60114" y="93431"/>
                  </a:lnTo>
                  <a:lnTo>
                    <a:pt x="49097" y="109381"/>
                  </a:lnTo>
                  <a:lnTo>
                    <a:pt x="36204" y="121408"/>
                  </a:lnTo>
                  <a:lnTo>
                    <a:pt x="15730" y="131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285"/>
            <p:cNvSpPr/>
            <p:nvPr>
              <p:custDataLst>
                <p:tags r:id="rId146"/>
              </p:custDataLst>
            </p:nvPr>
          </p:nvSpPr>
          <p:spPr>
            <a:xfrm>
              <a:off x="7981950" y="3327400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365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4286"/>
          <p:cNvSpPr/>
          <p:nvPr>
            <p:custDataLst>
              <p:tags r:id="rId3"/>
            </p:custDataLst>
          </p:nvPr>
        </p:nvSpPr>
        <p:spPr>
          <a:xfrm>
            <a:off x="8490469" y="3223135"/>
            <a:ext cx="107399" cy="263274"/>
          </a:xfrm>
          <a:custGeom>
            <a:avLst/>
            <a:gdLst/>
            <a:ahLst/>
            <a:cxnLst/>
            <a:rect l="0" t="0" r="0" b="0"/>
            <a:pathLst>
              <a:path w="107399" h="263274">
                <a:moveTo>
                  <a:pt x="24881" y="85215"/>
                </a:moveTo>
                <a:lnTo>
                  <a:pt x="24881" y="85215"/>
                </a:lnTo>
                <a:lnTo>
                  <a:pt x="24881" y="81844"/>
                </a:lnTo>
                <a:lnTo>
                  <a:pt x="24175" y="81556"/>
                </a:lnTo>
                <a:lnTo>
                  <a:pt x="21510" y="83119"/>
                </a:lnTo>
                <a:lnTo>
                  <a:pt x="19855" y="89928"/>
                </a:lnTo>
                <a:lnTo>
                  <a:pt x="18646" y="131254"/>
                </a:lnTo>
                <a:lnTo>
                  <a:pt x="16684" y="168236"/>
                </a:lnTo>
                <a:lnTo>
                  <a:pt x="12068" y="212460"/>
                </a:lnTo>
                <a:lnTo>
                  <a:pt x="1231" y="258833"/>
                </a:lnTo>
                <a:lnTo>
                  <a:pt x="648" y="262343"/>
                </a:lnTo>
                <a:lnTo>
                  <a:pt x="259" y="263273"/>
                </a:lnTo>
                <a:lnTo>
                  <a:pt x="0" y="262481"/>
                </a:lnTo>
                <a:lnTo>
                  <a:pt x="417" y="255017"/>
                </a:lnTo>
                <a:lnTo>
                  <a:pt x="6433" y="213849"/>
                </a:lnTo>
                <a:lnTo>
                  <a:pt x="12359" y="170836"/>
                </a:lnTo>
                <a:lnTo>
                  <a:pt x="18584" y="129870"/>
                </a:lnTo>
                <a:lnTo>
                  <a:pt x="24897" y="94213"/>
                </a:lnTo>
                <a:lnTo>
                  <a:pt x="35466" y="47280"/>
                </a:lnTo>
                <a:lnTo>
                  <a:pt x="43225" y="23959"/>
                </a:lnTo>
                <a:lnTo>
                  <a:pt x="52789" y="10013"/>
                </a:lnTo>
                <a:lnTo>
                  <a:pt x="62214" y="2402"/>
                </a:lnTo>
                <a:lnTo>
                  <a:pt x="66702" y="373"/>
                </a:lnTo>
                <a:lnTo>
                  <a:pt x="75453" y="0"/>
                </a:lnTo>
                <a:lnTo>
                  <a:pt x="79762" y="889"/>
                </a:lnTo>
                <a:lnTo>
                  <a:pt x="90196" y="11282"/>
                </a:lnTo>
                <a:lnTo>
                  <a:pt x="104206" y="35087"/>
                </a:lnTo>
                <a:lnTo>
                  <a:pt x="107398" y="43330"/>
                </a:lnTo>
                <a:lnTo>
                  <a:pt x="107181" y="61895"/>
                </a:lnTo>
                <a:lnTo>
                  <a:pt x="101675" y="80495"/>
                </a:lnTo>
                <a:lnTo>
                  <a:pt x="87381" y="101455"/>
                </a:lnTo>
                <a:lnTo>
                  <a:pt x="73190" y="112761"/>
                </a:lnTo>
                <a:lnTo>
                  <a:pt x="61873" y="118154"/>
                </a:lnTo>
                <a:lnTo>
                  <a:pt x="37581" y="1169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808"/>
          <p:cNvGrpSpPr/>
          <p:nvPr/>
        </p:nvGrpSpPr>
        <p:grpSpPr>
          <a:xfrm>
            <a:off x="6756990" y="3663950"/>
            <a:ext cx="679590" cy="292101"/>
            <a:chOff x="6756990" y="3663950"/>
            <a:chExt cx="679590" cy="292101"/>
          </a:xfrm>
        </p:grpSpPr>
        <p:sp>
          <p:nvSpPr>
            <p:cNvPr id="114" name="SMARTInkShape-4287"/>
            <p:cNvSpPr/>
            <p:nvPr>
              <p:custDataLst>
                <p:tags r:id="rId138"/>
              </p:custDataLst>
            </p:nvPr>
          </p:nvSpPr>
          <p:spPr>
            <a:xfrm>
              <a:off x="7247725" y="3752850"/>
              <a:ext cx="75233" cy="155827"/>
            </a:xfrm>
            <a:custGeom>
              <a:avLst/>
              <a:gdLst/>
              <a:ahLst/>
              <a:cxnLst/>
              <a:rect l="0" t="0" r="0" b="0"/>
              <a:pathLst>
                <a:path w="75233" h="155827">
                  <a:moveTo>
                    <a:pt x="67475" y="31750"/>
                  </a:moveTo>
                  <a:lnTo>
                    <a:pt x="67475" y="31750"/>
                  </a:lnTo>
                  <a:lnTo>
                    <a:pt x="61700" y="26680"/>
                  </a:lnTo>
                  <a:lnTo>
                    <a:pt x="51574" y="21624"/>
                  </a:lnTo>
                  <a:lnTo>
                    <a:pt x="43709" y="20194"/>
                  </a:lnTo>
                  <a:lnTo>
                    <a:pt x="35510" y="23321"/>
                  </a:lnTo>
                  <a:lnTo>
                    <a:pt x="27163" y="30121"/>
                  </a:lnTo>
                  <a:lnTo>
                    <a:pt x="14529" y="47965"/>
                  </a:lnTo>
                  <a:lnTo>
                    <a:pt x="3260" y="77712"/>
                  </a:lnTo>
                  <a:lnTo>
                    <a:pt x="0" y="106438"/>
                  </a:lnTo>
                  <a:lnTo>
                    <a:pt x="1738" y="129150"/>
                  </a:lnTo>
                  <a:lnTo>
                    <a:pt x="4600" y="137606"/>
                  </a:lnTo>
                  <a:lnTo>
                    <a:pt x="13425" y="148882"/>
                  </a:lnTo>
                  <a:lnTo>
                    <a:pt x="22522" y="154364"/>
                  </a:lnTo>
                  <a:lnTo>
                    <a:pt x="26922" y="155826"/>
                  </a:lnTo>
                  <a:lnTo>
                    <a:pt x="31973" y="154684"/>
                  </a:lnTo>
                  <a:lnTo>
                    <a:pt x="43230" y="147770"/>
                  </a:lnTo>
                  <a:lnTo>
                    <a:pt x="58269" y="130449"/>
                  </a:lnTo>
                  <a:lnTo>
                    <a:pt x="65970" y="119361"/>
                  </a:lnTo>
                  <a:lnTo>
                    <a:pt x="74868" y="87734"/>
                  </a:lnTo>
                  <a:lnTo>
                    <a:pt x="75232" y="60567"/>
                  </a:lnTo>
                  <a:lnTo>
                    <a:pt x="64129" y="35741"/>
                  </a:lnTo>
                  <a:lnTo>
                    <a:pt x="44662" y="6210"/>
                  </a:lnTo>
                  <a:lnTo>
                    <a:pt x="44504" y="4140"/>
                  </a:lnTo>
                  <a:lnTo>
                    <a:pt x="48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288"/>
            <p:cNvSpPr/>
            <p:nvPr>
              <p:custDataLst>
                <p:tags r:id="rId139"/>
              </p:custDataLst>
            </p:nvPr>
          </p:nvSpPr>
          <p:spPr>
            <a:xfrm>
              <a:off x="7366000" y="3709283"/>
              <a:ext cx="70580" cy="246768"/>
            </a:xfrm>
            <a:custGeom>
              <a:avLst/>
              <a:gdLst/>
              <a:ahLst/>
              <a:cxnLst/>
              <a:rect l="0" t="0" r="0" b="0"/>
              <a:pathLst>
                <a:path w="70580" h="246768">
                  <a:moveTo>
                    <a:pt x="6350" y="5467"/>
                  </a:moveTo>
                  <a:lnTo>
                    <a:pt x="6350" y="5467"/>
                  </a:lnTo>
                  <a:lnTo>
                    <a:pt x="9720" y="2096"/>
                  </a:lnTo>
                  <a:lnTo>
                    <a:pt x="15138" y="441"/>
                  </a:lnTo>
                  <a:lnTo>
                    <a:pt x="18559" y="0"/>
                  </a:lnTo>
                  <a:lnTo>
                    <a:pt x="21544" y="1116"/>
                  </a:lnTo>
                  <a:lnTo>
                    <a:pt x="44559" y="25195"/>
                  </a:lnTo>
                  <a:lnTo>
                    <a:pt x="51084" y="34461"/>
                  </a:lnTo>
                  <a:lnTo>
                    <a:pt x="65139" y="78787"/>
                  </a:lnTo>
                  <a:lnTo>
                    <a:pt x="70579" y="102259"/>
                  </a:lnTo>
                  <a:lnTo>
                    <a:pt x="68321" y="144296"/>
                  </a:lnTo>
                  <a:lnTo>
                    <a:pt x="53290" y="190600"/>
                  </a:lnTo>
                  <a:lnTo>
                    <a:pt x="28262" y="229014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289"/>
            <p:cNvSpPr/>
            <p:nvPr>
              <p:custDataLst>
                <p:tags r:id="rId140"/>
              </p:custDataLst>
            </p:nvPr>
          </p:nvSpPr>
          <p:spPr>
            <a:xfrm>
              <a:off x="6864350" y="3690233"/>
              <a:ext cx="6349" cy="208668"/>
            </a:xfrm>
            <a:custGeom>
              <a:avLst/>
              <a:gdLst/>
              <a:ahLst/>
              <a:cxnLst/>
              <a:rect l="0" t="0" r="0" b="0"/>
              <a:pathLst>
                <a:path w="6349" h="208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363" y="14500"/>
                  </a:lnTo>
                  <a:lnTo>
                    <a:pt x="6088" y="60775"/>
                  </a:lnTo>
                  <a:lnTo>
                    <a:pt x="6272" y="100171"/>
                  </a:lnTo>
                  <a:lnTo>
                    <a:pt x="6340" y="147185"/>
                  </a:lnTo>
                  <a:lnTo>
                    <a:pt x="6348" y="187899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290"/>
            <p:cNvSpPr/>
            <p:nvPr>
              <p:custDataLst>
                <p:tags r:id="rId141"/>
              </p:custDataLst>
            </p:nvPr>
          </p:nvSpPr>
          <p:spPr>
            <a:xfrm>
              <a:off x="6756990" y="3663950"/>
              <a:ext cx="240711" cy="107951"/>
            </a:xfrm>
            <a:custGeom>
              <a:avLst/>
              <a:gdLst/>
              <a:ahLst/>
              <a:cxnLst/>
              <a:rect l="0" t="0" r="0" b="0"/>
              <a:pathLst>
                <a:path w="240711" h="107951">
                  <a:moveTo>
                    <a:pt x="50210" y="107950"/>
                  </a:moveTo>
                  <a:lnTo>
                    <a:pt x="50210" y="107950"/>
                  </a:lnTo>
                  <a:lnTo>
                    <a:pt x="28224" y="89109"/>
                  </a:lnTo>
                  <a:lnTo>
                    <a:pt x="1354" y="52537"/>
                  </a:lnTo>
                  <a:lnTo>
                    <a:pt x="0" y="47019"/>
                  </a:lnTo>
                  <a:lnTo>
                    <a:pt x="509" y="42635"/>
                  </a:lnTo>
                  <a:lnTo>
                    <a:pt x="2259" y="39007"/>
                  </a:lnTo>
                  <a:lnTo>
                    <a:pt x="21578" y="27158"/>
                  </a:lnTo>
                  <a:lnTo>
                    <a:pt x="67028" y="16287"/>
                  </a:lnTo>
                  <a:lnTo>
                    <a:pt x="112971" y="13172"/>
                  </a:lnTo>
                  <a:lnTo>
                    <a:pt x="153865" y="12840"/>
                  </a:lnTo>
                  <a:lnTo>
                    <a:pt x="195020" y="11316"/>
                  </a:lnTo>
                  <a:lnTo>
                    <a:pt x="2407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291"/>
            <p:cNvSpPr/>
            <p:nvPr>
              <p:custDataLst>
                <p:tags r:id="rId142"/>
              </p:custDataLst>
            </p:nvPr>
          </p:nvSpPr>
          <p:spPr>
            <a:xfrm>
              <a:off x="7106299" y="3684145"/>
              <a:ext cx="81902" cy="259712"/>
            </a:xfrm>
            <a:custGeom>
              <a:avLst/>
              <a:gdLst/>
              <a:ahLst/>
              <a:cxnLst/>
              <a:rect l="0" t="0" r="0" b="0"/>
              <a:pathLst>
                <a:path w="81902" h="259712">
                  <a:moveTo>
                    <a:pt x="56501" y="11555"/>
                  </a:moveTo>
                  <a:lnTo>
                    <a:pt x="56501" y="11555"/>
                  </a:lnTo>
                  <a:lnTo>
                    <a:pt x="65340" y="2717"/>
                  </a:lnTo>
                  <a:lnTo>
                    <a:pt x="65921" y="1430"/>
                  </a:lnTo>
                  <a:lnTo>
                    <a:pt x="65603" y="571"/>
                  </a:lnTo>
                  <a:lnTo>
                    <a:pt x="64686" y="0"/>
                  </a:lnTo>
                  <a:lnTo>
                    <a:pt x="59903" y="3126"/>
                  </a:lnTo>
                  <a:lnTo>
                    <a:pt x="52369" y="11336"/>
                  </a:lnTo>
                  <a:lnTo>
                    <a:pt x="24206" y="55253"/>
                  </a:lnTo>
                  <a:lnTo>
                    <a:pt x="9383" y="100150"/>
                  </a:lnTo>
                  <a:lnTo>
                    <a:pt x="1542" y="141421"/>
                  </a:lnTo>
                  <a:lnTo>
                    <a:pt x="0" y="177504"/>
                  </a:lnTo>
                  <a:lnTo>
                    <a:pt x="1050" y="200316"/>
                  </a:lnTo>
                  <a:lnTo>
                    <a:pt x="6220" y="217509"/>
                  </a:lnTo>
                  <a:lnTo>
                    <a:pt x="23808" y="245831"/>
                  </a:lnTo>
                  <a:lnTo>
                    <a:pt x="31883" y="252406"/>
                  </a:lnTo>
                  <a:lnTo>
                    <a:pt x="50264" y="259711"/>
                  </a:lnTo>
                  <a:lnTo>
                    <a:pt x="81901" y="259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809"/>
          <p:cNvGrpSpPr/>
          <p:nvPr/>
        </p:nvGrpSpPr>
        <p:grpSpPr>
          <a:xfrm>
            <a:off x="7779681" y="3778934"/>
            <a:ext cx="322920" cy="279255"/>
            <a:chOff x="7779681" y="3778934"/>
            <a:chExt cx="322920" cy="279255"/>
          </a:xfrm>
        </p:grpSpPr>
        <p:sp>
          <p:nvSpPr>
            <p:cNvPr id="120" name="SMARTInkShape-4292"/>
            <p:cNvSpPr/>
            <p:nvPr>
              <p:custDataLst>
                <p:tags r:id="rId134"/>
              </p:custDataLst>
            </p:nvPr>
          </p:nvSpPr>
          <p:spPr>
            <a:xfrm>
              <a:off x="7779681" y="3833173"/>
              <a:ext cx="119720" cy="120365"/>
            </a:xfrm>
            <a:custGeom>
              <a:avLst/>
              <a:gdLst/>
              <a:ahLst/>
              <a:cxnLst/>
              <a:rect l="0" t="0" r="0" b="0"/>
              <a:pathLst>
                <a:path w="119720" h="120365">
                  <a:moveTo>
                    <a:pt x="11769" y="14927"/>
                  </a:moveTo>
                  <a:lnTo>
                    <a:pt x="11769" y="14927"/>
                  </a:lnTo>
                  <a:lnTo>
                    <a:pt x="11769" y="6089"/>
                  </a:lnTo>
                  <a:lnTo>
                    <a:pt x="9888" y="2062"/>
                  </a:lnTo>
                  <a:lnTo>
                    <a:pt x="8398" y="0"/>
                  </a:lnTo>
                  <a:lnTo>
                    <a:pt x="6700" y="37"/>
                  </a:lnTo>
                  <a:lnTo>
                    <a:pt x="2930" y="3840"/>
                  </a:lnTo>
                  <a:lnTo>
                    <a:pt x="785" y="12116"/>
                  </a:lnTo>
                  <a:lnTo>
                    <a:pt x="0" y="42204"/>
                  </a:lnTo>
                  <a:lnTo>
                    <a:pt x="7937" y="79702"/>
                  </a:lnTo>
                  <a:lnTo>
                    <a:pt x="10625" y="83510"/>
                  </a:lnTo>
                  <a:lnTo>
                    <a:pt x="13829" y="86049"/>
                  </a:lnTo>
                  <a:lnTo>
                    <a:pt x="17376" y="87742"/>
                  </a:lnTo>
                  <a:lnTo>
                    <a:pt x="25078" y="87741"/>
                  </a:lnTo>
                  <a:lnTo>
                    <a:pt x="32500" y="85389"/>
                  </a:lnTo>
                  <a:lnTo>
                    <a:pt x="41928" y="79483"/>
                  </a:lnTo>
                  <a:lnTo>
                    <a:pt x="44693" y="84541"/>
                  </a:lnTo>
                  <a:lnTo>
                    <a:pt x="54962" y="105912"/>
                  </a:lnTo>
                  <a:lnTo>
                    <a:pt x="61775" y="114397"/>
                  </a:lnTo>
                  <a:lnTo>
                    <a:pt x="69507" y="119108"/>
                  </a:lnTo>
                  <a:lnTo>
                    <a:pt x="73544" y="120364"/>
                  </a:lnTo>
                  <a:lnTo>
                    <a:pt x="78352" y="118379"/>
                  </a:lnTo>
                  <a:lnTo>
                    <a:pt x="89339" y="108649"/>
                  </a:lnTo>
                  <a:lnTo>
                    <a:pt x="104053" y="83932"/>
                  </a:lnTo>
                  <a:lnTo>
                    <a:pt x="110609" y="54266"/>
                  </a:lnTo>
                  <a:lnTo>
                    <a:pt x="108151" y="9152"/>
                  </a:lnTo>
                  <a:lnTo>
                    <a:pt x="109184" y="6844"/>
                  </a:lnTo>
                  <a:lnTo>
                    <a:pt x="110579" y="5305"/>
                  </a:lnTo>
                  <a:lnTo>
                    <a:pt x="119719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293"/>
            <p:cNvSpPr/>
            <p:nvPr>
              <p:custDataLst>
                <p:tags r:id="rId135"/>
              </p:custDataLst>
            </p:nvPr>
          </p:nvSpPr>
          <p:spPr>
            <a:xfrm>
              <a:off x="7924800" y="38862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0" y="14305"/>
                  </a:lnTo>
                  <a:lnTo>
                    <a:pt x="1881" y="18823"/>
                  </a:lnTo>
                  <a:lnTo>
                    <a:pt x="3370" y="21015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294"/>
            <p:cNvSpPr/>
            <p:nvPr>
              <p:custDataLst>
                <p:tags r:id="rId136"/>
              </p:custDataLst>
            </p:nvPr>
          </p:nvSpPr>
          <p:spPr>
            <a:xfrm>
              <a:off x="7989284" y="3778934"/>
              <a:ext cx="79404" cy="279255"/>
            </a:xfrm>
            <a:custGeom>
              <a:avLst/>
              <a:gdLst/>
              <a:ahLst/>
              <a:cxnLst/>
              <a:rect l="0" t="0" r="0" b="0"/>
              <a:pathLst>
                <a:path w="79404" h="279255">
                  <a:moveTo>
                    <a:pt x="30766" y="119966"/>
                  </a:moveTo>
                  <a:lnTo>
                    <a:pt x="30766" y="119966"/>
                  </a:lnTo>
                  <a:lnTo>
                    <a:pt x="21927" y="141013"/>
                  </a:lnTo>
                  <a:lnTo>
                    <a:pt x="16692" y="179818"/>
                  </a:lnTo>
                  <a:lnTo>
                    <a:pt x="9328" y="226725"/>
                  </a:lnTo>
                  <a:lnTo>
                    <a:pt x="4006" y="271800"/>
                  </a:lnTo>
                  <a:lnTo>
                    <a:pt x="1233" y="278464"/>
                  </a:lnTo>
                  <a:lnTo>
                    <a:pt x="494" y="279254"/>
                  </a:lnTo>
                  <a:lnTo>
                    <a:pt x="0" y="279074"/>
                  </a:lnTo>
                  <a:lnTo>
                    <a:pt x="6054" y="237319"/>
                  </a:lnTo>
                  <a:lnTo>
                    <a:pt x="10597" y="195907"/>
                  </a:lnTo>
                  <a:lnTo>
                    <a:pt x="18126" y="152345"/>
                  </a:lnTo>
                  <a:lnTo>
                    <a:pt x="25383" y="117423"/>
                  </a:lnTo>
                  <a:lnTo>
                    <a:pt x="35522" y="71470"/>
                  </a:lnTo>
                  <a:lnTo>
                    <a:pt x="48639" y="27288"/>
                  </a:lnTo>
                  <a:lnTo>
                    <a:pt x="57306" y="5330"/>
                  </a:lnTo>
                  <a:lnTo>
                    <a:pt x="59749" y="1914"/>
                  </a:lnTo>
                  <a:lnTo>
                    <a:pt x="62083" y="343"/>
                  </a:lnTo>
                  <a:lnTo>
                    <a:pt x="64343" y="0"/>
                  </a:lnTo>
                  <a:lnTo>
                    <a:pt x="70619" y="5264"/>
                  </a:lnTo>
                  <a:lnTo>
                    <a:pt x="74268" y="9632"/>
                  </a:lnTo>
                  <a:lnTo>
                    <a:pt x="79403" y="39375"/>
                  </a:lnTo>
                  <a:lnTo>
                    <a:pt x="72411" y="82122"/>
                  </a:lnTo>
                  <a:lnTo>
                    <a:pt x="65803" y="114293"/>
                  </a:lnTo>
                  <a:lnTo>
                    <a:pt x="58332" y="130145"/>
                  </a:lnTo>
                  <a:lnTo>
                    <a:pt x="37116" y="158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295"/>
            <p:cNvSpPr/>
            <p:nvPr>
              <p:custDataLst>
                <p:tags r:id="rId137"/>
              </p:custDataLst>
            </p:nvPr>
          </p:nvSpPr>
          <p:spPr>
            <a:xfrm>
              <a:off x="8089899" y="3886200"/>
              <a:ext cx="12702" cy="25401"/>
            </a:xfrm>
            <a:custGeom>
              <a:avLst/>
              <a:gdLst/>
              <a:ahLst/>
              <a:cxnLst/>
              <a:rect l="0" t="0" r="0" b="0"/>
              <a:pathLst>
                <a:path w="12702" h="25401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1882" y="18493"/>
                  </a:lnTo>
                  <a:lnTo>
                    <a:pt x="12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810"/>
          <p:cNvGrpSpPr/>
          <p:nvPr/>
        </p:nvGrpSpPr>
        <p:grpSpPr>
          <a:xfrm>
            <a:off x="8383201" y="3728003"/>
            <a:ext cx="591355" cy="328195"/>
            <a:chOff x="8383201" y="3728003"/>
            <a:chExt cx="591355" cy="328195"/>
          </a:xfrm>
        </p:grpSpPr>
        <p:sp>
          <p:nvSpPr>
            <p:cNvPr id="125" name="SMARTInkShape-4296"/>
            <p:cNvSpPr/>
            <p:nvPr>
              <p:custDataLst>
                <p:tags r:id="rId129"/>
              </p:custDataLst>
            </p:nvPr>
          </p:nvSpPr>
          <p:spPr>
            <a:xfrm>
              <a:off x="8383201" y="3728003"/>
              <a:ext cx="78658" cy="247098"/>
            </a:xfrm>
            <a:custGeom>
              <a:avLst/>
              <a:gdLst/>
              <a:ahLst/>
              <a:cxnLst/>
              <a:rect l="0" t="0" r="0" b="0"/>
              <a:pathLst>
                <a:path w="78658" h="247098">
                  <a:moveTo>
                    <a:pt x="74999" y="24847"/>
                  </a:moveTo>
                  <a:lnTo>
                    <a:pt x="74999" y="24847"/>
                  </a:lnTo>
                  <a:lnTo>
                    <a:pt x="74999" y="21476"/>
                  </a:lnTo>
                  <a:lnTo>
                    <a:pt x="76880" y="17939"/>
                  </a:lnTo>
                  <a:lnTo>
                    <a:pt x="78369" y="16009"/>
                  </a:lnTo>
                  <a:lnTo>
                    <a:pt x="78657" y="14722"/>
                  </a:lnTo>
                  <a:lnTo>
                    <a:pt x="78143" y="13863"/>
                  </a:lnTo>
                  <a:lnTo>
                    <a:pt x="77094" y="13292"/>
                  </a:lnTo>
                  <a:lnTo>
                    <a:pt x="75931" y="8893"/>
                  </a:lnTo>
                  <a:lnTo>
                    <a:pt x="75620" y="5744"/>
                  </a:lnTo>
                  <a:lnTo>
                    <a:pt x="74708" y="3645"/>
                  </a:lnTo>
                  <a:lnTo>
                    <a:pt x="73394" y="2245"/>
                  </a:lnTo>
                  <a:lnTo>
                    <a:pt x="71812" y="1313"/>
                  </a:lnTo>
                  <a:lnTo>
                    <a:pt x="62844" y="0"/>
                  </a:lnTo>
                  <a:lnTo>
                    <a:pt x="55251" y="3455"/>
                  </a:lnTo>
                  <a:lnTo>
                    <a:pt x="51249" y="6353"/>
                  </a:lnTo>
                  <a:lnTo>
                    <a:pt x="23580" y="45921"/>
                  </a:lnTo>
                  <a:lnTo>
                    <a:pt x="10610" y="72484"/>
                  </a:lnTo>
                  <a:lnTo>
                    <a:pt x="2857" y="113906"/>
                  </a:lnTo>
                  <a:lnTo>
                    <a:pt x="0" y="151894"/>
                  </a:lnTo>
                  <a:lnTo>
                    <a:pt x="838" y="196512"/>
                  </a:lnTo>
                  <a:lnTo>
                    <a:pt x="5350" y="213326"/>
                  </a:lnTo>
                  <a:lnTo>
                    <a:pt x="14410" y="230206"/>
                  </a:lnTo>
                  <a:lnTo>
                    <a:pt x="20495" y="235836"/>
                  </a:lnTo>
                  <a:lnTo>
                    <a:pt x="49599" y="247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297"/>
            <p:cNvSpPr/>
            <p:nvPr>
              <p:custDataLst>
                <p:tags r:id="rId130"/>
              </p:custDataLst>
            </p:nvPr>
          </p:nvSpPr>
          <p:spPr>
            <a:xfrm>
              <a:off x="8528050" y="3791833"/>
              <a:ext cx="6351" cy="157868"/>
            </a:xfrm>
            <a:custGeom>
              <a:avLst/>
              <a:gdLst/>
              <a:ahLst/>
              <a:cxnLst/>
              <a:rect l="0" t="0" r="0" b="0"/>
              <a:pathLst>
                <a:path w="6351" h="15786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2979" y="39193"/>
                  </a:lnTo>
                  <a:lnTo>
                    <a:pt x="588" y="76726"/>
                  </a:lnTo>
                  <a:lnTo>
                    <a:pt x="174" y="116265"/>
                  </a:lnTo>
                  <a:lnTo>
                    <a:pt x="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298"/>
            <p:cNvSpPr/>
            <p:nvPr>
              <p:custDataLst>
                <p:tags r:id="rId131"/>
              </p:custDataLst>
            </p:nvPr>
          </p:nvSpPr>
          <p:spPr>
            <a:xfrm>
              <a:off x="8572500" y="3873500"/>
              <a:ext cx="88901" cy="57151"/>
            </a:xfrm>
            <a:custGeom>
              <a:avLst/>
              <a:gdLst/>
              <a:ahLst/>
              <a:cxnLst/>
              <a:rect l="0" t="0" r="0" b="0"/>
              <a:pathLst>
                <a:path w="889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0408"/>
                  </a:lnTo>
                  <a:lnTo>
                    <a:pt x="1881" y="45217"/>
                  </a:lnTo>
                  <a:lnTo>
                    <a:pt x="3370" y="42845"/>
                  </a:lnTo>
                  <a:lnTo>
                    <a:pt x="32603" y="2084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299"/>
            <p:cNvSpPr/>
            <p:nvPr>
              <p:custDataLst>
                <p:tags r:id="rId132"/>
              </p:custDataLst>
            </p:nvPr>
          </p:nvSpPr>
          <p:spPr>
            <a:xfrm>
              <a:off x="8744321" y="3786393"/>
              <a:ext cx="96671" cy="269805"/>
            </a:xfrm>
            <a:custGeom>
              <a:avLst/>
              <a:gdLst/>
              <a:ahLst/>
              <a:cxnLst/>
              <a:rect l="0" t="0" r="0" b="0"/>
              <a:pathLst>
                <a:path w="96671" h="269805">
                  <a:moveTo>
                    <a:pt x="56779" y="74407"/>
                  </a:moveTo>
                  <a:lnTo>
                    <a:pt x="56779" y="74407"/>
                  </a:lnTo>
                  <a:lnTo>
                    <a:pt x="51004" y="81593"/>
                  </a:lnTo>
                  <a:lnTo>
                    <a:pt x="36385" y="112477"/>
                  </a:lnTo>
                  <a:lnTo>
                    <a:pt x="25130" y="159331"/>
                  </a:lnTo>
                  <a:lnTo>
                    <a:pt x="16581" y="204776"/>
                  </a:lnTo>
                  <a:lnTo>
                    <a:pt x="8099" y="247123"/>
                  </a:lnTo>
                  <a:lnTo>
                    <a:pt x="1510" y="269077"/>
                  </a:lnTo>
                  <a:lnTo>
                    <a:pt x="883" y="269804"/>
                  </a:lnTo>
                  <a:lnTo>
                    <a:pt x="0" y="260713"/>
                  </a:lnTo>
                  <a:lnTo>
                    <a:pt x="11610" y="217527"/>
                  </a:lnTo>
                  <a:lnTo>
                    <a:pt x="18466" y="184781"/>
                  </a:lnTo>
                  <a:lnTo>
                    <a:pt x="26847" y="142388"/>
                  </a:lnTo>
                  <a:lnTo>
                    <a:pt x="38267" y="101841"/>
                  </a:lnTo>
                  <a:lnTo>
                    <a:pt x="50588" y="57841"/>
                  </a:lnTo>
                  <a:lnTo>
                    <a:pt x="62888" y="12462"/>
                  </a:lnTo>
                  <a:lnTo>
                    <a:pt x="69136" y="1956"/>
                  </a:lnTo>
                  <a:lnTo>
                    <a:pt x="72779" y="0"/>
                  </a:lnTo>
                  <a:lnTo>
                    <a:pt x="76617" y="108"/>
                  </a:lnTo>
                  <a:lnTo>
                    <a:pt x="80588" y="1591"/>
                  </a:lnTo>
                  <a:lnTo>
                    <a:pt x="86882" y="10765"/>
                  </a:lnTo>
                  <a:lnTo>
                    <a:pt x="96670" y="43021"/>
                  </a:lnTo>
                  <a:lnTo>
                    <a:pt x="95259" y="85611"/>
                  </a:lnTo>
                  <a:lnTo>
                    <a:pt x="88720" y="107438"/>
                  </a:lnTo>
                  <a:lnTo>
                    <a:pt x="73299" y="133896"/>
                  </a:lnTo>
                  <a:lnTo>
                    <a:pt x="48806" y="156870"/>
                  </a:lnTo>
                  <a:lnTo>
                    <a:pt x="45114" y="159016"/>
                  </a:lnTo>
                  <a:lnTo>
                    <a:pt x="39830" y="158329"/>
                  </a:lnTo>
                  <a:lnTo>
                    <a:pt x="26433" y="151922"/>
                  </a:lnTo>
                  <a:lnTo>
                    <a:pt x="21732" y="145839"/>
                  </a:lnTo>
                  <a:lnTo>
                    <a:pt x="18679" y="93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300"/>
            <p:cNvSpPr/>
            <p:nvPr>
              <p:custDataLst>
                <p:tags r:id="rId133"/>
              </p:custDataLst>
            </p:nvPr>
          </p:nvSpPr>
          <p:spPr>
            <a:xfrm>
              <a:off x="8877300" y="3746500"/>
              <a:ext cx="97256" cy="304801"/>
            </a:xfrm>
            <a:custGeom>
              <a:avLst/>
              <a:gdLst/>
              <a:ahLst/>
              <a:cxnLst/>
              <a:rect l="0" t="0" r="0" b="0"/>
              <a:pathLst>
                <a:path w="97256" h="304801">
                  <a:moveTo>
                    <a:pt x="50800" y="0"/>
                  </a:moveTo>
                  <a:lnTo>
                    <a:pt x="50800" y="0"/>
                  </a:lnTo>
                  <a:lnTo>
                    <a:pt x="57541" y="0"/>
                  </a:lnTo>
                  <a:lnTo>
                    <a:pt x="66496" y="7526"/>
                  </a:lnTo>
                  <a:lnTo>
                    <a:pt x="76121" y="20278"/>
                  </a:lnTo>
                  <a:lnTo>
                    <a:pt x="85505" y="46852"/>
                  </a:lnTo>
                  <a:lnTo>
                    <a:pt x="92755" y="91964"/>
                  </a:lnTo>
                  <a:lnTo>
                    <a:pt x="97255" y="137237"/>
                  </a:lnTo>
                  <a:lnTo>
                    <a:pt x="91297" y="179814"/>
                  </a:lnTo>
                  <a:lnTo>
                    <a:pt x="76960" y="226202"/>
                  </a:lnTo>
                  <a:lnTo>
                    <a:pt x="54321" y="26544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811"/>
          <p:cNvGrpSpPr/>
          <p:nvPr/>
        </p:nvGrpSpPr>
        <p:grpSpPr>
          <a:xfrm>
            <a:off x="1849971" y="4362450"/>
            <a:ext cx="892968" cy="420604"/>
            <a:chOff x="1849971" y="4362450"/>
            <a:chExt cx="892968" cy="420604"/>
          </a:xfrm>
        </p:grpSpPr>
        <p:sp>
          <p:nvSpPr>
            <p:cNvPr id="131" name="SMARTInkShape-4301"/>
            <p:cNvSpPr/>
            <p:nvPr>
              <p:custDataLst>
                <p:tags r:id="rId123"/>
              </p:custDataLst>
            </p:nvPr>
          </p:nvSpPr>
          <p:spPr>
            <a:xfrm>
              <a:off x="1849971" y="4432669"/>
              <a:ext cx="150280" cy="318089"/>
            </a:xfrm>
            <a:custGeom>
              <a:avLst/>
              <a:gdLst/>
              <a:ahLst/>
              <a:cxnLst/>
              <a:rect l="0" t="0" r="0" b="0"/>
              <a:pathLst>
                <a:path w="150280" h="318089">
                  <a:moveTo>
                    <a:pt x="150279" y="25031"/>
                  </a:moveTo>
                  <a:lnTo>
                    <a:pt x="150279" y="25031"/>
                  </a:lnTo>
                  <a:lnTo>
                    <a:pt x="150279" y="16192"/>
                  </a:lnTo>
                  <a:lnTo>
                    <a:pt x="148868" y="14199"/>
                  </a:lnTo>
                  <a:lnTo>
                    <a:pt x="132602" y="3832"/>
                  </a:lnTo>
                  <a:lnTo>
                    <a:pt x="96946" y="0"/>
                  </a:lnTo>
                  <a:lnTo>
                    <a:pt x="72936" y="6482"/>
                  </a:lnTo>
                  <a:lnTo>
                    <a:pt x="50222" y="20711"/>
                  </a:lnTo>
                  <a:lnTo>
                    <a:pt x="26715" y="48445"/>
                  </a:lnTo>
                  <a:lnTo>
                    <a:pt x="8618" y="83474"/>
                  </a:lnTo>
                  <a:lnTo>
                    <a:pt x="0" y="128167"/>
                  </a:lnTo>
                  <a:lnTo>
                    <a:pt x="179" y="174729"/>
                  </a:lnTo>
                  <a:lnTo>
                    <a:pt x="6800" y="220955"/>
                  </a:lnTo>
                  <a:lnTo>
                    <a:pt x="10538" y="265285"/>
                  </a:lnTo>
                  <a:lnTo>
                    <a:pt x="17686" y="308720"/>
                  </a:lnTo>
                  <a:lnTo>
                    <a:pt x="23380" y="316450"/>
                  </a:lnTo>
                  <a:lnTo>
                    <a:pt x="27580" y="318088"/>
                  </a:lnTo>
                  <a:lnTo>
                    <a:pt x="37891" y="318027"/>
                  </a:lnTo>
                  <a:lnTo>
                    <a:pt x="83085" y="302904"/>
                  </a:lnTo>
                  <a:lnTo>
                    <a:pt x="150279" y="27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302"/>
            <p:cNvSpPr/>
            <p:nvPr>
              <p:custDataLst>
                <p:tags r:id="rId124"/>
              </p:custDataLst>
            </p:nvPr>
          </p:nvSpPr>
          <p:spPr>
            <a:xfrm>
              <a:off x="1860053" y="4603750"/>
              <a:ext cx="178298" cy="38101"/>
            </a:xfrm>
            <a:custGeom>
              <a:avLst/>
              <a:gdLst/>
              <a:ahLst/>
              <a:cxnLst/>
              <a:rect l="0" t="0" r="0" b="0"/>
              <a:pathLst>
                <a:path w="178298" h="38101">
                  <a:moveTo>
                    <a:pt x="13197" y="38100"/>
                  </a:moveTo>
                  <a:lnTo>
                    <a:pt x="13197" y="38100"/>
                  </a:lnTo>
                  <a:lnTo>
                    <a:pt x="0" y="38100"/>
                  </a:lnTo>
                  <a:lnTo>
                    <a:pt x="166" y="38100"/>
                  </a:lnTo>
                  <a:lnTo>
                    <a:pt x="37491" y="31192"/>
                  </a:lnTo>
                  <a:lnTo>
                    <a:pt x="82719" y="23353"/>
                  </a:lnTo>
                  <a:lnTo>
                    <a:pt x="121755" y="13975"/>
                  </a:lnTo>
                  <a:lnTo>
                    <a:pt x="178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303"/>
            <p:cNvSpPr/>
            <p:nvPr>
              <p:custDataLst>
                <p:tags r:id="rId125"/>
              </p:custDataLst>
            </p:nvPr>
          </p:nvSpPr>
          <p:spPr>
            <a:xfrm>
              <a:off x="2192235" y="4362450"/>
              <a:ext cx="189016" cy="411789"/>
            </a:xfrm>
            <a:custGeom>
              <a:avLst/>
              <a:gdLst/>
              <a:ahLst/>
              <a:cxnLst/>
              <a:rect l="0" t="0" r="0" b="0"/>
              <a:pathLst>
                <a:path w="189016" h="411789">
                  <a:moveTo>
                    <a:pt x="189015" y="0"/>
                  </a:moveTo>
                  <a:lnTo>
                    <a:pt x="189015" y="0"/>
                  </a:lnTo>
                  <a:lnTo>
                    <a:pt x="144202" y="0"/>
                  </a:lnTo>
                  <a:lnTo>
                    <a:pt x="98789" y="5775"/>
                  </a:lnTo>
                  <a:lnTo>
                    <a:pt x="56579" y="17891"/>
                  </a:lnTo>
                  <a:lnTo>
                    <a:pt x="38767" y="26938"/>
                  </a:lnTo>
                  <a:lnTo>
                    <a:pt x="23477" y="39266"/>
                  </a:lnTo>
                  <a:lnTo>
                    <a:pt x="20193" y="47790"/>
                  </a:lnTo>
                  <a:lnTo>
                    <a:pt x="18616" y="83121"/>
                  </a:lnTo>
                  <a:lnTo>
                    <a:pt x="23078" y="130498"/>
                  </a:lnTo>
                  <a:lnTo>
                    <a:pt x="24455" y="173396"/>
                  </a:lnTo>
                  <a:lnTo>
                    <a:pt x="27027" y="216990"/>
                  </a:lnTo>
                  <a:lnTo>
                    <a:pt x="24530" y="260095"/>
                  </a:lnTo>
                  <a:lnTo>
                    <a:pt x="22114" y="306857"/>
                  </a:lnTo>
                  <a:lnTo>
                    <a:pt x="11722" y="354281"/>
                  </a:lnTo>
                  <a:lnTo>
                    <a:pt x="0" y="401798"/>
                  </a:lnTo>
                  <a:lnTo>
                    <a:pt x="210" y="405449"/>
                  </a:lnTo>
                  <a:lnTo>
                    <a:pt x="1056" y="407882"/>
                  </a:lnTo>
                  <a:lnTo>
                    <a:pt x="2326" y="409505"/>
                  </a:lnTo>
                  <a:lnTo>
                    <a:pt x="9381" y="411307"/>
                  </a:lnTo>
                  <a:lnTo>
                    <a:pt x="14226" y="411788"/>
                  </a:lnTo>
                  <a:lnTo>
                    <a:pt x="51713" y="398057"/>
                  </a:lnTo>
                  <a:lnTo>
                    <a:pt x="94272" y="376783"/>
                  </a:lnTo>
                  <a:lnTo>
                    <a:pt x="11916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304"/>
            <p:cNvSpPr/>
            <p:nvPr>
              <p:custDataLst>
                <p:tags r:id="rId126"/>
              </p:custDataLst>
            </p:nvPr>
          </p:nvSpPr>
          <p:spPr>
            <a:xfrm>
              <a:off x="2401183" y="4491477"/>
              <a:ext cx="107068" cy="86874"/>
            </a:xfrm>
            <a:custGeom>
              <a:avLst/>
              <a:gdLst/>
              <a:ahLst/>
              <a:cxnLst/>
              <a:rect l="0" t="0" r="0" b="0"/>
              <a:pathLst>
                <a:path w="107068" h="86874">
                  <a:moveTo>
                    <a:pt x="5467" y="17023"/>
                  </a:moveTo>
                  <a:lnTo>
                    <a:pt x="5467" y="17023"/>
                  </a:lnTo>
                  <a:lnTo>
                    <a:pt x="5467" y="13652"/>
                  </a:lnTo>
                  <a:lnTo>
                    <a:pt x="0" y="0"/>
                  </a:lnTo>
                  <a:lnTo>
                    <a:pt x="43299" y="42185"/>
                  </a:lnTo>
                  <a:lnTo>
                    <a:pt x="79273" y="76720"/>
                  </a:lnTo>
                  <a:lnTo>
                    <a:pt x="107067" y="86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305"/>
            <p:cNvSpPr/>
            <p:nvPr>
              <p:custDataLst>
                <p:tags r:id="rId127"/>
              </p:custDataLst>
            </p:nvPr>
          </p:nvSpPr>
          <p:spPr>
            <a:xfrm>
              <a:off x="2521208" y="4483516"/>
              <a:ext cx="69254" cy="215485"/>
            </a:xfrm>
            <a:custGeom>
              <a:avLst/>
              <a:gdLst/>
              <a:ahLst/>
              <a:cxnLst/>
              <a:rect l="0" t="0" r="0" b="0"/>
              <a:pathLst>
                <a:path w="69254" h="215485">
                  <a:moveTo>
                    <a:pt x="56892" y="18634"/>
                  </a:moveTo>
                  <a:lnTo>
                    <a:pt x="56892" y="18634"/>
                  </a:lnTo>
                  <a:lnTo>
                    <a:pt x="69253" y="0"/>
                  </a:lnTo>
                  <a:lnTo>
                    <a:pt x="59386" y="5441"/>
                  </a:lnTo>
                  <a:lnTo>
                    <a:pt x="18352" y="47923"/>
                  </a:lnTo>
                  <a:lnTo>
                    <a:pt x="6354" y="72076"/>
                  </a:lnTo>
                  <a:lnTo>
                    <a:pt x="1048" y="102568"/>
                  </a:lnTo>
                  <a:lnTo>
                    <a:pt x="0" y="143399"/>
                  </a:lnTo>
                  <a:lnTo>
                    <a:pt x="1646" y="187449"/>
                  </a:lnTo>
                  <a:lnTo>
                    <a:pt x="6092" y="215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306"/>
            <p:cNvSpPr/>
            <p:nvPr>
              <p:custDataLst>
                <p:tags r:id="rId128"/>
              </p:custDataLst>
            </p:nvPr>
          </p:nvSpPr>
          <p:spPr>
            <a:xfrm>
              <a:off x="2616200" y="4388416"/>
              <a:ext cx="126739" cy="394638"/>
            </a:xfrm>
            <a:custGeom>
              <a:avLst/>
              <a:gdLst/>
              <a:ahLst/>
              <a:cxnLst/>
              <a:rect l="0" t="0" r="0" b="0"/>
              <a:pathLst>
                <a:path w="126739" h="394638">
                  <a:moveTo>
                    <a:pt x="19050" y="37534"/>
                  </a:moveTo>
                  <a:lnTo>
                    <a:pt x="19050" y="37534"/>
                  </a:lnTo>
                  <a:lnTo>
                    <a:pt x="19050" y="25325"/>
                  </a:lnTo>
                  <a:lnTo>
                    <a:pt x="20461" y="22339"/>
                  </a:lnTo>
                  <a:lnTo>
                    <a:pt x="36348" y="8053"/>
                  </a:lnTo>
                  <a:lnTo>
                    <a:pt x="43436" y="3735"/>
                  </a:lnTo>
                  <a:lnTo>
                    <a:pt x="75579" y="0"/>
                  </a:lnTo>
                  <a:lnTo>
                    <a:pt x="87213" y="391"/>
                  </a:lnTo>
                  <a:lnTo>
                    <a:pt x="94735" y="2917"/>
                  </a:lnTo>
                  <a:lnTo>
                    <a:pt x="106308" y="15047"/>
                  </a:lnTo>
                  <a:lnTo>
                    <a:pt x="115303" y="35418"/>
                  </a:lnTo>
                  <a:lnTo>
                    <a:pt x="119594" y="82089"/>
                  </a:lnTo>
                  <a:lnTo>
                    <a:pt x="120337" y="120115"/>
                  </a:lnTo>
                  <a:lnTo>
                    <a:pt x="120588" y="165246"/>
                  </a:lnTo>
                  <a:lnTo>
                    <a:pt x="120638" y="208654"/>
                  </a:lnTo>
                  <a:lnTo>
                    <a:pt x="120648" y="246626"/>
                  </a:lnTo>
                  <a:lnTo>
                    <a:pt x="121355" y="281285"/>
                  </a:lnTo>
                  <a:lnTo>
                    <a:pt x="125014" y="320404"/>
                  </a:lnTo>
                  <a:lnTo>
                    <a:pt x="126738" y="362172"/>
                  </a:lnTo>
                  <a:lnTo>
                    <a:pt x="123121" y="374434"/>
                  </a:lnTo>
                  <a:lnTo>
                    <a:pt x="120180" y="380667"/>
                  </a:lnTo>
                  <a:lnTo>
                    <a:pt x="111269" y="389475"/>
                  </a:lnTo>
                  <a:lnTo>
                    <a:pt x="105929" y="392811"/>
                  </a:lnTo>
                  <a:lnTo>
                    <a:pt x="88708" y="394637"/>
                  </a:lnTo>
                  <a:lnTo>
                    <a:pt x="57093" y="389816"/>
                  </a:lnTo>
                  <a:lnTo>
                    <a:pt x="31028" y="379451"/>
                  </a:lnTo>
                  <a:lnTo>
                    <a:pt x="0" y="355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4307"/>
          <p:cNvSpPr/>
          <p:nvPr>
            <p:custDataLst>
              <p:tags r:id="rId4"/>
            </p:custDataLst>
          </p:nvPr>
        </p:nvSpPr>
        <p:spPr>
          <a:xfrm>
            <a:off x="977900" y="1397000"/>
            <a:ext cx="4705351" cy="138739"/>
          </a:xfrm>
          <a:custGeom>
            <a:avLst/>
            <a:gdLst/>
            <a:ahLst/>
            <a:cxnLst/>
            <a:rect l="0" t="0" r="0" b="0"/>
            <a:pathLst>
              <a:path w="4705351" h="138739">
                <a:moveTo>
                  <a:pt x="0" y="0"/>
                </a:moveTo>
                <a:lnTo>
                  <a:pt x="0" y="0"/>
                </a:lnTo>
                <a:lnTo>
                  <a:pt x="45626" y="15209"/>
                </a:lnTo>
                <a:lnTo>
                  <a:pt x="79545" y="26515"/>
                </a:lnTo>
                <a:lnTo>
                  <a:pt x="120857" y="41409"/>
                </a:lnTo>
                <a:lnTo>
                  <a:pt x="158811" y="51389"/>
                </a:lnTo>
                <a:lnTo>
                  <a:pt x="196868" y="58814"/>
                </a:lnTo>
                <a:lnTo>
                  <a:pt x="238326" y="68854"/>
                </a:lnTo>
                <a:lnTo>
                  <a:pt x="285261" y="77394"/>
                </a:lnTo>
                <a:lnTo>
                  <a:pt x="320105" y="82140"/>
                </a:lnTo>
                <a:lnTo>
                  <a:pt x="357463" y="86601"/>
                </a:lnTo>
                <a:lnTo>
                  <a:pt x="397586" y="90936"/>
                </a:lnTo>
                <a:lnTo>
                  <a:pt x="440817" y="93333"/>
                </a:lnTo>
                <a:lnTo>
                  <a:pt x="487313" y="95103"/>
                </a:lnTo>
                <a:lnTo>
                  <a:pt x="512553" y="96563"/>
                </a:lnTo>
                <a:lnTo>
                  <a:pt x="538552" y="98242"/>
                </a:lnTo>
                <a:lnTo>
                  <a:pt x="565057" y="99362"/>
                </a:lnTo>
                <a:lnTo>
                  <a:pt x="591899" y="100108"/>
                </a:lnTo>
                <a:lnTo>
                  <a:pt x="618966" y="100605"/>
                </a:lnTo>
                <a:lnTo>
                  <a:pt x="647594" y="100937"/>
                </a:lnTo>
                <a:lnTo>
                  <a:pt x="677263" y="101158"/>
                </a:lnTo>
                <a:lnTo>
                  <a:pt x="707625" y="101305"/>
                </a:lnTo>
                <a:lnTo>
                  <a:pt x="739156" y="102109"/>
                </a:lnTo>
                <a:lnTo>
                  <a:pt x="771465" y="103350"/>
                </a:lnTo>
                <a:lnTo>
                  <a:pt x="804293" y="104883"/>
                </a:lnTo>
                <a:lnTo>
                  <a:pt x="837468" y="105906"/>
                </a:lnTo>
                <a:lnTo>
                  <a:pt x="870873" y="106587"/>
                </a:lnTo>
                <a:lnTo>
                  <a:pt x="904432" y="107041"/>
                </a:lnTo>
                <a:lnTo>
                  <a:pt x="938094" y="107344"/>
                </a:lnTo>
                <a:lnTo>
                  <a:pt x="971823" y="107546"/>
                </a:lnTo>
                <a:lnTo>
                  <a:pt x="1005599" y="107681"/>
                </a:lnTo>
                <a:lnTo>
                  <a:pt x="1040816" y="107771"/>
                </a:lnTo>
                <a:lnTo>
                  <a:pt x="1076994" y="107830"/>
                </a:lnTo>
                <a:lnTo>
                  <a:pt x="1113812" y="107870"/>
                </a:lnTo>
                <a:lnTo>
                  <a:pt x="1151058" y="107897"/>
                </a:lnTo>
                <a:lnTo>
                  <a:pt x="1188589" y="107915"/>
                </a:lnTo>
                <a:lnTo>
                  <a:pt x="1226309" y="107926"/>
                </a:lnTo>
                <a:lnTo>
                  <a:pt x="1263451" y="108639"/>
                </a:lnTo>
                <a:lnTo>
                  <a:pt x="1300206" y="109821"/>
                </a:lnTo>
                <a:lnTo>
                  <a:pt x="1336704" y="111314"/>
                </a:lnTo>
                <a:lnTo>
                  <a:pt x="1373736" y="112309"/>
                </a:lnTo>
                <a:lnTo>
                  <a:pt x="1411124" y="112973"/>
                </a:lnTo>
                <a:lnTo>
                  <a:pt x="1448749" y="113415"/>
                </a:lnTo>
                <a:lnTo>
                  <a:pt x="1487238" y="113710"/>
                </a:lnTo>
                <a:lnTo>
                  <a:pt x="1526304" y="113907"/>
                </a:lnTo>
                <a:lnTo>
                  <a:pt x="1565752" y="114038"/>
                </a:lnTo>
                <a:lnTo>
                  <a:pt x="1606163" y="114831"/>
                </a:lnTo>
                <a:lnTo>
                  <a:pt x="1647214" y="116065"/>
                </a:lnTo>
                <a:lnTo>
                  <a:pt x="1688693" y="117593"/>
                </a:lnTo>
                <a:lnTo>
                  <a:pt x="1730456" y="118612"/>
                </a:lnTo>
                <a:lnTo>
                  <a:pt x="1772410" y="119292"/>
                </a:lnTo>
                <a:lnTo>
                  <a:pt x="1814490" y="119744"/>
                </a:lnTo>
                <a:lnTo>
                  <a:pt x="1856654" y="120046"/>
                </a:lnTo>
                <a:lnTo>
                  <a:pt x="1898875" y="120247"/>
                </a:lnTo>
                <a:lnTo>
                  <a:pt x="1941133" y="120382"/>
                </a:lnTo>
                <a:lnTo>
                  <a:pt x="1983417" y="121177"/>
                </a:lnTo>
                <a:lnTo>
                  <a:pt x="2025717" y="122412"/>
                </a:lnTo>
                <a:lnTo>
                  <a:pt x="2068028" y="123941"/>
                </a:lnTo>
                <a:lnTo>
                  <a:pt x="2111052" y="124961"/>
                </a:lnTo>
                <a:lnTo>
                  <a:pt x="2154551" y="125641"/>
                </a:lnTo>
                <a:lnTo>
                  <a:pt x="2198367" y="126094"/>
                </a:lnTo>
                <a:lnTo>
                  <a:pt x="2243101" y="126396"/>
                </a:lnTo>
                <a:lnTo>
                  <a:pt x="2288445" y="126597"/>
                </a:lnTo>
                <a:lnTo>
                  <a:pt x="2334197" y="126731"/>
                </a:lnTo>
                <a:lnTo>
                  <a:pt x="2380220" y="127527"/>
                </a:lnTo>
                <a:lnTo>
                  <a:pt x="2426424" y="128762"/>
                </a:lnTo>
                <a:lnTo>
                  <a:pt x="2472749" y="130291"/>
                </a:lnTo>
                <a:lnTo>
                  <a:pt x="2519861" y="131311"/>
                </a:lnTo>
                <a:lnTo>
                  <a:pt x="2567496" y="131991"/>
                </a:lnTo>
                <a:lnTo>
                  <a:pt x="2615481" y="132444"/>
                </a:lnTo>
                <a:lnTo>
                  <a:pt x="2663698" y="133451"/>
                </a:lnTo>
                <a:lnTo>
                  <a:pt x="2712071" y="134829"/>
                </a:lnTo>
                <a:lnTo>
                  <a:pt x="2760547" y="136453"/>
                </a:lnTo>
                <a:lnTo>
                  <a:pt x="2809798" y="137535"/>
                </a:lnTo>
                <a:lnTo>
                  <a:pt x="2859565" y="138257"/>
                </a:lnTo>
                <a:lnTo>
                  <a:pt x="2909677" y="138738"/>
                </a:lnTo>
                <a:lnTo>
                  <a:pt x="2959312" y="138353"/>
                </a:lnTo>
                <a:lnTo>
                  <a:pt x="3008630" y="137391"/>
                </a:lnTo>
                <a:lnTo>
                  <a:pt x="3057737" y="136044"/>
                </a:lnTo>
                <a:lnTo>
                  <a:pt x="3106703" y="135146"/>
                </a:lnTo>
                <a:lnTo>
                  <a:pt x="3155574" y="134547"/>
                </a:lnTo>
                <a:lnTo>
                  <a:pt x="3204382" y="134148"/>
                </a:lnTo>
                <a:lnTo>
                  <a:pt x="3253149" y="133882"/>
                </a:lnTo>
                <a:lnTo>
                  <a:pt x="3301889" y="133705"/>
                </a:lnTo>
                <a:lnTo>
                  <a:pt x="3350609" y="133587"/>
                </a:lnTo>
                <a:lnTo>
                  <a:pt x="3398612" y="133508"/>
                </a:lnTo>
                <a:lnTo>
                  <a:pt x="3446135" y="133455"/>
                </a:lnTo>
                <a:lnTo>
                  <a:pt x="3493340" y="133420"/>
                </a:lnTo>
                <a:lnTo>
                  <a:pt x="3541038" y="133397"/>
                </a:lnTo>
                <a:lnTo>
                  <a:pt x="3589064" y="133381"/>
                </a:lnTo>
                <a:lnTo>
                  <a:pt x="3637309" y="133371"/>
                </a:lnTo>
                <a:lnTo>
                  <a:pt x="3684995" y="132658"/>
                </a:lnTo>
                <a:lnTo>
                  <a:pt x="3732308" y="131478"/>
                </a:lnTo>
                <a:lnTo>
                  <a:pt x="3779372" y="129985"/>
                </a:lnTo>
                <a:lnTo>
                  <a:pt x="3824859" y="128990"/>
                </a:lnTo>
                <a:lnTo>
                  <a:pt x="3869295" y="128327"/>
                </a:lnTo>
                <a:lnTo>
                  <a:pt x="3913030" y="127885"/>
                </a:lnTo>
                <a:lnTo>
                  <a:pt x="3954887" y="127590"/>
                </a:lnTo>
                <a:lnTo>
                  <a:pt x="3995492" y="127393"/>
                </a:lnTo>
                <a:lnTo>
                  <a:pt x="4035261" y="127262"/>
                </a:lnTo>
                <a:lnTo>
                  <a:pt x="4075179" y="127175"/>
                </a:lnTo>
                <a:lnTo>
                  <a:pt x="4115197" y="127117"/>
                </a:lnTo>
                <a:lnTo>
                  <a:pt x="4155281" y="127078"/>
                </a:lnTo>
                <a:lnTo>
                  <a:pt x="4194704" y="127052"/>
                </a:lnTo>
                <a:lnTo>
                  <a:pt x="4233687" y="127035"/>
                </a:lnTo>
                <a:lnTo>
                  <a:pt x="4272374" y="127023"/>
                </a:lnTo>
                <a:lnTo>
                  <a:pt x="4309455" y="127015"/>
                </a:lnTo>
                <a:lnTo>
                  <a:pt x="4345465" y="127010"/>
                </a:lnTo>
                <a:lnTo>
                  <a:pt x="4380759" y="127007"/>
                </a:lnTo>
                <a:lnTo>
                  <a:pt x="4413462" y="127005"/>
                </a:lnTo>
                <a:lnTo>
                  <a:pt x="4444436" y="127003"/>
                </a:lnTo>
                <a:lnTo>
                  <a:pt x="4474257" y="127002"/>
                </a:lnTo>
                <a:lnTo>
                  <a:pt x="4502605" y="127001"/>
                </a:lnTo>
                <a:lnTo>
                  <a:pt x="4529970" y="127001"/>
                </a:lnTo>
                <a:lnTo>
                  <a:pt x="4556680" y="127001"/>
                </a:lnTo>
                <a:lnTo>
                  <a:pt x="4599529" y="123237"/>
                </a:lnTo>
                <a:lnTo>
                  <a:pt x="4635740" y="118272"/>
                </a:lnTo>
                <a:lnTo>
                  <a:pt x="4682216" y="115477"/>
                </a:lnTo>
                <a:lnTo>
                  <a:pt x="4705350" y="114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813"/>
          <p:cNvGrpSpPr/>
          <p:nvPr/>
        </p:nvGrpSpPr>
        <p:grpSpPr>
          <a:xfrm>
            <a:off x="3128323" y="4603750"/>
            <a:ext cx="186378" cy="119536"/>
            <a:chOff x="3128323" y="4603750"/>
            <a:chExt cx="186378" cy="119536"/>
          </a:xfrm>
        </p:grpSpPr>
        <p:sp>
          <p:nvSpPr>
            <p:cNvPr id="139" name="SMARTInkShape-4308"/>
            <p:cNvSpPr/>
            <p:nvPr>
              <p:custDataLst>
                <p:tags r:id="rId121"/>
              </p:custDataLst>
            </p:nvPr>
          </p:nvSpPr>
          <p:spPr>
            <a:xfrm>
              <a:off x="3128323" y="4603750"/>
              <a:ext cx="154628" cy="25401"/>
            </a:xfrm>
            <a:custGeom>
              <a:avLst/>
              <a:gdLst/>
              <a:ahLst/>
              <a:cxnLst/>
              <a:rect l="0" t="0" r="0" b="0"/>
              <a:pathLst>
                <a:path w="154628" h="25401">
                  <a:moveTo>
                    <a:pt x="14927" y="0"/>
                  </a:moveTo>
                  <a:lnTo>
                    <a:pt x="14927" y="0"/>
                  </a:lnTo>
                  <a:lnTo>
                    <a:pt x="4096" y="10126"/>
                  </a:lnTo>
                  <a:lnTo>
                    <a:pt x="0" y="11555"/>
                  </a:lnTo>
                  <a:lnTo>
                    <a:pt x="37" y="11937"/>
                  </a:lnTo>
                  <a:lnTo>
                    <a:pt x="41418" y="12670"/>
                  </a:lnTo>
                  <a:lnTo>
                    <a:pt x="81883" y="12694"/>
                  </a:lnTo>
                  <a:lnTo>
                    <a:pt x="128898" y="12699"/>
                  </a:lnTo>
                  <a:lnTo>
                    <a:pt x="15462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309"/>
            <p:cNvSpPr/>
            <p:nvPr>
              <p:custDataLst>
                <p:tags r:id="rId122"/>
              </p:custDataLst>
            </p:nvPr>
          </p:nvSpPr>
          <p:spPr>
            <a:xfrm>
              <a:off x="3136602" y="4699000"/>
              <a:ext cx="178099" cy="24286"/>
            </a:xfrm>
            <a:custGeom>
              <a:avLst/>
              <a:gdLst/>
              <a:ahLst/>
              <a:cxnLst/>
              <a:rect l="0" t="0" r="0" b="0"/>
              <a:pathLst>
                <a:path w="178099" h="24286">
                  <a:moveTo>
                    <a:pt x="44748" y="0"/>
                  </a:moveTo>
                  <a:lnTo>
                    <a:pt x="44748" y="0"/>
                  </a:lnTo>
                  <a:lnTo>
                    <a:pt x="15855" y="15078"/>
                  </a:lnTo>
                  <a:lnTo>
                    <a:pt x="3026" y="19755"/>
                  </a:lnTo>
                  <a:lnTo>
                    <a:pt x="0" y="21636"/>
                  </a:lnTo>
                  <a:lnTo>
                    <a:pt x="805" y="22891"/>
                  </a:lnTo>
                  <a:lnTo>
                    <a:pt x="9225" y="24285"/>
                  </a:lnTo>
                  <a:lnTo>
                    <a:pt x="54433" y="20227"/>
                  </a:lnTo>
                  <a:lnTo>
                    <a:pt x="101945" y="18500"/>
                  </a:lnTo>
                  <a:lnTo>
                    <a:pt x="141967" y="12173"/>
                  </a:lnTo>
                  <a:lnTo>
                    <a:pt x="1780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814"/>
          <p:cNvGrpSpPr/>
          <p:nvPr/>
        </p:nvGrpSpPr>
        <p:grpSpPr>
          <a:xfrm>
            <a:off x="3668639" y="4495800"/>
            <a:ext cx="357262" cy="666751"/>
            <a:chOff x="3668639" y="4495800"/>
            <a:chExt cx="357262" cy="666751"/>
          </a:xfrm>
        </p:grpSpPr>
        <p:sp>
          <p:nvSpPr>
            <p:cNvPr id="142" name="SMARTInkShape-4310"/>
            <p:cNvSpPr/>
            <p:nvPr>
              <p:custDataLst>
                <p:tags r:id="rId118"/>
              </p:custDataLst>
            </p:nvPr>
          </p:nvSpPr>
          <p:spPr>
            <a:xfrm>
              <a:off x="3668639" y="4495800"/>
              <a:ext cx="357262" cy="334648"/>
            </a:xfrm>
            <a:custGeom>
              <a:avLst/>
              <a:gdLst/>
              <a:ahLst/>
              <a:cxnLst/>
              <a:rect l="0" t="0" r="0" b="0"/>
              <a:pathLst>
                <a:path w="357262" h="334648">
                  <a:moveTo>
                    <a:pt x="223911" y="0"/>
                  </a:moveTo>
                  <a:lnTo>
                    <a:pt x="223911" y="0"/>
                  </a:lnTo>
                  <a:lnTo>
                    <a:pt x="227282" y="0"/>
                  </a:lnTo>
                  <a:lnTo>
                    <a:pt x="228275" y="1411"/>
                  </a:lnTo>
                  <a:lnTo>
                    <a:pt x="230378" y="8728"/>
                  </a:lnTo>
                  <a:lnTo>
                    <a:pt x="231750" y="10052"/>
                  </a:lnTo>
                  <a:lnTo>
                    <a:pt x="236527" y="12654"/>
                  </a:lnTo>
                  <a:lnTo>
                    <a:pt x="193917" y="32471"/>
                  </a:lnTo>
                  <a:lnTo>
                    <a:pt x="152620" y="53012"/>
                  </a:lnTo>
                  <a:lnTo>
                    <a:pt x="106308" y="83395"/>
                  </a:lnTo>
                  <a:lnTo>
                    <a:pt x="59795" y="117782"/>
                  </a:lnTo>
                  <a:lnTo>
                    <a:pt x="42326" y="132108"/>
                  </a:lnTo>
                  <a:lnTo>
                    <a:pt x="37373" y="141970"/>
                  </a:lnTo>
                  <a:lnTo>
                    <a:pt x="36052" y="147563"/>
                  </a:lnTo>
                  <a:lnTo>
                    <a:pt x="38700" y="151998"/>
                  </a:lnTo>
                  <a:lnTo>
                    <a:pt x="51048" y="158807"/>
                  </a:lnTo>
                  <a:lnTo>
                    <a:pt x="85474" y="168221"/>
                  </a:lnTo>
                  <a:lnTo>
                    <a:pt x="125115" y="170493"/>
                  </a:lnTo>
                  <a:lnTo>
                    <a:pt x="165224" y="173142"/>
                  </a:lnTo>
                  <a:lnTo>
                    <a:pt x="180189" y="176436"/>
                  </a:lnTo>
                  <a:lnTo>
                    <a:pt x="186840" y="180251"/>
                  </a:lnTo>
                  <a:lnTo>
                    <a:pt x="187908" y="182256"/>
                  </a:lnTo>
                  <a:lnTo>
                    <a:pt x="187915" y="184299"/>
                  </a:lnTo>
                  <a:lnTo>
                    <a:pt x="187213" y="186366"/>
                  </a:lnTo>
                  <a:lnTo>
                    <a:pt x="165104" y="204892"/>
                  </a:lnTo>
                  <a:lnTo>
                    <a:pt x="124043" y="231802"/>
                  </a:lnTo>
                  <a:lnTo>
                    <a:pt x="82045" y="255338"/>
                  </a:lnTo>
                  <a:lnTo>
                    <a:pt x="40509" y="282670"/>
                  </a:lnTo>
                  <a:lnTo>
                    <a:pt x="5862" y="307217"/>
                  </a:lnTo>
                  <a:lnTo>
                    <a:pt x="0" y="318574"/>
                  </a:lnTo>
                  <a:lnTo>
                    <a:pt x="2671" y="323155"/>
                  </a:lnTo>
                  <a:lnTo>
                    <a:pt x="16926" y="330126"/>
                  </a:lnTo>
                  <a:lnTo>
                    <a:pt x="52123" y="334647"/>
                  </a:lnTo>
                  <a:lnTo>
                    <a:pt x="83355" y="333823"/>
                  </a:lnTo>
                  <a:lnTo>
                    <a:pt x="129113" y="331273"/>
                  </a:lnTo>
                  <a:lnTo>
                    <a:pt x="174421" y="328636"/>
                  </a:lnTo>
                  <a:lnTo>
                    <a:pt x="211793" y="325272"/>
                  </a:lnTo>
                  <a:lnTo>
                    <a:pt x="249570" y="321424"/>
                  </a:lnTo>
                  <a:lnTo>
                    <a:pt x="283763" y="317363"/>
                  </a:lnTo>
                  <a:lnTo>
                    <a:pt x="329102" y="309006"/>
                  </a:lnTo>
                  <a:lnTo>
                    <a:pt x="35726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311"/>
            <p:cNvSpPr/>
            <p:nvPr>
              <p:custDataLst>
                <p:tags r:id="rId119"/>
              </p:custDataLst>
            </p:nvPr>
          </p:nvSpPr>
          <p:spPr>
            <a:xfrm>
              <a:off x="3816350" y="5067300"/>
              <a:ext cx="31751" cy="95251"/>
            </a:xfrm>
            <a:custGeom>
              <a:avLst/>
              <a:gdLst/>
              <a:ahLst/>
              <a:cxnLst/>
              <a:rect l="0" t="0" r="0" b="0"/>
              <a:pathLst>
                <a:path w="3175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761" y="6480"/>
                  </a:lnTo>
                  <a:lnTo>
                    <a:pt x="8197" y="48592"/>
                  </a:lnTo>
                  <a:lnTo>
                    <a:pt x="13518" y="81998"/>
                  </a:lnTo>
                  <a:lnTo>
                    <a:pt x="19178" y="88890"/>
                  </a:lnTo>
                  <a:lnTo>
                    <a:pt x="317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312"/>
            <p:cNvSpPr/>
            <p:nvPr>
              <p:custDataLst>
                <p:tags r:id="rId120"/>
              </p:custDataLst>
            </p:nvPr>
          </p:nvSpPr>
          <p:spPr>
            <a:xfrm>
              <a:off x="3810203" y="4950738"/>
              <a:ext cx="41740" cy="26419"/>
            </a:xfrm>
            <a:custGeom>
              <a:avLst/>
              <a:gdLst/>
              <a:ahLst/>
              <a:cxnLst/>
              <a:rect l="0" t="0" r="0" b="0"/>
              <a:pathLst>
                <a:path w="41740" h="26419">
                  <a:moveTo>
                    <a:pt x="31547" y="8612"/>
                  </a:moveTo>
                  <a:lnTo>
                    <a:pt x="31547" y="8612"/>
                  </a:lnTo>
                  <a:lnTo>
                    <a:pt x="26080" y="3145"/>
                  </a:lnTo>
                  <a:lnTo>
                    <a:pt x="18717" y="2524"/>
                  </a:lnTo>
                  <a:lnTo>
                    <a:pt x="7598" y="5711"/>
                  </a:lnTo>
                  <a:lnTo>
                    <a:pt x="4998" y="7383"/>
                  </a:lnTo>
                  <a:lnTo>
                    <a:pt x="2108" y="11123"/>
                  </a:lnTo>
                  <a:lnTo>
                    <a:pt x="482" y="17195"/>
                  </a:lnTo>
                  <a:lnTo>
                    <a:pt x="0" y="23463"/>
                  </a:lnTo>
                  <a:lnTo>
                    <a:pt x="1343" y="24863"/>
                  </a:lnTo>
                  <a:lnTo>
                    <a:pt x="6599" y="26418"/>
                  </a:lnTo>
                  <a:lnTo>
                    <a:pt x="20862" y="23922"/>
                  </a:lnTo>
                  <a:lnTo>
                    <a:pt x="35123" y="18714"/>
                  </a:lnTo>
                  <a:lnTo>
                    <a:pt x="38164" y="16052"/>
                  </a:lnTo>
                  <a:lnTo>
                    <a:pt x="41543" y="9332"/>
                  </a:lnTo>
                  <a:lnTo>
                    <a:pt x="41739" y="6269"/>
                  </a:lnTo>
                  <a:lnTo>
                    <a:pt x="40075" y="985"/>
                  </a:lnTo>
                  <a:lnTo>
                    <a:pt x="37232" y="0"/>
                  </a:lnTo>
                  <a:lnTo>
                    <a:pt x="28429" y="787"/>
                  </a:lnTo>
                  <a:lnTo>
                    <a:pt x="6147" y="8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815"/>
          <p:cNvGrpSpPr/>
          <p:nvPr/>
        </p:nvGrpSpPr>
        <p:grpSpPr>
          <a:xfrm>
            <a:off x="4267468" y="4381296"/>
            <a:ext cx="2044349" cy="495505"/>
            <a:chOff x="4267468" y="4381296"/>
            <a:chExt cx="2044349" cy="495505"/>
          </a:xfrm>
        </p:grpSpPr>
        <p:sp>
          <p:nvSpPr>
            <p:cNvPr id="146" name="SMARTInkShape-4313"/>
            <p:cNvSpPr/>
            <p:nvPr>
              <p:custDataLst>
                <p:tags r:id="rId105"/>
              </p:custDataLst>
            </p:nvPr>
          </p:nvSpPr>
          <p:spPr>
            <a:xfrm>
              <a:off x="4267468" y="4495800"/>
              <a:ext cx="158483" cy="334821"/>
            </a:xfrm>
            <a:custGeom>
              <a:avLst/>
              <a:gdLst/>
              <a:ahLst/>
              <a:cxnLst/>
              <a:rect l="0" t="0" r="0" b="0"/>
              <a:pathLst>
                <a:path w="158483" h="334821">
                  <a:moveTo>
                    <a:pt x="158482" y="0"/>
                  </a:moveTo>
                  <a:lnTo>
                    <a:pt x="158482" y="0"/>
                  </a:lnTo>
                  <a:lnTo>
                    <a:pt x="158482" y="6742"/>
                  </a:lnTo>
                  <a:lnTo>
                    <a:pt x="157776" y="8728"/>
                  </a:lnTo>
                  <a:lnTo>
                    <a:pt x="156600" y="10052"/>
                  </a:lnTo>
                  <a:lnTo>
                    <a:pt x="116299" y="30600"/>
                  </a:lnTo>
                  <a:lnTo>
                    <a:pt x="71971" y="54464"/>
                  </a:lnTo>
                  <a:lnTo>
                    <a:pt x="38147" y="84914"/>
                  </a:lnTo>
                  <a:lnTo>
                    <a:pt x="20756" y="110532"/>
                  </a:lnTo>
                  <a:lnTo>
                    <a:pt x="12604" y="129558"/>
                  </a:lnTo>
                  <a:lnTo>
                    <a:pt x="7370" y="170414"/>
                  </a:lnTo>
                  <a:lnTo>
                    <a:pt x="6336" y="215303"/>
                  </a:lnTo>
                  <a:lnTo>
                    <a:pt x="1768" y="260781"/>
                  </a:lnTo>
                  <a:lnTo>
                    <a:pt x="0" y="305048"/>
                  </a:lnTo>
                  <a:lnTo>
                    <a:pt x="3183" y="320552"/>
                  </a:lnTo>
                  <a:lnTo>
                    <a:pt x="8556" y="327793"/>
                  </a:lnTo>
                  <a:lnTo>
                    <a:pt x="15648" y="332658"/>
                  </a:lnTo>
                  <a:lnTo>
                    <a:pt x="23504" y="334820"/>
                  </a:lnTo>
                  <a:lnTo>
                    <a:pt x="64969" y="331296"/>
                  </a:lnTo>
                  <a:lnTo>
                    <a:pt x="95497" y="326761"/>
                  </a:lnTo>
                  <a:lnTo>
                    <a:pt x="114966" y="319499"/>
                  </a:lnTo>
                  <a:lnTo>
                    <a:pt x="145782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314"/>
            <p:cNvSpPr/>
            <p:nvPr>
              <p:custDataLst>
                <p:tags r:id="rId106"/>
              </p:custDataLst>
            </p:nvPr>
          </p:nvSpPr>
          <p:spPr>
            <a:xfrm>
              <a:off x="4288015" y="4660900"/>
              <a:ext cx="156986" cy="44451"/>
            </a:xfrm>
            <a:custGeom>
              <a:avLst/>
              <a:gdLst/>
              <a:ahLst/>
              <a:cxnLst/>
              <a:rect l="0" t="0" r="0" b="0"/>
              <a:pathLst>
                <a:path w="15698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0" y="44450"/>
                  </a:lnTo>
                  <a:lnTo>
                    <a:pt x="8871" y="37708"/>
                  </a:lnTo>
                  <a:lnTo>
                    <a:pt x="38018" y="27857"/>
                  </a:lnTo>
                  <a:lnTo>
                    <a:pt x="81614" y="19117"/>
                  </a:lnTo>
                  <a:lnTo>
                    <a:pt x="121557" y="10597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315"/>
            <p:cNvSpPr/>
            <p:nvPr>
              <p:custDataLst>
                <p:tags r:id="rId107"/>
              </p:custDataLst>
            </p:nvPr>
          </p:nvSpPr>
          <p:spPr>
            <a:xfrm>
              <a:off x="4617704" y="4445883"/>
              <a:ext cx="208297" cy="421633"/>
            </a:xfrm>
            <a:custGeom>
              <a:avLst/>
              <a:gdLst/>
              <a:ahLst/>
              <a:cxnLst/>
              <a:rect l="0" t="0" r="0" b="0"/>
              <a:pathLst>
                <a:path w="208297" h="421633">
                  <a:moveTo>
                    <a:pt x="208296" y="5467"/>
                  </a:moveTo>
                  <a:lnTo>
                    <a:pt x="208296" y="5467"/>
                  </a:lnTo>
                  <a:lnTo>
                    <a:pt x="204925" y="5467"/>
                  </a:lnTo>
                  <a:lnTo>
                    <a:pt x="187902" y="0"/>
                  </a:lnTo>
                  <a:lnTo>
                    <a:pt x="144611" y="8033"/>
                  </a:lnTo>
                  <a:lnTo>
                    <a:pt x="104258" y="25791"/>
                  </a:lnTo>
                  <a:lnTo>
                    <a:pt x="66286" y="59032"/>
                  </a:lnTo>
                  <a:lnTo>
                    <a:pt x="55603" y="82878"/>
                  </a:lnTo>
                  <a:lnTo>
                    <a:pt x="50037" y="124658"/>
                  </a:lnTo>
                  <a:lnTo>
                    <a:pt x="44831" y="167626"/>
                  </a:lnTo>
                  <a:lnTo>
                    <a:pt x="38820" y="206384"/>
                  </a:lnTo>
                  <a:lnTo>
                    <a:pt x="30467" y="249243"/>
                  </a:lnTo>
                  <a:lnTo>
                    <a:pt x="24137" y="285601"/>
                  </a:lnTo>
                  <a:lnTo>
                    <a:pt x="15678" y="325699"/>
                  </a:lnTo>
                  <a:lnTo>
                    <a:pt x="5096" y="370643"/>
                  </a:lnTo>
                  <a:lnTo>
                    <a:pt x="0" y="398550"/>
                  </a:lnTo>
                  <a:lnTo>
                    <a:pt x="2488" y="414663"/>
                  </a:lnTo>
                  <a:lnTo>
                    <a:pt x="5474" y="417964"/>
                  </a:lnTo>
                  <a:lnTo>
                    <a:pt x="14436" y="421632"/>
                  </a:lnTo>
                  <a:lnTo>
                    <a:pt x="52646" y="418918"/>
                  </a:lnTo>
                  <a:lnTo>
                    <a:pt x="99077" y="409706"/>
                  </a:lnTo>
                  <a:lnTo>
                    <a:pt x="144796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316"/>
            <p:cNvSpPr/>
            <p:nvPr>
              <p:custDataLst>
                <p:tags r:id="rId108"/>
              </p:custDataLst>
            </p:nvPr>
          </p:nvSpPr>
          <p:spPr>
            <a:xfrm>
              <a:off x="4898542" y="4533900"/>
              <a:ext cx="124309" cy="101601"/>
            </a:xfrm>
            <a:custGeom>
              <a:avLst/>
              <a:gdLst/>
              <a:ahLst/>
              <a:cxnLst/>
              <a:rect l="0" t="0" r="0" b="0"/>
              <a:pathLst>
                <a:path w="124309" h="1016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36828" y="48335"/>
                  </a:lnTo>
                  <a:lnTo>
                    <a:pt x="62319" y="70292"/>
                  </a:lnTo>
                  <a:lnTo>
                    <a:pt x="97121" y="94028"/>
                  </a:lnTo>
                  <a:lnTo>
                    <a:pt x="12430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317"/>
            <p:cNvSpPr/>
            <p:nvPr>
              <p:custDataLst>
                <p:tags r:id="rId109"/>
              </p:custDataLst>
            </p:nvPr>
          </p:nvSpPr>
          <p:spPr>
            <a:xfrm>
              <a:off x="5017043" y="4524828"/>
              <a:ext cx="94708" cy="250848"/>
            </a:xfrm>
            <a:custGeom>
              <a:avLst/>
              <a:gdLst/>
              <a:ahLst/>
              <a:cxnLst/>
              <a:rect l="0" t="0" r="0" b="0"/>
              <a:pathLst>
                <a:path w="94708" h="250848">
                  <a:moveTo>
                    <a:pt x="94707" y="21772"/>
                  </a:moveTo>
                  <a:lnTo>
                    <a:pt x="94707" y="21772"/>
                  </a:lnTo>
                  <a:lnTo>
                    <a:pt x="94707" y="15030"/>
                  </a:lnTo>
                  <a:lnTo>
                    <a:pt x="92825" y="9838"/>
                  </a:lnTo>
                  <a:lnTo>
                    <a:pt x="85869" y="757"/>
                  </a:lnTo>
                  <a:lnTo>
                    <a:pt x="83876" y="0"/>
                  </a:lnTo>
                  <a:lnTo>
                    <a:pt x="81842" y="202"/>
                  </a:lnTo>
                  <a:lnTo>
                    <a:pt x="66332" y="8165"/>
                  </a:lnTo>
                  <a:lnTo>
                    <a:pt x="42539" y="33185"/>
                  </a:lnTo>
                  <a:lnTo>
                    <a:pt x="16621" y="75830"/>
                  </a:lnTo>
                  <a:lnTo>
                    <a:pt x="3579" y="116803"/>
                  </a:lnTo>
                  <a:lnTo>
                    <a:pt x="0" y="160999"/>
                  </a:lnTo>
                  <a:lnTo>
                    <a:pt x="6436" y="203699"/>
                  </a:lnTo>
                  <a:lnTo>
                    <a:pt x="12640" y="250847"/>
                  </a:lnTo>
                  <a:lnTo>
                    <a:pt x="18507" y="250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318"/>
            <p:cNvSpPr/>
            <p:nvPr>
              <p:custDataLst>
                <p:tags r:id="rId110"/>
              </p:custDataLst>
            </p:nvPr>
          </p:nvSpPr>
          <p:spPr>
            <a:xfrm>
              <a:off x="5308600" y="4381296"/>
              <a:ext cx="31751" cy="495505"/>
            </a:xfrm>
            <a:custGeom>
              <a:avLst/>
              <a:gdLst/>
              <a:ahLst/>
              <a:cxnLst/>
              <a:rect l="0" t="0" r="0" b="0"/>
              <a:pathLst>
                <a:path w="31751" h="495505">
                  <a:moveTo>
                    <a:pt x="0" y="19254"/>
                  </a:moveTo>
                  <a:lnTo>
                    <a:pt x="0" y="19254"/>
                  </a:lnTo>
                  <a:lnTo>
                    <a:pt x="8838" y="10415"/>
                  </a:lnTo>
                  <a:lnTo>
                    <a:pt x="10984" y="4507"/>
                  </a:lnTo>
                  <a:lnTo>
                    <a:pt x="11937" y="0"/>
                  </a:lnTo>
                  <a:lnTo>
                    <a:pt x="12192" y="773"/>
                  </a:lnTo>
                  <a:lnTo>
                    <a:pt x="14537" y="43084"/>
                  </a:lnTo>
                  <a:lnTo>
                    <a:pt x="17712" y="90520"/>
                  </a:lnTo>
                  <a:lnTo>
                    <a:pt x="18455" y="125011"/>
                  </a:lnTo>
                  <a:lnTo>
                    <a:pt x="18786" y="163859"/>
                  </a:lnTo>
                  <a:lnTo>
                    <a:pt x="18971" y="208542"/>
                  </a:lnTo>
                  <a:lnTo>
                    <a:pt x="20896" y="242141"/>
                  </a:lnTo>
                  <a:lnTo>
                    <a:pt x="23398" y="277770"/>
                  </a:lnTo>
                  <a:lnTo>
                    <a:pt x="24806" y="323746"/>
                  </a:lnTo>
                  <a:lnTo>
                    <a:pt x="25136" y="358489"/>
                  </a:lnTo>
                  <a:lnTo>
                    <a:pt x="25282" y="393216"/>
                  </a:lnTo>
                  <a:lnTo>
                    <a:pt x="25365" y="435093"/>
                  </a:lnTo>
                  <a:lnTo>
                    <a:pt x="31750" y="495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319"/>
            <p:cNvSpPr/>
            <p:nvPr>
              <p:custDataLst>
                <p:tags r:id="rId111"/>
              </p:custDataLst>
            </p:nvPr>
          </p:nvSpPr>
          <p:spPr>
            <a:xfrm>
              <a:off x="5486400" y="4546600"/>
              <a:ext cx="171451" cy="215901"/>
            </a:xfrm>
            <a:custGeom>
              <a:avLst/>
              <a:gdLst/>
              <a:ahLst/>
              <a:cxnLst/>
              <a:rect l="0" t="0" r="0" b="0"/>
              <a:pathLst>
                <a:path w="171451" h="215901">
                  <a:moveTo>
                    <a:pt x="0" y="0"/>
                  </a:moveTo>
                  <a:lnTo>
                    <a:pt x="0" y="0"/>
                  </a:lnTo>
                  <a:lnTo>
                    <a:pt x="28130" y="18709"/>
                  </a:lnTo>
                  <a:lnTo>
                    <a:pt x="59375" y="58438"/>
                  </a:lnTo>
                  <a:lnTo>
                    <a:pt x="84872" y="98222"/>
                  </a:lnTo>
                  <a:lnTo>
                    <a:pt x="120119" y="144638"/>
                  </a:lnTo>
                  <a:lnTo>
                    <a:pt x="152330" y="189731"/>
                  </a:lnTo>
                  <a:lnTo>
                    <a:pt x="1714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320"/>
            <p:cNvSpPr/>
            <p:nvPr>
              <p:custDataLst>
                <p:tags r:id="rId112"/>
              </p:custDataLst>
            </p:nvPr>
          </p:nvSpPr>
          <p:spPr>
            <a:xfrm>
              <a:off x="5530850" y="4560706"/>
              <a:ext cx="165101" cy="214495"/>
            </a:xfrm>
            <a:custGeom>
              <a:avLst/>
              <a:gdLst/>
              <a:ahLst/>
              <a:cxnLst/>
              <a:rect l="0" t="0" r="0" b="0"/>
              <a:pathLst>
                <a:path w="165101" h="214495">
                  <a:moveTo>
                    <a:pt x="165100" y="17644"/>
                  </a:moveTo>
                  <a:lnTo>
                    <a:pt x="165100" y="17644"/>
                  </a:lnTo>
                  <a:lnTo>
                    <a:pt x="165100" y="3338"/>
                  </a:lnTo>
                  <a:lnTo>
                    <a:pt x="162983" y="1757"/>
                  </a:lnTo>
                  <a:lnTo>
                    <a:pt x="154987" y="0"/>
                  </a:lnTo>
                  <a:lnTo>
                    <a:pt x="150597" y="942"/>
                  </a:lnTo>
                  <a:lnTo>
                    <a:pt x="141956" y="5752"/>
                  </a:lnTo>
                  <a:lnTo>
                    <a:pt x="102123" y="51628"/>
                  </a:lnTo>
                  <a:lnTo>
                    <a:pt x="73064" y="90715"/>
                  </a:lnTo>
                  <a:lnTo>
                    <a:pt x="45084" y="130463"/>
                  </a:lnTo>
                  <a:lnTo>
                    <a:pt x="17340" y="173610"/>
                  </a:lnTo>
                  <a:lnTo>
                    <a:pt x="0" y="214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321"/>
            <p:cNvSpPr/>
            <p:nvPr>
              <p:custDataLst>
                <p:tags r:id="rId113"/>
              </p:custDataLst>
            </p:nvPr>
          </p:nvSpPr>
          <p:spPr>
            <a:xfrm>
              <a:off x="5797550" y="4673600"/>
              <a:ext cx="95251" cy="5958"/>
            </a:xfrm>
            <a:custGeom>
              <a:avLst/>
              <a:gdLst/>
              <a:ahLst/>
              <a:cxnLst/>
              <a:rect l="0" t="0" r="0" b="0"/>
              <a:pathLst>
                <a:path w="95251" h="5958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6088" y="5467"/>
                  </a:lnTo>
                  <a:lnTo>
                    <a:pt x="8115" y="5957"/>
                  </a:lnTo>
                  <a:lnTo>
                    <a:pt x="48716" y="443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322"/>
            <p:cNvSpPr/>
            <p:nvPr>
              <p:custDataLst>
                <p:tags r:id="rId114"/>
              </p:custDataLst>
            </p:nvPr>
          </p:nvSpPr>
          <p:spPr>
            <a:xfrm>
              <a:off x="5814118" y="4724400"/>
              <a:ext cx="116783" cy="23995"/>
            </a:xfrm>
            <a:custGeom>
              <a:avLst/>
              <a:gdLst/>
              <a:ahLst/>
              <a:cxnLst/>
              <a:rect l="0" t="0" r="0" b="0"/>
              <a:pathLst>
                <a:path w="116783" h="23995">
                  <a:moveTo>
                    <a:pt x="15182" y="6350"/>
                  </a:moveTo>
                  <a:lnTo>
                    <a:pt x="15182" y="6350"/>
                  </a:lnTo>
                  <a:lnTo>
                    <a:pt x="877" y="20656"/>
                  </a:lnTo>
                  <a:lnTo>
                    <a:pt x="0" y="22237"/>
                  </a:lnTo>
                  <a:lnTo>
                    <a:pt x="121" y="23291"/>
                  </a:lnTo>
                  <a:lnTo>
                    <a:pt x="908" y="23994"/>
                  </a:lnTo>
                  <a:lnTo>
                    <a:pt x="37705" y="14487"/>
                  </a:lnTo>
                  <a:lnTo>
                    <a:pt x="1167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323"/>
            <p:cNvSpPr/>
            <p:nvPr>
              <p:custDataLst>
                <p:tags r:id="rId115"/>
              </p:custDataLst>
            </p:nvPr>
          </p:nvSpPr>
          <p:spPr>
            <a:xfrm>
              <a:off x="6096000" y="46291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1995" y="6480"/>
                  </a:lnTo>
                  <a:lnTo>
                    <a:pt x="1143" y="5105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324"/>
            <p:cNvSpPr/>
            <p:nvPr>
              <p:custDataLst>
                <p:tags r:id="rId116"/>
              </p:custDataLst>
            </p:nvPr>
          </p:nvSpPr>
          <p:spPr>
            <a:xfrm>
              <a:off x="6096000" y="45339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44450"/>
                  </a:moveTo>
                  <a:lnTo>
                    <a:pt x="12700" y="44450"/>
                  </a:lnTo>
                  <a:lnTo>
                    <a:pt x="5793" y="27490"/>
                  </a:lnTo>
                  <a:lnTo>
                    <a:pt x="3861" y="24677"/>
                  </a:lnTo>
                  <a:lnTo>
                    <a:pt x="1716" y="1778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325"/>
            <p:cNvSpPr/>
            <p:nvPr>
              <p:custDataLst>
                <p:tags r:id="rId117"/>
              </p:custDataLst>
            </p:nvPr>
          </p:nvSpPr>
          <p:spPr>
            <a:xfrm>
              <a:off x="6140450" y="4426059"/>
              <a:ext cx="171367" cy="402071"/>
            </a:xfrm>
            <a:custGeom>
              <a:avLst/>
              <a:gdLst/>
              <a:ahLst/>
              <a:cxnLst/>
              <a:rect l="0" t="0" r="0" b="0"/>
              <a:pathLst>
                <a:path w="171367" h="402071">
                  <a:moveTo>
                    <a:pt x="0" y="25291"/>
                  </a:moveTo>
                  <a:lnTo>
                    <a:pt x="0" y="25291"/>
                  </a:lnTo>
                  <a:lnTo>
                    <a:pt x="0" y="21920"/>
                  </a:lnTo>
                  <a:lnTo>
                    <a:pt x="1881" y="18383"/>
                  </a:lnTo>
                  <a:lnTo>
                    <a:pt x="5775" y="14459"/>
                  </a:lnTo>
                  <a:lnTo>
                    <a:pt x="23766" y="4092"/>
                  </a:lnTo>
                  <a:lnTo>
                    <a:pt x="39497" y="1135"/>
                  </a:lnTo>
                  <a:lnTo>
                    <a:pt x="83887" y="0"/>
                  </a:lnTo>
                  <a:lnTo>
                    <a:pt x="127064" y="603"/>
                  </a:lnTo>
                  <a:lnTo>
                    <a:pt x="133614" y="3265"/>
                  </a:lnTo>
                  <a:lnTo>
                    <a:pt x="138877" y="8681"/>
                  </a:lnTo>
                  <a:lnTo>
                    <a:pt x="142862" y="15792"/>
                  </a:lnTo>
                  <a:lnTo>
                    <a:pt x="149001" y="52872"/>
                  </a:lnTo>
                  <a:lnTo>
                    <a:pt x="154764" y="96179"/>
                  </a:lnTo>
                  <a:lnTo>
                    <a:pt x="157569" y="138017"/>
                  </a:lnTo>
                  <a:lnTo>
                    <a:pt x="158400" y="177225"/>
                  </a:lnTo>
                  <a:lnTo>
                    <a:pt x="158681" y="215307"/>
                  </a:lnTo>
                  <a:lnTo>
                    <a:pt x="159435" y="250690"/>
                  </a:lnTo>
                  <a:lnTo>
                    <a:pt x="163108" y="293473"/>
                  </a:lnTo>
                  <a:lnTo>
                    <a:pt x="166588" y="338406"/>
                  </a:lnTo>
                  <a:lnTo>
                    <a:pt x="170809" y="383580"/>
                  </a:lnTo>
                  <a:lnTo>
                    <a:pt x="171366" y="401018"/>
                  </a:lnTo>
                  <a:lnTo>
                    <a:pt x="169982" y="402070"/>
                  </a:lnTo>
                  <a:lnTo>
                    <a:pt x="167650" y="402066"/>
                  </a:lnTo>
                  <a:lnTo>
                    <a:pt x="134852" y="387856"/>
                  </a:lnTo>
                  <a:lnTo>
                    <a:pt x="101600" y="361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816"/>
          <p:cNvGrpSpPr/>
          <p:nvPr/>
        </p:nvGrpSpPr>
        <p:grpSpPr>
          <a:xfrm>
            <a:off x="6616700" y="4587392"/>
            <a:ext cx="664984" cy="450587"/>
            <a:chOff x="6616700" y="4587392"/>
            <a:chExt cx="664984" cy="450587"/>
          </a:xfrm>
        </p:grpSpPr>
        <p:sp>
          <p:nvSpPr>
            <p:cNvPr id="160" name="SMARTInkShape-4326"/>
            <p:cNvSpPr/>
            <p:nvPr>
              <p:custDataLst>
                <p:tags r:id="rId98"/>
              </p:custDataLst>
            </p:nvPr>
          </p:nvSpPr>
          <p:spPr>
            <a:xfrm>
              <a:off x="6616700" y="4598324"/>
              <a:ext cx="138231" cy="439655"/>
            </a:xfrm>
            <a:custGeom>
              <a:avLst/>
              <a:gdLst/>
              <a:ahLst/>
              <a:cxnLst/>
              <a:rect l="0" t="0" r="0" b="0"/>
              <a:pathLst>
                <a:path w="138231" h="439655">
                  <a:moveTo>
                    <a:pt x="19050" y="68926"/>
                  </a:moveTo>
                  <a:lnTo>
                    <a:pt x="19050" y="68926"/>
                  </a:lnTo>
                  <a:lnTo>
                    <a:pt x="19050" y="56565"/>
                  </a:lnTo>
                  <a:lnTo>
                    <a:pt x="19050" y="96403"/>
                  </a:lnTo>
                  <a:lnTo>
                    <a:pt x="20931" y="133041"/>
                  </a:lnTo>
                  <a:lnTo>
                    <a:pt x="25957" y="174471"/>
                  </a:lnTo>
                  <a:lnTo>
                    <a:pt x="30034" y="214969"/>
                  </a:lnTo>
                  <a:lnTo>
                    <a:pt x="33123" y="252368"/>
                  </a:lnTo>
                  <a:lnTo>
                    <a:pt x="36625" y="291672"/>
                  </a:lnTo>
                  <a:lnTo>
                    <a:pt x="37663" y="326836"/>
                  </a:lnTo>
                  <a:lnTo>
                    <a:pt x="37971" y="368534"/>
                  </a:lnTo>
                  <a:lnTo>
                    <a:pt x="38074" y="410017"/>
                  </a:lnTo>
                  <a:lnTo>
                    <a:pt x="38097" y="439654"/>
                  </a:lnTo>
                  <a:lnTo>
                    <a:pt x="36218" y="425481"/>
                  </a:lnTo>
                  <a:lnTo>
                    <a:pt x="32632" y="382460"/>
                  </a:lnTo>
                  <a:lnTo>
                    <a:pt x="31219" y="336358"/>
                  </a:lnTo>
                  <a:lnTo>
                    <a:pt x="27437" y="289746"/>
                  </a:lnTo>
                  <a:lnTo>
                    <a:pt x="26004" y="244656"/>
                  </a:lnTo>
                  <a:lnTo>
                    <a:pt x="25669" y="205119"/>
                  </a:lnTo>
                  <a:lnTo>
                    <a:pt x="25519" y="165439"/>
                  </a:lnTo>
                  <a:lnTo>
                    <a:pt x="26159" y="130165"/>
                  </a:lnTo>
                  <a:lnTo>
                    <a:pt x="31190" y="93029"/>
                  </a:lnTo>
                  <a:lnTo>
                    <a:pt x="42011" y="56548"/>
                  </a:lnTo>
                  <a:lnTo>
                    <a:pt x="63622" y="14998"/>
                  </a:lnTo>
                  <a:lnTo>
                    <a:pt x="78118" y="1520"/>
                  </a:lnTo>
                  <a:lnTo>
                    <a:pt x="83828" y="0"/>
                  </a:lnTo>
                  <a:lnTo>
                    <a:pt x="95818" y="2074"/>
                  </a:lnTo>
                  <a:lnTo>
                    <a:pt x="114468" y="14546"/>
                  </a:lnTo>
                  <a:lnTo>
                    <a:pt x="126658" y="28275"/>
                  </a:lnTo>
                  <a:lnTo>
                    <a:pt x="134738" y="51393"/>
                  </a:lnTo>
                  <a:lnTo>
                    <a:pt x="138230" y="80586"/>
                  </a:lnTo>
                  <a:lnTo>
                    <a:pt x="132522" y="111578"/>
                  </a:lnTo>
                  <a:lnTo>
                    <a:pt x="121894" y="136362"/>
                  </a:lnTo>
                  <a:lnTo>
                    <a:pt x="103066" y="157111"/>
                  </a:lnTo>
                  <a:lnTo>
                    <a:pt x="68467" y="180968"/>
                  </a:lnTo>
                  <a:lnTo>
                    <a:pt x="49371" y="187026"/>
                  </a:lnTo>
                  <a:lnTo>
                    <a:pt x="27171" y="188115"/>
                  </a:lnTo>
                  <a:lnTo>
                    <a:pt x="0" y="183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327"/>
            <p:cNvSpPr/>
            <p:nvPr>
              <p:custDataLst>
                <p:tags r:id="rId99"/>
              </p:custDataLst>
            </p:nvPr>
          </p:nvSpPr>
          <p:spPr>
            <a:xfrm>
              <a:off x="6762750" y="4858633"/>
              <a:ext cx="107951" cy="100456"/>
            </a:xfrm>
            <a:custGeom>
              <a:avLst/>
              <a:gdLst/>
              <a:ahLst/>
              <a:cxnLst/>
              <a:rect l="0" t="0" r="0" b="0"/>
              <a:pathLst>
                <a:path w="107951" h="100456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6120"/>
                  </a:lnTo>
                  <a:lnTo>
                    <a:pt x="10670" y="11166"/>
                  </a:lnTo>
                  <a:lnTo>
                    <a:pt x="15580" y="13500"/>
                  </a:lnTo>
                  <a:lnTo>
                    <a:pt x="37963" y="36817"/>
                  </a:lnTo>
                  <a:lnTo>
                    <a:pt x="76091" y="81260"/>
                  </a:lnTo>
                  <a:lnTo>
                    <a:pt x="90708" y="99069"/>
                  </a:lnTo>
                  <a:lnTo>
                    <a:pt x="93633" y="100324"/>
                  </a:lnTo>
                  <a:lnTo>
                    <a:pt x="96289" y="100455"/>
                  </a:lnTo>
                  <a:lnTo>
                    <a:pt x="10795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328"/>
            <p:cNvSpPr/>
            <p:nvPr>
              <p:custDataLst>
                <p:tags r:id="rId100"/>
              </p:custDataLst>
            </p:nvPr>
          </p:nvSpPr>
          <p:spPr>
            <a:xfrm>
              <a:off x="6794500" y="4851400"/>
              <a:ext cx="82551" cy="114301"/>
            </a:xfrm>
            <a:custGeom>
              <a:avLst/>
              <a:gdLst/>
              <a:ahLst/>
              <a:cxnLst/>
              <a:rect l="0" t="0" r="0" b="0"/>
              <a:pathLst>
                <a:path w="82551" h="114301">
                  <a:moveTo>
                    <a:pt x="82550" y="0"/>
                  </a:moveTo>
                  <a:lnTo>
                    <a:pt x="82550" y="0"/>
                  </a:lnTo>
                  <a:lnTo>
                    <a:pt x="73116" y="10845"/>
                  </a:lnTo>
                  <a:lnTo>
                    <a:pt x="65252" y="25321"/>
                  </a:lnTo>
                  <a:lnTo>
                    <a:pt x="31048" y="68065"/>
                  </a:lnTo>
                  <a:lnTo>
                    <a:pt x="18136" y="84608"/>
                  </a:lnTo>
                  <a:lnTo>
                    <a:pt x="10547" y="9586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329"/>
            <p:cNvSpPr/>
            <p:nvPr>
              <p:custDataLst>
                <p:tags r:id="rId101"/>
              </p:custDataLst>
            </p:nvPr>
          </p:nvSpPr>
          <p:spPr>
            <a:xfrm>
              <a:off x="6988825" y="4618885"/>
              <a:ext cx="82384" cy="220826"/>
            </a:xfrm>
            <a:custGeom>
              <a:avLst/>
              <a:gdLst/>
              <a:ahLst/>
              <a:cxnLst/>
              <a:rect l="0" t="0" r="0" b="0"/>
              <a:pathLst>
                <a:path w="82384" h="220826">
                  <a:moveTo>
                    <a:pt x="78725" y="10265"/>
                  </a:moveTo>
                  <a:lnTo>
                    <a:pt x="78725" y="10265"/>
                  </a:lnTo>
                  <a:lnTo>
                    <a:pt x="82095" y="6894"/>
                  </a:lnTo>
                  <a:lnTo>
                    <a:pt x="82383" y="5196"/>
                  </a:lnTo>
                  <a:lnTo>
                    <a:pt x="81869" y="3357"/>
                  </a:lnTo>
                  <a:lnTo>
                    <a:pt x="80820" y="1426"/>
                  </a:lnTo>
                  <a:lnTo>
                    <a:pt x="79416" y="845"/>
                  </a:lnTo>
                  <a:lnTo>
                    <a:pt x="77775" y="1162"/>
                  </a:lnTo>
                  <a:lnTo>
                    <a:pt x="75975" y="2080"/>
                  </a:lnTo>
                  <a:lnTo>
                    <a:pt x="74069" y="1986"/>
                  </a:lnTo>
                  <a:lnTo>
                    <a:pt x="70070" y="0"/>
                  </a:lnTo>
                  <a:lnTo>
                    <a:pt x="67311" y="599"/>
                  </a:lnTo>
                  <a:lnTo>
                    <a:pt x="52743" y="11701"/>
                  </a:lnTo>
                  <a:lnTo>
                    <a:pt x="43894" y="22192"/>
                  </a:lnTo>
                  <a:lnTo>
                    <a:pt x="22847" y="63421"/>
                  </a:lnTo>
                  <a:lnTo>
                    <a:pt x="8264" y="102217"/>
                  </a:lnTo>
                  <a:lnTo>
                    <a:pt x="0" y="141814"/>
                  </a:lnTo>
                  <a:lnTo>
                    <a:pt x="3699" y="188206"/>
                  </a:lnTo>
                  <a:lnTo>
                    <a:pt x="7985" y="202944"/>
                  </a:lnTo>
                  <a:lnTo>
                    <a:pt x="14594" y="211846"/>
                  </a:lnTo>
                  <a:lnTo>
                    <a:pt x="29619" y="220825"/>
                  </a:lnTo>
                  <a:lnTo>
                    <a:pt x="53325" y="219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330"/>
            <p:cNvSpPr/>
            <p:nvPr>
              <p:custDataLst>
                <p:tags r:id="rId102"/>
              </p:custDataLst>
            </p:nvPr>
          </p:nvSpPr>
          <p:spPr>
            <a:xfrm>
              <a:off x="7137400" y="4756150"/>
              <a:ext cx="5468" cy="57151"/>
            </a:xfrm>
            <a:custGeom>
              <a:avLst/>
              <a:gdLst/>
              <a:ahLst/>
              <a:cxnLst/>
              <a:rect l="0" t="0" r="0" b="0"/>
              <a:pathLst>
                <a:path w="5468" h="571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467" y="2441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331"/>
            <p:cNvSpPr/>
            <p:nvPr>
              <p:custDataLst>
                <p:tags r:id="rId103"/>
              </p:custDataLst>
            </p:nvPr>
          </p:nvSpPr>
          <p:spPr>
            <a:xfrm>
              <a:off x="7144632" y="4654550"/>
              <a:ext cx="5469" cy="31751"/>
            </a:xfrm>
            <a:custGeom>
              <a:avLst/>
              <a:gdLst/>
              <a:ahLst/>
              <a:cxnLst/>
              <a:rect l="0" t="0" r="0" b="0"/>
              <a:pathLst>
                <a:path w="5469" h="31751">
                  <a:moveTo>
                    <a:pt x="5468" y="31750"/>
                  </a:moveTo>
                  <a:lnTo>
                    <a:pt x="5468" y="31750"/>
                  </a:lnTo>
                  <a:lnTo>
                    <a:pt x="5468" y="17444"/>
                  </a:lnTo>
                  <a:lnTo>
                    <a:pt x="0" y="2182"/>
                  </a:lnTo>
                  <a:lnTo>
                    <a:pt x="412" y="1455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332"/>
            <p:cNvSpPr/>
            <p:nvPr>
              <p:custDataLst>
                <p:tags r:id="rId104"/>
              </p:custDataLst>
            </p:nvPr>
          </p:nvSpPr>
          <p:spPr>
            <a:xfrm>
              <a:off x="7232650" y="4587392"/>
              <a:ext cx="49034" cy="264009"/>
            </a:xfrm>
            <a:custGeom>
              <a:avLst/>
              <a:gdLst/>
              <a:ahLst/>
              <a:cxnLst/>
              <a:rect l="0" t="0" r="0" b="0"/>
              <a:pathLst>
                <a:path w="49034" h="26400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7055" y="0"/>
                  </a:lnTo>
                  <a:lnTo>
                    <a:pt x="9720" y="1562"/>
                  </a:lnTo>
                  <a:lnTo>
                    <a:pt x="15189" y="9779"/>
                  </a:lnTo>
                  <a:lnTo>
                    <a:pt x="32355" y="50028"/>
                  </a:lnTo>
                  <a:lnTo>
                    <a:pt x="45431" y="94192"/>
                  </a:lnTo>
                  <a:lnTo>
                    <a:pt x="49033" y="130589"/>
                  </a:lnTo>
                  <a:lnTo>
                    <a:pt x="45564" y="170705"/>
                  </a:lnTo>
                  <a:lnTo>
                    <a:pt x="41017" y="196616"/>
                  </a:lnTo>
                  <a:lnTo>
                    <a:pt x="33751" y="215006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817"/>
          <p:cNvGrpSpPr/>
          <p:nvPr/>
        </p:nvGrpSpPr>
        <p:grpSpPr>
          <a:xfrm>
            <a:off x="7033401" y="679890"/>
            <a:ext cx="795741" cy="240861"/>
            <a:chOff x="7033401" y="679890"/>
            <a:chExt cx="795741" cy="240861"/>
          </a:xfrm>
        </p:grpSpPr>
        <p:sp>
          <p:nvSpPr>
            <p:cNvPr id="168" name="SMARTInkShape-4333"/>
            <p:cNvSpPr/>
            <p:nvPr>
              <p:custDataLst>
                <p:tags r:id="rId96"/>
              </p:custDataLst>
            </p:nvPr>
          </p:nvSpPr>
          <p:spPr>
            <a:xfrm>
              <a:off x="7033401" y="679890"/>
              <a:ext cx="215894" cy="240861"/>
            </a:xfrm>
            <a:custGeom>
              <a:avLst/>
              <a:gdLst/>
              <a:ahLst/>
              <a:cxnLst/>
              <a:rect l="0" t="0" r="0" b="0"/>
              <a:pathLst>
                <a:path w="215894" h="240861">
                  <a:moveTo>
                    <a:pt x="154799" y="24960"/>
                  </a:moveTo>
                  <a:lnTo>
                    <a:pt x="154799" y="24960"/>
                  </a:lnTo>
                  <a:lnTo>
                    <a:pt x="190245" y="9765"/>
                  </a:lnTo>
                  <a:lnTo>
                    <a:pt x="202147" y="2897"/>
                  </a:lnTo>
                  <a:lnTo>
                    <a:pt x="215893" y="0"/>
                  </a:lnTo>
                  <a:lnTo>
                    <a:pt x="215284" y="1264"/>
                  </a:lnTo>
                  <a:lnTo>
                    <a:pt x="169899" y="41459"/>
                  </a:lnTo>
                  <a:lnTo>
                    <a:pt x="125483" y="77347"/>
                  </a:lnTo>
                  <a:lnTo>
                    <a:pt x="82843" y="108294"/>
                  </a:lnTo>
                  <a:lnTo>
                    <a:pt x="37356" y="147534"/>
                  </a:lnTo>
                  <a:lnTo>
                    <a:pt x="9383" y="174761"/>
                  </a:lnTo>
                  <a:lnTo>
                    <a:pt x="1975" y="190786"/>
                  </a:lnTo>
                  <a:lnTo>
                    <a:pt x="0" y="199011"/>
                  </a:lnTo>
                  <a:lnTo>
                    <a:pt x="799" y="205199"/>
                  </a:lnTo>
                  <a:lnTo>
                    <a:pt x="3449" y="210031"/>
                  </a:lnTo>
                  <a:lnTo>
                    <a:pt x="7332" y="213957"/>
                  </a:lnTo>
                  <a:lnTo>
                    <a:pt x="33023" y="226225"/>
                  </a:lnTo>
                  <a:lnTo>
                    <a:pt x="57334" y="232055"/>
                  </a:lnTo>
                  <a:lnTo>
                    <a:pt x="94797" y="233783"/>
                  </a:lnTo>
                  <a:lnTo>
                    <a:pt x="138275" y="237666"/>
                  </a:lnTo>
                  <a:lnTo>
                    <a:pt x="199249" y="240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334"/>
            <p:cNvSpPr/>
            <p:nvPr>
              <p:custDataLst>
                <p:tags r:id="rId97"/>
              </p:custDataLst>
            </p:nvPr>
          </p:nvSpPr>
          <p:spPr>
            <a:xfrm>
              <a:off x="7099390" y="800100"/>
              <a:ext cx="729752" cy="19050"/>
            </a:xfrm>
            <a:custGeom>
              <a:avLst/>
              <a:gdLst/>
              <a:ahLst/>
              <a:cxnLst/>
              <a:rect l="0" t="0" r="0" b="0"/>
              <a:pathLst>
                <a:path w="729752" h="19050">
                  <a:moveTo>
                    <a:pt x="31660" y="0"/>
                  </a:moveTo>
                  <a:lnTo>
                    <a:pt x="31660" y="0"/>
                  </a:lnTo>
                  <a:lnTo>
                    <a:pt x="7927" y="6089"/>
                  </a:lnTo>
                  <a:lnTo>
                    <a:pt x="939" y="6327"/>
                  </a:lnTo>
                  <a:lnTo>
                    <a:pt x="596" y="7040"/>
                  </a:lnTo>
                  <a:lnTo>
                    <a:pt x="0" y="11815"/>
                  </a:lnTo>
                  <a:lnTo>
                    <a:pt x="675" y="12110"/>
                  </a:lnTo>
                  <a:lnTo>
                    <a:pt x="8711" y="14465"/>
                  </a:lnTo>
                  <a:lnTo>
                    <a:pt x="15816" y="17012"/>
                  </a:lnTo>
                  <a:lnTo>
                    <a:pt x="62994" y="18997"/>
                  </a:lnTo>
                  <a:lnTo>
                    <a:pt x="107221" y="19043"/>
                  </a:lnTo>
                  <a:lnTo>
                    <a:pt x="144672" y="19048"/>
                  </a:lnTo>
                  <a:lnTo>
                    <a:pt x="187049" y="19049"/>
                  </a:lnTo>
                  <a:lnTo>
                    <a:pt x="234256" y="15679"/>
                  </a:lnTo>
                  <a:lnTo>
                    <a:pt x="269163" y="14024"/>
                  </a:lnTo>
                  <a:lnTo>
                    <a:pt x="305139" y="13288"/>
                  </a:lnTo>
                  <a:lnTo>
                    <a:pt x="339944" y="12961"/>
                  </a:lnTo>
                  <a:lnTo>
                    <a:pt x="376108" y="12816"/>
                  </a:lnTo>
                  <a:lnTo>
                    <a:pt x="413348" y="12752"/>
                  </a:lnTo>
                  <a:lnTo>
                    <a:pt x="451065" y="12723"/>
                  </a:lnTo>
                  <a:lnTo>
                    <a:pt x="485233" y="12710"/>
                  </a:lnTo>
                  <a:lnTo>
                    <a:pt x="532235" y="12703"/>
                  </a:lnTo>
                  <a:lnTo>
                    <a:pt x="575560" y="12701"/>
                  </a:lnTo>
                  <a:lnTo>
                    <a:pt x="615208" y="14582"/>
                  </a:lnTo>
                  <a:lnTo>
                    <a:pt x="656418" y="18167"/>
                  </a:lnTo>
                  <a:lnTo>
                    <a:pt x="699463" y="18998"/>
                  </a:lnTo>
                  <a:lnTo>
                    <a:pt x="718182" y="19043"/>
                  </a:lnTo>
                  <a:lnTo>
                    <a:pt x="723191" y="17165"/>
                  </a:lnTo>
                  <a:lnTo>
                    <a:pt x="729751" y="12961"/>
                  </a:lnTo>
                  <a:lnTo>
                    <a:pt x="71111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818"/>
          <p:cNvGrpSpPr/>
          <p:nvPr/>
        </p:nvGrpSpPr>
        <p:grpSpPr>
          <a:xfrm>
            <a:off x="8116443" y="4759604"/>
            <a:ext cx="668093" cy="218797"/>
            <a:chOff x="8116443" y="4759604"/>
            <a:chExt cx="668093" cy="218797"/>
          </a:xfrm>
        </p:grpSpPr>
        <p:sp>
          <p:nvSpPr>
            <p:cNvPr id="171" name="SMARTInkShape-4335"/>
            <p:cNvSpPr/>
            <p:nvPr>
              <p:custDataLst>
                <p:tags r:id="rId94"/>
              </p:custDataLst>
            </p:nvPr>
          </p:nvSpPr>
          <p:spPr>
            <a:xfrm>
              <a:off x="8116443" y="4759604"/>
              <a:ext cx="259208" cy="218797"/>
            </a:xfrm>
            <a:custGeom>
              <a:avLst/>
              <a:gdLst/>
              <a:ahLst/>
              <a:cxnLst/>
              <a:rect l="0" t="0" r="0" b="0"/>
              <a:pathLst>
                <a:path w="259208" h="218797">
                  <a:moveTo>
                    <a:pt x="151257" y="15596"/>
                  </a:moveTo>
                  <a:lnTo>
                    <a:pt x="151257" y="15596"/>
                  </a:lnTo>
                  <a:lnTo>
                    <a:pt x="165562" y="6757"/>
                  </a:lnTo>
                  <a:lnTo>
                    <a:pt x="172272" y="669"/>
                  </a:lnTo>
                  <a:lnTo>
                    <a:pt x="173733" y="0"/>
                  </a:lnTo>
                  <a:lnTo>
                    <a:pt x="174708" y="260"/>
                  </a:lnTo>
                  <a:lnTo>
                    <a:pt x="175357" y="1138"/>
                  </a:lnTo>
                  <a:lnTo>
                    <a:pt x="174379" y="2430"/>
                  </a:lnTo>
                  <a:lnTo>
                    <a:pt x="132463" y="37550"/>
                  </a:lnTo>
                  <a:lnTo>
                    <a:pt x="85412" y="69923"/>
                  </a:lnTo>
                  <a:lnTo>
                    <a:pt x="45115" y="94952"/>
                  </a:lnTo>
                  <a:lnTo>
                    <a:pt x="6420" y="132707"/>
                  </a:lnTo>
                  <a:lnTo>
                    <a:pt x="572" y="147373"/>
                  </a:lnTo>
                  <a:lnTo>
                    <a:pt x="0" y="154247"/>
                  </a:lnTo>
                  <a:lnTo>
                    <a:pt x="3147" y="160947"/>
                  </a:lnTo>
                  <a:lnTo>
                    <a:pt x="16051" y="174035"/>
                  </a:lnTo>
                  <a:lnTo>
                    <a:pt x="49891" y="189933"/>
                  </a:lnTo>
                  <a:lnTo>
                    <a:pt x="91070" y="199219"/>
                  </a:lnTo>
                  <a:lnTo>
                    <a:pt x="132443" y="209415"/>
                  </a:lnTo>
                  <a:lnTo>
                    <a:pt x="169671" y="213430"/>
                  </a:lnTo>
                  <a:lnTo>
                    <a:pt x="259207" y="2187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336"/>
            <p:cNvSpPr/>
            <p:nvPr>
              <p:custDataLst>
                <p:tags r:id="rId95"/>
              </p:custDataLst>
            </p:nvPr>
          </p:nvSpPr>
          <p:spPr>
            <a:xfrm>
              <a:off x="8130289" y="4826000"/>
              <a:ext cx="654247" cy="28508"/>
            </a:xfrm>
            <a:custGeom>
              <a:avLst/>
              <a:gdLst/>
              <a:ahLst/>
              <a:cxnLst/>
              <a:rect l="0" t="0" r="0" b="0"/>
              <a:pathLst>
                <a:path w="654247" h="28508">
                  <a:moveTo>
                    <a:pt x="23111" y="12700"/>
                  </a:moveTo>
                  <a:lnTo>
                    <a:pt x="23111" y="12700"/>
                  </a:lnTo>
                  <a:lnTo>
                    <a:pt x="12972" y="17064"/>
                  </a:lnTo>
                  <a:lnTo>
                    <a:pt x="2860" y="19167"/>
                  </a:lnTo>
                  <a:lnTo>
                    <a:pt x="1143" y="20539"/>
                  </a:lnTo>
                  <a:lnTo>
                    <a:pt x="0" y="22160"/>
                  </a:lnTo>
                  <a:lnTo>
                    <a:pt x="1353" y="23240"/>
                  </a:lnTo>
                  <a:lnTo>
                    <a:pt x="44136" y="25915"/>
                  </a:lnTo>
                  <a:lnTo>
                    <a:pt x="91105" y="28507"/>
                  </a:lnTo>
                  <a:lnTo>
                    <a:pt x="124591" y="26781"/>
                  </a:lnTo>
                  <a:lnTo>
                    <a:pt x="167950" y="25809"/>
                  </a:lnTo>
                  <a:lnTo>
                    <a:pt x="212468" y="25521"/>
                  </a:lnTo>
                  <a:lnTo>
                    <a:pt x="244618" y="25454"/>
                  </a:lnTo>
                  <a:lnTo>
                    <a:pt x="277721" y="25424"/>
                  </a:lnTo>
                  <a:lnTo>
                    <a:pt x="311249" y="25410"/>
                  </a:lnTo>
                  <a:lnTo>
                    <a:pt x="344966" y="25405"/>
                  </a:lnTo>
                  <a:lnTo>
                    <a:pt x="378764" y="25402"/>
                  </a:lnTo>
                  <a:lnTo>
                    <a:pt x="412601" y="25401"/>
                  </a:lnTo>
                  <a:lnTo>
                    <a:pt x="446455" y="25400"/>
                  </a:lnTo>
                  <a:lnTo>
                    <a:pt x="490506" y="25400"/>
                  </a:lnTo>
                  <a:lnTo>
                    <a:pt x="530368" y="22029"/>
                  </a:lnTo>
                  <a:lnTo>
                    <a:pt x="573742" y="19638"/>
                  </a:lnTo>
                  <a:lnTo>
                    <a:pt x="618266" y="19166"/>
                  </a:lnTo>
                  <a:lnTo>
                    <a:pt x="645066" y="15702"/>
                  </a:lnTo>
                  <a:lnTo>
                    <a:pt x="652314" y="12152"/>
                  </a:lnTo>
                  <a:lnTo>
                    <a:pt x="654246" y="10218"/>
                  </a:lnTo>
                  <a:lnTo>
                    <a:pt x="654124" y="8223"/>
                  </a:lnTo>
                  <a:lnTo>
                    <a:pt x="6454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819"/>
          <p:cNvGrpSpPr/>
          <p:nvPr/>
        </p:nvGrpSpPr>
        <p:grpSpPr>
          <a:xfrm>
            <a:off x="3102080" y="5861049"/>
            <a:ext cx="206271" cy="145636"/>
            <a:chOff x="3102080" y="5861049"/>
            <a:chExt cx="206271" cy="145636"/>
          </a:xfrm>
        </p:grpSpPr>
        <p:sp>
          <p:nvSpPr>
            <p:cNvPr id="174" name="SMARTInkShape-4337"/>
            <p:cNvSpPr/>
            <p:nvPr>
              <p:custDataLst>
                <p:tags r:id="rId92"/>
              </p:custDataLst>
            </p:nvPr>
          </p:nvSpPr>
          <p:spPr>
            <a:xfrm>
              <a:off x="3131695" y="5988050"/>
              <a:ext cx="176656" cy="18635"/>
            </a:xfrm>
            <a:custGeom>
              <a:avLst/>
              <a:gdLst/>
              <a:ahLst/>
              <a:cxnLst/>
              <a:rect l="0" t="0" r="0" b="0"/>
              <a:pathLst>
                <a:path w="176656" h="18635">
                  <a:moveTo>
                    <a:pt x="11555" y="0"/>
                  </a:moveTo>
                  <a:lnTo>
                    <a:pt x="11555" y="0"/>
                  </a:lnTo>
                  <a:lnTo>
                    <a:pt x="0" y="17644"/>
                  </a:lnTo>
                  <a:lnTo>
                    <a:pt x="9307" y="18634"/>
                  </a:lnTo>
                  <a:lnTo>
                    <a:pt x="46624" y="14603"/>
                  </a:lnTo>
                  <a:lnTo>
                    <a:pt x="89116" y="13076"/>
                  </a:lnTo>
                  <a:lnTo>
                    <a:pt x="128632" y="9404"/>
                  </a:lnTo>
                  <a:lnTo>
                    <a:pt x="1766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338"/>
            <p:cNvSpPr/>
            <p:nvPr>
              <p:custDataLst>
                <p:tags r:id="rId93"/>
              </p:custDataLst>
            </p:nvPr>
          </p:nvSpPr>
          <p:spPr>
            <a:xfrm>
              <a:off x="3102080" y="5861049"/>
              <a:ext cx="180871" cy="6352"/>
            </a:xfrm>
            <a:custGeom>
              <a:avLst/>
              <a:gdLst/>
              <a:ahLst/>
              <a:cxnLst/>
              <a:rect l="0" t="0" r="0" b="0"/>
              <a:pathLst>
                <a:path w="180871" h="6352">
                  <a:moveTo>
                    <a:pt x="9420" y="1"/>
                  </a:moveTo>
                  <a:lnTo>
                    <a:pt x="9420" y="1"/>
                  </a:lnTo>
                  <a:lnTo>
                    <a:pt x="6049" y="0"/>
                  </a:lnTo>
                  <a:lnTo>
                    <a:pt x="2513" y="1883"/>
                  </a:lnTo>
                  <a:lnTo>
                    <a:pt x="582" y="3372"/>
                  </a:lnTo>
                  <a:lnTo>
                    <a:pt x="0" y="4365"/>
                  </a:lnTo>
                  <a:lnTo>
                    <a:pt x="318" y="5027"/>
                  </a:lnTo>
                  <a:lnTo>
                    <a:pt x="1235" y="5468"/>
                  </a:lnTo>
                  <a:lnTo>
                    <a:pt x="40539" y="5594"/>
                  </a:lnTo>
                  <a:lnTo>
                    <a:pt x="76026" y="1971"/>
                  </a:lnTo>
                  <a:lnTo>
                    <a:pt x="120250" y="585"/>
                  </a:lnTo>
                  <a:lnTo>
                    <a:pt x="180870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820"/>
          <p:cNvGrpSpPr/>
          <p:nvPr/>
        </p:nvGrpSpPr>
        <p:grpSpPr>
          <a:xfrm>
            <a:off x="3696287" y="5651500"/>
            <a:ext cx="1205914" cy="450851"/>
            <a:chOff x="3696287" y="5651500"/>
            <a:chExt cx="1205914" cy="450851"/>
          </a:xfrm>
        </p:grpSpPr>
        <p:sp>
          <p:nvSpPr>
            <p:cNvPr id="177" name="SMARTInkShape-4339"/>
            <p:cNvSpPr/>
            <p:nvPr>
              <p:custDataLst>
                <p:tags r:id="rId82"/>
              </p:custDataLst>
            </p:nvPr>
          </p:nvSpPr>
          <p:spPr>
            <a:xfrm>
              <a:off x="4219266" y="5793892"/>
              <a:ext cx="111435" cy="92559"/>
            </a:xfrm>
            <a:custGeom>
              <a:avLst/>
              <a:gdLst/>
              <a:ahLst/>
              <a:cxnLst/>
              <a:rect l="0" t="0" r="0" b="0"/>
              <a:pathLst>
                <a:path w="111435" h="92559">
                  <a:moveTo>
                    <a:pt x="9834" y="3658"/>
                  </a:moveTo>
                  <a:lnTo>
                    <a:pt x="9834" y="3658"/>
                  </a:lnTo>
                  <a:lnTo>
                    <a:pt x="4367" y="3658"/>
                  </a:lnTo>
                  <a:lnTo>
                    <a:pt x="0" y="0"/>
                  </a:lnTo>
                  <a:lnTo>
                    <a:pt x="42332" y="37479"/>
                  </a:lnTo>
                  <a:lnTo>
                    <a:pt x="89549" y="83396"/>
                  </a:lnTo>
                  <a:lnTo>
                    <a:pt x="111434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340"/>
            <p:cNvSpPr/>
            <p:nvPr>
              <p:custDataLst>
                <p:tags r:id="rId83"/>
              </p:custDataLst>
            </p:nvPr>
          </p:nvSpPr>
          <p:spPr>
            <a:xfrm>
              <a:off x="4014428" y="5734869"/>
              <a:ext cx="125773" cy="343513"/>
            </a:xfrm>
            <a:custGeom>
              <a:avLst/>
              <a:gdLst/>
              <a:ahLst/>
              <a:cxnLst/>
              <a:rect l="0" t="0" r="0" b="0"/>
              <a:pathLst>
                <a:path w="125773" h="343513">
                  <a:moveTo>
                    <a:pt x="119422" y="18231"/>
                  </a:moveTo>
                  <a:lnTo>
                    <a:pt x="119422" y="18231"/>
                  </a:lnTo>
                  <a:lnTo>
                    <a:pt x="119422" y="5400"/>
                  </a:lnTo>
                  <a:lnTo>
                    <a:pt x="118010" y="3327"/>
                  </a:lnTo>
                  <a:lnTo>
                    <a:pt x="115659" y="1945"/>
                  </a:lnTo>
                  <a:lnTo>
                    <a:pt x="103725" y="0"/>
                  </a:lnTo>
                  <a:lnTo>
                    <a:pt x="92690" y="250"/>
                  </a:lnTo>
                  <a:lnTo>
                    <a:pt x="80730" y="2713"/>
                  </a:lnTo>
                  <a:lnTo>
                    <a:pt x="41073" y="25057"/>
                  </a:lnTo>
                  <a:lnTo>
                    <a:pt x="33330" y="33964"/>
                  </a:lnTo>
                  <a:lnTo>
                    <a:pt x="22610" y="56931"/>
                  </a:lnTo>
                  <a:lnTo>
                    <a:pt x="19241" y="75559"/>
                  </a:lnTo>
                  <a:lnTo>
                    <a:pt x="22466" y="120388"/>
                  </a:lnTo>
                  <a:lnTo>
                    <a:pt x="22961" y="158096"/>
                  </a:lnTo>
                  <a:lnTo>
                    <a:pt x="19046" y="203119"/>
                  </a:lnTo>
                  <a:lnTo>
                    <a:pt x="14692" y="249878"/>
                  </a:lnTo>
                  <a:lnTo>
                    <a:pt x="7038" y="293189"/>
                  </a:lnTo>
                  <a:lnTo>
                    <a:pt x="0" y="330799"/>
                  </a:lnTo>
                  <a:lnTo>
                    <a:pt x="1001" y="335265"/>
                  </a:lnTo>
                  <a:lnTo>
                    <a:pt x="5878" y="342109"/>
                  </a:lnTo>
                  <a:lnTo>
                    <a:pt x="10565" y="343512"/>
                  </a:lnTo>
                  <a:lnTo>
                    <a:pt x="49705" y="339038"/>
                  </a:lnTo>
                  <a:lnTo>
                    <a:pt x="85164" y="325541"/>
                  </a:lnTo>
                  <a:lnTo>
                    <a:pt x="125772" y="297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341"/>
            <p:cNvSpPr/>
            <p:nvPr>
              <p:custDataLst>
                <p:tags r:id="rId84"/>
              </p:custDataLst>
            </p:nvPr>
          </p:nvSpPr>
          <p:spPr>
            <a:xfrm>
              <a:off x="3724962" y="5911850"/>
              <a:ext cx="123139" cy="57151"/>
            </a:xfrm>
            <a:custGeom>
              <a:avLst/>
              <a:gdLst/>
              <a:ahLst/>
              <a:cxnLst/>
              <a:rect l="0" t="0" r="0" b="0"/>
              <a:pathLst>
                <a:path w="123139" h="57151">
                  <a:moveTo>
                    <a:pt x="8838" y="57150"/>
                  </a:moveTo>
                  <a:lnTo>
                    <a:pt x="8838" y="57150"/>
                  </a:lnTo>
                  <a:lnTo>
                    <a:pt x="0" y="57150"/>
                  </a:lnTo>
                  <a:lnTo>
                    <a:pt x="829" y="56445"/>
                  </a:lnTo>
                  <a:lnTo>
                    <a:pt x="47760" y="33384"/>
                  </a:lnTo>
                  <a:lnTo>
                    <a:pt x="1231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342"/>
            <p:cNvSpPr/>
            <p:nvPr>
              <p:custDataLst>
                <p:tags r:id="rId85"/>
              </p:custDataLst>
            </p:nvPr>
          </p:nvSpPr>
          <p:spPr>
            <a:xfrm>
              <a:off x="3696287" y="5781954"/>
              <a:ext cx="145464" cy="267225"/>
            </a:xfrm>
            <a:custGeom>
              <a:avLst/>
              <a:gdLst/>
              <a:ahLst/>
              <a:cxnLst/>
              <a:rect l="0" t="0" r="0" b="0"/>
              <a:pathLst>
                <a:path w="145464" h="267225">
                  <a:moveTo>
                    <a:pt x="132763" y="15596"/>
                  </a:moveTo>
                  <a:lnTo>
                    <a:pt x="132763" y="15596"/>
                  </a:lnTo>
                  <a:lnTo>
                    <a:pt x="138230" y="15596"/>
                  </a:lnTo>
                  <a:lnTo>
                    <a:pt x="142223" y="12225"/>
                  </a:lnTo>
                  <a:lnTo>
                    <a:pt x="144023" y="8689"/>
                  </a:lnTo>
                  <a:lnTo>
                    <a:pt x="144503" y="6757"/>
                  </a:lnTo>
                  <a:lnTo>
                    <a:pt x="144117" y="4764"/>
                  </a:lnTo>
                  <a:lnTo>
                    <a:pt x="141807" y="669"/>
                  </a:lnTo>
                  <a:lnTo>
                    <a:pt x="140204" y="0"/>
                  </a:lnTo>
                  <a:lnTo>
                    <a:pt x="138429" y="260"/>
                  </a:lnTo>
                  <a:lnTo>
                    <a:pt x="103748" y="9572"/>
                  </a:lnTo>
                  <a:lnTo>
                    <a:pt x="57361" y="21975"/>
                  </a:lnTo>
                  <a:lnTo>
                    <a:pt x="44217" y="27603"/>
                  </a:lnTo>
                  <a:lnTo>
                    <a:pt x="31320" y="37159"/>
                  </a:lnTo>
                  <a:lnTo>
                    <a:pt x="18902" y="54441"/>
                  </a:lnTo>
                  <a:lnTo>
                    <a:pt x="8385" y="94452"/>
                  </a:lnTo>
                  <a:lnTo>
                    <a:pt x="1394" y="141239"/>
                  </a:lnTo>
                  <a:lnTo>
                    <a:pt x="0" y="177707"/>
                  </a:lnTo>
                  <a:lnTo>
                    <a:pt x="2900" y="220793"/>
                  </a:lnTo>
                  <a:lnTo>
                    <a:pt x="12293" y="257586"/>
                  </a:lnTo>
                  <a:lnTo>
                    <a:pt x="14350" y="261589"/>
                  </a:lnTo>
                  <a:lnTo>
                    <a:pt x="18543" y="264258"/>
                  </a:lnTo>
                  <a:lnTo>
                    <a:pt x="30728" y="267224"/>
                  </a:lnTo>
                  <a:lnTo>
                    <a:pt x="57183" y="264058"/>
                  </a:lnTo>
                  <a:lnTo>
                    <a:pt x="100511" y="254607"/>
                  </a:lnTo>
                  <a:lnTo>
                    <a:pt x="129998" y="241915"/>
                  </a:lnTo>
                  <a:lnTo>
                    <a:pt x="145463" y="231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343"/>
            <p:cNvSpPr/>
            <p:nvPr>
              <p:custDataLst>
                <p:tags r:id="rId86"/>
              </p:custDataLst>
            </p:nvPr>
          </p:nvSpPr>
          <p:spPr>
            <a:xfrm>
              <a:off x="4775200" y="5824849"/>
              <a:ext cx="6351" cy="194301"/>
            </a:xfrm>
            <a:custGeom>
              <a:avLst/>
              <a:gdLst/>
              <a:ahLst/>
              <a:cxnLst/>
              <a:rect l="0" t="0" r="0" b="0"/>
              <a:pathLst>
                <a:path w="6351" h="194301">
                  <a:moveTo>
                    <a:pt x="0" y="17151"/>
                  </a:moveTo>
                  <a:lnTo>
                    <a:pt x="0" y="17151"/>
                  </a:lnTo>
                  <a:lnTo>
                    <a:pt x="0" y="11684"/>
                  </a:lnTo>
                  <a:lnTo>
                    <a:pt x="3371" y="949"/>
                  </a:lnTo>
                  <a:lnTo>
                    <a:pt x="4364" y="0"/>
                  </a:lnTo>
                  <a:lnTo>
                    <a:pt x="5026" y="1484"/>
                  </a:lnTo>
                  <a:lnTo>
                    <a:pt x="6272" y="48980"/>
                  </a:lnTo>
                  <a:lnTo>
                    <a:pt x="6335" y="94620"/>
                  </a:lnTo>
                  <a:lnTo>
                    <a:pt x="6347" y="136875"/>
                  </a:lnTo>
                  <a:lnTo>
                    <a:pt x="1985" y="181110"/>
                  </a:lnTo>
                  <a:lnTo>
                    <a:pt x="882" y="191857"/>
                  </a:lnTo>
                  <a:lnTo>
                    <a:pt x="1293" y="194300"/>
                  </a:lnTo>
                  <a:lnTo>
                    <a:pt x="6350" y="188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344"/>
            <p:cNvSpPr/>
            <p:nvPr>
              <p:custDataLst>
                <p:tags r:id="rId87"/>
              </p:custDataLst>
            </p:nvPr>
          </p:nvSpPr>
          <p:spPr>
            <a:xfrm>
              <a:off x="4762762" y="5818936"/>
              <a:ext cx="139439" cy="42115"/>
            </a:xfrm>
            <a:custGeom>
              <a:avLst/>
              <a:gdLst/>
              <a:ahLst/>
              <a:cxnLst/>
              <a:rect l="0" t="0" r="0" b="0"/>
              <a:pathLst>
                <a:path w="139439" h="42115">
                  <a:moveTo>
                    <a:pt x="6088" y="42114"/>
                  </a:moveTo>
                  <a:lnTo>
                    <a:pt x="6088" y="42114"/>
                  </a:lnTo>
                  <a:lnTo>
                    <a:pt x="2717" y="42113"/>
                  </a:lnTo>
                  <a:lnTo>
                    <a:pt x="1724" y="41409"/>
                  </a:lnTo>
                  <a:lnTo>
                    <a:pt x="1062" y="40232"/>
                  </a:lnTo>
                  <a:lnTo>
                    <a:pt x="0" y="36647"/>
                  </a:lnTo>
                  <a:lnTo>
                    <a:pt x="618" y="36352"/>
                  </a:lnTo>
                  <a:lnTo>
                    <a:pt x="3187" y="36026"/>
                  </a:lnTo>
                  <a:lnTo>
                    <a:pt x="44905" y="14116"/>
                  </a:lnTo>
                  <a:lnTo>
                    <a:pt x="84225" y="3166"/>
                  </a:lnTo>
                  <a:lnTo>
                    <a:pt x="110849" y="0"/>
                  </a:lnTo>
                  <a:lnTo>
                    <a:pt x="139438" y="4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345"/>
            <p:cNvSpPr/>
            <p:nvPr>
              <p:custDataLst>
                <p:tags r:id="rId88"/>
              </p:custDataLst>
            </p:nvPr>
          </p:nvSpPr>
          <p:spPr>
            <a:xfrm>
              <a:off x="4775200" y="5911850"/>
              <a:ext cx="107951" cy="14199"/>
            </a:xfrm>
            <a:custGeom>
              <a:avLst/>
              <a:gdLst/>
              <a:ahLst/>
              <a:cxnLst/>
              <a:rect l="0" t="0" r="0" b="0"/>
              <a:pathLst>
                <a:path w="107951" h="14199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6742" y="12831"/>
                  </a:lnTo>
                  <a:lnTo>
                    <a:pt x="10139" y="14198"/>
                  </a:lnTo>
                  <a:lnTo>
                    <a:pt x="57039" y="10968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346"/>
            <p:cNvSpPr/>
            <p:nvPr>
              <p:custDataLst>
                <p:tags r:id="rId89"/>
              </p:custDataLst>
            </p:nvPr>
          </p:nvSpPr>
          <p:spPr>
            <a:xfrm>
              <a:off x="4896730" y="6007100"/>
              <a:ext cx="5471" cy="95251"/>
            </a:xfrm>
            <a:custGeom>
              <a:avLst/>
              <a:gdLst/>
              <a:ahLst/>
              <a:cxnLst/>
              <a:rect l="0" t="0" r="0" b="0"/>
              <a:pathLst>
                <a:path w="5471" h="95251">
                  <a:moveTo>
                    <a:pt x="5470" y="0"/>
                  </a:moveTo>
                  <a:lnTo>
                    <a:pt x="5470" y="0"/>
                  </a:lnTo>
                  <a:lnTo>
                    <a:pt x="444" y="43622"/>
                  </a:lnTo>
                  <a:lnTo>
                    <a:pt x="0" y="75386"/>
                  </a:lnTo>
                  <a:lnTo>
                    <a:pt x="547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347"/>
            <p:cNvSpPr/>
            <p:nvPr>
              <p:custDataLst>
                <p:tags r:id="rId90"/>
              </p:custDataLst>
            </p:nvPr>
          </p:nvSpPr>
          <p:spPr>
            <a:xfrm>
              <a:off x="4343402" y="5798486"/>
              <a:ext cx="69587" cy="246999"/>
            </a:xfrm>
            <a:custGeom>
              <a:avLst/>
              <a:gdLst/>
              <a:ahLst/>
              <a:cxnLst/>
              <a:rect l="0" t="0" r="0" b="0"/>
              <a:pathLst>
                <a:path w="69587" h="246999">
                  <a:moveTo>
                    <a:pt x="63498" y="24464"/>
                  </a:moveTo>
                  <a:lnTo>
                    <a:pt x="63498" y="24464"/>
                  </a:lnTo>
                  <a:lnTo>
                    <a:pt x="66869" y="21093"/>
                  </a:lnTo>
                  <a:lnTo>
                    <a:pt x="68524" y="17557"/>
                  </a:lnTo>
                  <a:lnTo>
                    <a:pt x="69586" y="6166"/>
                  </a:lnTo>
                  <a:lnTo>
                    <a:pt x="68262" y="3799"/>
                  </a:lnTo>
                  <a:lnTo>
                    <a:pt x="65968" y="2220"/>
                  </a:lnTo>
                  <a:lnTo>
                    <a:pt x="55998" y="0"/>
                  </a:lnTo>
                  <a:lnTo>
                    <a:pt x="47465" y="185"/>
                  </a:lnTo>
                  <a:lnTo>
                    <a:pt x="36617" y="2619"/>
                  </a:lnTo>
                  <a:lnTo>
                    <a:pt x="32172" y="5667"/>
                  </a:lnTo>
                  <a:lnTo>
                    <a:pt x="14173" y="31684"/>
                  </a:lnTo>
                  <a:lnTo>
                    <a:pt x="8667" y="50122"/>
                  </a:lnTo>
                  <a:lnTo>
                    <a:pt x="4772" y="97344"/>
                  </a:lnTo>
                  <a:lnTo>
                    <a:pt x="627" y="143005"/>
                  </a:lnTo>
                  <a:lnTo>
                    <a:pt x="81" y="186699"/>
                  </a:lnTo>
                  <a:lnTo>
                    <a:pt x="5" y="233205"/>
                  </a:lnTo>
                  <a:lnTo>
                    <a:pt x="0" y="246083"/>
                  </a:lnTo>
                  <a:lnTo>
                    <a:pt x="1410" y="246998"/>
                  </a:lnTo>
                  <a:lnTo>
                    <a:pt x="12698" y="240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348"/>
            <p:cNvSpPr/>
            <p:nvPr>
              <p:custDataLst>
                <p:tags r:id="rId91"/>
              </p:custDataLst>
            </p:nvPr>
          </p:nvSpPr>
          <p:spPr>
            <a:xfrm>
              <a:off x="4527550" y="5651500"/>
              <a:ext cx="44451" cy="431801"/>
            </a:xfrm>
            <a:custGeom>
              <a:avLst/>
              <a:gdLst/>
              <a:ahLst/>
              <a:cxnLst/>
              <a:rect l="0" t="0" r="0" b="0"/>
              <a:pathLst>
                <a:path w="44451" h="431801">
                  <a:moveTo>
                    <a:pt x="44450" y="0"/>
                  </a:moveTo>
                  <a:lnTo>
                    <a:pt x="44450" y="0"/>
                  </a:lnTo>
                  <a:lnTo>
                    <a:pt x="41079" y="3371"/>
                  </a:lnTo>
                  <a:lnTo>
                    <a:pt x="38983" y="15580"/>
                  </a:lnTo>
                  <a:lnTo>
                    <a:pt x="38361" y="52829"/>
                  </a:lnTo>
                  <a:lnTo>
                    <a:pt x="38177" y="97340"/>
                  </a:lnTo>
                  <a:lnTo>
                    <a:pt x="38134" y="132633"/>
                  </a:lnTo>
                  <a:lnTo>
                    <a:pt x="37410" y="171131"/>
                  </a:lnTo>
                  <a:lnTo>
                    <a:pt x="34735" y="209408"/>
                  </a:lnTo>
                  <a:lnTo>
                    <a:pt x="29264" y="249803"/>
                  </a:lnTo>
                  <a:lnTo>
                    <a:pt x="23173" y="296501"/>
                  </a:lnTo>
                  <a:lnTo>
                    <a:pt x="14795" y="341574"/>
                  </a:lnTo>
                  <a:lnTo>
                    <a:pt x="8460" y="379588"/>
                  </a:lnTo>
                  <a:lnTo>
                    <a:pt x="836" y="425323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821"/>
          <p:cNvGrpSpPr/>
          <p:nvPr/>
        </p:nvGrpSpPr>
        <p:grpSpPr>
          <a:xfrm>
            <a:off x="5133779" y="5664220"/>
            <a:ext cx="987622" cy="430200"/>
            <a:chOff x="5133779" y="5664220"/>
            <a:chExt cx="987622" cy="430200"/>
          </a:xfrm>
        </p:grpSpPr>
        <p:sp>
          <p:nvSpPr>
            <p:cNvPr id="188" name="SMARTInkShape-4349"/>
            <p:cNvSpPr/>
            <p:nvPr>
              <p:custDataLst>
                <p:tags r:id="rId76"/>
              </p:custDataLst>
            </p:nvPr>
          </p:nvSpPr>
          <p:spPr>
            <a:xfrm>
              <a:off x="5176394" y="5975350"/>
              <a:ext cx="125857" cy="24538"/>
            </a:xfrm>
            <a:custGeom>
              <a:avLst/>
              <a:gdLst/>
              <a:ahLst/>
              <a:cxnLst/>
              <a:rect l="0" t="0" r="0" b="0"/>
              <a:pathLst>
                <a:path w="125857" h="24538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0" y="22490"/>
                  </a:lnTo>
                  <a:lnTo>
                    <a:pt x="1735" y="23460"/>
                  </a:lnTo>
                  <a:lnTo>
                    <a:pt x="9307" y="24537"/>
                  </a:lnTo>
                  <a:lnTo>
                    <a:pt x="50283" y="15796"/>
                  </a:lnTo>
                  <a:lnTo>
                    <a:pt x="1258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350"/>
            <p:cNvSpPr/>
            <p:nvPr>
              <p:custDataLst>
                <p:tags r:id="rId77"/>
              </p:custDataLst>
            </p:nvPr>
          </p:nvSpPr>
          <p:spPr>
            <a:xfrm>
              <a:off x="5133779" y="5892324"/>
              <a:ext cx="117672" cy="10485"/>
            </a:xfrm>
            <a:custGeom>
              <a:avLst/>
              <a:gdLst/>
              <a:ahLst/>
              <a:cxnLst/>
              <a:rect l="0" t="0" r="0" b="0"/>
              <a:pathLst>
                <a:path w="117672" h="10485">
                  <a:moveTo>
                    <a:pt x="3371" y="6826"/>
                  </a:moveTo>
                  <a:lnTo>
                    <a:pt x="3371" y="6826"/>
                  </a:lnTo>
                  <a:lnTo>
                    <a:pt x="0" y="10197"/>
                  </a:lnTo>
                  <a:lnTo>
                    <a:pt x="418" y="10484"/>
                  </a:lnTo>
                  <a:lnTo>
                    <a:pt x="13110" y="7758"/>
                  </a:lnTo>
                  <a:lnTo>
                    <a:pt x="60670" y="0"/>
                  </a:lnTo>
                  <a:lnTo>
                    <a:pt x="117671" y="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351"/>
            <p:cNvSpPr/>
            <p:nvPr>
              <p:custDataLst>
                <p:tags r:id="rId78"/>
              </p:custDataLst>
            </p:nvPr>
          </p:nvSpPr>
          <p:spPr>
            <a:xfrm>
              <a:off x="5524500" y="5798433"/>
              <a:ext cx="28278" cy="202318"/>
            </a:xfrm>
            <a:custGeom>
              <a:avLst/>
              <a:gdLst/>
              <a:ahLst/>
              <a:cxnLst/>
              <a:rect l="0" t="0" r="0" b="0"/>
              <a:pathLst>
                <a:path w="28278" h="2023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5104" y="47154"/>
                  </a:lnTo>
                  <a:lnTo>
                    <a:pt x="22350" y="90961"/>
                  </a:lnTo>
                  <a:lnTo>
                    <a:pt x="26377" y="134044"/>
                  </a:lnTo>
                  <a:lnTo>
                    <a:pt x="28277" y="165391"/>
                  </a:lnTo>
                  <a:lnTo>
                    <a:pt x="2540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352"/>
            <p:cNvSpPr/>
            <p:nvPr>
              <p:custDataLst>
                <p:tags r:id="rId79"/>
              </p:custDataLst>
            </p:nvPr>
          </p:nvSpPr>
          <p:spPr>
            <a:xfrm>
              <a:off x="5521129" y="5813678"/>
              <a:ext cx="168472" cy="187073"/>
            </a:xfrm>
            <a:custGeom>
              <a:avLst/>
              <a:gdLst/>
              <a:ahLst/>
              <a:cxnLst/>
              <a:rect l="0" t="0" r="0" b="0"/>
              <a:pathLst>
                <a:path w="168472" h="187073">
                  <a:moveTo>
                    <a:pt x="3371" y="142622"/>
                  </a:moveTo>
                  <a:lnTo>
                    <a:pt x="3371" y="142622"/>
                  </a:lnTo>
                  <a:lnTo>
                    <a:pt x="0" y="139251"/>
                  </a:lnTo>
                  <a:lnTo>
                    <a:pt x="226" y="131952"/>
                  </a:lnTo>
                  <a:lnTo>
                    <a:pt x="2750" y="116760"/>
                  </a:lnTo>
                  <a:lnTo>
                    <a:pt x="4368" y="114092"/>
                  </a:lnTo>
                  <a:lnTo>
                    <a:pt x="9929" y="109246"/>
                  </a:lnTo>
                  <a:lnTo>
                    <a:pt x="56308" y="91842"/>
                  </a:lnTo>
                  <a:lnTo>
                    <a:pt x="91831" y="76618"/>
                  </a:lnTo>
                  <a:lnTo>
                    <a:pt x="119029" y="55959"/>
                  </a:lnTo>
                  <a:lnTo>
                    <a:pt x="152844" y="10350"/>
                  </a:lnTo>
                  <a:lnTo>
                    <a:pt x="159372" y="654"/>
                  </a:lnTo>
                  <a:lnTo>
                    <a:pt x="160288" y="0"/>
                  </a:lnTo>
                  <a:lnTo>
                    <a:pt x="160899" y="269"/>
                  </a:lnTo>
                  <a:lnTo>
                    <a:pt x="161307" y="1153"/>
                  </a:lnTo>
                  <a:lnTo>
                    <a:pt x="162050" y="42765"/>
                  </a:lnTo>
                  <a:lnTo>
                    <a:pt x="162100" y="86379"/>
                  </a:lnTo>
                  <a:lnTo>
                    <a:pt x="162116" y="128454"/>
                  </a:lnTo>
                  <a:lnTo>
                    <a:pt x="168471" y="187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353"/>
            <p:cNvSpPr/>
            <p:nvPr>
              <p:custDataLst>
                <p:tags r:id="rId80"/>
              </p:custDataLst>
            </p:nvPr>
          </p:nvSpPr>
          <p:spPr>
            <a:xfrm>
              <a:off x="6102350" y="5962650"/>
              <a:ext cx="19051" cy="5468"/>
            </a:xfrm>
            <a:custGeom>
              <a:avLst/>
              <a:gdLst/>
              <a:ahLst/>
              <a:cxnLst/>
              <a:rect l="0" t="0" r="0" b="0"/>
              <a:pathLst>
                <a:path w="19051" h="5468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8839" y="5467"/>
                  </a:lnTo>
                  <a:lnTo>
                    <a:pt x="10832" y="505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354"/>
            <p:cNvSpPr/>
            <p:nvPr>
              <p:custDataLst>
                <p:tags r:id="rId81"/>
              </p:custDataLst>
            </p:nvPr>
          </p:nvSpPr>
          <p:spPr>
            <a:xfrm>
              <a:off x="5709533" y="5664220"/>
              <a:ext cx="194653" cy="430200"/>
            </a:xfrm>
            <a:custGeom>
              <a:avLst/>
              <a:gdLst/>
              <a:ahLst/>
              <a:cxnLst/>
              <a:rect l="0" t="0" r="0" b="0"/>
              <a:pathLst>
                <a:path w="194653" h="430200">
                  <a:moveTo>
                    <a:pt x="5467" y="12680"/>
                  </a:moveTo>
                  <a:lnTo>
                    <a:pt x="5467" y="12680"/>
                  </a:lnTo>
                  <a:lnTo>
                    <a:pt x="2096" y="9309"/>
                  </a:lnTo>
                  <a:lnTo>
                    <a:pt x="441" y="5772"/>
                  </a:lnTo>
                  <a:lnTo>
                    <a:pt x="0" y="3841"/>
                  </a:lnTo>
                  <a:lnTo>
                    <a:pt x="1116" y="2554"/>
                  </a:lnTo>
                  <a:lnTo>
                    <a:pt x="6120" y="1124"/>
                  </a:lnTo>
                  <a:lnTo>
                    <a:pt x="48766" y="81"/>
                  </a:lnTo>
                  <a:lnTo>
                    <a:pt x="92545" y="0"/>
                  </a:lnTo>
                  <a:lnTo>
                    <a:pt x="117347" y="1397"/>
                  </a:lnTo>
                  <a:lnTo>
                    <a:pt x="137393" y="10120"/>
                  </a:lnTo>
                  <a:lnTo>
                    <a:pt x="147826" y="17657"/>
                  </a:lnTo>
                  <a:lnTo>
                    <a:pt x="155286" y="29474"/>
                  </a:lnTo>
                  <a:lnTo>
                    <a:pt x="160247" y="44839"/>
                  </a:lnTo>
                  <a:lnTo>
                    <a:pt x="161552" y="89092"/>
                  </a:lnTo>
                  <a:lnTo>
                    <a:pt x="157077" y="131511"/>
                  </a:lnTo>
                  <a:lnTo>
                    <a:pt x="153165" y="170891"/>
                  </a:lnTo>
                  <a:lnTo>
                    <a:pt x="151842" y="212010"/>
                  </a:lnTo>
                  <a:lnTo>
                    <a:pt x="157356" y="256430"/>
                  </a:lnTo>
                  <a:lnTo>
                    <a:pt x="167539" y="302624"/>
                  </a:lnTo>
                  <a:lnTo>
                    <a:pt x="179601" y="347796"/>
                  </a:lnTo>
                  <a:lnTo>
                    <a:pt x="189310" y="393893"/>
                  </a:lnTo>
                  <a:lnTo>
                    <a:pt x="194652" y="417476"/>
                  </a:lnTo>
                  <a:lnTo>
                    <a:pt x="193680" y="420833"/>
                  </a:lnTo>
                  <a:lnTo>
                    <a:pt x="188835" y="426444"/>
                  </a:lnTo>
                  <a:lnTo>
                    <a:pt x="181979" y="429408"/>
                  </a:lnTo>
                  <a:lnTo>
                    <a:pt x="178175" y="430199"/>
                  </a:lnTo>
                  <a:lnTo>
                    <a:pt x="162708" y="427941"/>
                  </a:lnTo>
                  <a:lnTo>
                    <a:pt x="141349" y="416061"/>
                  </a:lnTo>
                  <a:lnTo>
                    <a:pt x="119767" y="393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SMARTInkShape-4355"/>
          <p:cNvSpPr/>
          <p:nvPr>
            <p:custDataLst>
              <p:tags r:id="rId5"/>
            </p:custDataLst>
          </p:nvPr>
        </p:nvSpPr>
        <p:spPr>
          <a:xfrm>
            <a:off x="6320941" y="5794066"/>
            <a:ext cx="107082" cy="334768"/>
          </a:xfrm>
          <a:custGeom>
            <a:avLst/>
            <a:gdLst/>
            <a:ahLst/>
            <a:cxnLst/>
            <a:rect l="0" t="0" r="0" b="0"/>
            <a:pathLst>
              <a:path w="107082" h="334768">
                <a:moveTo>
                  <a:pt x="3659" y="117784"/>
                </a:moveTo>
                <a:lnTo>
                  <a:pt x="3659" y="117784"/>
                </a:lnTo>
                <a:lnTo>
                  <a:pt x="288" y="107671"/>
                </a:lnTo>
                <a:lnTo>
                  <a:pt x="0" y="103986"/>
                </a:lnTo>
                <a:lnTo>
                  <a:pt x="1563" y="98010"/>
                </a:lnTo>
                <a:lnTo>
                  <a:pt x="6409" y="87309"/>
                </a:lnTo>
                <a:lnTo>
                  <a:pt x="10290" y="83073"/>
                </a:lnTo>
                <a:lnTo>
                  <a:pt x="12313" y="81943"/>
                </a:lnTo>
                <a:lnTo>
                  <a:pt x="14367" y="83307"/>
                </a:lnTo>
                <a:lnTo>
                  <a:pt x="18531" y="90466"/>
                </a:lnTo>
                <a:lnTo>
                  <a:pt x="29066" y="129038"/>
                </a:lnTo>
                <a:lnTo>
                  <a:pt x="34574" y="175893"/>
                </a:lnTo>
                <a:lnTo>
                  <a:pt x="35867" y="213005"/>
                </a:lnTo>
                <a:lnTo>
                  <a:pt x="40386" y="258183"/>
                </a:lnTo>
                <a:lnTo>
                  <a:pt x="41578" y="304273"/>
                </a:lnTo>
                <a:lnTo>
                  <a:pt x="41001" y="328184"/>
                </a:lnTo>
                <a:lnTo>
                  <a:pt x="39841" y="332134"/>
                </a:lnTo>
                <a:lnTo>
                  <a:pt x="38364" y="334767"/>
                </a:lnTo>
                <a:lnTo>
                  <a:pt x="37379" y="332995"/>
                </a:lnTo>
                <a:lnTo>
                  <a:pt x="32298" y="288637"/>
                </a:lnTo>
                <a:lnTo>
                  <a:pt x="28617" y="257925"/>
                </a:lnTo>
                <a:lnTo>
                  <a:pt x="24459" y="214341"/>
                </a:lnTo>
                <a:lnTo>
                  <a:pt x="23228" y="172264"/>
                </a:lnTo>
                <a:lnTo>
                  <a:pt x="24744" y="126399"/>
                </a:lnTo>
                <a:lnTo>
                  <a:pt x="31577" y="78877"/>
                </a:lnTo>
                <a:lnTo>
                  <a:pt x="43380" y="35911"/>
                </a:lnTo>
                <a:lnTo>
                  <a:pt x="48119" y="16777"/>
                </a:lnTo>
                <a:lnTo>
                  <a:pt x="54228" y="6805"/>
                </a:lnTo>
                <a:lnTo>
                  <a:pt x="61647" y="1433"/>
                </a:lnTo>
                <a:lnTo>
                  <a:pt x="65601" y="0"/>
                </a:lnTo>
                <a:lnTo>
                  <a:pt x="75638" y="2171"/>
                </a:lnTo>
                <a:lnTo>
                  <a:pt x="81278" y="4726"/>
                </a:lnTo>
                <a:lnTo>
                  <a:pt x="91308" y="16971"/>
                </a:lnTo>
                <a:lnTo>
                  <a:pt x="99764" y="35584"/>
                </a:lnTo>
                <a:lnTo>
                  <a:pt x="107081" y="73124"/>
                </a:lnTo>
                <a:lnTo>
                  <a:pt x="104701" y="109255"/>
                </a:lnTo>
                <a:lnTo>
                  <a:pt x="98895" y="126693"/>
                </a:lnTo>
                <a:lnTo>
                  <a:pt x="85968" y="139618"/>
                </a:lnTo>
                <a:lnTo>
                  <a:pt x="64500" y="151064"/>
                </a:lnTo>
                <a:lnTo>
                  <a:pt x="59037" y="152671"/>
                </a:lnTo>
                <a:lnTo>
                  <a:pt x="10009" y="1368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SMARTInkShape-Group823"/>
          <p:cNvGrpSpPr/>
          <p:nvPr/>
        </p:nvGrpSpPr>
        <p:grpSpPr>
          <a:xfrm>
            <a:off x="6864611" y="5816600"/>
            <a:ext cx="234690" cy="209551"/>
            <a:chOff x="6864611" y="5816600"/>
            <a:chExt cx="234690" cy="209551"/>
          </a:xfrm>
        </p:grpSpPr>
        <p:sp>
          <p:nvSpPr>
            <p:cNvPr id="196" name="SMARTInkShape-4356"/>
            <p:cNvSpPr/>
            <p:nvPr>
              <p:custDataLst>
                <p:tags r:id="rId74"/>
              </p:custDataLst>
            </p:nvPr>
          </p:nvSpPr>
          <p:spPr>
            <a:xfrm>
              <a:off x="6864611" y="5886450"/>
              <a:ext cx="234690" cy="25223"/>
            </a:xfrm>
            <a:custGeom>
              <a:avLst/>
              <a:gdLst/>
              <a:ahLst/>
              <a:cxnLst/>
              <a:rect l="0" t="0" r="0" b="0"/>
              <a:pathLst>
                <a:path w="234690" h="25223">
                  <a:moveTo>
                    <a:pt x="6089" y="6350"/>
                  </a:moveTo>
                  <a:lnTo>
                    <a:pt x="6089" y="6350"/>
                  </a:lnTo>
                  <a:lnTo>
                    <a:pt x="621" y="6350"/>
                  </a:lnTo>
                  <a:lnTo>
                    <a:pt x="327" y="7055"/>
                  </a:lnTo>
                  <a:lnTo>
                    <a:pt x="0" y="9721"/>
                  </a:lnTo>
                  <a:lnTo>
                    <a:pt x="9930" y="18559"/>
                  </a:lnTo>
                  <a:lnTo>
                    <a:pt x="20496" y="22359"/>
                  </a:lnTo>
                  <a:lnTo>
                    <a:pt x="61381" y="24799"/>
                  </a:lnTo>
                  <a:lnTo>
                    <a:pt x="104159" y="25222"/>
                  </a:lnTo>
                  <a:lnTo>
                    <a:pt x="149064" y="23954"/>
                  </a:lnTo>
                  <a:lnTo>
                    <a:pt x="184859" y="15956"/>
                  </a:lnTo>
                  <a:lnTo>
                    <a:pt x="234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357"/>
            <p:cNvSpPr/>
            <p:nvPr>
              <p:custDataLst>
                <p:tags r:id="rId75"/>
              </p:custDataLst>
            </p:nvPr>
          </p:nvSpPr>
          <p:spPr>
            <a:xfrm>
              <a:off x="6991350" y="5816600"/>
              <a:ext cx="12701" cy="209551"/>
            </a:xfrm>
            <a:custGeom>
              <a:avLst/>
              <a:gdLst/>
              <a:ahLst/>
              <a:cxnLst/>
              <a:rect l="0" t="0" r="0" b="0"/>
              <a:pathLst>
                <a:path w="12701" h="209551">
                  <a:moveTo>
                    <a:pt x="0" y="0"/>
                  </a:moveTo>
                  <a:lnTo>
                    <a:pt x="0" y="0"/>
                  </a:lnTo>
                  <a:lnTo>
                    <a:pt x="705" y="12243"/>
                  </a:lnTo>
                  <a:lnTo>
                    <a:pt x="5467" y="48988"/>
                  </a:lnTo>
                  <a:lnTo>
                    <a:pt x="6234" y="93469"/>
                  </a:lnTo>
                  <a:lnTo>
                    <a:pt x="6334" y="136251"/>
                  </a:lnTo>
                  <a:lnTo>
                    <a:pt x="12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824"/>
          <p:cNvGrpSpPr/>
          <p:nvPr/>
        </p:nvGrpSpPr>
        <p:grpSpPr>
          <a:xfrm>
            <a:off x="7405660" y="5674412"/>
            <a:ext cx="2093058" cy="472389"/>
            <a:chOff x="7405660" y="5674412"/>
            <a:chExt cx="2093058" cy="472389"/>
          </a:xfrm>
        </p:grpSpPr>
        <p:sp>
          <p:nvSpPr>
            <p:cNvPr id="199" name="SMARTInkShape-4358"/>
            <p:cNvSpPr/>
            <p:nvPr>
              <p:custDataLst>
                <p:tags r:id="rId58"/>
              </p:custDataLst>
            </p:nvPr>
          </p:nvSpPr>
          <p:spPr>
            <a:xfrm>
              <a:off x="7415194" y="5911850"/>
              <a:ext cx="141307" cy="38101"/>
            </a:xfrm>
            <a:custGeom>
              <a:avLst/>
              <a:gdLst/>
              <a:ahLst/>
              <a:cxnLst/>
              <a:rect l="0" t="0" r="0" b="0"/>
              <a:pathLst>
                <a:path w="141307" h="38101">
                  <a:moveTo>
                    <a:pt x="14306" y="38100"/>
                  </a:moveTo>
                  <a:lnTo>
                    <a:pt x="14306" y="38100"/>
                  </a:lnTo>
                  <a:lnTo>
                    <a:pt x="0" y="38100"/>
                  </a:lnTo>
                  <a:lnTo>
                    <a:pt x="536" y="37395"/>
                  </a:lnTo>
                  <a:lnTo>
                    <a:pt x="28929" y="29261"/>
                  </a:lnTo>
                  <a:lnTo>
                    <a:pt x="73090" y="20388"/>
                  </a:lnTo>
                  <a:lnTo>
                    <a:pt x="1413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359"/>
            <p:cNvSpPr/>
            <p:nvPr>
              <p:custDataLst>
                <p:tags r:id="rId59"/>
              </p:custDataLst>
            </p:nvPr>
          </p:nvSpPr>
          <p:spPr>
            <a:xfrm>
              <a:off x="7405660" y="5734522"/>
              <a:ext cx="150841" cy="303994"/>
            </a:xfrm>
            <a:custGeom>
              <a:avLst/>
              <a:gdLst/>
              <a:ahLst/>
              <a:cxnLst/>
              <a:rect l="0" t="0" r="0" b="0"/>
              <a:pathLst>
                <a:path w="150841" h="303994">
                  <a:moveTo>
                    <a:pt x="150840" y="24928"/>
                  </a:moveTo>
                  <a:lnTo>
                    <a:pt x="150840" y="24928"/>
                  </a:lnTo>
                  <a:lnTo>
                    <a:pt x="135645" y="10438"/>
                  </a:lnTo>
                  <a:lnTo>
                    <a:pt x="120181" y="3108"/>
                  </a:lnTo>
                  <a:lnTo>
                    <a:pt x="91116" y="0"/>
                  </a:lnTo>
                  <a:lnTo>
                    <a:pt x="76318" y="1149"/>
                  </a:lnTo>
                  <a:lnTo>
                    <a:pt x="55381" y="10435"/>
                  </a:lnTo>
                  <a:lnTo>
                    <a:pt x="39739" y="20603"/>
                  </a:lnTo>
                  <a:lnTo>
                    <a:pt x="29025" y="37823"/>
                  </a:lnTo>
                  <a:lnTo>
                    <a:pt x="16397" y="76629"/>
                  </a:lnTo>
                  <a:lnTo>
                    <a:pt x="7108" y="118657"/>
                  </a:lnTo>
                  <a:lnTo>
                    <a:pt x="1322" y="160964"/>
                  </a:lnTo>
                  <a:lnTo>
                    <a:pt x="0" y="197487"/>
                  </a:lnTo>
                  <a:lnTo>
                    <a:pt x="5516" y="243634"/>
                  </a:lnTo>
                  <a:lnTo>
                    <a:pt x="13400" y="280345"/>
                  </a:lnTo>
                  <a:lnTo>
                    <a:pt x="21317" y="293903"/>
                  </a:lnTo>
                  <a:lnTo>
                    <a:pt x="26391" y="299495"/>
                  </a:lnTo>
                  <a:lnTo>
                    <a:pt x="31891" y="302516"/>
                  </a:lnTo>
                  <a:lnTo>
                    <a:pt x="43646" y="303993"/>
                  </a:lnTo>
                  <a:lnTo>
                    <a:pt x="81531" y="298487"/>
                  </a:lnTo>
                  <a:lnTo>
                    <a:pt x="103963" y="288408"/>
                  </a:lnTo>
                  <a:lnTo>
                    <a:pt x="114953" y="280554"/>
                  </a:lnTo>
                  <a:lnTo>
                    <a:pt x="125440" y="259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360"/>
            <p:cNvSpPr/>
            <p:nvPr>
              <p:custDataLst>
                <p:tags r:id="rId60"/>
              </p:custDataLst>
            </p:nvPr>
          </p:nvSpPr>
          <p:spPr>
            <a:xfrm>
              <a:off x="8015975" y="5810589"/>
              <a:ext cx="118376" cy="234612"/>
            </a:xfrm>
            <a:custGeom>
              <a:avLst/>
              <a:gdLst/>
              <a:ahLst/>
              <a:cxnLst/>
              <a:rect l="0" t="0" r="0" b="0"/>
              <a:pathLst>
                <a:path w="118376" h="234612">
                  <a:moveTo>
                    <a:pt x="118375" y="12361"/>
                  </a:moveTo>
                  <a:lnTo>
                    <a:pt x="118375" y="12361"/>
                  </a:lnTo>
                  <a:lnTo>
                    <a:pt x="118375" y="8990"/>
                  </a:lnTo>
                  <a:lnTo>
                    <a:pt x="116494" y="5454"/>
                  </a:lnTo>
                  <a:lnTo>
                    <a:pt x="115004" y="3522"/>
                  </a:lnTo>
                  <a:lnTo>
                    <a:pt x="105823" y="1377"/>
                  </a:lnTo>
                  <a:lnTo>
                    <a:pt x="83675" y="0"/>
                  </a:lnTo>
                  <a:lnTo>
                    <a:pt x="63330" y="6503"/>
                  </a:lnTo>
                  <a:lnTo>
                    <a:pt x="35536" y="22754"/>
                  </a:lnTo>
                  <a:lnTo>
                    <a:pt x="19939" y="36266"/>
                  </a:lnTo>
                  <a:lnTo>
                    <a:pt x="9244" y="53560"/>
                  </a:lnTo>
                  <a:lnTo>
                    <a:pt x="1138" y="79366"/>
                  </a:lnTo>
                  <a:lnTo>
                    <a:pt x="0" y="86665"/>
                  </a:lnTo>
                  <a:lnTo>
                    <a:pt x="2499" y="102299"/>
                  </a:lnTo>
                  <a:lnTo>
                    <a:pt x="24267" y="148379"/>
                  </a:lnTo>
                  <a:lnTo>
                    <a:pt x="38840" y="185983"/>
                  </a:lnTo>
                  <a:lnTo>
                    <a:pt x="41516" y="213011"/>
                  </a:lnTo>
                  <a:lnTo>
                    <a:pt x="40001" y="223365"/>
                  </a:lnTo>
                  <a:lnTo>
                    <a:pt x="38608" y="227114"/>
                  </a:lnTo>
                  <a:lnTo>
                    <a:pt x="38386" y="229612"/>
                  </a:lnTo>
                  <a:lnTo>
                    <a:pt x="42175" y="234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361"/>
            <p:cNvSpPr/>
            <p:nvPr>
              <p:custDataLst>
                <p:tags r:id="rId61"/>
              </p:custDataLst>
            </p:nvPr>
          </p:nvSpPr>
          <p:spPr>
            <a:xfrm>
              <a:off x="8275304" y="5674412"/>
              <a:ext cx="49547" cy="472389"/>
            </a:xfrm>
            <a:custGeom>
              <a:avLst/>
              <a:gdLst/>
              <a:ahLst/>
              <a:cxnLst/>
              <a:rect l="0" t="0" r="0" b="0"/>
              <a:pathLst>
                <a:path w="49547" h="472389">
                  <a:moveTo>
                    <a:pt x="49546" y="8838"/>
                  </a:moveTo>
                  <a:lnTo>
                    <a:pt x="49546" y="8838"/>
                  </a:lnTo>
                  <a:lnTo>
                    <a:pt x="49546" y="5467"/>
                  </a:lnTo>
                  <a:lnTo>
                    <a:pt x="47665" y="1930"/>
                  </a:lnTo>
                  <a:lnTo>
                    <a:pt x="46175" y="0"/>
                  </a:lnTo>
                  <a:lnTo>
                    <a:pt x="45182" y="123"/>
                  </a:lnTo>
                  <a:lnTo>
                    <a:pt x="44520" y="1617"/>
                  </a:lnTo>
                  <a:lnTo>
                    <a:pt x="43311" y="48386"/>
                  </a:lnTo>
                  <a:lnTo>
                    <a:pt x="41349" y="88054"/>
                  </a:lnTo>
                  <a:lnTo>
                    <a:pt x="38179" y="133440"/>
                  </a:lnTo>
                  <a:lnTo>
                    <a:pt x="36733" y="174283"/>
                  </a:lnTo>
                  <a:lnTo>
                    <a:pt x="33738" y="218307"/>
                  </a:lnTo>
                  <a:lnTo>
                    <a:pt x="30056" y="254335"/>
                  </a:lnTo>
                  <a:lnTo>
                    <a:pt x="26067" y="286575"/>
                  </a:lnTo>
                  <a:lnTo>
                    <a:pt x="21942" y="322071"/>
                  </a:lnTo>
                  <a:lnTo>
                    <a:pt x="17757" y="357132"/>
                  </a:lnTo>
                  <a:lnTo>
                    <a:pt x="13545" y="390119"/>
                  </a:lnTo>
                  <a:lnTo>
                    <a:pt x="7207" y="430374"/>
                  </a:lnTo>
                  <a:lnTo>
                    <a:pt x="0" y="464295"/>
                  </a:lnTo>
                  <a:lnTo>
                    <a:pt x="287" y="466992"/>
                  </a:lnTo>
                  <a:lnTo>
                    <a:pt x="5096" y="472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362"/>
            <p:cNvSpPr/>
            <p:nvPr>
              <p:custDataLst>
                <p:tags r:id="rId62"/>
              </p:custDataLst>
            </p:nvPr>
          </p:nvSpPr>
          <p:spPr>
            <a:xfrm>
              <a:off x="8509000" y="5797550"/>
              <a:ext cx="12671" cy="247651"/>
            </a:xfrm>
            <a:custGeom>
              <a:avLst/>
              <a:gdLst/>
              <a:ahLst/>
              <a:cxnLst/>
              <a:rect l="0" t="0" r="0" b="0"/>
              <a:pathLst>
                <a:path w="12671" h="2476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984" y="11288"/>
                  </a:lnTo>
                  <a:lnTo>
                    <a:pt x="12474" y="51894"/>
                  </a:lnTo>
                  <a:lnTo>
                    <a:pt x="12670" y="98818"/>
                  </a:lnTo>
                  <a:lnTo>
                    <a:pt x="8329" y="146023"/>
                  </a:lnTo>
                  <a:lnTo>
                    <a:pt x="6231" y="184847"/>
                  </a:lnTo>
                  <a:lnTo>
                    <a:pt x="1439" y="23244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363"/>
            <p:cNvSpPr/>
            <p:nvPr>
              <p:custDataLst>
                <p:tags r:id="rId63"/>
              </p:custDataLst>
            </p:nvPr>
          </p:nvSpPr>
          <p:spPr>
            <a:xfrm>
              <a:off x="8503793" y="5805269"/>
              <a:ext cx="176658" cy="87532"/>
            </a:xfrm>
            <a:custGeom>
              <a:avLst/>
              <a:gdLst/>
              <a:ahLst/>
              <a:cxnLst/>
              <a:rect l="0" t="0" r="0" b="0"/>
              <a:pathLst>
                <a:path w="176658" h="87532">
                  <a:moveTo>
                    <a:pt x="11557" y="87531"/>
                  </a:moveTo>
                  <a:lnTo>
                    <a:pt x="11557" y="87531"/>
                  </a:lnTo>
                  <a:lnTo>
                    <a:pt x="8186" y="84160"/>
                  </a:lnTo>
                  <a:lnTo>
                    <a:pt x="1431" y="67972"/>
                  </a:lnTo>
                  <a:lnTo>
                    <a:pt x="0" y="61669"/>
                  </a:lnTo>
                  <a:lnTo>
                    <a:pt x="5009" y="52753"/>
                  </a:lnTo>
                  <a:lnTo>
                    <a:pt x="25472" y="33154"/>
                  </a:lnTo>
                  <a:lnTo>
                    <a:pt x="60742" y="16399"/>
                  </a:lnTo>
                  <a:lnTo>
                    <a:pt x="102098" y="5564"/>
                  </a:lnTo>
                  <a:lnTo>
                    <a:pt x="138019" y="0"/>
                  </a:lnTo>
                  <a:lnTo>
                    <a:pt x="176657" y="4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364"/>
            <p:cNvSpPr/>
            <p:nvPr>
              <p:custDataLst>
                <p:tags r:id="rId64"/>
              </p:custDataLst>
            </p:nvPr>
          </p:nvSpPr>
          <p:spPr>
            <a:xfrm>
              <a:off x="9493250" y="6076950"/>
              <a:ext cx="5468" cy="5468"/>
            </a:xfrm>
            <a:custGeom>
              <a:avLst/>
              <a:gdLst/>
              <a:ahLst/>
              <a:cxnLst/>
              <a:rect l="0" t="0" r="0" b="0"/>
              <a:pathLst>
                <a:path w="5468" h="5468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365"/>
            <p:cNvSpPr/>
            <p:nvPr>
              <p:custDataLst>
                <p:tags r:id="rId65"/>
              </p:custDataLst>
            </p:nvPr>
          </p:nvSpPr>
          <p:spPr>
            <a:xfrm>
              <a:off x="9201150" y="5709658"/>
              <a:ext cx="212328" cy="409668"/>
            </a:xfrm>
            <a:custGeom>
              <a:avLst/>
              <a:gdLst/>
              <a:ahLst/>
              <a:cxnLst/>
              <a:rect l="0" t="0" r="0" b="0"/>
              <a:pathLst>
                <a:path w="212328" h="409668">
                  <a:moveTo>
                    <a:pt x="0" y="43442"/>
                  </a:moveTo>
                  <a:lnTo>
                    <a:pt x="0" y="43442"/>
                  </a:lnTo>
                  <a:lnTo>
                    <a:pt x="0" y="40071"/>
                  </a:lnTo>
                  <a:lnTo>
                    <a:pt x="3370" y="31233"/>
                  </a:lnTo>
                  <a:lnTo>
                    <a:pt x="12552" y="25550"/>
                  </a:lnTo>
                  <a:lnTo>
                    <a:pt x="48183" y="12783"/>
                  </a:lnTo>
                  <a:lnTo>
                    <a:pt x="90398" y="4176"/>
                  </a:lnTo>
                  <a:lnTo>
                    <a:pt x="134246" y="16"/>
                  </a:lnTo>
                  <a:lnTo>
                    <a:pt x="156428" y="0"/>
                  </a:lnTo>
                  <a:lnTo>
                    <a:pt x="167360" y="2498"/>
                  </a:lnTo>
                  <a:lnTo>
                    <a:pt x="170840" y="5562"/>
                  </a:lnTo>
                  <a:lnTo>
                    <a:pt x="174706" y="14612"/>
                  </a:lnTo>
                  <a:lnTo>
                    <a:pt x="172366" y="59522"/>
                  </a:lnTo>
                  <a:lnTo>
                    <a:pt x="171722" y="95244"/>
                  </a:lnTo>
                  <a:lnTo>
                    <a:pt x="171503" y="138498"/>
                  </a:lnTo>
                  <a:lnTo>
                    <a:pt x="174837" y="175637"/>
                  </a:lnTo>
                  <a:lnTo>
                    <a:pt x="177920" y="219341"/>
                  </a:lnTo>
                  <a:lnTo>
                    <a:pt x="183402" y="259171"/>
                  </a:lnTo>
                  <a:lnTo>
                    <a:pt x="192943" y="299430"/>
                  </a:lnTo>
                  <a:lnTo>
                    <a:pt x="202846" y="337190"/>
                  </a:lnTo>
                  <a:lnTo>
                    <a:pt x="212327" y="378537"/>
                  </a:lnTo>
                  <a:lnTo>
                    <a:pt x="211254" y="392046"/>
                  </a:lnTo>
                  <a:lnTo>
                    <a:pt x="206544" y="401341"/>
                  </a:lnTo>
                  <a:lnTo>
                    <a:pt x="203313" y="404808"/>
                  </a:lnTo>
                  <a:lnTo>
                    <a:pt x="194078" y="408659"/>
                  </a:lnTo>
                  <a:lnTo>
                    <a:pt x="181507" y="409667"/>
                  </a:lnTo>
                  <a:lnTo>
                    <a:pt x="156712" y="405561"/>
                  </a:lnTo>
                  <a:lnTo>
                    <a:pt x="144674" y="399352"/>
                  </a:lnTo>
                  <a:lnTo>
                    <a:pt x="129963" y="384552"/>
                  </a:lnTo>
                  <a:lnTo>
                    <a:pt x="120650" y="367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366"/>
            <p:cNvSpPr/>
            <p:nvPr>
              <p:custDataLst>
                <p:tags r:id="rId66"/>
              </p:custDataLst>
            </p:nvPr>
          </p:nvSpPr>
          <p:spPr>
            <a:xfrm>
              <a:off x="8989119" y="5861050"/>
              <a:ext cx="192982" cy="63501"/>
            </a:xfrm>
            <a:custGeom>
              <a:avLst/>
              <a:gdLst/>
              <a:ahLst/>
              <a:cxnLst/>
              <a:rect l="0" t="0" r="0" b="0"/>
              <a:pathLst>
                <a:path w="192982" h="63501">
                  <a:moveTo>
                    <a:pt x="15181" y="63500"/>
                  </a:moveTo>
                  <a:lnTo>
                    <a:pt x="15181" y="63500"/>
                  </a:lnTo>
                  <a:lnTo>
                    <a:pt x="876" y="54661"/>
                  </a:lnTo>
                  <a:lnTo>
                    <a:pt x="0" y="52668"/>
                  </a:lnTo>
                  <a:lnTo>
                    <a:pt x="121" y="50635"/>
                  </a:lnTo>
                  <a:lnTo>
                    <a:pt x="907" y="48573"/>
                  </a:lnTo>
                  <a:lnTo>
                    <a:pt x="18869" y="38929"/>
                  </a:lnTo>
                  <a:lnTo>
                    <a:pt x="57955" y="27393"/>
                  </a:lnTo>
                  <a:lnTo>
                    <a:pt x="104246" y="16021"/>
                  </a:lnTo>
                  <a:lnTo>
                    <a:pt x="148093" y="9985"/>
                  </a:lnTo>
                  <a:lnTo>
                    <a:pt x="1929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367"/>
            <p:cNvSpPr/>
            <p:nvPr>
              <p:custDataLst>
                <p:tags r:id="rId67"/>
              </p:custDataLst>
            </p:nvPr>
          </p:nvSpPr>
          <p:spPr>
            <a:xfrm>
              <a:off x="9096568" y="5892800"/>
              <a:ext cx="25691" cy="177801"/>
            </a:xfrm>
            <a:custGeom>
              <a:avLst/>
              <a:gdLst/>
              <a:ahLst/>
              <a:cxnLst/>
              <a:rect l="0" t="0" r="0" b="0"/>
              <a:pathLst>
                <a:path w="25691" h="177801">
                  <a:moveTo>
                    <a:pt x="22032" y="0"/>
                  </a:moveTo>
                  <a:lnTo>
                    <a:pt x="22032" y="0"/>
                  </a:lnTo>
                  <a:lnTo>
                    <a:pt x="25402" y="0"/>
                  </a:lnTo>
                  <a:lnTo>
                    <a:pt x="25690" y="705"/>
                  </a:lnTo>
                  <a:lnTo>
                    <a:pt x="11323" y="36435"/>
                  </a:lnTo>
                  <a:lnTo>
                    <a:pt x="5767" y="73668"/>
                  </a:lnTo>
                  <a:lnTo>
                    <a:pt x="1651" y="118608"/>
                  </a:lnTo>
                  <a:lnTo>
                    <a:pt x="0" y="152500"/>
                  </a:lnTo>
                  <a:lnTo>
                    <a:pt x="298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368"/>
            <p:cNvSpPr/>
            <p:nvPr>
              <p:custDataLst>
                <p:tags r:id="rId68"/>
              </p:custDataLst>
            </p:nvPr>
          </p:nvSpPr>
          <p:spPr>
            <a:xfrm>
              <a:off x="8817669" y="6026150"/>
              <a:ext cx="91382" cy="15733"/>
            </a:xfrm>
            <a:custGeom>
              <a:avLst/>
              <a:gdLst/>
              <a:ahLst/>
              <a:cxnLst/>
              <a:rect l="0" t="0" r="0" b="0"/>
              <a:pathLst>
                <a:path w="91382" h="15733">
                  <a:moveTo>
                    <a:pt x="15181" y="0"/>
                  </a:moveTo>
                  <a:lnTo>
                    <a:pt x="15181" y="0"/>
                  </a:lnTo>
                  <a:lnTo>
                    <a:pt x="876" y="8839"/>
                  </a:lnTo>
                  <a:lnTo>
                    <a:pt x="0" y="10126"/>
                  </a:lnTo>
                  <a:lnTo>
                    <a:pt x="121" y="10984"/>
                  </a:lnTo>
                  <a:lnTo>
                    <a:pt x="8757" y="15732"/>
                  </a:lnTo>
                  <a:lnTo>
                    <a:pt x="30133" y="14695"/>
                  </a:lnTo>
                  <a:lnTo>
                    <a:pt x="91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369"/>
            <p:cNvSpPr/>
            <p:nvPr>
              <p:custDataLst>
                <p:tags r:id="rId69"/>
              </p:custDataLst>
            </p:nvPr>
          </p:nvSpPr>
          <p:spPr>
            <a:xfrm>
              <a:off x="8782050" y="59499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907" y="5026"/>
                  </a:lnTo>
                  <a:lnTo>
                    <a:pt x="51291" y="11795"/>
                  </a:lnTo>
                  <a:lnTo>
                    <a:pt x="1079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370"/>
            <p:cNvSpPr/>
            <p:nvPr>
              <p:custDataLst>
                <p:tags r:id="rId70"/>
              </p:custDataLst>
            </p:nvPr>
          </p:nvSpPr>
          <p:spPr>
            <a:xfrm>
              <a:off x="8648700" y="60007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1" y="38693"/>
                  </a:lnTo>
                  <a:lnTo>
                    <a:pt x="14" y="8622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371"/>
            <p:cNvSpPr/>
            <p:nvPr>
              <p:custDataLst>
                <p:tags r:id="rId71"/>
              </p:custDataLst>
            </p:nvPr>
          </p:nvSpPr>
          <p:spPr>
            <a:xfrm>
              <a:off x="8503172" y="5918200"/>
              <a:ext cx="145529" cy="15810"/>
            </a:xfrm>
            <a:custGeom>
              <a:avLst/>
              <a:gdLst/>
              <a:ahLst/>
              <a:cxnLst/>
              <a:rect l="0" t="0" r="0" b="0"/>
              <a:pathLst>
                <a:path w="145529" h="15810">
                  <a:moveTo>
                    <a:pt x="12178" y="6350"/>
                  </a:moveTo>
                  <a:lnTo>
                    <a:pt x="12178" y="6350"/>
                  </a:lnTo>
                  <a:lnTo>
                    <a:pt x="1243" y="11817"/>
                  </a:lnTo>
                  <a:lnTo>
                    <a:pt x="655" y="12817"/>
                  </a:lnTo>
                  <a:lnTo>
                    <a:pt x="0" y="15809"/>
                  </a:lnTo>
                  <a:lnTo>
                    <a:pt x="1944" y="15479"/>
                  </a:lnTo>
                  <a:lnTo>
                    <a:pt x="16201" y="9682"/>
                  </a:lnTo>
                  <a:lnTo>
                    <a:pt x="57554" y="5127"/>
                  </a:lnTo>
                  <a:lnTo>
                    <a:pt x="1455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372"/>
            <p:cNvSpPr/>
            <p:nvPr>
              <p:custDataLst>
                <p:tags r:id="rId72"/>
              </p:custDataLst>
            </p:nvPr>
          </p:nvSpPr>
          <p:spPr>
            <a:xfrm>
              <a:off x="7641245" y="5716228"/>
              <a:ext cx="169256" cy="368848"/>
            </a:xfrm>
            <a:custGeom>
              <a:avLst/>
              <a:gdLst/>
              <a:ahLst/>
              <a:cxnLst/>
              <a:rect l="0" t="0" r="0" b="0"/>
              <a:pathLst>
                <a:path w="169256" h="368848">
                  <a:moveTo>
                    <a:pt x="169255" y="24172"/>
                  </a:moveTo>
                  <a:lnTo>
                    <a:pt x="169255" y="24172"/>
                  </a:lnTo>
                  <a:lnTo>
                    <a:pt x="169255" y="18705"/>
                  </a:lnTo>
                  <a:lnTo>
                    <a:pt x="146887" y="7043"/>
                  </a:lnTo>
                  <a:lnTo>
                    <a:pt x="129467" y="1536"/>
                  </a:lnTo>
                  <a:lnTo>
                    <a:pt x="114647" y="0"/>
                  </a:lnTo>
                  <a:lnTo>
                    <a:pt x="68760" y="13185"/>
                  </a:lnTo>
                  <a:lnTo>
                    <a:pt x="57327" y="23288"/>
                  </a:lnTo>
                  <a:lnTo>
                    <a:pt x="48954" y="36479"/>
                  </a:lnTo>
                  <a:lnTo>
                    <a:pt x="44239" y="57216"/>
                  </a:lnTo>
                  <a:lnTo>
                    <a:pt x="42646" y="95114"/>
                  </a:lnTo>
                  <a:lnTo>
                    <a:pt x="42332" y="139942"/>
                  </a:lnTo>
                  <a:lnTo>
                    <a:pt x="38502" y="187088"/>
                  </a:lnTo>
                  <a:lnTo>
                    <a:pt x="29322" y="233879"/>
                  </a:lnTo>
                  <a:lnTo>
                    <a:pt x="17854" y="275694"/>
                  </a:lnTo>
                  <a:lnTo>
                    <a:pt x="5214" y="314920"/>
                  </a:lnTo>
                  <a:lnTo>
                    <a:pt x="0" y="339390"/>
                  </a:lnTo>
                  <a:lnTo>
                    <a:pt x="662" y="351476"/>
                  </a:lnTo>
                  <a:lnTo>
                    <a:pt x="1826" y="356675"/>
                  </a:lnTo>
                  <a:lnTo>
                    <a:pt x="5425" y="360845"/>
                  </a:lnTo>
                  <a:lnTo>
                    <a:pt x="16948" y="367363"/>
                  </a:lnTo>
                  <a:lnTo>
                    <a:pt x="33359" y="368847"/>
                  </a:lnTo>
                  <a:lnTo>
                    <a:pt x="76010" y="367423"/>
                  </a:lnTo>
                  <a:lnTo>
                    <a:pt x="118455" y="354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373"/>
            <p:cNvSpPr/>
            <p:nvPr>
              <p:custDataLst>
                <p:tags r:id="rId73"/>
              </p:custDataLst>
            </p:nvPr>
          </p:nvSpPr>
          <p:spPr>
            <a:xfrm>
              <a:off x="7912982" y="5822949"/>
              <a:ext cx="126119" cy="82552"/>
            </a:xfrm>
            <a:custGeom>
              <a:avLst/>
              <a:gdLst/>
              <a:ahLst/>
              <a:cxnLst/>
              <a:rect l="0" t="0" r="0" b="0"/>
              <a:pathLst>
                <a:path w="126119" h="82552">
                  <a:moveTo>
                    <a:pt x="5468" y="1"/>
                  </a:moveTo>
                  <a:lnTo>
                    <a:pt x="5468" y="1"/>
                  </a:lnTo>
                  <a:lnTo>
                    <a:pt x="0" y="0"/>
                  </a:lnTo>
                  <a:lnTo>
                    <a:pt x="35865" y="43623"/>
                  </a:lnTo>
                  <a:lnTo>
                    <a:pt x="47200" y="56783"/>
                  </a:lnTo>
                  <a:lnTo>
                    <a:pt x="79458" y="78716"/>
                  </a:lnTo>
                  <a:lnTo>
                    <a:pt x="86544" y="82111"/>
                  </a:lnTo>
                  <a:lnTo>
                    <a:pt x="126118" y="82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825"/>
          <p:cNvGrpSpPr/>
          <p:nvPr/>
        </p:nvGrpSpPr>
        <p:grpSpPr>
          <a:xfrm>
            <a:off x="9811522" y="5837101"/>
            <a:ext cx="518147" cy="301339"/>
            <a:chOff x="9811522" y="5837101"/>
            <a:chExt cx="518147" cy="301339"/>
          </a:xfrm>
        </p:grpSpPr>
        <p:sp>
          <p:nvSpPr>
            <p:cNvPr id="216" name="SMARTInkShape-4374"/>
            <p:cNvSpPr/>
            <p:nvPr>
              <p:custDataLst>
                <p:tags r:id="rId53"/>
              </p:custDataLst>
            </p:nvPr>
          </p:nvSpPr>
          <p:spPr>
            <a:xfrm>
              <a:off x="10236200" y="5851042"/>
              <a:ext cx="93469" cy="251309"/>
            </a:xfrm>
            <a:custGeom>
              <a:avLst/>
              <a:gdLst/>
              <a:ahLst/>
              <a:cxnLst/>
              <a:rect l="0" t="0" r="0" b="0"/>
              <a:pathLst>
                <a:path w="93469" h="251309">
                  <a:moveTo>
                    <a:pt x="44450" y="3658"/>
                  </a:moveTo>
                  <a:lnTo>
                    <a:pt x="44450" y="3658"/>
                  </a:lnTo>
                  <a:lnTo>
                    <a:pt x="47821" y="287"/>
                  </a:lnTo>
                  <a:lnTo>
                    <a:pt x="50224" y="0"/>
                  </a:lnTo>
                  <a:lnTo>
                    <a:pt x="60351" y="2966"/>
                  </a:lnTo>
                  <a:lnTo>
                    <a:pt x="68215" y="6408"/>
                  </a:lnTo>
                  <a:lnTo>
                    <a:pt x="76413" y="19697"/>
                  </a:lnTo>
                  <a:lnTo>
                    <a:pt x="89805" y="62722"/>
                  </a:lnTo>
                  <a:lnTo>
                    <a:pt x="93468" y="99600"/>
                  </a:lnTo>
                  <a:lnTo>
                    <a:pt x="89156" y="136899"/>
                  </a:lnTo>
                  <a:lnTo>
                    <a:pt x="75413" y="182142"/>
                  </a:lnTo>
                  <a:lnTo>
                    <a:pt x="52370" y="218831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375"/>
            <p:cNvSpPr/>
            <p:nvPr>
              <p:custDataLst>
                <p:tags r:id="rId54"/>
              </p:custDataLst>
            </p:nvPr>
          </p:nvSpPr>
          <p:spPr>
            <a:xfrm>
              <a:off x="10122210" y="5887593"/>
              <a:ext cx="105150" cy="250847"/>
            </a:xfrm>
            <a:custGeom>
              <a:avLst/>
              <a:gdLst/>
              <a:ahLst/>
              <a:cxnLst/>
              <a:rect l="0" t="0" r="0" b="0"/>
              <a:pathLst>
                <a:path w="105150" h="250847">
                  <a:moveTo>
                    <a:pt x="37790" y="81407"/>
                  </a:moveTo>
                  <a:lnTo>
                    <a:pt x="37790" y="81407"/>
                  </a:lnTo>
                  <a:lnTo>
                    <a:pt x="29062" y="95910"/>
                  </a:lnTo>
                  <a:lnTo>
                    <a:pt x="21076" y="136100"/>
                  </a:lnTo>
                  <a:lnTo>
                    <a:pt x="15437" y="175884"/>
                  </a:lnTo>
                  <a:lnTo>
                    <a:pt x="7896" y="217191"/>
                  </a:lnTo>
                  <a:lnTo>
                    <a:pt x="1259" y="249841"/>
                  </a:lnTo>
                  <a:lnTo>
                    <a:pt x="736" y="250846"/>
                  </a:lnTo>
                  <a:lnTo>
                    <a:pt x="387" y="250811"/>
                  </a:lnTo>
                  <a:lnTo>
                    <a:pt x="0" y="248890"/>
                  </a:lnTo>
                  <a:lnTo>
                    <a:pt x="11664" y="203494"/>
                  </a:lnTo>
                  <a:lnTo>
                    <a:pt x="20714" y="158284"/>
                  </a:lnTo>
                  <a:lnTo>
                    <a:pt x="33906" y="117434"/>
                  </a:lnTo>
                  <a:lnTo>
                    <a:pt x="47849" y="72953"/>
                  </a:lnTo>
                  <a:lnTo>
                    <a:pt x="60839" y="33249"/>
                  </a:lnTo>
                  <a:lnTo>
                    <a:pt x="72214" y="9596"/>
                  </a:lnTo>
                  <a:lnTo>
                    <a:pt x="80372" y="573"/>
                  </a:lnTo>
                  <a:lnTo>
                    <a:pt x="84521" y="0"/>
                  </a:lnTo>
                  <a:lnTo>
                    <a:pt x="88700" y="1736"/>
                  </a:lnTo>
                  <a:lnTo>
                    <a:pt x="92897" y="5010"/>
                  </a:lnTo>
                  <a:lnTo>
                    <a:pt x="99441" y="16173"/>
                  </a:lnTo>
                  <a:lnTo>
                    <a:pt x="103996" y="32658"/>
                  </a:lnTo>
                  <a:lnTo>
                    <a:pt x="105149" y="68295"/>
                  </a:lnTo>
                  <a:lnTo>
                    <a:pt x="96476" y="100414"/>
                  </a:lnTo>
                  <a:lnTo>
                    <a:pt x="80109" y="123962"/>
                  </a:lnTo>
                  <a:lnTo>
                    <a:pt x="58403" y="142229"/>
                  </a:lnTo>
                  <a:lnTo>
                    <a:pt x="44835" y="147243"/>
                  </a:lnTo>
                  <a:lnTo>
                    <a:pt x="39664" y="145054"/>
                  </a:lnTo>
                  <a:lnTo>
                    <a:pt x="31440" y="106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376"/>
            <p:cNvSpPr/>
            <p:nvPr>
              <p:custDataLst>
                <p:tags r:id="rId55"/>
              </p:custDataLst>
            </p:nvPr>
          </p:nvSpPr>
          <p:spPr>
            <a:xfrm>
              <a:off x="10007600" y="5975350"/>
              <a:ext cx="88901" cy="44451"/>
            </a:xfrm>
            <a:custGeom>
              <a:avLst/>
              <a:gdLst/>
              <a:ahLst/>
              <a:cxnLst/>
              <a:rect l="0" t="0" r="0" b="0"/>
              <a:pathLst>
                <a:path w="88901" h="44451">
                  <a:moveTo>
                    <a:pt x="0" y="44450"/>
                  </a:moveTo>
                  <a:lnTo>
                    <a:pt x="0" y="44450"/>
                  </a:lnTo>
                  <a:lnTo>
                    <a:pt x="21047" y="26774"/>
                  </a:lnTo>
                  <a:lnTo>
                    <a:pt x="46256" y="1550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377"/>
            <p:cNvSpPr/>
            <p:nvPr>
              <p:custDataLst>
                <p:tags r:id="rId56"/>
              </p:custDataLst>
            </p:nvPr>
          </p:nvSpPr>
          <p:spPr>
            <a:xfrm>
              <a:off x="9960018" y="5922945"/>
              <a:ext cx="9483" cy="141306"/>
            </a:xfrm>
            <a:custGeom>
              <a:avLst/>
              <a:gdLst/>
              <a:ahLst/>
              <a:cxnLst/>
              <a:rect l="0" t="0" r="0" b="0"/>
              <a:pathLst>
                <a:path w="9483" h="141306">
                  <a:moveTo>
                    <a:pt x="3132" y="14305"/>
                  </a:moveTo>
                  <a:lnTo>
                    <a:pt x="3132" y="14305"/>
                  </a:lnTo>
                  <a:lnTo>
                    <a:pt x="8158" y="2372"/>
                  </a:lnTo>
                  <a:lnTo>
                    <a:pt x="8599" y="0"/>
                  </a:lnTo>
                  <a:lnTo>
                    <a:pt x="8188" y="534"/>
                  </a:lnTo>
                  <a:lnTo>
                    <a:pt x="4944" y="11401"/>
                  </a:lnTo>
                  <a:lnTo>
                    <a:pt x="0" y="53643"/>
                  </a:lnTo>
                  <a:lnTo>
                    <a:pt x="1782" y="94016"/>
                  </a:lnTo>
                  <a:lnTo>
                    <a:pt x="9482" y="14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378"/>
            <p:cNvSpPr/>
            <p:nvPr>
              <p:custDataLst>
                <p:tags r:id="rId57"/>
              </p:custDataLst>
            </p:nvPr>
          </p:nvSpPr>
          <p:spPr>
            <a:xfrm>
              <a:off x="9811522" y="5837101"/>
              <a:ext cx="94479" cy="227150"/>
            </a:xfrm>
            <a:custGeom>
              <a:avLst/>
              <a:gdLst/>
              <a:ahLst/>
              <a:cxnLst/>
              <a:rect l="0" t="0" r="0" b="0"/>
              <a:pathLst>
                <a:path w="94479" h="227150">
                  <a:moveTo>
                    <a:pt x="94478" y="30299"/>
                  </a:moveTo>
                  <a:lnTo>
                    <a:pt x="94478" y="30299"/>
                  </a:lnTo>
                  <a:lnTo>
                    <a:pt x="79367" y="3447"/>
                  </a:lnTo>
                  <a:lnTo>
                    <a:pt x="73415" y="726"/>
                  </a:lnTo>
                  <a:lnTo>
                    <a:pt x="69852" y="0"/>
                  </a:lnTo>
                  <a:lnTo>
                    <a:pt x="60250" y="4839"/>
                  </a:lnTo>
                  <a:lnTo>
                    <a:pt x="36838" y="25191"/>
                  </a:lnTo>
                  <a:lnTo>
                    <a:pt x="16900" y="60439"/>
                  </a:lnTo>
                  <a:lnTo>
                    <a:pt x="3137" y="101790"/>
                  </a:lnTo>
                  <a:lnTo>
                    <a:pt x="0" y="141082"/>
                  </a:lnTo>
                  <a:lnTo>
                    <a:pt x="6198" y="180560"/>
                  </a:lnTo>
                  <a:lnTo>
                    <a:pt x="20343" y="210052"/>
                  </a:lnTo>
                  <a:lnTo>
                    <a:pt x="30013" y="219551"/>
                  </a:lnTo>
                  <a:lnTo>
                    <a:pt x="50028" y="227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SMARTInkShape-4379"/>
          <p:cNvSpPr/>
          <p:nvPr>
            <p:custDataLst>
              <p:tags r:id="rId6"/>
            </p:custDataLst>
          </p:nvPr>
        </p:nvSpPr>
        <p:spPr>
          <a:xfrm>
            <a:off x="3614010" y="6318334"/>
            <a:ext cx="1105653" cy="18732"/>
          </a:xfrm>
          <a:custGeom>
            <a:avLst/>
            <a:gdLst/>
            <a:ahLst/>
            <a:cxnLst/>
            <a:rect l="0" t="0" r="0" b="0"/>
            <a:pathLst>
              <a:path w="1105653" h="18732">
                <a:moveTo>
                  <a:pt x="386490" y="12616"/>
                </a:moveTo>
                <a:lnTo>
                  <a:pt x="386490" y="12616"/>
                </a:lnTo>
                <a:lnTo>
                  <a:pt x="345045" y="12616"/>
                </a:lnTo>
                <a:lnTo>
                  <a:pt x="309299" y="12616"/>
                </a:lnTo>
                <a:lnTo>
                  <a:pt x="271896" y="10734"/>
                </a:lnTo>
                <a:lnTo>
                  <a:pt x="232122" y="7590"/>
                </a:lnTo>
                <a:lnTo>
                  <a:pt x="189057" y="6658"/>
                </a:lnTo>
                <a:lnTo>
                  <a:pt x="145018" y="4501"/>
                </a:lnTo>
                <a:lnTo>
                  <a:pt x="100689" y="1275"/>
                </a:lnTo>
                <a:lnTo>
                  <a:pt x="60037" y="318"/>
                </a:lnTo>
                <a:lnTo>
                  <a:pt x="19075" y="674"/>
                </a:lnTo>
                <a:lnTo>
                  <a:pt x="0" y="6007"/>
                </a:lnTo>
                <a:lnTo>
                  <a:pt x="6137" y="12931"/>
                </a:lnTo>
                <a:lnTo>
                  <a:pt x="18712" y="16284"/>
                </a:lnTo>
                <a:lnTo>
                  <a:pt x="53152" y="18171"/>
                </a:lnTo>
                <a:lnTo>
                  <a:pt x="96047" y="18731"/>
                </a:lnTo>
                <a:lnTo>
                  <a:pt x="134862" y="17015"/>
                </a:lnTo>
                <a:lnTo>
                  <a:pt x="177643" y="13919"/>
                </a:lnTo>
                <a:lnTo>
                  <a:pt x="208297" y="13195"/>
                </a:lnTo>
                <a:lnTo>
                  <a:pt x="243087" y="12874"/>
                </a:lnTo>
                <a:lnTo>
                  <a:pt x="281598" y="10849"/>
                </a:lnTo>
                <a:lnTo>
                  <a:pt x="322938" y="8302"/>
                </a:lnTo>
                <a:lnTo>
                  <a:pt x="367181" y="7171"/>
                </a:lnTo>
                <a:lnTo>
                  <a:pt x="414597" y="6668"/>
                </a:lnTo>
                <a:lnTo>
                  <a:pt x="439095" y="6535"/>
                </a:lnTo>
                <a:lnTo>
                  <a:pt x="465305" y="6445"/>
                </a:lnTo>
                <a:lnTo>
                  <a:pt x="492655" y="6385"/>
                </a:lnTo>
                <a:lnTo>
                  <a:pt x="520767" y="6345"/>
                </a:lnTo>
                <a:lnTo>
                  <a:pt x="550091" y="6320"/>
                </a:lnTo>
                <a:lnTo>
                  <a:pt x="580224" y="6301"/>
                </a:lnTo>
                <a:lnTo>
                  <a:pt x="610896" y="6289"/>
                </a:lnTo>
                <a:lnTo>
                  <a:pt x="641927" y="6281"/>
                </a:lnTo>
                <a:lnTo>
                  <a:pt x="673198" y="6276"/>
                </a:lnTo>
                <a:lnTo>
                  <a:pt x="704629" y="6273"/>
                </a:lnTo>
                <a:lnTo>
                  <a:pt x="737577" y="5564"/>
                </a:lnTo>
                <a:lnTo>
                  <a:pt x="771537" y="4388"/>
                </a:lnTo>
                <a:lnTo>
                  <a:pt x="806171" y="2897"/>
                </a:lnTo>
                <a:lnTo>
                  <a:pt x="839844" y="1902"/>
                </a:lnTo>
                <a:lnTo>
                  <a:pt x="872876" y="1241"/>
                </a:lnTo>
                <a:lnTo>
                  <a:pt x="905481" y="799"/>
                </a:lnTo>
                <a:lnTo>
                  <a:pt x="939212" y="504"/>
                </a:lnTo>
                <a:lnTo>
                  <a:pt x="973693" y="309"/>
                </a:lnTo>
                <a:lnTo>
                  <a:pt x="1008675" y="178"/>
                </a:lnTo>
                <a:lnTo>
                  <a:pt x="1043286" y="91"/>
                </a:lnTo>
                <a:lnTo>
                  <a:pt x="1077648" y="32"/>
                </a:lnTo>
                <a:lnTo>
                  <a:pt x="110565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" name="SMARTInkShape-Group827"/>
          <p:cNvGrpSpPr/>
          <p:nvPr/>
        </p:nvGrpSpPr>
        <p:grpSpPr>
          <a:xfrm>
            <a:off x="4641850" y="5328533"/>
            <a:ext cx="425451" cy="253038"/>
            <a:chOff x="4641850" y="5328533"/>
            <a:chExt cx="425451" cy="253038"/>
          </a:xfrm>
        </p:grpSpPr>
        <p:sp>
          <p:nvSpPr>
            <p:cNvPr id="223" name="SMARTInkShape-4380"/>
            <p:cNvSpPr/>
            <p:nvPr>
              <p:custDataLst>
                <p:tags r:id="rId50"/>
              </p:custDataLst>
            </p:nvPr>
          </p:nvSpPr>
          <p:spPr>
            <a:xfrm>
              <a:off x="4641850" y="5448300"/>
              <a:ext cx="127001" cy="69851"/>
            </a:xfrm>
            <a:custGeom>
              <a:avLst/>
              <a:gdLst/>
              <a:ahLst/>
              <a:cxnLst/>
              <a:rect l="0" t="0" r="0" b="0"/>
              <a:pathLst>
                <a:path w="127001" h="69851">
                  <a:moveTo>
                    <a:pt x="0" y="69850"/>
                  </a:moveTo>
                  <a:lnTo>
                    <a:pt x="0" y="69850"/>
                  </a:lnTo>
                  <a:lnTo>
                    <a:pt x="0" y="58033"/>
                  </a:lnTo>
                  <a:lnTo>
                    <a:pt x="705" y="57739"/>
                  </a:lnTo>
                  <a:lnTo>
                    <a:pt x="5467" y="57227"/>
                  </a:lnTo>
                  <a:lnTo>
                    <a:pt x="11245" y="52801"/>
                  </a:lnTo>
                  <a:lnTo>
                    <a:pt x="17130" y="50687"/>
                  </a:lnTo>
                  <a:lnTo>
                    <a:pt x="53048" y="21866"/>
                  </a:lnTo>
                  <a:lnTo>
                    <a:pt x="60796" y="19179"/>
                  </a:lnTo>
                  <a:lnTo>
                    <a:pt x="78396" y="8998"/>
                  </a:lnTo>
                  <a:lnTo>
                    <a:pt x="88497" y="6873"/>
                  </a:lnTo>
                  <a:lnTo>
                    <a:pt x="93660" y="5877"/>
                  </a:lnTo>
                  <a:lnTo>
                    <a:pt x="109160" y="91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381"/>
            <p:cNvSpPr/>
            <p:nvPr>
              <p:custDataLst>
                <p:tags r:id="rId51"/>
              </p:custDataLst>
            </p:nvPr>
          </p:nvSpPr>
          <p:spPr>
            <a:xfrm>
              <a:off x="4705350" y="5518150"/>
              <a:ext cx="114301" cy="63421"/>
            </a:xfrm>
            <a:custGeom>
              <a:avLst/>
              <a:gdLst/>
              <a:ahLst/>
              <a:cxnLst/>
              <a:rect l="0" t="0" r="0" b="0"/>
              <a:pathLst>
                <a:path w="114301" h="63421">
                  <a:moveTo>
                    <a:pt x="0" y="44450"/>
                  </a:moveTo>
                  <a:lnTo>
                    <a:pt x="0" y="44450"/>
                  </a:lnTo>
                  <a:lnTo>
                    <a:pt x="0" y="60420"/>
                  </a:lnTo>
                  <a:lnTo>
                    <a:pt x="705" y="61447"/>
                  </a:lnTo>
                  <a:lnTo>
                    <a:pt x="1881" y="62131"/>
                  </a:lnTo>
                  <a:lnTo>
                    <a:pt x="6088" y="63420"/>
                  </a:lnTo>
                  <a:lnTo>
                    <a:pt x="21270" y="48571"/>
                  </a:lnTo>
                  <a:lnTo>
                    <a:pt x="27327" y="46281"/>
                  </a:lnTo>
                  <a:lnTo>
                    <a:pt x="30918" y="45671"/>
                  </a:lnTo>
                  <a:lnTo>
                    <a:pt x="75483" y="2064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382"/>
            <p:cNvSpPr/>
            <p:nvPr>
              <p:custDataLst>
                <p:tags r:id="rId52"/>
              </p:custDataLst>
            </p:nvPr>
          </p:nvSpPr>
          <p:spPr>
            <a:xfrm>
              <a:off x="4984750" y="5328533"/>
              <a:ext cx="82551" cy="176918"/>
            </a:xfrm>
            <a:custGeom>
              <a:avLst/>
              <a:gdLst/>
              <a:ahLst/>
              <a:cxnLst/>
              <a:rect l="0" t="0" r="0" b="0"/>
              <a:pathLst>
                <a:path w="82551" h="1769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5069" y="1116"/>
                  </a:lnTo>
                  <a:lnTo>
                    <a:pt x="8838" y="6120"/>
                  </a:lnTo>
                  <a:lnTo>
                    <a:pt x="22862" y="31789"/>
                  </a:lnTo>
                  <a:lnTo>
                    <a:pt x="38461" y="53078"/>
                  </a:lnTo>
                  <a:lnTo>
                    <a:pt x="57476" y="99661"/>
                  </a:lnTo>
                  <a:lnTo>
                    <a:pt x="70777" y="141195"/>
                  </a:lnTo>
                  <a:lnTo>
                    <a:pt x="82550" y="176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828"/>
          <p:cNvGrpSpPr/>
          <p:nvPr/>
        </p:nvGrpSpPr>
        <p:grpSpPr>
          <a:xfrm>
            <a:off x="7573169" y="6350523"/>
            <a:ext cx="1884009" cy="221728"/>
            <a:chOff x="7573169" y="6350523"/>
            <a:chExt cx="1884009" cy="221728"/>
          </a:xfrm>
        </p:grpSpPr>
        <p:sp>
          <p:nvSpPr>
            <p:cNvPr id="227" name="SMARTInkShape-4383"/>
            <p:cNvSpPr/>
            <p:nvPr>
              <p:custDataLst>
                <p:tags r:id="rId48"/>
              </p:custDataLst>
            </p:nvPr>
          </p:nvSpPr>
          <p:spPr>
            <a:xfrm>
              <a:off x="7874000" y="6350523"/>
              <a:ext cx="1583178" cy="120128"/>
            </a:xfrm>
            <a:custGeom>
              <a:avLst/>
              <a:gdLst/>
              <a:ahLst/>
              <a:cxnLst/>
              <a:rect l="0" t="0" r="0" b="0"/>
              <a:pathLst>
                <a:path w="1583178" h="120128">
                  <a:moveTo>
                    <a:pt x="0" y="12177"/>
                  </a:moveTo>
                  <a:lnTo>
                    <a:pt x="0" y="12177"/>
                  </a:lnTo>
                  <a:lnTo>
                    <a:pt x="37081" y="5435"/>
                  </a:lnTo>
                  <a:lnTo>
                    <a:pt x="72219" y="2126"/>
                  </a:lnTo>
                  <a:lnTo>
                    <a:pt x="110413" y="654"/>
                  </a:lnTo>
                  <a:lnTo>
                    <a:pt x="153260" y="0"/>
                  </a:lnTo>
                  <a:lnTo>
                    <a:pt x="198172" y="1591"/>
                  </a:lnTo>
                  <a:lnTo>
                    <a:pt x="221015" y="3004"/>
                  </a:lnTo>
                  <a:lnTo>
                    <a:pt x="247532" y="4650"/>
                  </a:lnTo>
                  <a:lnTo>
                    <a:pt x="276499" y="6453"/>
                  </a:lnTo>
                  <a:lnTo>
                    <a:pt x="307100" y="8361"/>
                  </a:lnTo>
                  <a:lnTo>
                    <a:pt x="339494" y="9633"/>
                  </a:lnTo>
                  <a:lnTo>
                    <a:pt x="373085" y="10481"/>
                  </a:lnTo>
                  <a:lnTo>
                    <a:pt x="407474" y="11046"/>
                  </a:lnTo>
                  <a:lnTo>
                    <a:pt x="442393" y="12129"/>
                  </a:lnTo>
                  <a:lnTo>
                    <a:pt x="477668" y="13556"/>
                  </a:lnTo>
                  <a:lnTo>
                    <a:pt x="513179" y="15213"/>
                  </a:lnTo>
                  <a:lnTo>
                    <a:pt x="549553" y="17729"/>
                  </a:lnTo>
                  <a:lnTo>
                    <a:pt x="586501" y="20817"/>
                  </a:lnTo>
                  <a:lnTo>
                    <a:pt x="623834" y="24287"/>
                  </a:lnTo>
                  <a:lnTo>
                    <a:pt x="654368" y="28011"/>
                  </a:lnTo>
                  <a:lnTo>
                    <a:pt x="680367" y="31905"/>
                  </a:lnTo>
                  <a:lnTo>
                    <a:pt x="725719" y="38584"/>
                  </a:lnTo>
                  <a:lnTo>
                    <a:pt x="769393" y="41553"/>
                  </a:lnTo>
                  <a:lnTo>
                    <a:pt x="795857" y="43755"/>
                  </a:lnTo>
                  <a:lnTo>
                    <a:pt x="825492" y="46635"/>
                  </a:lnTo>
                  <a:lnTo>
                    <a:pt x="857245" y="49965"/>
                  </a:lnTo>
                  <a:lnTo>
                    <a:pt x="884763" y="52891"/>
                  </a:lnTo>
                  <a:lnTo>
                    <a:pt x="932272" y="58024"/>
                  </a:lnTo>
                  <a:lnTo>
                    <a:pt x="974554" y="62656"/>
                  </a:lnTo>
                  <a:lnTo>
                    <a:pt x="1020863" y="67774"/>
                  </a:lnTo>
                  <a:lnTo>
                    <a:pt x="1050992" y="71114"/>
                  </a:lnTo>
                  <a:lnTo>
                    <a:pt x="1083778" y="74751"/>
                  </a:lnTo>
                  <a:lnTo>
                    <a:pt x="1110573" y="77882"/>
                  </a:lnTo>
                  <a:lnTo>
                    <a:pt x="1153518" y="83242"/>
                  </a:lnTo>
                  <a:lnTo>
                    <a:pt x="1192830" y="86095"/>
                  </a:lnTo>
                  <a:lnTo>
                    <a:pt x="1235701" y="88068"/>
                  </a:lnTo>
                  <a:lnTo>
                    <a:pt x="1261951" y="89582"/>
                  </a:lnTo>
                  <a:lnTo>
                    <a:pt x="1290034" y="91297"/>
                  </a:lnTo>
                  <a:lnTo>
                    <a:pt x="1318633" y="93146"/>
                  </a:lnTo>
                  <a:lnTo>
                    <a:pt x="1347577" y="95084"/>
                  </a:lnTo>
                  <a:lnTo>
                    <a:pt x="1376752" y="97082"/>
                  </a:lnTo>
                  <a:lnTo>
                    <a:pt x="1403962" y="99119"/>
                  </a:lnTo>
                  <a:lnTo>
                    <a:pt x="1429862" y="101183"/>
                  </a:lnTo>
                  <a:lnTo>
                    <a:pt x="1473695" y="104652"/>
                  </a:lnTo>
                  <a:lnTo>
                    <a:pt x="1515210" y="107310"/>
                  </a:lnTo>
                  <a:lnTo>
                    <a:pt x="1550667" y="110433"/>
                  </a:lnTo>
                  <a:lnTo>
                    <a:pt x="1579958" y="112786"/>
                  </a:lnTo>
                  <a:lnTo>
                    <a:pt x="1583177" y="113822"/>
                  </a:lnTo>
                  <a:lnTo>
                    <a:pt x="1581150" y="12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384"/>
            <p:cNvSpPr/>
            <p:nvPr>
              <p:custDataLst>
                <p:tags r:id="rId49"/>
              </p:custDataLst>
            </p:nvPr>
          </p:nvSpPr>
          <p:spPr>
            <a:xfrm>
              <a:off x="7573169" y="6489700"/>
              <a:ext cx="1748632" cy="82551"/>
            </a:xfrm>
            <a:custGeom>
              <a:avLst/>
              <a:gdLst/>
              <a:ahLst/>
              <a:cxnLst/>
              <a:rect l="0" t="0" r="0" b="0"/>
              <a:pathLst>
                <a:path w="1748632" h="82551">
                  <a:moveTo>
                    <a:pt x="110331" y="0"/>
                  </a:moveTo>
                  <a:lnTo>
                    <a:pt x="110331" y="0"/>
                  </a:lnTo>
                  <a:lnTo>
                    <a:pt x="76621" y="6742"/>
                  </a:lnTo>
                  <a:lnTo>
                    <a:pt x="32061" y="17676"/>
                  </a:lnTo>
                  <a:lnTo>
                    <a:pt x="4433" y="26482"/>
                  </a:lnTo>
                  <a:lnTo>
                    <a:pt x="927" y="29649"/>
                  </a:lnTo>
                  <a:lnTo>
                    <a:pt x="0" y="33172"/>
                  </a:lnTo>
                  <a:lnTo>
                    <a:pt x="794" y="36931"/>
                  </a:lnTo>
                  <a:lnTo>
                    <a:pt x="6261" y="39437"/>
                  </a:lnTo>
                  <a:lnTo>
                    <a:pt x="50524" y="43460"/>
                  </a:lnTo>
                  <a:lnTo>
                    <a:pt x="94257" y="46038"/>
                  </a:lnTo>
                  <a:lnTo>
                    <a:pt x="127882" y="47978"/>
                  </a:lnTo>
                  <a:lnTo>
                    <a:pt x="166344" y="46488"/>
                  </a:lnTo>
                  <a:lnTo>
                    <a:pt x="208838" y="45355"/>
                  </a:lnTo>
                  <a:lnTo>
                    <a:pt x="254301" y="44852"/>
                  </a:lnTo>
                  <a:lnTo>
                    <a:pt x="278277" y="44717"/>
                  </a:lnTo>
                  <a:lnTo>
                    <a:pt x="302729" y="44629"/>
                  </a:lnTo>
                  <a:lnTo>
                    <a:pt x="328907" y="44569"/>
                  </a:lnTo>
                  <a:lnTo>
                    <a:pt x="356238" y="44529"/>
                  </a:lnTo>
                  <a:lnTo>
                    <a:pt x="384335" y="44503"/>
                  </a:lnTo>
                  <a:lnTo>
                    <a:pt x="413650" y="44485"/>
                  </a:lnTo>
                  <a:lnTo>
                    <a:pt x="443777" y="44473"/>
                  </a:lnTo>
                  <a:lnTo>
                    <a:pt x="474444" y="44465"/>
                  </a:lnTo>
                  <a:lnTo>
                    <a:pt x="506179" y="44459"/>
                  </a:lnTo>
                  <a:lnTo>
                    <a:pt x="538624" y="44457"/>
                  </a:lnTo>
                  <a:lnTo>
                    <a:pt x="571543" y="44454"/>
                  </a:lnTo>
                  <a:lnTo>
                    <a:pt x="604778" y="44452"/>
                  </a:lnTo>
                  <a:lnTo>
                    <a:pt x="638224" y="44452"/>
                  </a:lnTo>
                  <a:lnTo>
                    <a:pt x="671809" y="44451"/>
                  </a:lnTo>
                  <a:lnTo>
                    <a:pt x="706195" y="44451"/>
                  </a:lnTo>
                  <a:lnTo>
                    <a:pt x="741112" y="44450"/>
                  </a:lnTo>
                  <a:lnTo>
                    <a:pt x="776385" y="44450"/>
                  </a:lnTo>
                  <a:lnTo>
                    <a:pt x="811189" y="44450"/>
                  </a:lnTo>
                  <a:lnTo>
                    <a:pt x="845681" y="44450"/>
                  </a:lnTo>
                  <a:lnTo>
                    <a:pt x="879964" y="44450"/>
                  </a:lnTo>
                  <a:lnTo>
                    <a:pt x="914814" y="45155"/>
                  </a:lnTo>
                  <a:lnTo>
                    <a:pt x="950042" y="46331"/>
                  </a:lnTo>
                  <a:lnTo>
                    <a:pt x="985522" y="47820"/>
                  </a:lnTo>
                  <a:lnTo>
                    <a:pt x="1021169" y="49519"/>
                  </a:lnTo>
                  <a:lnTo>
                    <a:pt x="1056928" y="51357"/>
                  </a:lnTo>
                  <a:lnTo>
                    <a:pt x="1092763" y="53289"/>
                  </a:lnTo>
                  <a:lnTo>
                    <a:pt x="1127940" y="55281"/>
                  </a:lnTo>
                  <a:lnTo>
                    <a:pt x="1162681" y="57315"/>
                  </a:lnTo>
                  <a:lnTo>
                    <a:pt x="1197131" y="59377"/>
                  </a:lnTo>
                  <a:lnTo>
                    <a:pt x="1232093" y="60751"/>
                  </a:lnTo>
                  <a:lnTo>
                    <a:pt x="1267394" y="61668"/>
                  </a:lnTo>
                  <a:lnTo>
                    <a:pt x="1302923" y="62278"/>
                  </a:lnTo>
                  <a:lnTo>
                    <a:pt x="1337193" y="63391"/>
                  </a:lnTo>
                  <a:lnTo>
                    <a:pt x="1370622" y="64839"/>
                  </a:lnTo>
                  <a:lnTo>
                    <a:pt x="1403492" y="66509"/>
                  </a:lnTo>
                  <a:lnTo>
                    <a:pt x="1436693" y="68328"/>
                  </a:lnTo>
                  <a:lnTo>
                    <a:pt x="1470116" y="70246"/>
                  </a:lnTo>
                  <a:lnTo>
                    <a:pt x="1503688" y="72231"/>
                  </a:lnTo>
                  <a:lnTo>
                    <a:pt x="1536652" y="73554"/>
                  </a:lnTo>
                  <a:lnTo>
                    <a:pt x="1569211" y="74437"/>
                  </a:lnTo>
                  <a:lnTo>
                    <a:pt x="1601501" y="75024"/>
                  </a:lnTo>
                  <a:lnTo>
                    <a:pt x="1632199" y="76122"/>
                  </a:lnTo>
                  <a:lnTo>
                    <a:pt x="174863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829"/>
          <p:cNvGrpSpPr/>
          <p:nvPr/>
        </p:nvGrpSpPr>
        <p:grpSpPr>
          <a:xfrm>
            <a:off x="8313632" y="5405775"/>
            <a:ext cx="258869" cy="155943"/>
            <a:chOff x="8313632" y="5405775"/>
            <a:chExt cx="258869" cy="155943"/>
          </a:xfrm>
        </p:grpSpPr>
        <p:sp>
          <p:nvSpPr>
            <p:cNvPr id="230" name="SMARTInkShape-4385"/>
            <p:cNvSpPr/>
            <p:nvPr>
              <p:custDataLst>
                <p:tags r:id="rId46"/>
              </p:custDataLst>
            </p:nvPr>
          </p:nvSpPr>
          <p:spPr>
            <a:xfrm>
              <a:off x="8313632" y="5405775"/>
              <a:ext cx="189019" cy="86976"/>
            </a:xfrm>
            <a:custGeom>
              <a:avLst/>
              <a:gdLst/>
              <a:ahLst/>
              <a:cxnLst/>
              <a:rect l="0" t="0" r="0" b="0"/>
              <a:pathLst>
                <a:path w="189019" h="86976">
                  <a:moveTo>
                    <a:pt x="23918" y="86975"/>
                  </a:moveTo>
                  <a:lnTo>
                    <a:pt x="23918" y="86975"/>
                  </a:lnTo>
                  <a:lnTo>
                    <a:pt x="3523" y="86975"/>
                  </a:lnTo>
                  <a:lnTo>
                    <a:pt x="1854" y="86269"/>
                  </a:lnTo>
                  <a:lnTo>
                    <a:pt x="742" y="85093"/>
                  </a:lnTo>
                  <a:lnTo>
                    <a:pt x="0" y="83604"/>
                  </a:lnTo>
                  <a:lnTo>
                    <a:pt x="1058" y="78186"/>
                  </a:lnTo>
                  <a:lnTo>
                    <a:pt x="2328" y="74766"/>
                  </a:lnTo>
                  <a:lnTo>
                    <a:pt x="7502" y="69084"/>
                  </a:lnTo>
                  <a:lnTo>
                    <a:pt x="50317" y="43696"/>
                  </a:lnTo>
                  <a:lnTo>
                    <a:pt x="95429" y="22243"/>
                  </a:lnTo>
                  <a:lnTo>
                    <a:pt x="132360" y="7822"/>
                  </a:lnTo>
                  <a:lnTo>
                    <a:pt x="172652" y="0"/>
                  </a:lnTo>
                  <a:lnTo>
                    <a:pt x="178108" y="769"/>
                  </a:lnTo>
                  <a:lnTo>
                    <a:pt x="189018" y="10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386"/>
            <p:cNvSpPr/>
            <p:nvPr>
              <p:custDataLst>
                <p:tags r:id="rId47"/>
              </p:custDataLst>
            </p:nvPr>
          </p:nvSpPr>
          <p:spPr>
            <a:xfrm>
              <a:off x="8382000" y="5473700"/>
              <a:ext cx="190501" cy="88018"/>
            </a:xfrm>
            <a:custGeom>
              <a:avLst/>
              <a:gdLst/>
              <a:ahLst/>
              <a:cxnLst/>
              <a:rect l="0" t="0" r="0" b="0"/>
              <a:pathLst>
                <a:path w="190501" h="88018">
                  <a:moveTo>
                    <a:pt x="0" y="82550"/>
                  </a:moveTo>
                  <a:lnTo>
                    <a:pt x="0" y="82550"/>
                  </a:lnTo>
                  <a:lnTo>
                    <a:pt x="0" y="88017"/>
                  </a:lnTo>
                  <a:lnTo>
                    <a:pt x="0" y="85268"/>
                  </a:lnTo>
                  <a:lnTo>
                    <a:pt x="13484" y="73242"/>
                  </a:lnTo>
                  <a:lnTo>
                    <a:pt x="57610" y="52146"/>
                  </a:lnTo>
                  <a:lnTo>
                    <a:pt x="100828" y="3217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830"/>
          <p:cNvGrpSpPr/>
          <p:nvPr/>
        </p:nvGrpSpPr>
        <p:grpSpPr>
          <a:xfrm>
            <a:off x="8784519" y="4971799"/>
            <a:ext cx="1577422" cy="533652"/>
            <a:chOff x="8784519" y="4971799"/>
            <a:chExt cx="1577422" cy="533652"/>
          </a:xfrm>
        </p:grpSpPr>
        <p:sp>
          <p:nvSpPr>
            <p:cNvPr id="233" name="SMARTInkShape-4387"/>
            <p:cNvSpPr/>
            <p:nvPr>
              <p:custDataLst>
                <p:tags r:id="rId35"/>
              </p:custDataLst>
            </p:nvPr>
          </p:nvSpPr>
          <p:spPr>
            <a:xfrm>
              <a:off x="8784519" y="5278256"/>
              <a:ext cx="72849" cy="227195"/>
            </a:xfrm>
            <a:custGeom>
              <a:avLst/>
              <a:gdLst/>
              <a:ahLst/>
              <a:cxnLst/>
              <a:rect l="0" t="0" r="0" b="0"/>
              <a:pathLst>
                <a:path w="72849" h="227195">
                  <a:moveTo>
                    <a:pt x="67381" y="17644"/>
                  </a:moveTo>
                  <a:lnTo>
                    <a:pt x="67381" y="17644"/>
                  </a:lnTo>
                  <a:lnTo>
                    <a:pt x="70751" y="17644"/>
                  </a:lnTo>
                  <a:lnTo>
                    <a:pt x="71745" y="16233"/>
                  </a:lnTo>
                  <a:lnTo>
                    <a:pt x="72848" y="10902"/>
                  </a:lnTo>
                  <a:lnTo>
                    <a:pt x="71457" y="5711"/>
                  </a:lnTo>
                  <a:lnTo>
                    <a:pt x="70099" y="3338"/>
                  </a:lnTo>
                  <a:lnTo>
                    <a:pt x="68487" y="1757"/>
                  </a:lnTo>
                  <a:lnTo>
                    <a:pt x="64815" y="0"/>
                  </a:lnTo>
                  <a:lnTo>
                    <a:pt x="58949" y="1100"/>
                  </a:lnTo>
                  <a:lnTo>
                    <a:pt x="40315" y="10926"/>
                  </a:lnTo>
                  <a:lnTo>
                    <a:pt x="25808" y="32509"/>
                  </a:lnTo>
                  <a:lnTo>
                    <a:pt x="5863" y="77945"/>
                  </a:lnTo>
                  <a:lnTo>
                    <a:pt x="0" y="99246"/>
                  </a:lnTo>
                  <a:lnTo>
                    <a:pt x="1389" y="138890"/>
                  </a:lnTo>
                  <a:lnTo>
                    <a:pt x="13256" y="179941"/>
                  </a:lnTo>
                  <a:lnTo>
                    <a:pt x="26806" y="206529"/>
                  </a:lnTo>
                  <a:lnTo>
                    <a:pt x="67381" y="2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388"/>
            <p:cNvSpPr/>
            <p:nvPr>
              <p:custDataLst>
                <p:tags r:id="rId36"/>
              </p:custDataLst>
            </p:nvPr>
          </p:nvSpPr>
          <p:spPr>
            <a:xfrm>
              <a:off x="8976592" y="5295900"/>
              <a:ext cx="21359" cy="190501"/>
            </a:xfrm>
            <a:custGeom>
              <a:avLst/>
              <a:gdLst/>
              <a:ahLst/>
              <a:cxnLst/>
              <a:rect l="0" t="0" r="0" b="0"/>
              <a:pathLst>
                <a:path w="21359" h="190501">
                  <a:moveTo>
                    <a:pt x="21358" y="0"/>
                  </a:moveTo>
                  <a:lnTo>
                    <a:pt x="21358" y="0"/>
                  </a:lnTo>
                  <a:lnTo>
                    <a:pt x="3467" y="38283"/>
                  </a:lnTo>
                  <a:lnTo>
                    <a:pt x="0" y="60758"/>
                  </a:lnTo>
                  <a:lnTo>
                    <a:pt x="1310" y="99768"/>
                  </a:lnTo>
                  <a:lnTo>
                    <a:pt x="5874" y="147151"/>
                  </a:lnTo>
                  <a:lnTo>
                    <a:pt x="2135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389"/>
            <p:cNvSpPr/>
            <p:nvPr>
              <p:custDataLst>
                <p:tags r:id="rId37"/>
              </p:custDataLst>
            </p:nvPr>
          </p:nvSpPr>
          <p:spPr>
            <a:xfrm>
              <a:off x="9077129" y="5365750"/>
              <a:ext cx="143072" cy="54459"/>
            </a:xfrm>
            <a:custGeom>
              <a:avLst/>
              <a:gdLst/>
              <a:ahLst/>
              <a:cxnLst/>
              <a:rect l="0" t="0" r="0" b="0"/>
              <a:pathLst>
                <a:path w="143072" h="54459">
                  <a:moveTo>
                    <a:pt x="3371" y="50800"/>
                  </a:moveTo>
                  <a:lnTo>
                    <a:pt x="3371" y="50800"/>
                  </a:lnTo>
                  <a:lnTo>
                    <a:pt x="0" y="54171"/>
                  </a:lnTo>
                  <a:lnTo>
                    <a:pt x="418" y="54458"/>
                  </a:lnTo>
                  <a:lnTo>
                    <a:pt x="4645" y="52896"/>
                  </a:lnTo>
                  <a:lnTo>
                    <a:pt x="51900" y="31109"/>
                  </a:lnTo>
                  <a:lnTo>
                    <a:pt x="96055" y="14690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390"/>
            <p:cNvSpPr/>
            <p:nvPr>
              <p:custDataLst>
                <p:tags r:id="rId38"/>
              </p:custDataLst>
            </p:nvPr>
          </p:nvSpPr>
          <p:spPr>
            <a:xfrm>
              <a:off x="9151755" y="5322183"/>
              <a:ext cx="36696" cy="157868"/>
            </a:xfrm>
            <a:custGeom>
              <a:avLst/>
              <a:gdLst/>
              <a:ahLst/>
              <a:cxnLst/>
              <a:rect l="0" t="0" r="0" b="0"/>
              <a:pathLst>
                <a:path w="36696" h="157868">
                  <a:moveTo>
                    <a:pt x="17645" y="5467"/>
                  </a:moveTo>
                  <a:lnTo>
                    <a:pt x="17645" y="5467"/>
                  </a:lnTo>
                  <a:lnTo>
                    <a:pt x="5712" y="441"/>
                  </a:lnTo>
                  <a:lnTo>
                    <a:pt x="3340" y="0"/>
                  </a:lnTo>
                  <a:lnTo>
                    <a:pt x="1758" y="411"/>
                  </a:lnTo>
                  <a:lnTo>
                    <a:pt x="703" y="1390"/>
                  </a:lnTo>
                  <a:lnTo>
                    <a:pt x="0" y="2749"/>
                  </a:lnTo>
                  <a:lnTo>
                    <a:pt x="5144" y="42021"/>
                  </a:lnTo>
                  <a:lnTo>
                    <a:pt x="13634" y="88757"/>
                  </a:lnTo>
                  <a:lnTo>
                    <a:pt x="25319" y="132221"/>
                  </a:lnTo>
                  <a:lnTo>
                    <a:pt x="36695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391"/>
            <p:cNvSpPr/>
            <p:nvPr>
              <p:custDataLst>
                <p:tags r:id="rId39"/>
              </p:custDataLst>
            </p:nvPr>
          </p:nvSpPr>
          <p:spPr>
            <a:xfrm>
              <a:off x="9410288" y="5150212"/>
              <a:ext cx="140113" cy="276828"/>
            </a:xfrm>
            <a:custGeom>
              <a:avLst/>
              <a:gdLst/>
              <a:ahLst/>
              <a:cxnLst/>
              <a:rect l="0" t="0" r="0" b="0"/>
              <a:pathLst>
                <a:path w="140113" h="276828">
                  <a:moveTo>
                    <a:pt x="114712" y="18688"/>
                  </a:moveTo>
                  <a:lnTo>
                    <a:pt x="114712" y="18688"/>
                  </a:lnTo>
                  <a:lnTo>
                    <a:pt x="114712" y="15317"/>
                  </a:lnTo>
                  <a:lnTo>
                    <a:pt x="112831" y="11780"/>
                  </a:lnTo>
                  <a:lnTo>
                    <a:pt x="108937" y="7857"/>
                  </a:lnTo>
                  <a:lnTo>
                    <a:pt x="102503" y="3761"/>
                  </a:lnTo>
                  <a:lnTo>
                    <a:pt x="83215" y="453"/>
                  </a:lnTo>
                  <a:lnTo>
                    <a:pt x="76489" y="0"/>
                  </a:lnTo>
                  <a:lnTo>
                    <a:pt x="58622" y="6486"/>
                  </a:lnTo>
                  <a:lnTo>
                    <a:pt x="28713" y="26391"/>
                  </a:lnTo>
                  <a:lnTo>
                    <a:pt x="12481" y="45900"/>
                  </a:lnTo>
                  <a:lnTo>
                    <a:pt x="3189" y="63708"/>
                  </a:lnTo>
                  <a:lnTo>
                    <a:pt x="0" y="81500"/>
                  </a:lnTo>
                  <a:lnTo>
                    <a:pt x="3702" y="126032"/>
                  </a:lnTo>
                  <a:lnTo>
                    <a:pt x="5855" y="167929"/>
                  </a:lnTo>
                  <a:lnTo>
                    <a:pt x="10947" y="211830"/>
                  </a:lnTo>
                  <a:lnTo>
                    <a:pt x="16198" y="257549"/>
                  </a:lnTo>
                  <a:lnTo>
                    <a:pt x="21866" y="271573"/>
                  </a:lnTo>
                  <a:lnTo>
                    <a:pt x="25297" y="274062"/>
                  </a:lnTo>
                  <a:lnTo>
                    <a:pt x="34755" y="276827"/>
                  </a:lnTo>
                  <a:lnTo>
                    <a:pt x="51980" y="275012"/>
                  </a:lnTo>
                  <a:lnTo>
                    <a:pt x="90561" y="263008"/>
                  </a:lnTo>
                  <a:lnTo>
                    <a:pt x="140112" y="23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392"/>
            <p:cNvSpPr/>
            <p:nvPr>
              <p:custDataLst>
                <p:tags r:id="rId40"/>
              </p:custDataLst>
            </p:nvPr>
          </p:nvSpPr>
          <p:spPr>
            <a:xfrm>
              <a:off x="9436100" y="5289550"/>
              <a:ext cx="120651" cy="57151"/>
            </a:xfrm>
            <a:custGeom>
              <a:avLst/>
              <a:gdLst/>
              <a:ahLst/>
              <a:cxnLst/>
              <a:rect l="0" t="0" r="0" b="0"/>
              <a:pathLst>
                <a:path w="120651" h="57151">
                  <a:moveTo>
                    <a:pt x="0" y="57150"/>
                  </a:moveTo>
                  <a:lnTo>
                    <a:pt x="0" y="57150"/>
                  </a:lnTo>
                  <a:lnTo>
                    <a:pt x="3370" y="53779"/>
                  </a:lnTo>
                  <a:lnTo>
                    <a:pt x="42716" y="35481"/>
                  </a:lnTo>
                  <a:lnTo>
                    <a:pt x="90274" y="1291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393"/>
            <p:cNvSpPr/>
            <p:nvPr>
              <p:custDataLst>
                <p:tags r:id="rId41"/>
              </p:custDataLst>
            </p:nvPr>
          </p:nvSpPr>
          <p:spPr>
            <a:xfrm>
              <a:off x="9664701" y="5099548"/>
              <a:ext cx="100718" cy="302173"/>
            </a:xfrm>
            <a:custGeom>
              <a:avLst/>
              <a:gdLst/>
              <a:ahLst/>
              <a:cxnLst/>
              <a:rect l="0" t="0" r="0" b="0"/>
              <a:pathLst>
                <a:path w="100718" h="302173">
                  <a:moveTo>
                    <a:pt x="95249" y="24902"/>
                  </a:moveTo>
                  <a:lnTo>
                    <a:pt x="95249" y="24902"/>
                  </a:lnTo>
                  <a:lnTo>
                    <a:pt x="98619" y="21531"/>
                  </a:lnTo>
                  <a:lnTo>
                    <a:pt x="100275" y="16113"/>
                  </a:lnTo>
                  <a:lnTo>
                    <a:pt x="100717" y="12693"/>
                  </a:lnTo>
                  <a:lnTo>
                    <a:pt x="100305" y="11118"/>
                  </a:lnTo>
                  <a:lnTo>
                    <a:pt x="99325" y="10774"/>
                  </a:lnTo>
                  <a:lnTo>
                    <a:pt x="97967" y="11250"/>
                  </a:lnTo>
                  <a:lnTo>
                    <a:pt x="96355" y="10156"/>
                  </a:lnTo>
                  <a:lnTo>
                    <a:pt x="92683" y="5178"/>
                  </a:lnTo>
                  <a:lnTo>
                    <a:pt x="90011" y="3286"/>
                  </a:lnTo>
                  <a:lnTo>
                    <a:pt x="83278" y="1184"/>
                  </a:lnTo>
                  <a:lnTo>
                    <a:pt x="68183" y="0"/>
                  </a:lnTo>
                  <a:lnTo>
                    <a:pt x="53677" y="3021"/>
                  </a:lnTo>
                  <a:lnTo>
                    <a:pt x="40441" y="8384"/>
                  </a:lnTo>
                  <a:lnTo>
                    <a:pt x="24211" y="21184"/>
                  </a:lnTo>
                  <a:lnTo>
                    <a:pt x="9368" y="41753"/>
                  </a:lnTo>
                  <a:lnTo>
                    <a:pt x="2775" y="69092"/>
                  </a:lnTo>
                  <a:lnTo>
                    <a:pt x="821" y="106278"/>
                  </a:lnTo>
                  <a:lnTo>
                    <a:pt x="242" y="141833"/>
                  </a:lnTo>
                  <a:lnTo>
                    <a:pt x="70" y="184823"/>
                  </a:lnTo>
                  <a:lnTo>
                    <a:pt x="20" y="229938"/>
                  </a:lnTo>
                  <a:lnTo>
                    <a:pt x="1" y="276635"/>
                  </a:lnTo>
                  <a:lnTo>
                    <a:pt x="0" y="297113"/>
                  </a:lnTo>
                  <a:lnTo>
                    <a:pt x="704" y="299509"/>
                  </a:lnTo>
                  <a:lnTo>
                    <a:pt x="1880" y="301106"/>
                  </a:lnTo>
                  <a:lnTo>
                    <a:pt x="3369" y="302172"/>
                  </a:lnTo>
                  <a:lnTo>
                    <a:pt x="10669" y="299592"/>
                  </a:lnTo>
                  <a:lnTo>
                    <a:pt x="52327" y="274393"/>
                  </a:lnTo>
                  <a:lnTo>
                    <a:pt x="95249" y="247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394"/>
            <p:cNvSpPr/>
            <p:nvPr>
              <p:custDataLst>
                <p:tags r:id="rId42"/>
              </p:custDataLst>
            </p:nvPr>
          </p:nvSpPr>
          <p:spPr>
            <a:xfrm>
              <a:off x="9842500" y="5137411"/>
              <a:ext cx="95251" cy="69590"/>
            </a:xfrm>
            <a:custGeom>
              <a:avLst/>
              <a:gdLst/>
              <a:ahLst/>
              <a:cxnLst/>
              <a:rect l="0" t="0" r="0" b="0"/>
              <a:pathLst>
                <a:path w="95251" h="695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20264" y="9930"/>
                  </a:lnTo>
                  <a:lnTo>
                    <a:pt x="63836" y="45510"/>
                  </a:lnTo>
                  <a:lnTo>
                    <a:pt x="95250" y="6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395"/>
            <p:cNvSpPr/>
            <p:nvPr>
              <p:custDataLst>
                <p:tags r:id="rId43"/>
              </p:custDataLst>
            </p:nvPr>
          </p:nvSpPr>
          <p:spPr>
            <a:xfrm>
              <a:off x="9950517" y="5115379"/>
              <a:ext cx="63173" cy="223001"/>
            </a:xfrm>
            <a:custGeom>
              <a:avLst/>
              <a:gdLst/>
              <a:ahLst/>
              <a:cxnLst/>
              <a:rect l="0" t="0" r="0" b="0"/>
              <a:pathLst>
                <a:path w="63173" h="223001">
                  <a:moveTo>
                    <a:pt x="57083" y="21771"/>
                  </a:moveTo>
                  <a:lnTo>
                    <a:pt x="57083" y="21771"/>
                  </a:lnTo>
                  <a:lnTo>
                    <a:pt x="62109" y="9837"/>
                  </a:lnTo>
                  <a:lnTo>
                    <a:pt x="63172" y="756"/>
                  </a:lnTo>
                  <a:lnTo>
                    <a:pt x="61847" y="0"/>
                  </a:lnTo>
                  <a:lnTo>
                    <a:pt x="49105" y="2223"/>
                  </a:lnTo>
                  <a:lnTo>
                    <a:pt x="35669" y="9316"/>
                  </a:lnTo>
                  <a:lnTo>
                    <a:pt x="8563" y="43496"/>
                  </a:lnTo>
                  <a:lnTo>
                    <a:pt x="3768" y="58473"/>
                  </a:lnTo>
                  <a:lnTo>
                    <a:pt x="438" y="98362"/>
                  </a:lnTo>
                  <a:lnTo>
                    <a:pt x="0" y="140522"/>
                  </a:lnTo>
                  <a:lnTo>
                    <a:pt x="5406" y="187918"/>
                  </a:lnTo>
                  <a:lnTo>
                    <a:pt x="12349" y="223000"/>
                  </a:lnTo>
                  <a:lnTo>
                    <a:pt x="12633" y="21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396"/>
            <p:cNvSpPr/>
            <p:nvPr>
              <p:custDataLst>
                <p:tags r:id="rId44"/>
              </p:custDataLst>
            </p:nvPr>
          </p:nvSpPr>
          <p:spPr>
            <a:xfrm>
              <a:off x="10058400" y="5042039"/>
              <a:ext cx="81694" cy="316045"/>
            </a:xfrm>
            <a:custGeom>
              <a:avLst/>
              <a:gdLst/>
              <a:ahLst/>
              <a:cxnLst/>
              <a:rect l="0" t="0" r="0" b="0"/>
              <a:pathLst>
                <a:path w="81694" h="316045">
                  <a:moveTo>
                    <a:pt x="0" y="37961"/>
                  </a:moveTo>
                  <a:lnTo>
                    <a:pt x="0" y="37961"/>
                  </a:lnTo>
                  <a:lnTo>
                    <a:pt x="0" y="34590"/>
                  </a:lnTo>
                  <a:lnTo>
                    <a:pt x="8837" y="14196"/>
                  </a:lnTo>
                  <a:lnTo>
                    <a:pt x="16628" y="7878"/>
                  </a:lnTo>
                  <a:lnTo>
                    <a:pt x="29150" y="2237"/>
                  </a:lnTo>
                  <a:lnTo>
                    <a:pt x="46444" y="330"/>
                  </a:lnTo>
                  <a:lnTo>
                    <a:pt x="60720" y="0"/>
                  </a:lnTo>
                  <a:lnTo>
                    <a:pt x="69555" y="3686"/>
                  </a:lnTo>
                  <a:lnTo>
                    <a:pt x="73887" y="6644"/>
                  </a:lnTo>
                  <a:lnTo>
                    <a:pt x="76775" y="10733"/>
                  </a:lnTo>
                  <a:lnTo>
                    <a:pt x="81410" y="28741"/>
                  </a:lnTo>
                  <a:lnTo>
                    <a:pt x="81693" y="67164"/>
                  </a:lnTo>
                  <a:lnTo>
                    <a:pt x="77494" y="113030"/>
                  </a:lnTo>
                  <a:lnTo>
                    <a:pt x="73085" y="159642"/>
                  </a:lnTo>
                  <a:lnTo>
                    <a:pt x="70489" y="200181"/>
                  </a:lnTo>
                  <a:lnTo>
                    <a:pt x="71858" y="239547"/>
                  </a:lnTo>
                  <a:lnTo>
                    <a:pt x="75945" y="286028"/>
                  </a:lnTo>
                  <a:lnTo>
                    <a:pt x="74206" y="294733"/>
                  </a:lnTo>
                  <a:lnTo>
                    <a:pt x="72754" y="298042"/>
                  </a:lnTo>
                  <a:lnTo>
                    <a:pt x="67377" y="303600"/>
                  </a:lnTo>
                  <a:lnTo>
                    <a:pt x="49063" y="314399"/>
                  </a:lnTo>
                  <a:lnTo>
                    <a:pt x="43444" y="316044"/>
                  </a:lnTo>
                  <a:lnTo>
                    <a:pt x="41663" y="314367"/>
                  </a:lnTo>
                  <a:lnTo>
                    <a:pt x="39684" y="306858"/>
                  </a:lnTo>
                  <a:lnTo>
                    <a:pt x="38100" y="272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397"/>
            <p:cNvSpPr/>
            <p:nvPr>
              <p:custDataLst>
                <p:tags r:id="rId45"/>
              </p:custDataLst>
            </p:nvPr>
          </p:nvSpPr>
          <p:spPr>
            <a:xfrm>
              <a:off x="10267950" y="4971799"/>
              <a:ext cx="93991" cy="387602"/>
            </a:xfrm>
            <a:custGeom>
              <a:avLst/>
              <a:gdLst/>
              <a:ahLst/>
              <a:cxnLst/>
              <a:rect l="0" t="0" r="0" b="0"/>
              <a:pathLst>
                <a:path w="93991" h="387602">
                  <a:moveTo>
                    <a:pt x="19050" y="32001"/>
                  </a:moveTo>
                  <a:lnTo>
                    <a:pt x="19050" y="32001"/>
                  </a:lnTo>
                  <a:lnTo>
                    <a:pt x="19755" y="13134"/>
                  </a:lnTo>
                  <a:lnTo>
                    <a:pt x="23413" y="933"/>
                  </a:lnTo>
                  <a:lnTo>
                    <a:pt x="24076" y="0"/>
                  </a:lnTo>
                  <a:lnTo>
                    <a:pt x="24517" y="84"/>
                  </a:lnTo>
                  <a:lnTo>
                    <a:pt x="48467" y="32219"/>
                  </a:lnTo>
                  <a:lnTo>
                    <a:pt x="61318" y="67971"/>
                  </a:lnTo>
                  <a:lnTo>
                    <a:pt x="71703" y="100198"/>
                  </a:lnTo>
                  <a:lnTo>
                    <a:pt x="85685" y="146517"/>
                  </a:lnTo>
                  <a:lnTo>
                    <a:pt x="92415" y="191990"/>
                  </a:lnTo>
                  <a:lnTo>
                    <a:pt x="93990" y="226580"/>
                  </a:lnTo>
                  <a:lnTo>
                    <a:pt x="92760" y="268002"/>
                  </a:lnTo>
                  <a:lnTo>
                    <a:pt x="79931" y="312967"/>
                  </a:lnTo>
                  <a:lnTo>
                    <a:pt x="68685" y="337967"/>
                  </a:lnTo>
                  <a:lnTo>
                    <a:pt x="43714" y="365133"/>
                  </a:lnTo>
                  <a:lnTo>
                    <a:pt x="18879" y="382432"/>
                  </a:lnTo>
                  <a:lnTo>
                    <a:pt x="0" y="387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831"/>
          <p:cNvGrpSpPr/>
          <p:nvPr/>
        </p:nvGrpSpPr>
        <p:grpSpPr>
          <a:xfrm>
            <a:off x="3124246" y="6449268"/>
            <a:ext cx="755605" cy="346557"/>
            <a:chOff x="3124246" y="6449268"/>
            <a:chExt cx="755605" cy="346557"/>
          </a:xfrm>
        </p:grpSpPr>
        <p:sp>
          <p:nvSpPr>
            <p:cNvPr id="245" name="SMARTInkShape-4398"/>
            <p:cNvSpPr/>
            <p:nvPr>
              <p:custDataLst>
                <p:tags r:id="rId30"/>
              </p:custDataLst>
            </p:nvPr>
          </p:nvSpPr>
          <p:spPr>
            <a:xfrm>
              <a:off x="3124246" y="6502400"/>
              <a:ext cx="88855" cy="38000"/>
            </a:xfrm>
            <a:custGeom>
              <a:avLst/>
              <a:gdLst/>
              <a:ahLst/>
              <a:cxnLst/>
              <a:rect l="0" t="0" r="0" b="0"/>
              <a:pathLst>
                <a:path w="88855" h="38000">
                  <a:moveTo>
                    <a:pt x="12654" y="25400"/>
                  </a:moveTo>
                  <a:lnTo>
                    <a:pt x="12654" y="25400"/>
                  </a:lnTo>
                  <a:lnTo>
                    <a:pt x="5912" y="28770"/>
                  </a:lnTo>
                  <a:lnTo>
                    <a:pt x="3926" y="30469"/>
                  </a:lnTo>
                  <a:lnTo>
                    <a:pt x="0" y="37999"/>
                  </a:lnTo>
                  <a:lnTo>
                    <a:pt x="3338" y="31328"/>
                  </a:lnTo>
                  <a:lnTo>
                    <a:pt x="15538" y="20413"/>
                  </a:lnTo>
                  <a:lnTo>
                    <a:pt x="25817" y="14986"/>
                  </a:lnTo>
                  <a:lnTo>
                    <a:pt x="68909" y="6366"/>
                  </a:lnTo>
                  <a:lnTo>
                    <a:pt x="888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399"/>
            <p:cNvSpPr/>
            <p:nvPr>
              <p:custDataLst>
                <p:tags r:id="rId31"/>
              </p:custDataLst>
            </p:nvPr>
          </p:nvSpPr>
          <p:spPr>
            <a:xfrm>
              <a:off x="3157095" y="6623050"/>
              <a:ext cx="68706" cy="25061"/>
            </a:xfrm>
            <a:custGeom>
              <a:avLst/>
              <a:gdLst/>
              <a:ahLst/>
              <a:cxnLst/>
              <a:rect l="0" t="0" r="0" b="0"/>
              <a:pathLst>
                <a:path w="68706" h="25061">
                  <a:moveTo>
                    <a:pt x="11555" y="12700"/>
                  </a:moveTo>
                  <a:lnTo>
                    <a:pt x="11555" y="12700"/>
                  </a:lnTo>
                  <a:lnTo>
                    <a:pt x="0" y="24256"/>
                  </a:lnTo>
                  <a:lnTo>
                    <a:pt x="324" y="24637"/>
                  </a:lnTo>
                  <a:lnTo>
                    <a:pt x="2565" y="25060"/>
                  </a:lnTo>
                  <a:lnTo>
                    <a:pt x="27461" y="16566"/>
                  </a:lnTo>
                  <a:lnTo>
                    <a:pt x="687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400"/>
            <p:cNvSpPr/>
            <p:nvPr>
              <p:custDataLst>
                <p:tags r:id="rId32"/>
              </p:custDataLst>
            </p:nvPr>
          </p:nvSpPr>
          <p:spPr>
            <a:xfrm>
              <a:off x="3492534" y="6449268"/>
              <a:ext cx="96842" cy="346557"/>
            </a:xfrm>
            <a:custGeom>
              <a:avLst/>
              <a:gdLst/>
              <a:ahLst/>
              <a:cxnLst/>
              <a:rect l="0" t="0" r="0" b="0"/>
              <a:pathLst>
                <a:path w="96842" h="346557">
                  <a:moveTo>
                    <a:pt x="12666" y="129332"/>
                  </a:moveTo>
                  <a:lnTo>
                    <a:pt x="12666" y="129332"/>
                  </a:lnTo>
                  <a:lnTo>
                    <a:pt x="7199" y="172870"/>
                  </a:lnTo>
                  <a:lnTo>
                    <a:pt x="6432" y="218608"/>
                  </a:lnTo>
                  <a:lnTo>
                    <a:pt x="5626" y="257217"/>
                  </a:lnTo>
                  <a:lnTo>
                    <a:pt x="1293" y="301453"/>
                  </a:lnTo>
                  <a:lnTo>
                    <a:pt x="0" y="346556"/>
                  </a:lnTo>
                  <a:lnTo>
                    <a:pt x="5434" y="300241"/>
                  </a:lnTo>
                  <a:lnTo>
                    <a:pt x="6200" y="253265"/>
                  </a:lnTo>
                  <a:lnTo>
                    <a:pt x="6293" y="211668"/>
                  </a:lnTo>
                  <a:lnTo>
                    <a:pt x="9680" y="178187"/>
                  </a:lnTo>
                  <a:lnTo>
                    <a:pt x="15152" y="131342"/>
                  </a:lnTo>
                  <a:lnTo>
                    <a:pt x="23533" y="88212"/>
                  </a:lnTo>
                  <a:lnTo>
                    <a:pt x="32112" y="45959"/>
                  </a:lnTo>
                  <a:lnTo>
                    <a:pt x="43632" y="12753"/>
                  </a:lnTo>
                  <a:lnTo>
                    <a:pt x="51358" y="3436"/>
                  </a:lnTo>
                  <a:lnTo>
                    <a:pt x="55394" y="951"/>
                  </a:lnTo>
                  <a:lnTo>
                    <a:pt x="58790" y="0"/>
                  </a:lnTo>
                  <a:lnTo>
                    <a:pt x="61760" y="72"/>
                  </a:lnTo>
                  <a:lnTo>
                    <a:pt x="64445" y="826"/>
                  </a:lnTo>
                  <a:lnTo>
                    <a:pt x="69310" y="7307"/>
                  </a:lnTo>
                  <a:lnTo>
                    <a:pt x="92524" y="49659"/>
                  </a:lnTo>
                  <a:lnTo>
                    <a:pt x="96841" y="69932"/>
                  </a:lnTo>
                  <a:lnTo>
                    <a:pt x="95746" y="111797"/>
                  </a:lnTo>
                  <a:lnTo>
                    <a:pt x="94040" y="127889"/>
                  </a:lnTo>
                  <a:lnTo>
                    <a:pt x="85146" y="151404"/>
                  </a:lnTo>
                  <a:lnTo>
                    <a:pt x="50724" y="192599"/>
                  </a:lnTo>
                  <a:lnTo>
                    <a:pt x="31716" y="20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401"/>
            <p:cNvSpPr/>
            <p:nvPr>
              <p:custDataLst>
                <p:tags r:id="rId33"/>
              </p:custDataLst>
            </p:nvPr>
          </p:nvSpPr>
          <p:spPr>
            <a:xfrm>
              <a:off x="3803652" y="6572250"/>
              <a:ext cx="76199" cy="19051"/>
            </a:xfrm>
            <a:custGeom>
              <a:avLst/>
              <a:gdLst/>
              <a:ahLst/>
              <a:cxnLst/>
              <a:rect l="0" t="0" r="0" b="0"/>
              <a:pathLst>
                <a:path w="76199" h="19051">
                  <a:moveTo>
                    <a:pt x="6348" y="19050"/>
                  </a:moveTo>
                  <a:lnTo>
                    <a:pt x="6348" y="19050"/>
                  </a:lnTo>
                  <a:lnTo>
                    <a:pt x="0" y="19050"/>
                  </a:lnTo>
                  <a:lnTo>
                    <a:pt x="18865" y="18344"/>
                  </a:lnTo>
                  <a:lnTo>
                    <a:pt x="76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402"/>
            <p:cNvSpPr/>
            <p:nvPr>
              <p:custDataLst>
                <p:tags r:id="rId34"/>
              </p:custDataLst>
            </p:nvPr>
          </p:nvSpPr>
          <p:spPr>
            <a:xfrm>
              <a:off x="3854450" y="6496080"/>
              <a:ext cx="19051" cy="203171"/>
            </a:xfrm>
            <a:custGeom>
              <a:avLst/>
              <a:gdLst/>
              <a:ahLst/>
              <a:cxnLst/>
              <a:rect l="0" t="0" r="0" b="0"/>
              <a:pathLst>
                <a:path w="19051" h="203171">
                  <a:moveTo>
                    <a:pt x="19050" y="12670"/>
                  </a:moveTo>
                  <a:lnTo>
                    <a:pt x="19050" y="12670"/>
                  </a:lnTo>
                  <a:lnTo>
                    <a:pt x="15679" y="9299"/>
                  </a:lnTo>
                  <a:lnTo>
                    <a:pt x="14024" y="5763"/>
                  </a:lnTo>
                  <a:lnTo>
                    <a:pt x="12722" y="71"/>
                  </a:lnTo>
                  <a:lnTo>
                    <a:pt x="9335" y="0"/>
                  </a:lnTo>
                  <a:lnTo>
                    <a:pt x="3863" y="16834"/>
                  </a:lnTo>
                  <a:lnTo>
                    <a:pt x="764" y="62150"/>
                  </a:lnTo>
                  <a:lnTo>
                    <a:pt x="151" y="106117"/>
                  </a:lnTo>
                  <a:lnTo>
                    <a:pt x="19" y="153021"/>
                  </a:lnTo>
                  <a:lnTo>
                    <a:pt x="0" y="203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832"/>
          <p:cNvGrpSpPr/>
          <p:nvPr/>
        </p:nvGrpSpPr>
        <p:grpSpPr>
          <a:xfrm>
            <a:off x="2006636" y="6320533"/>
            <a:ext cx="785535" cy="472381"/>
            <a:chOff x="2006636" y="6320533"/>
            <a:chExt cx="785535" cy="472381"/>
          </a:xfrm>
        </p:grpSpPr>
        <p:sp>
          <p:nvSpPr>
            <p:cNvPr id="251" name="SMARTInkShape-4403"/>
            <p:cNvSpPr/>
            <p:nvPr>
              <p:custDataLst>
                <p:tags r:id="rId24"/>
              </p:custDataLst>
            </p:nvPr>
          </p:nvSpPr>
          <p:spPr>
            <a:xfrm>
              <a:off x="2042874" y="6559550"/>
              <a:ext cx="65327" cy="101601"/>
            </a:xfrm>
            <a:custGeom>
              <a:avLst/>
              <a:gdLst/>
              <a:ahLst/>
              <a:cxnLst/>
              <a:rect l="0" t="0" r="0" b="0"/>
              <a:pathLst>
                <a:path w="65327" h="101601">
                  <a:moveTo>
                    <a:pt x="52626" y="101600"/>
                  </a:moveTo>
                  <a:lnTo>
                    <a:pt x="52626" y="101600"/>
                  </a:lnTo>
                  <a:lnTo>
                    <a:pt x="28207" y="80552"/>
                  </a:lnTo>
                  <a:lnTo>
                    <a:pt x="16843" y="74606"/>
                  </a:lnTo>
                  <a:lnTo>
                    <a:pt x="11838" y="73020"/>
                  </a:lnTo>
                  <a:lnTo>
                    <a:pt x="4394" y="67496"/>
                  </a:lnTo>
                  <a:lnTo>
                    <a:pt x="145" y="61748"/>
                  </a:lnTo>
                  <a:lnTo>
                    <a:pt x="0" y="60216"/>
                  </a:lnTo>
                  <a:lnTo>
                    <a:pt x="13136" y="42345"/>
                  </a:lnTo>
                  <a:lnTo>
                    <a:pt x="65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404"/>
            <p:cNvSpPr/>
            <p:nvPr>
              <p:custDataLst>
                <p:tags r:id="rId25"/>
              </p:custDataLst>
            </p:nvPr>
          </p:nvSpPr>
          <p:spPr>
            <a:xfrm>
              <a:off x="2006636" y="6341342"/>
              <a:ext cx="120615" cy="392351"/>
            </a:xfrm>
            <a:custGeom>
              <a:avLst/>
              <a:gdLst/>
              <a:ahLst/>
              <a:cxnLst/>
              <a:rect l="0" t="0" r="0" b="0"/>
              <a:pathLst>
                <a:path w="120615" h="392351">
                  <a:moveTo>
                    <a:pt x="120614" y="21358"/>
                  </a:moveTo>
                  <a:lnTo>
                    <a:pt x="120614" y="21358"/>
                  </a:lnTo>
                  <a:lnTo>
                    <a:pt x="120614" y="9149"/>
                  </a:lnTo>
                  <a:lnTo>
                    <a:pt x="118733" y="3466"/>
                  </a:lnTo>
                  <a:lnTo>
                    <a:pt x="117243" y="964"/>
                  </a:lnTo>
                  <a:lnTo>
                    <a:pt x="114839" y="0"/>
                  </a:lnTo>
                  <a:lnTo>
                    <a:pt x="86295" y="3423"/>
                  </a:lnTo>
                  <a:lnTo>
                    <a:pt x="60743" y="13065"/>
                  </a:lnTo>
                  <a:lnTo>
                    <a:pt x="39139" y="29719"/>
                  </a:lnTo>
                  <a:lnTo>
                    <a:pt x="21449" y="50803"/>
                  </a:lnTo>
                  <a:lnTo>
                    <a:pt x="7079" y="89293"/>
                  </a:lnTo>
                  <a:lnTo>
                    <a:pt x="1369" y="133581"/>
                  </a:lnTo>
                  <a:lnTo>
                    <a:pt x="380" y="176983"/>
                  </a:lnTo>
                  <a:lnTo>
                    <a:pt x="87" y="217988"/>
                  </a:lnTo>
                  <a:lnTo>
                    <a:pt x="0" y="257575"/>
                  </a:lnTo>
                  <a:lnTo>
                    <a:pt x="3340" y="303990"/>
                  </a:lnTo>
                  <a:lnTo>
                    <a:pt x="15160" y="348668"/>
                  </a:lnTo>
                  <a:lnTo>
                    <a:pt x="33994" y="381063"/>
                  </a:lnTo>
                  <a:lnTo>
                    <a:pt x="45427" y="389366"/>
                  </a:lnTo>
                  <a:lnTo>
                    <a:pt x="56859" y="392350"/>
                  </a:lnTo>
                  <a:lnTo>
                    <a:pt x="66643" y="391325"/>
                  </a:lnTo>
                  <a:lnTo>
                    <a:pt x="82514" y="383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405"/>
            <p:cNvSpPr/>
            <p:nvPr>
              <p:custDataLst>
                <p:tags r:id="rId26"/>
              </p:custDataLst>
            </p:nvPr>
          </p:nvSpPr>
          <p:spPr>
            <a:xfrm>
              <a:off x="2235268" y="6326484"/>
              <a:ext cx="165033" cy="424779"/>
            </a:xfrm>
            <a:custGeom>
              <a:avLst/>
              <a:gdLst/>
              <a:ahLst/>
              <a:cxnLst/>
              <a:rect l="0" t="0" r="0" b="0"/>
              <a:pathLst>
                <a:path w="165033" h="424779">
                  <a:moveTo>
                    <a:pt x="165032" y="36216"/>
                  </a:moveTo>
                  <a:lnTo>
                    <a:pt x="165032" y="36216"/>
                  </a:lnTo>
                  <a:lnTo>
                    <a:pt x="165032" y="27377"/>
                  </a:lnTo>
                  <a:lnTo>
                    <a:pt x="158290" y="14547"/>
                  </a:lnTo>
                  <a:lnTo>
                    <a:pt x="147454" y="7066"/>
                  </a:lnTo>
                  <a:lnTo>
                    <a:pt x="127368" y="768"/>
                  </a:lnTo>
                  <a:lnTo>
                    <a:pt x="114426" y="0"/>
                  </a:lnTo>
                  <a:lnTo>
                    <a:pt x="75766" y="10480"/>
                  </a:lnTo>
                  <a:lnTo>
                    <a:pt x="55876" y="21927"/>
                  </a:lnTo>
                  <a:lnTo>
                    <a:pt x="41045" y="37627"/>
                  </a:lnTo>
                  <a:lnTo>
                    <a:pt x="31086" y="59056"/>
                  </a:lnTo>
                  <a:lnTo>
                    <a:pt x="22105" y="101014"/>
                  </a:lnTo>
                  <a:lnTo>
                    <a:pt x="19201" y="135457"/>
                  </a:lnTo>
                  <a:lnTo>
                    <a:pt x="14892" y="179058"/>
                  </a:lnTo>
                  <a:lnTo>
                    <a:pt x="12596" y="220120"/>
                  </a:lnTo>
                  <a:lnTo>
                    <a:pt x="7761" y="262548"/>
                  </a:lnTo>
                  <a:lnTo>
                    <a:pt x="2565" y="302244"/>
                  </a:lnTo>
                  <a:lnTo>
                    <a:pt x="452" y="346058"/>
                  </a:lnTo>
                  <a:lnTo>
                    <a:pt x="0" y="387671"/>
                  </a:lnTo>
                  <a:lnTo>
                    <a:pt x="658" y="408227"/>
                  </a:lnTo>
                  <a:lnTo>
                    <a:pt x="3312" y="416279"/>
                  </a:lnTo>
                  <a:lnTo>
                    <a:pt x="10607" y="422209"/>
                  </a:lnTo>
                  <a:lnTo>
                    <a:pt x="15515" y="424778"/>
                  </a:lnTo>
                  <a:lnTo>
                    <a:pt x="63432" y="410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406"/>
            <p:cNvSpPr/>
            <p:nvPr>
              <p:custDataLst>
                <p:tags r:id="rId27"/>
              </p:custDataLst>
            </p:nvPr>
          </p:nvSpPr>
          <p:spPr>
            <a:xfrm>
              <a:off x="2432050" y="6391961"/>
              <a:ext cx="82551" cy="91390"/>
            </a:xfrm>
            <a:custGeom>
              <a:avLst/>
              <a:gdLst/>
              <a:ahLst/>
              <a:cxnLst/>
              <a:rect l="0" t="0" r="0" b="0"/>
              <a:pathLst>
                <a:path w="82551" h="91390">
                  <a:moveTo>
                    <a:pt x="0" y="8839"/>
                  </a:moveTo>
                  <a:lnTo>
                    <a:pt x="0" y="8839"/>
                  </a:lnTo>
                  <a:lnTo>
                    <a:pt x="0" y="0"/>
                  </a:lnTo>
                  <a:lnTo>
                    <a:pt x="3763" y="5381"/>
                  </a:lnTo>
                  <a:lnTo>
                    <a:pt x="10139" y="15063"/>
                  </a:lnTo>
                  <a:lnTo>
                    <a:pt x="40143" y="49895"/>
                  </a:lnTo>
                  <a:lnTo>
                    <a:pt x="48740" y="65454"/>
                  </a:lnTo>
                  <a:lnTo>
                    <a:pt x="82550" y="91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407"/>
            <p:cNvSpPr/>
            <p:nvPr>
              <p:custDataLst>
                <p:tags r:id="rId28"/>
              </p:custDataLst>
            </p:nvPr>
          </p:nvSpPr>
          <p:spPr>
            <a:xfrm>
              <a:off x="2501900" y="6393662"/>
              <a:ext cx="114040" cy="311939"/>
            </a:xfrm>
            <a:custGeom>
              <a:avLst/>
              <a:gdLst/>
              <a:ahLst/>
              <a:cxnLst/>
              <a:rect l="0" t="0" r="0" b="0"/>
              <a:pathLst>
                <a:path w="114040" h="311939">
                  <a:moveTo>
                    <a:pt x="107950" y="38888"/>
                  </a:moveTo>
                  <a:lnTo>
                    <a:pt x="107950" y="38888"/>
                  </a:lnTo>
                  <a:lnTo>
                    <a:pt x="111321" y="35517"/>
                  </a:lnTo>
                  <a:lnTo>
                    <a:pt x="112976" y="30099"/>
                  </a:lnTo>
                  <a:lnTo>
                    <a:pt x="114039" y="11752"/>
                  </a:lnTo>
                  <a:lnTo>
                    <a:pt x="112302" y="3779"/>
                  </a:lnTo>
                  <a:lnTo>
                    <a:pt x="110852" y="666"/>
                  </a:lnTo>
                  <a:lnTo>
                    <a:pt x="108473" y="0"/>
                  </a:lnTo>
                  <a:lnTo>
                    <a:pt x="105477" y="969"/>
                  </a:lnTo>
                  <a:lnTo>
                    <a:pt x="97679" y="7218"/>
                  </a:lnTo>
                  <a:lnTo>
                    <a:pt x="83505" y="25193"/>
                  </a:lnTo>
                  <a:lnTo>
                    <a:pt x="68113" y="66523"/>
                  </a:lnTo>
                  <a:lnTo>
                    <a:pt x="53766" y="112815"/>
                  </a:lnTo>
                  <a:lnTo>
                    <a:pt x="35968" y="155457"/>
                  </a:lnTo>
                  <a:lnTo>
                    <a:pt x="22392" y="190952"/>
                  </a:lnTo>
                  <a:lnTo>
                    <a:pt x="14641" y="231124"/>
                  </a:lnTo>
                  <a:lnTo>
                    <a:pt x="6315" y="271881"/>
                  </a:lnTo>
                  <a:lnTo>
                    <a:pt x="0" y="311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408"/>
            <p:cNvSpPr/>
            <p:nvPr>
              <p:custDataLst>
                <p:tags r:id="rId29"/>
              </p:custDataLst>
            </p:nvPr>
          </p:nvSpPr>
          <p:spPr>
            <a:xfrm>
              <a:off x="2667000" y="6320533"/>
              <a:ext cx="125171" cy="472381"/>
            </a:xfrm>
            <a:custGeom>
              <a:avLst/>
              <a:gdLst/>
              <a:ahLst/>
              <a:cxnLst/>
              <a:rect l="0" t="0" r="0" b="0"/>
              <a:pathLst>
                <a:path w="125171" h="472381">
                  <a:moveTo>
                    <a:pt x="31750" y="29467"/>
                  </a:moveTo>
                  <a:lnTo>
                    <a:pt x="31750" y="29467"/>
                  </a:lnTo>
                  <a:lnTo>
                    <a:pt x="31750" y="26096"/>
                  </a:lnTo>
                  <a:lnTo>
                    <a:pt x="35121" y="17258"/>
                  </a:lnTo>
                  <a:lnTo>
                    <a:pt x="47330" y="5701"/>
                  </a:lnTo>
                  <a:lnTo>
                    <a:pt x="60311" y="1266"/>
                  </a:lnTo>
                  <a:lnTo>
                    <a:pt x="75488" y="0"/>
                  </a:lnTo>
                  <a:lnTo>
                    <a:pt x="104465" y="4936"/>
                  </a:lnTo>
                  <a:lnTo>
                    <a:pt x="109860" y="6763"/>
                  </a:lnTo>
                  <a:lnTo>
                    <a:pt x="117736" y="14437"/>
                  </a:lnTo>
                  <a:lnTo>
                    <a:pt x="120824" y="19447"/>
                  </a:lnTo>
                  <a:lnTo>
                    <a:pt x="125170" y="39982"/>
                  </a:lnTo>
                  <a:lnTo>
                    <a:pt x="119851" y="86181"/>
                  </a:lnTo>
                  <a:lnTo>
                    <a:pt x="114063" y="122706"/>
                  </a:lnTo>
                  <a:lnTo>
                    <a:pt x="105787" y="170024"/>
                  </a:lnTo>
                  <a:lnTo>
                    <a:pt x="101721" y="208455"/>
                  </a:lnTo>
                  <a:lnTo>
                    <a:pt x="97481" y="249561"/>
                  </a:lnTo>
                  <a:lnTo>
                    <a:pt x="95911" y="290589"/>
                  </a:lnTo>
                  <a:lnTo>
                    <a:pt x="95446" y="335044"/>
                  </a:lnTo>
                  <a:lnTo>
                    <a:pt x="93407" y="380542"/>
                  </a:lnTo>
                  <a:lnTo>
                    <a:pt x="83048" y="426506"/>
                  </a:lnTo>
                  <a:lnTo>
                    <a:pt x="70194" y="457595"/>
                  </a:lnTo>
                  <a:lnTo>
                    <a:pt x="67963" y="460936"/>
                  </a:lnTo>
                  <a:lnTo>
                    <a:pt x="44596" y="472380"/>
                  </a:lnTo>
                  <a:lnTo>
                    <a:pt x="0" y="467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833"/>
          <p:cNvGrpSpPr/>
          <p:nvPr/>
        </p:nvGrpSpPr>
        <p:grpSpPr>
          <a:xfrm>
            <a:off x="4102699" y="6339065"/>
            <a:ext cx="2079146" cy="410986"/>
            <a:chOff x="4102699" y="6339065"/>
            <a:chExt cx="2079146" cy="410986"/>
          </a:xfrm>
        </p:grpSpPr>
        <p:sp>
          <p:nvSpPr>
            <p:cNvPr id="258" name="SMARTInkShape-4409"/>
            <p:cNvSpPr/>
            <p:nvPr>
              <p:custDataLst>
                <p:tags r:id="rId7"/>
              </p:custDataLst>
            </p:nvPr>
          </p:nvSpPr>
          <p:spPr>
            <a:xfrm>
              <a:off x="6165850" y="6388100"/>
              <a:ext cx="15995" cy="165101"/>
            </a:xfrm>
            <a:custGeom>
              <a:avLst/>
              <a:gdLst/>
              <a:ahLst/>
              <a:cxnLst/>
              <a:rect l="0" t="0" r="0" b="0"/>
              <a:pathLst>
                <a:path w="15995" h="165101">
                  <a:moveTo>
                    <a:pt x="6350" y="0"/>
                  </a:moveTo>
                  <a:lnTo>
                    <a:pt x="6350" y="0"/>
                  </a:lnTo>
                  <a:lnTo>
                    <a:pt x="7055" y="6481"/>
                  </a:lnTo>
                  <a:lnTo>
                    <a:pt x="12112" y="25577"/>
                  </a:lnTo>
                  <a:lnTo>
                    <a:pt x="15994" y="65143"/>
                  </a:lnTo>
                  <a:lnTo>
                    <a:pt x="12671" y="109555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410"/>
            <p:cNvSpPr/>
            <p:nvPr>
              <p:custDataLst>
                <p:tags r:id="rId8"/>
              </p:custDataLst>
            </p:nvPr>
          </p:nvSpPr>
          <p:spPr>
            <a:xfrm>
              <a:off x="4254500" y="6515255"/>
              <a:ext cx="12701" cy="133196"/>
            </a:xfrm>
            <a:custGeom>
              <a:avLst/>
              <a:gdLst/>
              <a:ahLst/>
              <a:cxnLst/>
              <a:rect l="0" t="0" r="0" b="0"/>
              <a:pathLst>
                <a:path w="12701" h="133196">
                  <a:moveTo>
                    <a:pt x="0" y="12545"/>
                  </a:moveTo>
                  <a:lnTo>
                    <a:pt x="0" y="12545"/>
                  </a:lnTo>
                  <a:lnTo>
                    <a:pt x="6272" y="0"/>
                  </a:lnTo>
                  <a:lnTo>
                    <a:pt x="6345" y="41780"/>
                  </a:lnTo>
                  <a:lnTo>
                    <a:pt x="8231" y="79729"/>
                  </a:lnTo>
                  <a:lnTo>
                    <a:pt x="12700" y="133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411"/>
            <p:cNvSpPr/>
            <p:nvPr>
              <p:custDataLst>
                <p:tags r:id="rId9"/>
              </p:custDataLst>
            </p:nvPr>
          </p:nvSpPr>
          <p:spPr>
            <a:xfrm>
              <a:off x="4102699" y="6427930"/>
              <a:ext cx="53272" cy="271321"/>
            </a:xfrm>
            <a:custGeom>
              <a:avLst/>
              <a:gdLst/>
              <a:ahLst/>
              <a:cxnLst/>
              <a:rect l="0" t="0" r="0" b="0"/>
              <a:pathLst>
                <a:path w="53272" h="271321">
                  <a:moveTo>
                    <a:pt x="43851" y="61770"/>
                  </a:moveTo>
                  <a:lnTo>
                    <a:pt x="43851" y="61770"/>
                  </a:lnTo>
                  <a:lnTo>
                    <a:pt x="53271" y="24220"/>
                  </a:lnTo>
                  <a:lnTo>
                    <a:pt x="50744" y="4109"/>
                  </a:lnTo>
                  <a:lnTo>
                    <a:pt x="49858" y="2162"/>
                  </a:lnTo>
                  <a:lnTo>
                    <a:pt x="48561" y="865"/>
                  </a:lnTo>
                  <a:lnTo>
                    <a:pt x="46991" y="0"/>
                  </a:lnTo>
                  <a:lnTo>
                    <a:pt x="45239" y="129"/>
                  </a:lnTo>
                  <a:lnTo>
                    <a:pt x="38659" y="3890"/>
                  </a:lnTo>
                  <a:lnTo>
                    <a:pt x="31102" y="11146"/>
                  </a:lnTo>
                  <a:lnTo>
                    <a:pt x="13697" y="54189"/>
                  </a:lnTo>
                  <a:lnTo>
                    <a:pt x="6223" y="87981"/>
                  </a:lnTo>
                  <a:lnTo>
                    <a:pt x="1423" y="129979"/>
                  </a:lnTo>
                  <a:lnTo>
                    <a:pt x="0" y="172997"/>
                  </a:lnTo>
                  <a:lnTo>
                    <a:pt x="1460" y="213965"/>
                  </a:lnTo>
                  <a:lnTo>
                    <a:pt x="10255" y="255509"/>
                  </a:lnTo>
                  <a:lnTo>
                    <a:pt x="18451" y="271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412"/>
            <p:cNvSpPr/>
            <p:nvPr>
              <p:custDataLst>
                <p:tags r:id="rId10"/>
              </p:custDataLst>
            </p:nvPr>
          </p:nvSpPr>
          <p:spPr>
            <a:xfrm>
              <a:off x="5119007" y="6503070"/>
              <a:ext cx="62439" cy="234281"/>
            </a:xfrm>
            <a:custGeom>
              <a:avLst/>
              <a:gdLst/>
              <a:ahLst/>
              <a:cxnLst/>
              <a:rect l="0" t="0" r="0" b="0"/>
              <a:pathLst>
                <a:path w="62439" h="234281">
                  <a:moveTo>
                    <a:pt x="49893" y="37430"/>
                  </a:moveTo>
                  <a:lnTo>
                    <a:pt x="49893" y="37430"/>
                  </a:lnTo>
                  <a:lnTo>
                    <a:pt x="59944" y="20470"/>
                  </a:lnTo>
                  <a:lnTo>
                    <a:pt x="61809" y="10767"/>
                  </a:lnTo>
                  <a:lnTo>
                    <a:pt x="62438" y="1589"/>
                  </a:lnTo>
                  <a:lnTo>
                    <a:pt x="61784" y="835"/>
                  </a:lnTo>
                  <a:lnTo>
                    <a:pt x="59176" y="0"/>
                  </a:lnTo>
                  <a:lnTo>
                    <a:pt x="46999" y="2899"/>
                  </a:lnTo>
                  <a:lnTo>
                    <a:pt x="39670" y="8207"/>
                  </a:lnTo>
                  <a:lnTo>
                    <a:pt x="36728" y="11597"/>
                  </a:lnTo>
                  <a:lnTo>
                    <a:pt x="22829" y="48879"/>
                  </a:lnTo>
                  <a:lnTo>
                    <a:pt x="10602" y="88845"/>
                  </a:lnTo>
                  <a:lnTo>
                    <a:pt x="6971" y="125415"/>
                  </a:lnTo>
                  <a:lnTo>
                    <a:pt x="1380" y="167516"/>
                  </a:lnTo>
                  <a:lnTo>
                    <a:pt x="0" y="214923"/>
                  </a:lnTo>
                  <a:lnTo>
                    <a:pt x="5443" y="234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413"/>
            <p:cNvSpPr/>
            <p:nvPr>
              <p:custDataLst>
                <p:tags r:id="rId11"/>
              </p:custDataLst>
            </p:nvPr>
          </p:nvSpPr>
          <p:spPr>
            <a:xfrm>
              <a:off x="5247792" y="6414383"/>
              <a:ext cx="79832" cy="335668"/>
            </a:xfrm>
            <a:custGeom>
              <a:avLst/>
              <a:gdLst/>
              <a:ahLst/>
              <a:cxnLst/>
              <a:rect l="0" t="0" r="0" b="0"/>
              <a:pathLst>
                <a:path w="79832" h="3356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1" y="0"/>
                  </a:lnTo>
                  <a:lnTo>
                    <a:pt x="13150" y="2749"/>
                  </a:lnTo>
                  <a:lnTo>
                    <a:pt x="30959" y="12953"/>
                  </a:lnTo>
                  <a:lnTo>
                    <a:pt x="71618" y="11841"/>
                  </a:lnTo>
                  <a:lnTo>
                    <a:pt x="74549" y="15591"/>
                  </a:lnTo>
                  <a:lnTo>
                    <a:pt x="77498" y="21961"/>
                  </a:lnTo>
                  <a:lnTo>
                    <a:pt x="79719" y="67593"/>
                  </a:lnTo>
                  <a:lnTo>
                    <a:pt x="79831" y="107658"/>
                  </a:lnTo>
                  <a:lnTo>
                    <a:pt x="76479" y="144245"/>
                  </a:lnTo>
                  <a:lnTo>
                    <a:pt x="74388" y="179622"/>
                  </a:lnTo>
                  <a:lnTo>
                    <a:pt x="77140" y="219189"/>
                  </a:lnTo>
                  <a:lnTo>
                    <a:pt x="79500" y="263858"/>
                  </a:lnTo>
                  <a:lnTo>
                    <a:pt x="77871" y="284286"/>
                  </a:lnTo>
                  <a:lnTo>
                    <a:pt x="72009" y="319153"/>
                  </a:lnTo>
                  <a:lnTo>
                    <a:pt x="67903" y="326210"/>
                  </a:lnTo>
                  <a:lnTo>
                    <a:pt x="61375" y="334051"/>
                  </a:lnTo>
                  <a:lnTo>
                    <a:pt x="35408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414"/>
            <p:cNvSpPr/>
            <p:nvPr>
              <p:custDataLst>
                <p:tags r:id="rId12"/>
              </p:custDataLst>
            </p:nvPr>
          </p:nvSpPr>
          <p:spPr>
            <a:xfrm>
              <a:off x="5003800" y="6483402"/>
              <a:ext cx="69851" cy="107899"/>
            </a:xfrm>
            <a:custGeom>
              <a:avLst/>
              <a:gdLst/>
              <a:ahLst/>
              <a:cxnLst/>
              <a:rect l="0" t="0" r="0" b="0"/>
              <a:pathLst>
                <a:path w="69851" h="107899">
                  <a:moveTo>
                    <a:pt x="0" y="18998"/>
                  </a:moveTo>
                  <a:lnTo>
                    <a:pt x="0" y="18998"/>
                  </a:lnTo>
                  <a:lnTo>
                    <a:pt x="0" y="0"/>
                  </a:lnTo>
                  <a:lnTo>
                    <a:pt x="25321" y="44831"/>
                  </a:lnTo>
                  <a:lnTo>
                    <a:pt x="69850" y="107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415"/>
            <p:cNvSpPr/>
            <p:nvPr>
              <p:custDataLst>
                <p:tags r:id="rId13"/>
              </p:custDataLst>
            </p:nvPr>
          </p:nvSpPr>
          <p:spPr>
            <a:xfrm>
              <a:off x="4833250" y="6417594"/>
              <a:ext cx="100701" cy="332457"/>
            </a:xfrm>
            <a:custGeom>
              <a:avLst/>
              <a:gdLst/>
              <a:ahLst/>
              <a:cxnLst/>
              <a:rect l="0" t="0" r="0" b="0"/>
              <a:pathLst>
                <a:path w="100701" h="332457">
                  <a:moveTo>
                    <a:pt x="100700" y="27656"/>
                  </a:moveTo>
                  <a:lnTo>
                    <a:pt x="100700" y="27656"/>
                  </a:lnTo>
                  <a:lnTo>
                    <a:pt x="100700" y="24285"/>
                  </a:lnTo>
                  <a:lnTo>
                    <a:pt x="98819" y="20749"/>
                  </a:lnTo>
                  <a:lnTo>
                    <a:pt x="85953" y="3532"/>
                  </a:lnTo>
                  <a:lnTo>
                    <a:pt x="82402" y="989"/>
                  </a:lnTo>
                  <a:lnTo>
                    <a:pt x="79329" y="0"/>
                  </a:lnTo>
                  <a:lnTo>
                    <a:pt x="76575" y="47"/>
                  </a:lnTo>
                  <a:lnTo>
                    <a:pt x="63714" y="5191"/>
                  </a:lnTo>
                  <a:lnTo>
                    <a:pt x="55090" y="10965"/>
                  </a:lnTo>
                  <a:lnTo>
                    <a:pt x="48067" y="20514"/>
                  </a:lnTo>
                  <a:lnTo>
                    <a:pt x="32983" y="58190"/>
                  </a:lnTo>
                  <a:lnTo>
                    <a:pt x="24503" y="100898"/>
                  </a:lnTo>
                  <a:lnTo>
                    <a:pt x="19405" y="143880"/>
                  </a:lnTo>
                  <a:lnTo>
                    <a:pt x="11408" y="186868"/>
                  </a:lnTo>
                  <a:lnTo>
                    <a:pt x="6627" y="223735"/>
                  </a:lnTo>
                  <a:lnTo>
                    <a:pt x="1318" y="266530"/>
                  </a:lnTo>
                  <a:lnTo>
                    <a:pt x="0" y="301942"/>
                  </a:lnTo>
                  <a:lnTo>
                    <a:pt x="4227" y="322160"/>
                  </a:lnTo>
                  <a:lnTo>
                    <a:pt x="7964" y="327880"/>
                  </a:lnTo>
                  <a:lnTo>
                    <a:pt x="13858" y="330422"/>
                  </a:lnTo>
                  <a:lnTo>
                    <a:pt x="30850" y="332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416"/>
            <p:cNvSpPr/>
            <p:nvPr>
              <p:custDataLst>
                <p:tags r:id="rId14"/>
              </p:custDataLst>
            </p:nvPr>
          </p:nvSpPr>
          <p:spPr>
            <a:xfrm>
              <a:off x="4695629" y="6616700"/>
              <a:ext cx="22422" cy="19051"/>
            </a:xfrm>
            <a:custGeom>
              <a:avLst/>
              <a:gdLst/>
              <a:ahLst/>
              <a:cxnLst/>
              <a:rect l="0" t="0" r="0" b="0"/>
              <a:pathLst>
                <a:path w="224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3981"/>
                  </a:lnTo>
                  <a:lnTo>
                    <a:pt x="4646" y="10211"/>
                  </a:lnTo>
                  <a:lnTo>
                    <a:pt x="22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417"/>
            <p:cNvSpPr/>
            <p:nvPr>
              <p:custDataLst>
                <p:tags r:id="rId15"/>
              </p:custDataLst>
            </p:nvPr>
          </p:nvSpPr>
          <p:spPr>
            <a:xfrm>
              <a:off x="4419875" y="6654800"/>
              <a:ext cx="107676" cy="24488"/>
            </a:xfrm>
            <a:custGeom>
              <a:avLst/>
              <a:gdLst/>
              <a:ahLst/>
              <a:cxnLst/>
              <a:rect l="0" t="0" r="0" b="0"/>
              <a:pathLst>
                <a:path w="107676" h="24488">
                  <a:moveTo>
                    <a:pt x="18775" y="0"/>
                  </a:moveTo>
                  <a:lnTo>
                    <a:pt x="18775" y="0"/>
                  </a:lnTo>
                  <a:lnTo>
                    <a:pt x="7840" y="5467"/>
                  </a:lnTo>
                  <a:lnTo>
                    <a:pt x="7252" y="6467"/>
                  </a:lnTo>
                  <a:lnTo>
                    <a:pt x="5718" y="11245"/>
                  </a:lnTo>
                  <a:lnTo>
                    <a:pt x="0" y="18704"/>
                  </a:lnTo>
                  <a:lnTo>
                    <a:pt x="31731" y="24487"/>
                  </a:lnTo>
                  <a:lnTo>
                    <a:pt x="75065" y="19852"/>
                  </a:lnTo>
                  <a:lnTo>
                    <a:pt x="1076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418"/>
            <p:cNvSpPr/>
            <p:nvPr>
              <p:custDataLst>
                <p:tags r:id="rId16"/>
              </p:custDataLst>
            </p:nvPr>
          </p:nvSpPr>
          <p:spPr>
            <a:xfrm>
              <a:off x="4673796" y="6446085"/>
              <a:ext cx="69393" cy="289615"/>
            </a:xfrm>
            <a:custGeom>
              <a:avLst/>
              <a:gdLst/>
              <a:ahLst/>
              <a:cxnLst/>
              <a:rect l="0" t="0" r="0" b="0"/>
              <a:pathLst>
                <a:path w="69393" h="289615">
                  <a:moveTo>
                    <a:pt x="63304" y="11865"/>
                  </a:moveTo>
                  <a:lnTo>
                    <a:pt x="63304" y="11865"/>
                  </a:lnTo>
                  <a:lnTo>
                    <a:pt x="66675" y="8494"/>
                  </a:lnTo>
                  <a:lnTo>
                    <a:pt x="68330" y="4958"/>
                  </a:lnTo>
                  <a:lnTo>
                    <a:pt x="68771" y="3026"/>
                  </a:lnTo>
                  <a:lnTo>
                    <a:pt x="69066" y="2445"/>
                  </a:lnTo>
                  <a:lnTo>
                    <a:pt x="69262" y="2762"/>
                  </a:lnTo>
                  <a:lnTo>
                    <a:pt x="69392" y="3680"/>
                  </a:lnTo>
                  <a:lnTo>
                    <a:pt x="68774" y="4291"/>
                  </a:lnTo>
                  <a:lnTo>
                    <a:pt x="66205" y="4971"/>
                  </a:lnTo>
                  <a:lnTo>
                    <a:pt x="45882" y="0"/>
                  </a:lnTo>
                  <a:lnTo>
                    <a:pt x="39569" y="1418"/>
                  </a:lnTo>
                  <a:lnTo>
                    <a:pt x="36897" y="2784"/>
                  </a:lnTo>
                  <a:lnTo>
                    <a:pt x="35115" y="2989"/>
                  </a:lnTo>
                  <a:lnTo>
                    <a:pt x="33928" y="2419"/>
                  </a:lnTo>
                  <a:lnTo>
                    <a:pt x="33137" y="1335"/>
                  </a:lnTo>
                  <a:lnTo>
                    <a:pt x="31904" y="1317"/>
                  </a:lnTo>
                  <a:lnTo>
                    <a:pt x="28652" y="3179"/>
                  </a:lnTo>
                  <a:lnTo>
                    <a:pt x="12473" y="46833"/>
                  </a:lnTo>
                  <a:lnTo>
                    <a:pt x="8026" y="75612"/>
                  </a:lnTo>
                  <a:lnTo>
                    <a:pt x="4827" y="113538"/>
                  </a:lnTo>
                  <a:lnTo>
                    <a:pt x="796" y="160909"/>
                  </a:lnTo>
                  <a:lnTo>
                    <a:pt x="0" y="207895"/>
                  </a:lnTo>
                  <a:lnTo>
                    <a:pt x="527" y="253165"/>
                  </a:lnTo>
                  <a:lnTo>
                    <a:pt x="11360" y="285695"/>
                  </a:lnTo>
                  <a:lnTo>
                    <a:pt x="13858" y="287551"/>
                  </a:lnTo>
                  <a:lnTo>
                    <a:pt x="22278" y="289614"/>
                  </a:lnTo>
                  <a:lnTo>
                    <a:pt x="44254" y="27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419"/>
            <p:cNvSpPr/>
            <p:nvPr>
              <p:custDataLst>
                <p:tags r:id="rId17"/>
              </p:custDataLst>
            </p:nvPr>
          </p:nvSpPr>
          <p:spPr>
            <a:xfrm>
              <a:off x="4422292" y="6534150"/>
              <a:ext cx="3659" cy="177801"/>
            </a:xfrm>
            <a:custGeom>
              <a:avLst/>
              <a:gdLst/>
              <a:ahLst/>
              <a:cxnLst/>
              <a:rect l="0" t="0" r="0" b="0"/>
              <a:pathLst>
                <a:path w="3659" h="177801">
                  <a:moveTo>
                    <a:pt x="3658" y="0"/>
                  </a:moveTo>
                  <a:lnTo>
                    <a:pt x="3658" y="0"/>
                  </a:lnTo>
                  <a:lnTo>
                    <a:pt x="0" y="22395"/>
                  </a:lnTo>
                  <a:lnTo>
                    <a:pt x="845" y="66539"/>
                  </a:lnTo>
                  <a:lnTo>
                    <a:pt x="1378" y="113175"/>
                  </a:lnTo>
                  <a:lnTo>
                    <a:pt x="365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420"/>
            <p:cNvSpPr/>
            <p:nvPr>
              <p:custDataLst>
                <p:tags r:id="rId18"/>
              </p:custDataLst>
            </p:nvPr>
          </p:nvSpPr>
          <p:spPr>
            <a:xfrm>
              <a:off x="4311650" y="6604000"/>
              <a:ext cx="101601" cy="23636"/>
            </a:xfrm>
            <a:custGeom>
              <a:avLst/>
              <a:gdLst/>
              <a:ahLst/>
              <a:cxnLst/>
              <a:rect l="0" t="0" r="0" b="0"/>
              <a:pathLst>
                <a:path w="101601" h="23636">
                  <a:moveTo>
                    <a:pt x="0" y="12700"/>
                  </a:moveTo>
                  <a:lnTo>
                    <a:pt x="0" y="12700"/>
                  </a:lnTo>
                  <a:lnTo>
                    <a:pt x="9460" y="12700"/>
                  </a:lnTo>
                  <a:lnTo>
                    <a:pt x="26721" y="23635"/>
                  </a:lnTo>
                  <a:lnTo>
                    <a:pt x="35159" y="20852"/>
                  </a:lnTo>
                  <a:lnTo>
                    <a:pt x="45965" y="1632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421"/>
            <p:cNvSpPr/>
            <p:nvPr>
              <p:custDataLst>
                <p:tags r:id="rId19"/>
              </p:custDataLst>
            </p:nvPr>
          </p:nvSpPr>
          <p:spPr>
            <a:xfrm>
              <a:off x="5448300" y="6339065"/>
              <a:ext cx="85513" cy="385586"/>
            </a:xfrm>
            <a:custGeom>
              <a:avLst/>
              <a:gdLst/>
              <a:ahLst/>
              <a:cxnLst/>
              <a:rect l="0" t="0" r="0" b="0"/>
              <a:pathLst>
                <a:path w="85513" h="3855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24798" y="42875"/>
                  </a:lnTo>
                  <a:lnTo>
                    <a:pt x="45586" y="83332"/>
                  </a:lnTo>
                  <a:lnTo>
                    <a:pt x="64299" y="123360"/>
                  </a:lnTo>
                  <a:lnTo>
                    <a:pt x="75521" y="164924"/>
                  </a:lnTo>
                  <a:lnTo>
                    <a:pt x="80467" y="192969"/>
                  </a:lnTo>
                  <a:lnTo>
                    <a:pt x="83814" y="229970"/>
                  </a:lnTo>
                  <a:lnTo>
                    <a:pt x="85512" y="264688"/>
                  </a:lnTo>
                  <a:lnTo>
                    <a:pt x="82235" y="304988"/>
                  </a:lnTo>
                  <a:lnTo>
                    <a:pt x="75720" y="346485"/>
                  </a:lnTo>
                  <a:lnTo>
                    <a:pt x="57150" y="38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422"/>
            <p:cNvSpPr/>
            <p:nvPr>
              <p:custDataLst>
                <p:tags r:id="rId20"/>
              </p:custDataLst>
            </p:nvPr>
          </p:nvSpPr>
          <p:spPr>
            <a:xfrm>
              <a:off x="5696905" y="6384729"/>
              <a:ext cx="49846" cy="251022"/>
            </a:xfrm>
            <a:custGeom>
              <a:avLst/>
              <a:gdLst/>
              <a:ahLst/>
              <a:cxnLst/>
              <a:rect l="0" t="0" r="0" b="0"/>
              <a:pathLst>
                <a:path w="49846" h="251022">
                  <a:moveTo>
                    <a:pt x="49845" y="3371"/>
                  </a:moveTo>
                  <a:lnTo>
                    <a:pt x="49845" y="3371"/>
                  </a:lnTo>
                  <a:lnTo>
                    <a:pt x="46474" y="3371"/>
                  </a:lnTo>
                  <a:lnTo>
                    <a:pt x="42938" y="1489"/>
                  </a:lnTo>
                  <a:lnTo>
                    <a:pt x="41006" y="0"/>
                  </a:lnTo>
                  <a:lnTo>
                    <a:pt x="38308" y="418"/>
                  </a:lnTo>
                  <a:lnTo>
                    <a:pt x="31547" y="4646"/>
                  </a:lnTo>
                  <a:lnTo>
                    <a:pt x="16230" y="23581"/>
                  </a:lnTo>
                  <a:lnTo>
                    <a:pt x="5428" y="65769"/>
                  </a:lnTo>
                  <a:lnTo>
                    <a:pt x="306" y="110633"/>
                  </a:lnTo>
                  <a:lnTo>
                    <a:pt x="0" y="156916"/>
                  </a:lnTo>
                  <a:lnTo>
                    <a:pt x="7883" y="203792"/>
                  </a:lnTo>
                  <a:lnTo>
                    <a:pt x="18095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423"/>
            <p:cNvSpPr/>
            <p:nvPr>
              <p:custDataLst>
                <p:tags r:id="rId21"/>
              </p:custDataLst>
            </p:nvPr>
          </p:nvSpPr>
          <p:spPr>
            <a:xfrm>
              <a:off x="5803900" y="6510310"/>
              <a:ext cx="6177" cy="100041"/>
            </a:xfrm>
            <a:custGeom>
              <a:avLst/>
              <a:gdLst/>
              <a:ahLst/>
              <a:cxnLst/>
              <a:rect l="0" t="0" r="0" b="0"/>
              <a:pathLst>
                <a:path w="6177" h="100041">
                  <a:moveTo>
                    <a:pt x="0" y="30190"/>
                  </a:moveTo>
                  <a:lnTo>
                    <a:pt x="0" y="30190"/>
                  </a:lnTo>
                  <a:lnTo>
                    <a:pt x="705" y="20050"/>
                  </a:lnTo>
                  <a:lnTo>
                    <a:pt x="6088" y="0"/>
                  </a:lnTo>
                  <a:lnTo>
                    <a:pt x="6176" y="186"/>
                  </a:lnTo>
                  <a:lnTo>
                    <a:pt x="4435" y="14960"/>
                  </a:lnTo>
                  <a:lnTo>
                    <a:pt x="390" y="58016"/>
                  </a:lnTo>
                  <a:lnTo>
                    <a:pt x="0" y="10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424"/>
            <p:cNvSpPr/>
            <p:nvPr>
              <p:custDataLst>
                <p:tags r:id="rId22"/>
              </p:custDataLst>
            </p:nvPr>
          </p:nvSpPr>
          <p:spPr>
            <a:xfrm>
              <a:off x="5842000" y="65659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0" y="57150"/>
                  </a:moveTo>
                  <a:lnTo>
                    <a:pt x="0" y="57150"/>
                  </a:lnTo>
                  <a:lnTo>
                    <a:pt x="21200" y="18122"/>
                  </a:lnTo>
                  <a:lnTo>
                    <a:pt x="27296" y="15110"/>
                  </a:lnTo>
                  <a:lnTo>
                    <a:pt x="35414" y="1236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425"/>
            <p:cNvSpPr/>
            <p:nvPr>
              <p:custDataLst>
                <p:tags r:id="rId23"/>
              </p:custDataLst>
            </p:nvPr>
          </p:nvSpPr>
          <p:spPr>
            <a:xfrm>
              <a:off x="5975350" y="6431107"/>
              <a:ext cx="88274" cy="253460"/>
            </a:xfrm>
            <a:custGeom>
              <a:avLst/>
              <a:gdLst/>
              <a:ahLst/>
              <a:cxnLst/>
              <a:rect l="0" t="0" r="0" b="0"/>
              <a:pathLst>
                <a:path w="88274" h="253460">
                  <a:moveTo>
                    <a:pt x="0" y="103043"/>
                  </a:moveTo>
                  <a:lnTo>
                    <a:pt x="0" y="103043"/>
                  </a:lnTo>
                  <a:lnTo>
                    <a:pt x="3371" y="99672"/>
                  </a:lnTo>
                  <a:lnTo>
                    <a:pt x="5775" y="99384"/>
                  </a:lnTo>
                  <a:lnTo>
                    <a:pt x="12209" y="100947"/>
                  </a:lnTo>
                  <a:lnTo>
                    <a:pt x="17891" y="107756"/>
                  </a:lnTo>
                  <a:lnTo>
                    <a:pt x="20394" y="112535"/>
                  </a:lnTo>
                  <a:lnTo>
                    <a:pt x="21294" y="127252"/>
                  </a:lnTo>
                  <a:lnTo>
                    <a:pt x="19494" y="165445"/>
                  </a:lnTo>
                  <a:lnTo>
                    <a:pt x="19109" y="211832"/>
                  </a:lnTo>
                  <a:lnTo>
                    <a:pt x="18351" y="241442"/>
                  </a:lnTo>
                  <a:lnTo>
                    <a:pt x="13583" y="253459"/>
                  </a:lnTo>
                  <a:lnTo>
                    <a:pt x="13580" y="233362"/>
                  </a:lnTo>
                  <a:lnTo>
                    <a:pt x="19641" y="188208"/>
                  </a:lnTo>
                  <a:lnTo>
                    <a:pt x="23693" y="146386"/>
                  </a:lnTo>
                  <a:lnTo>
                    <a:pt x="28657" y="102715"/>
                  </a:lnTo>
                  <a:lnTo>
                    <a:pt x="39065" y="58496"/>
                  </a:lnTo>
                  <a:lnTo>
                    <a:pt x="52968" y="21640"/>
                  </a:lnTo>
                  <a:lnTo>
                    <a:pt x="66515" y="336"/>
                  </a:lnTo>
                  <a:lnTo>
                    <a:pt x="68332" y="0"/>
                  </a:lnTo>
                  <a:lnTo>
                    <a:pt x="70250" y="1187"/>
                  </a:lnTo>
                  <a:lnTo>
                    <a:pt x="78199" y="13362"/>
                  </a:lnTo>
                  <a:lnTo>
                    <a:pt x="84144" y="26496"/>
                  </a:lnTo>
                  <a:lnTo>
                    <a:pt x="88273" y="58548"/>
                  </a:lnTo>
                  <a:lnTo>
                    <a:pt x="85343" y="81000"/>
                  </a:lnTo>
                  <a:lnTo>
                    <a:pt x="80028" y="93481"/>
                  </a:lnTo>
                  <a:lnTo>
                    <a:pt x="72866" y="106559"/>
                  </a:lnTo>
                  <a:lnTo>
                    <a:pt x="71861" y="109620"/>
                  </a:lnTo>
                  <a:lnTo>
                    <a:pt x="70484" y="111661"/>
                  </a:lnTo>
                  <a:lnTo>
                    <a:pt x="63500" y="115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664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834"/>
          <p:cNvGrpSpPr/>
          <p:nvPr/>
        </p:nvGrpSpPr>
        <p:grpSpPr>
          <a:xfrm>
            <a:off x="952500" y="502794"/>
            <a:ext cx="1428751" cy="306475"/>
            <a:chOff x="952500" y="502794"/>
            <a:chExt cx="1428751" cy="306475"/>
          </a:xfrm>
        </p:grpSpPr>
        <p:sp>
          <p:nvSpPr>
            <p:cNvPr id="2" name="SMARTInkShape-4426"/>
            <p:cNvSpPr/>
            <p:nvPr>
              <p:custDataLst>
                <p:tags r:id="rId168"/>
              </p:custDataLst>
            </p:nvPr>
          </p:nvSpPr>
          <p:spPr>
            <a:xfrm>
              <a:off x="952500" y="533400"/>
              <a:ext cx="184151" cy="190550"/>
            </a:xfrm>
            <a:custGeom>
              <a:avLst/>
              <a:gdLst/>
              <a:ahLst/>
              <a:cxnLst/>
              <a:rect l="0" t="0" r="0" b="0"/>
              <a:pathLst>
                <a:path w="184151" h="190550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53803" y="52997"/>
                  </a:lnTo>
                  <a:lnTo>
                    <a:pt x="95367" y="100287"/>
                  </a:lnTo>
                  <a:lnTo>
                    <a:pt x="136008" y="142233"/>
                  </a:lnTo>
                  <a:lnTo>
                    <a:pt x="179511" y="189515"/>
                  </a:lnTo>
                  <a:lnTo>
                    <a:pt x="181058" y="190549"/>
                  </a:lnTo>
                  <a:lnTo>
                    <a:pt x="182088" y="190533"/>
                  </a:lnTo>
                  <a:lnTo>
                    <a:pt x="182776" y="189111"/>
                  </a:lnTo>
                  <a:lnTo>
                    <a:pt x="1841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427"/>
            <p:cNvSpPr/>
            <p:nvPr>
              <p:custDataLst>
                <p:tags r:id="rId169"/>
              </p:custDataLst>
            </p:nvPr>
          </p:nvSpPr>
          <p:spPr>
            <a:xfrm>
              <a:off x="1944006" y="781050"/>
              <a:ext cx="30845" cy="28219"/>
            </a:xfrm>
            <a:custGeom>
              <a:avLst/>
              <a:gdLst/>
              <a:ahLst/>
              <a:cxnLst/>
              <a:rect l="0" t="0" r="0" b="0"/>
              <a:pathLst>
                <a:path w="30845" h="28219">
                  <a:moveTo>
                    <a:pt x="11794" y="0"/>
                  </a:moveTo>
                  <a:lnTo>
                    <a:pt x="11794" y="0"/>
                  </a:lnTo>
                  <a:lnTo>
                    <a:pt x="8423" y="3371"/>
                  </a:lnTo>
                  <a:lnTo>
                    <a:pt x="6768" y="6908"/>
                  </a:lnTo>
                  <a:lnTo>
                    <a:pt x="3679" y="15954"/>
                  </a:lnTo>
                  <a:lnTo>
                    <a:pt x="0" y="23534"/>
                  </a:lnTo>
                  <a:lnTo>
                    <a:pt x="403" y="24862"/>
                  </a:lnTo>
                  <a:lnTo>
                    <a:pt x="2733" y="28218"/>
                  </a:lnTo>
                  <a:lnTo>
                    <a:pt x="3084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428"/>
            <p:cNvSpPr/>
            <p:nvPr>
              <p:custDataLst>
                <p:tags r:id="rId170"/>
              </p:custDataLst>
            </p:nvPr>
          </p:nvSpPr>
          <p:spPr>
            <a:xfrm>
              <a:off x="1790700" y="698839"/>
              <a:ext cx="107951" cy="82078"/>
            </a:xfrm>
            <a:custGeom>
              <a:avLst/>
              <a:gdLst/>
              <a:ahLst/>
              <a:cxnLst/>
              <a:rect l="0" t="0" r="0" b="0"/>
              <a:pathLst>
                <a:path w="107951" h="82078">
                  <a:moveTo>
                    <a:pt x="0" y="12361"/>
                  </a:moveTo>
                  <a:lnTo>
                    <a:pt x="0" y="12361"/>
                  </a:lnTo>
                  <a:lnTo>
                    <a:pt x="5775" y="7291"/>
                  </a:lnTo>
                  <a:lnTo>
                    <a:pt x="15901" y="2235"/>
                  </a:lnTo>
                  <a:lnTo>
                    <a:pt x="36126" y="0"/>
                  </a:lnTo>
                  <a:lnTo>
                    <a:pt x="44513" y="3575"/>
                  </a:lnTo>
                  <a:lnTo>
                    <a:pt x="48726" y="6503"/>
                  </a:lnTo>
                  <a:lnTo>
                    <a:pt x="50828" y="10573"/>
                  </a:lnTo>
                  <a:lnTo>
                    <a:pt x="51283" y="20738"/>
                  </a:lnTo>
                  <a:lnTo>
                    <a:pt x="47572" y="34991"/>
                  </a:lnTo>
                  <a:lnTo>
                    <a:pt x="19484" y="68551"/>
                  </a:lnTo>
                  <a:lnTo>
                    <a:pt x="2361" y="80687"/>
                  </a:lnTo>
                  <a:lnTo>
                    <a:pt x="2280" y="81195"/>
                  </a:lnTo>
                  <a:lnTo>
                    <a:pt x="2931" y="81533"/>
                  </a:lnTo>
                  <a:lnTo>
                    <a:pt x="12417" y="82077"/>
                  </a:lnTo>
                  <a:lnTo>
                    <a:pt x="55917" y="73361"/>
                  </a:lnTo>
                  <a:lnTo>
                    <a:pt x="107950" y="69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429"/>
            <p:cNvSpPr/>
            <p:nvPr>
              <p:custDataLst>
                <p:tags r:id="rId171"/>
              </p:custDataLst>
            </p:nvPr>
          </p:nvSpPr>
          <p:spPr>
            <a:xfrm>
              <a:off x="2089150" y="7683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8789" y="14024"/>
                  </a:lnTo>
                  <a:lnTo>
                    <a:pt x="32202" y="7805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430"/>
            <p:cNvSpPr/>
            <p:nvPr>
              <p:custDataLst>
                <p:tags r:id="rId172"/>
              </p:custDataLst>
            </p:nvPr>
          </p:nvSpPr>
          <p:spPr>
            <a:xfrm>
              <a:off x="2292350" y="7493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20722" y="1081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431"/>
            <p:cNvSpPr/>
            <p:nvPr>
              <p:custDataLst>
                <p:tags r:id="rId173"/>
              </p:custDataLst>
            </p:nvPr>
          </p:nvSpPr>
          <p:spPr>
            <a:xfrm>
              <a:off x="1631950" y="562080"/>
              <a:ext cx="146051" cy="180871"/>
            </a:xfrm>
            <a:custGeom>
              <a:avLst/>
              <a:gdLst/>
              <a:ahLst/>
              <a:cxnLst/>
              <a:rect l="0" t="0" r="0" b="0"/>
              <a:pathLst>
                <a:path w="146051" h="180871">
                  <a:moveTo>
                    <a:pt x="146050" y="9420"/>
                  </a:moveTo>
                  <a:lnTo>
                    <a:pt x="146050" y="9420"/>
                  </a:lnTo>
                  <a:lnTo>
                    <a:pt x="140275" y="4350"/>
                  </a:lnTo>
                  <a:lnTo>
                    <a:pt x="133840" y="582"/>
                  </a:lnTo>
                  <a:lnTo>
                    <a:pt x="130149" y="0"/>
                  </a:lnTo>
                  <a:lnTo>
                    <a:pt x="122285" y="1235"/>
                  </a:lnTo>
                  <a:lnTo>
                    <a:pt x="106553" y="9268"/>
                  </a:lnTo>
                  <a:lnTo>
                    <a:pt x="64260" y="56020"/>
                  </a:lnTo>
                  <a:lnTo>
                    <a:pt x="34305" y="95855"/>
                  </a:lnTo>
                  <a:lnTo>
                    <a:pt x="6409" y="138300"/>
                  </a:lnTo>
                  <a:lnTo>
                    <a:pt x="0" y="180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432"/>
            <p:cNvSpPr/>
            <p:nvPr>
              <p:custDataLst>
                <p:tags r:id="rId174"/>
              </p:custDataLst>
            </p:nvPr>
          </p:nvSpPr>
          <p:spPr>
            <a:xfrm>
              <a:off x="1612900" y="555429"/>
              <a:ext cx="127001" cy="181172"/>
            </a:xfrm>
            <a:custGeom>
              <a:avLst/>
              <a:gdLst/>
              <a:ahLst/>
              <a:cxnLst/>
              <a:rect l="0" t="0" r="0" b="0"/>
              <a:pathLst>
                <a:path w="127001" h="1811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35109" y="47187"/>
                  </a:lnTo>
                  <a:lnTo>
                    <a:pt x="62471" y="90891"/>
                  </a:lnTo>
                  <a:lnTo>
                    <a:pt x="88895" y="132567"/>
                  </a:lnTo>
                  <a:lnTo>
                    <a:pt x="115525" y="172340"/>
                  </a:lnTo>
                  <a:lnTo>
                    <a:pt x="12700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433"/>
            <p:cNvSpPr/>
            <p:nvPr>
              <p:custDataLst>
                <p:tags r:id="rId175"/>
              </p:custDataLst>
            </p:nvPr>
          </p:nvSpPr>
          <p:spPr>
            <a:xfrm>
              <a:off x="1339850" y="73660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38591" y="30507"/>
                  </a:lnTo>
                  <a:lnTo>
                    <a:pt x="27264" y="4201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434"/>
            <p:cNvSpPr/>
            <p:nvPr>
              <p:custDataLst>
                <p:tags r:id="rId176"/>
              </p:custDataLst>
            </p:nvPr>
          </p:nvSpPr>
          <p:spPr>
            <a:xfrm>
              <a:off x="1244600" y="6921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605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435"/>
            <p:cNvSpPr/>
            <p:nvPr>
              <p:custDataLst>
                <p:tags r:id="rId177"/>
              </p:custDataLst>
            </p:nvPr>
          </p:nvSpPr>
          <p:spPr>
            <a:xfrm>
              <a:off x="984250" y="502794"/>
              <a:ext cx="158751" cy="208407"/>
            </a:xfrm>
            <a:custGeom>
              <a:avLst/>
              <a:gdLst/>
              <a:ahLst/>
              <a:cxnLst/>
              <a:rect l="0" t="0" r="0" b="0"/>
              <a:pathLst>
                <a:path w="158751" h="208407">
                  <a:moveTo>
                    <a:pt x="158750" y="11556"/>
                  </a:moveTo>
                  <a:lnTo>
                    <a:pt x="158750" y="11556"/>
                  </a:lnTo>
                  <a:lnTo>
                    <a:pt x="158750" y="8185"/>
                  </a:lnTo>
                  <a:lnTo>
                    <a:pt x="156868" y="4648"/>
                  </a:lnTo>
                  <a:lnTo>
                    <a:pt x="155379" y="2718"/>
                  </a:lnTo>
                  <a:lnTo>
                    <a:pt x="149961" y="572"/>
                  </a:lnTo>
                  <a:lnTo>
                    <a:pt x="146541" y="0"/>
                  </a:lnTo>
                  <a:lnTo>
                    <a:pt x="135214" y="6890"/>
                  </a:lnTo>
                  <a:lnTo>
                    <a:pt x="95751" y="48480"/>
                  </a:lnTo>
                  <a:lnTo>
                    <a:pt x="64054" y="89552"/>
                  </a:lnTo>
                  <a:lnTo>
                    <a:pt x="38209" y="130444"/>
                  </a:lnTo>
                  <a:lnTo>
                    <a:pt x="15153" y="166093"/>
                  </a:lnTo>
                  <a:lnTo>
                    <a:pt x="0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835"/>
          <p:cNvGrpSpPr/>
          <p:nvPr/>
        </p:nvGrpSpPr>
        <p:grpSpPr>
          <a:xfrm>
            <a:off x="2667000" y="543618"/>
            <a:ext cx="520701" cy="262833"/>
            <a:chOff x="2667000" y="543618"/>
            <a:chExt cx="520701" cy="262833"/>
          </a:xfrm>
        </p:grpSpPr>
        <p:sp>
          <p:nvSpPr>
            <p:cNvPr id="13" name="SMARTInkShape-4436"/>
            <p:cNvSpPr/>
            <p:nvPr>
              <p:custDataLst>
                <p:tags r:id="rId164"/>
              </p:custDataLst>
            </p:nvPr>
          </p:nvSpPr>
          <p:spPr>
            <a:xfrm>
              <a:off x="2667000" y="743833"/>
              <a:ext cx="77628" cy="62618"/>
            </a:xfrm>
            <a:custGeom>
              <a:avLst/>
              <a:gdLst/>
              <a:ahLst/>
              <a:cxnLst/>
              <a:rect l="0" t="0" r="0" b="0"/>
              <a:pathLst>
                <a:path w="77628" h="62618">
                  <a:moveTo>
                    <a:pt x="50800" y="5467"/>
                  </a:moveTo>
                  <a:lnTo>
                    <a:pt x="50800" y="5467"/>
                  </a:lnTo>
                  <a:lnTo>
                    <a:pt x="60939" y="1103"/>
                  </a:lnTo>
                  <a:lnTo>
                    <a:pt x="68477" y="0"/>
                  </a:lnTo>
                  <a:lnTo>
                    <a:pt x="74649" y="1391"/>
                  </a:lnTo>
                  <a:lnTo>
                    <a:pt x="77282" y="2750"/>
                  </a:lnTo>
                  <a:lnTo>
                    <a:pt x="77627" y="5066"/>
                  </a:lnTo>
                  <a:lnTo>
                    <a:pt x="74247" y="11404"/>
                  </a:lnTo>
                  <a:lnTo>
                    <a:pt x="49707" y="36117"/>
                  </a:lnTo>
                  <a:lnTo>
                    <a:pt x="36908" y="44489"/>
                  </a:lnTo>
                  <a:lnTo>
                    <a:pt x="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437"/>
            <p:cNvSpPr/>
            <p:nvPr>
              <p:custDataLst>
                <p:tags r:id="rId165"/>
              </p:custDataLst>
            </p:nvPr>
          </p:nvSpPr>
          <p:spPr>
            <a:xfrm>
              <a:off x="2946041" y="543618"/>
              <a:ext cx="127360" cy="199333"/>
            </a:xfrm>
            <a:custGeom>
              <a:avLst/>
              <a:gdLst/>
              <a:ahLst/>
              <a:cxnLst/>
              <a:rect l="0" t="0" r="0" b="0"/>
              <a:pathLst>
                <a:path w="127360" h="199333">
                  <a:moveTo>
                    <a:pt x="127359" y="15182"/>
                  </a:moveTo>
                  <a:lnTo>
                    <a:pt x="127359" y="15182"/>
                  </a:lnTo>
                  <a:lnTo>
                    <a:pt x="127359" y="0"/>
                  </a:lnTo>
                  <a:lnTo>
                    <a:pt x="127359" y="909"/>
                  </a:lnTo>
                  <a:lnTo>
                    <a:pt x="100627" y="42919"/>
                  </a:lnTo>
                  <a:lnTo>
                    <a:pt x="74414" y="82070"/>
                  </a:lnTo>
                  <a:lnTo>
                    <a:pt x="47035" y="124467"/>
                  </a:lnTo>
                  <a:lnTo>
                    <a:pt x="20058" y="162332"/>
                  </a:lnTo>
                  <a:lnTo>
                    <a:pt x="879" y="190299"/>
                  </a:lnTo>
                  <a:lnTo>
                    <a:pt x="0" y="193310"/>
                  </a:lnTo>
                  <a:lnTo>
                    <a:pt x="6709" y="199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438"/>
            <p:cNvSpPr/>
            <p:nvPr>
              <p:custDataLst>
                <p:tags r:id="rId166"/>
              </p:custDataLst>
            </p:nvPr>
          </p:nvSpPr>
          <p:spPr>
            <a:xfrm>
              <a:off x="2927350" y="559401"/>
              <a:ext cx="146051" cy="183550"/>
            </a:xfrm>
            <a:custGeom>
              <a:avLst/>
              <a:gdLst/>
              <a:ahLst/>
              <a:cxnLst/>
              <a:rect l="0" t="0" r="0" b="0"/>
              <a:pathLst>
                <a:path w="146051" h="183550">
                  <a:moveTo>
                    <a:pt x="0" y="18449"/>
                  </a:moveTo>
                  <a:lnTo>
                    <a:pt x="0" y="18449"/>
                  </a:lnTo>
                  <a:lnTo>
                    <a:pt x="0" y="15078"/>
                  </a:lnTo>
                  <a:lnTo>
                    <a:pt x="5467" y="1426"/>
                  </a:lnTo>
                  <a:lnTo>
                    <a:pt x="9721" y="300"/>
                  </a:lnTo>
                  <a:lnTo>
                    <a:pt x="12830" y="0"/>
                  </a:lnTo>
                  <a:lnTo>
                    <a:pt x="15609" y="1210"/>
                  </a:lnTo>
                  <a:lnTo>
                    <a:pt x="59008" y="41301"/>
                  </a:lnTo>
                  <a:lnTo>
                    <a:pt x="91049" y="84379"/>
                  </a:lnTo>
                  <a:lnTo>
                    <a:pt x="117562" y="131510"/>
                  </a:lnTo>
                  <a:lnTo>
                    <a:pt x="146050" y="183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439"/>
            <p:cNvSpPr/>
            <p:nvPr>
              <p:custDataLst>
                <p:tags r:id="rId167"/>
              </p:custDataLst>
            </p:nvPr>
          </p:nvSpPr>
          <p:spPr>
            <a:xfrm>
              <a:off x="3098800" y="719555"/>
              <a:ext cx="88901" cy="57238"/>
            </a:xfrm>
            <a:custGeom>
              <a:avLst/>
              <a:gdLst/>
              <a:ahLst/>
              <a:cxnLst/>
              <a:rect l="0" t="0" r="0" b="0"/>
              <a:pathLst>
                <a:path w="88901" h="57238">
                  <a:moveTo>
                    <a:pt x="0" y="17045"/>
                  </a:moveTo>
                  <a:lnTo>
                    <a:pt x="0" y="17045"/>
                  </a:lnTo>
                  <a:lnTo>
                    <a:pt x="0" y="22512"/>
                  </a:lnTo>
                  <a:lnTo>
                    <a:pt x="8728" y="23926"/>
                  </a:lnTo>
                  <a:lnTo>
                    <a:pt x="10052" y="25160"/>
                  </a:lnTo>
                  <a:lnTo>
                    <a:pt x="10935" y="26688"/>
                  </a:lnTo>
                  <a:lnTo>
                    <a:pt x="12597" y="50523"/>
                  </a:lnTo>
                  <a:lnTo>
                    <a:pt x="12669" y="57225"/>
                  </a:lnTo>
                  <a:lnTo>
                    <a:pt x="12679" y="57237"/>
                  </a:lnTo>
                  <a:lnTo>
                    <a:pt x="12696" y="48816"/>
                  </a:lnTo>
                  <a:lnTo>
                    <a:pt x="19441" y="34220"/>
                  </a:lnTo>
                  <a:lnTo>
                    <a:pt x="44649" y="4572"/>
                  </a:lnTo>
                  <a:lnTo>
                    <a:pt x="55593" y="918"/>
                  </a:lnTo>
                  <a:lnTo>
                    <a:pt x="68452" y="0"/>
                  </a:lnTo>
                  <a:lnTo>
                    <a:pt x="78871" y="1943"/>
                  </a:lnTo>
                  <a:lnTo>
                    <a:pt x="82214" y="4155"/>
                  </a:lnTo>
                  <a:lnTo>
                    <a:pt x="84443" y="7041"/>
                  </a:lnTo>
                  <a:lnTo>
                    <a:pt x="85929" y="10375"/>
                  </a:lnTo>
                  <a:lnTo>
                    <a:pt x="88900" y="55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4440"/>
          <p:cNvSpPr/>
          <p:nvPr>
            <p:custDataLst>
              <p:tags r:id="rId1"/>
            </p:custDataLst>
          </p:nvPr>
        </p:nvSpPr>
        <p:spPr>
          <a:xfrm>
            <a:off x="3725564" y="560869"/>
            <a:ext cx="357487" cy="162262"/>
          </a:xfrm>
          <a:custGeom>
            <a:avLst/>
            <a:gdLst/>
            <a:ahLst/>
            <a:cxnLst/>
            <a:rect l="0" t="0" r="0" b="0"/>
            <a:pathLst>
              <a:path w="357487" h="162262">
                <a:moveTo>
                  <a:pt x="59036" y="93181"/>
                </a:moveTo>
                <a:lnTo>
                  <a:pt x="59036" y="93181"/>
                </a:lnTo>
                <a:lnTo>
                  <a:pt x="58330" y="55923"/>
                </a:lnTo>
                <a:lnTo>
                  <a:pt x="55665" y="48870"/>
                </a:lnTo>
                <a:lnTo>
                  <a:pt x="50198" y="40933"/>
                </a:lnTo>
                <a:lnTo>
                  <a:pt x="46171" y="38210"/>
                </a:lnTo>
                <a:lnTo>
                  <a:pt x="44109" y="37483"/>
                </a:lnTo>
                <a:lnTo>
                  <a:pt x="42029" y="37705"/>
                </a:lnTo>
                <a:lnTo>
                  <a:pt x="37837" y="39832"/>
                </a:lnTo>
                <a:lnTo>
                  <a:pt x="19962" y="62861"/>
                </a:lnTo>
                <a:lnTo>
                  <a:pt x="3993" y="102531"/>
                </a:lnTo>
                <a:lnTo>
                  <a:pt x="0" y="124853"/>
                </a:lnTo>
                <a:lnTo>
                  <a:pt x="1719" y="151170"/>
                </a:lnTo>
                <a:lnTo>
                  <a:pt x="4869" y="160817"/>
                </a:lnTo>
                <a:lnTo>
                  <a:pt x="8108" y="162261"/>
                </a:lnTo>
                <a:lnTo>
                  <a:pt x="12384" y="161812"/>
                </a:lnTo>
                <a:lnTo>
                  <a:pt x="17352" y="160102"/>
                </a:lnTo>
                <a:lnTo>
                  <a:pt x="24752" y="154438"/>
                </a:lnTo>
                <a:lnTo>
                  <a:pt x="41994" y="129192"/>
                </a:lnTo>
                <a:lnTo>
                  <a:pt x="60586" y="83012"/>
                </a:lnTo>
                <a:lnTo>
                  <a:pt x="62185" y="80757"/>
                </a:lnTo>
                <a:lnTo>
                  <a:pt x="63252" y="79960"/>
                </a:lnTo>
                <a:lnTo>
                  <a:pt x="63964" y="80133"/>
                </a:lnTo>
                <a:lnTo>
                  <a:pt x="65349" y="125252"/>
                </a:lnTo>
                <a:lnTo>
                  <a:pt x="72117" y="144076"/>
                </a:lnTo>
                <a:lnTo>
                  <a:pt x="75518" y="147572"/>
                </a:lnTo>
                <a:lnTo>
                  <a:pt x="79196" y="149197"/>
                </a:lnTo>
                <a:lnTo>
                  <a:pt x="83059" y="149575"/>
                </a:lnTo>
                <a:lnTo>
                  <a:pt x="92996" y="146232"/>
                </a:lnTo>
                <a:lnTo>
                  <a:pt x="103763" y="139337"/>
                </a:lnTo>
                <a:lnTo>
                  <a:pt x="113251" y="129217"/>
                </a:lnTo>
                <a:lnTo>
                  <a:pt x="123156" y="98136"/>
                </a:lnTo>
                <a:lnTo>
                  <a:pt x="127754" y="54936"/>
                </a:lnTo>
                <a:lnTo>
                  <a:pt x="127139" y="31520"/>
                </a:lnTo>
                <a:lnTo>
                  <a:pt x="116886" y="8407"/>
                </a:lnTo>
                <a:lnTo>
                  <a:pt x="111229" y="0"/>
                </a:lnTo>
                <a:lnTo>
                  <a:pt x="116099" y="732"/>
                </a:lnTo>
                <a:lnTo>
                  <a:pt x="158023" y="16283"/>
                </a:lnTo>
                <a:lnTo>
                  <a:pt x="168411" y="23961"/>
                </a:lnTo>
                <a:lnTo>
                  <a:pt x="172170" y="27985"/>
                </a:lnTo>
                <a:lnTo>
                  <a:pt x="176346" y="38099"/>
                </a:lnTo>
                <a:lnTo>
                  <a:pt x="177495" y="50356"/>
                </a:lnTo>
                <a:lnTo>
                  <a:pt x="173471" y="72417"/>
                </a:lnTo>
                <a:lnTo>
                  <a:pt x="157584" y="112786"/>
                </a:lnTo>
                <a:lnTo>
                  <a:pt x="155969" y="134189"/>
                </a:lnTo>
                <a:lnTo>
                  <a:pt x="158091" y="142687"/>
                </a:lnTo>
                <a:lnTo>
                  <a:pt x="163268" y="148815"/>
                </a:lnTo>
                <a:lnTo>
                  <a:pt x="170273" y="153185"/>
                </a:lnTo>
                <a:lnTo>
                  <a:pt x="178090" y="155127"/>
                </a:lnTo>
                <a:lnTo>
                  <a:pt x="200536" y="146108"/>
                </a:lnTo>
                <a:lnTo>
                  <a:pt x="244906" y="115067"/>
                </a:lnTo>
                <a:lnTo>
                  <a:pt x="262040" y="101939"/>
                </a:lnTo>
                <a:lnTo>
                  <a:pt x="281844" y="71609"/>
                </a:lnTo>
                <a:lnTo>
                  <a:pt x="283069" y="67510"/>
                </a:lnTo>
                <a:lnTo>
                  <a:pt x="283180" y="64073"/>
                </a:lnTo>
                <a:lnTo>
                  <a:pt x="282549" y="61075"/>
                </a:lnTo>
                <a:lnTo>
                  <a:pt x="281422" y="59783"/>
                </a:lnTo>
                <a:lnTo>
                  <a:pt x="279966" y="59627"/>
                </a:lnTo>
                <a:lnTo>
                  <a:pt x="276466" y="61335"/>
                </a:lnTo>
                <a:lnTo>
                  <a:pt x="272559" y="64446"/>
                </a:lnTo>
                <a:lnTo>
                  <a:pt x="245791" y="111680"/>
                </a:lnTo>
                <a:lnTo>
                  <a:pt x="242697" y="128214"/>
                </a:lnTo>
                <a:lnTo>
                  <a:pt x="242860" y="135586"/>
                </a:lnTo>
                <a:lnTo>
                  <a:pt x="245791" y="141207"/>
                </a:lnTo>
                <a:lnTo>
                  <a:pt x="256574" y="149333"/>
                </a:lnTo>
                <a:lnTo>
                  <a:pt x="275140" y="154504"/>
                </a:lnTo>
                <a:lnTo>
                  <a:pt x="304159" y="149294"/>
                </a:lnTo>
                <a:lnTo>
                  <a:pt x="357486" y="1249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837"/>
          <p:cNvGrpSpPr/>
          <p:nvPr/>
        </p:nvGrpSpPr>
        <p:grpSpPr>
          <a:xfrm>
            <a:off x="4445000" y="425992"/>
            <a:ext cx="450851" cy="267572"/>
            <a:chOff x="4445000" y="425992"/>
            <a:chExt cx="450851" cy="267572"/>
          </a:xfrm>
        </p:grpSpPr>
        <p:sp>
          <p:nvSpPr>
            <p:cNvPr id="19" name="SMARTInkShape-4441"/>
            <p:cNvSpPr/>
            <p:nvPr>
              <p:custDataLst>
                <p:tags r:id="rId156"/>
              </p:custDataLst>
            </p:nvPr>
          </p:nvSpPr>
          <p:spPr>
            <a:xfrm>
              <a:off x="4445000" y="571500"/>
              <a:ext cx="18104" cy="107951"/>
            </a:xfrm>
            <a:custGeom>
              <a:avLst/>
              <a:gdLst/>
              <a:ahLst/>
              <a:cxnLst/>
              <a:rect l="0" t="0" r="0" b="0"/>
              <a:pathLst>
                <a:path w="18104" h="107951">
                  <a:moveTo>
                    <a:pt x="0" y="0"/>
                  </a:moveTo>
                  <a:lnTo>
                    <a:pt x="0" y="0"/>
                  </a:lnTo>
                  <a:lnTo>
                    <a:pt x="8838" y="8838"/>
                  </a:lnTo>
                  <a:lnTo>
                    <a:pt x="16301" y="35874"/>
                  </a:lnTo>
                  <a:lnTo>
                    <a:pt x="18103" y="80369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442"/>
            <p:cNvSpPr/>
            <p:nvPr>
              <p:custDataLst>
                <p:tags r:id="rId157"/>
              </p:custDataLst>
            </p:nvPr>
          </p:nvSpPr>
          <p:spPr>
            <a:xfrm>
              <a:off x="4884915" y="679450"/>
              <a:ext cx="10936" cy="9421"/>
            </a:xfrm>
            <a:custGeom>
              <a:avLst/>
              <a:gdLst/>
              <a:ahLst/>
              <a:cxnLst/>
              <a:rect l="0" t="0" r="0" b="0"/>
              <a:pathLst>
                <a:path w="10936" h="9421">
                  <a:moveTo>
                    <a:pt x="10935" y="0"/>
                  </a:moveTo>
                  <a:lnTo>
                    <a:pt x="10935" y="0"/>
                  </a:lnTo>
                  <a:lnTo>
                    <a:pt x="10935" y="3371"/>
                  </a:lnTo>
                  <a:lnTo>
                    <a:pt x="7172" y="6908"/>
                  </a:lnTo>
                  <a:lnTo>
                    <a:pt x="4193" y="8838"/>
                  </a:lnTo>
                  <a:lnTo>
                    <a:pt x="2207" y="9420"/>
                  </a:lnTo>
                  <a:lnTo>
                    <a:pt x="883" y="9102"/>
                  </a:lnTo>
                  <a:lnTo>
                    <a:pt x="0" y="8185"/>
                  </a:lnTo>
                  <a:lnTo>
                    <a:pt x="117" y="6868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443"/>
            <p:cNvSpPr/>
            <p:nvPr>
              <p:custDataLst>
                <p:tags r:id="rId158"/>
              </p:custDataLst>
            </p:nvPr>
          </p:nvSpPr>
          <p:spPr>
            <a:xfrm>
              <a:off x="4454329" y="473827"/>
              <a:ext cx="9722" cy="59574"/>
            </a:xfrm>
            <a:custGeom>
              <a:avLst/>
              <a:gdLst/>
              <a:ahLst/>
              <a:cxnLst/>
              <a:rect l="0" t="0" r="0" b="0"/>
              <a:pathLst>
                <a:path w="9722" h="59574">
                  <a:moveTo>
                    <a:pt x="3371" y="59573"/>
                  </a:moveTo>
                  <a:lnTo>
                    <a:pt x="3371" y="59573"/>
                  </a:lnTo>
                  <a:lnTo>
                    <a:pt x="0" y="49460"/>
                  </a:lnTo>
                  <a:lnTo>
                    <a:pt x="3094" y="1963"/>
                  </a:lnTo>
                  <a:lnTo>
                    <a:pt x="3187" y="0"/>
                  </a:lnTo>
                  <a:lnTo>
                    <a:pt x="9721" y="21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444"/>
            <p:cNvSpPr/>
            <p:nvPr>
              <p:custDataLst>
                <p:tags r:id="rId159"/>
              </p:custDataLst>
            </p:nvPr>
          </p:nvSpPr>
          <p:spPr>
            <a:xfrm>
              <a:off x="4759963" y="425992"/>
              <a:ext cx="91438" cy="267572"/>
            </a:xfrm>
            <a:custGeom>
              <a:avLst/>
              <a:gdLst/>
              <a:ahLst/>
              <a:cxnLst/>
              <a:rect l="0" t="0" r="0" b="0"/>
              <a:pathLst>
                <a:path w="91438" h="267572">
                  <a:moveTo>
                    <a:pt x="53337" y="202658"/>
                  </a:moveTo>
                  <a:lnTo>
                    <a:pt x="53337" y="202658"/>
                  </a:lnTo>
                  <a:lnTo>
                    <a:pt x="52631" y="196177"/>
                  </a:lnTo>
                  <a:lnTo>
                    <a:pt x="49679" y="182393"/>
                  </a:lnTo>
                  <a:lnTo>
                    <a:pt x="52716" y="163814"/>
                  </a:lnTo>
                  <a:lnTo>
                    <a:pt x="51512" y="161240"/>
                  </a:lnTo>
                  <a:lnTo>
                    <a:pt x="46411" y="156498"/>
                  </a:lnTo>
                  <a:lnTo>
                    <a:pt x="42369" y="156363"/>
                  </a:lnTo>
                  <a:lnTo>
                    <a:pt x="32235" y="159975"/>
                  </a:lnTo>
                  <a:lnTo>
                    <a:pt x="18000" y="173313"/>
                  </a:lnTo>
                  <a:lnTo>
                    <a:pt x="5617" y="214239"/>
                  </a:lnTo>
                  <a:lnTo>
                    <a:pt x="0" y="239251"/>
                  </a:lnTo>
                  <a:lnTo>
                    <a:pt x="939" y="255845"/>
                  </a:lnTo>
                  <a:lnTo>
                    <a:pt x="2883" y="261400"/>
                  </a:lnTo>
                  <a:lnTo>
                    <a:pt x="5590" y="265102"/>
                  </a:lnTo>
                  <a:lnTo>
                    <a:pt x="8806" y="267571"/>
                  </a:lnTo>
                  <a:lnTo>
                    <a:pt x="13772" y="267100"/>
                  </a:lnTo>
                  <a:lnTo>
                    <a:pt x="26815" y="260932"/>
                  </a:lnTo>
                  <a:lnTo>
                    <a:pt x="38257" y="247372"/>
                  </a:lnTo>
                  <a:lnTo>
                    <a:pt x="57126" y="208468"/>
                  </a:lnTo>
                  <a:lnTo>
                    <a:pt x="73470" y="163067"/>
                  </a:lnTo>
                  <a:lnTo>
                    <a:pt x="82061" y="119265"/>
                  </a:lnTo>
                  <a:lnTo>
                    <a:pt x="86370" y="72147"/>
                  </a:lnTo>
                  <a:lnTo>
                    <a:pt x="90436" y="25811"/>
                  </a:lnTo>
                  <a:lnTo>
                    <a:pt x="91141" y="4993"/>
                  </a:lnTo>
                  <a:lnTo>
                    <a:pt x="90534" y="1737"/>
                  </a:lnTo>
                  <a:lnTo>
                    <a:pt x="89424" y="272"/>
                  </a:lnTo>
                  <a:lnTo>
                    <a:pt x="87978" y="0"/>
                  </a:lnTo>
                  <a:lnTo>
                    <a:pt x="83586" y="42237"/>
                  </a:lnTo>
                  <a:lnTo>
                    <a:pt x="82055" y="76339"/>
                  </a:lnTo>
                  <a:lnTo>
                    <a:pt x="84188" y="120310"/>
                  </a:lnTo>
                  <a:lnTo>
                    <a:pt x="84909" y="165931"/>
                  </a:lnTo>
                  <a:lnTo>
                    <a:pt x="91437" y="228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445"/>
            <p:cNvSpPr/>
            <p:nvPr>
              <p:custDataLst>
                <p:tags r:id="rId160"/>
              </p:custDataLst>
            </p:nvPr>
          </p:nvSpPr>
          <p:spPr>
            <a:xfrm>
              <a:off x="4703529" y="622300"/>
              <a:ext cx="8172" cy="11557"/>
            </a:xfrm>
            <a:custGeom>
              <a:avLst/>
              <a:gdLst/>
              <a:ahLst/>
              <a:cxnLst/>
              <a:rect l="0" t="0" r="0" b="0"/>
              <a:pathLst>
                <a:path w="8172" h="11557">
                  <a:moveTo>
                    <a:pt x="8171" y="0"/>
                  </a:moveTo>
                  <a:lnTo>
                    <a:pt x="8171" y="0"/>
                  </a:lnTo>
                  <a:lnTo>
                    <a:pt x="8171" y="8838"/>
                  </a:lnTo>
                  <a:lnTo>
                    <a:pt x="6760" y="10126"/>
                  </a:lnTo>
                  <a:lnTo>
                    <a:pt x="1429" y="11556"/>
                  </a:lnTo>
                  <a:lnTo>
                    <a:pt x="148" y="11232"/>
                  </a:lnTo>
                  <a:lnTo>
                    <a:pt x="0" y="10310"/>
                  </a:lnTo>
                  <a:lnTo>
                    <a:pt x="18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446"/>
            <p:cNvSpPr/>
            <p:nvPr>
              <p:custDataLst>
                <p:tags r:id="rId161"/>
              </p:custDataLst>
            </p:nvPr>
          </p:nvSpPr>
          <p:spPr>
            <a:xfrm>
              <a:off x="4635500" y="480118"/>
              <a:ext cx="12701" cy="27883"/>
            </a:xfrm>
            <a:custGeom>
              <a:avLst/>
              <a:gdLst/>
              <a:ahLst/>
              <a:cxnLst/>
              <a:rect l="0" t="0" r="0" b="0"/>
              <a:pathLst>
                <a:path w="12701" h="2788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1" y="3249"/>
                  </a:lnTo>
                  <a:lnTo>
                    <a:pt x="3371" y="876"/>
                  </a:lnTo>
                  <a:lnTo>
                    <a:pt x="4364" y="0"/>
                  </a:lnTo>
                  <a:lnTo>
                    <a:pt x="5026" y="122"/>
                  </a:lnTo>
                  <a:lnTo>
                    <a:pt x="5467" y="909"/>
                  </a:lnTo>
                  <a:lnTo>
                    <a:pt x="12700" y="27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447"/>
            <p:cNvSpPr/>
            <p:nvPr>
              <p:custDataLst>
                <p:tags r:id="rId162"/>
              </p:custDataLst>
            </p:nvPr>
          </p:nvSpPr>
          <p:spPr>
            <a:xfrm>
              <a:off x="4622800" y="584200"/>
              <a:ext cx="11392" cy="101601"/>
            </a:xfrm>
            <a:custGeom>
              <a:avLst/>
              <a:gdLst/>
              <a:ahLst/>
              <a:cxnLst/>
              <a:rect l="0" t="0" r="0" b="0"/>
              <a:pathLst>
                <a:path w="11392" h="10160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9643" y="54608"/>
                  </a:lnTo>
                  <a:lnTo>
                    <a:pt x="11391" y="81342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448"/>
            <p:cNvSpPr/>
            <p:nvPr>
              <p:custDataLst>
                <p:tags r:id="rId163"/>
              </p:custDataLst>
            </p:nvPr>
          </p:nvSpPr>
          <p:spPr>
            <a:xfrm>
              <a:off x="4521200" y="628650"/>
              <a:ext cx="19051" cy="11557"/>
            </a:xfrm>
            <a:custGeom>
              <a:avLst/>
              <a:gdLst/>
              <a:ahLst/>
              <a:cxnLst/>
              <a:rect l="0" t="0" r="0" b="0"/>
              <a:pathLst>
                <a:path w="19051" h="11557">
                  <a:moveTo>
                    <a:pt x="0" y="0"/>
                  </a:moveTo>
                  <a:lnTo>
                    <a:pt x="0" y="0"/>
                  </a:lnTo>
                  <a:lnTo>
                    <a:pt x="0" y="11556"/>
                  </a:lnTo>
                  <a:lnTo>
                    <a:pt x="705" y="11232"/>
                  </a:lnTo>
                  <a:lnTo>
                    <a:pt x="5069" y="811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838"/>
          <p:cNvGrpSpPr/>
          <p:nvPr/>
        </p:nvGrpSpPr>
        <p:grpSpPr>
          <a:xfrm>
            <a:off x="5481766" y="350656"/>
            <a:ext cx="411035" cy="312022"/>
            <a:chOff x="5481766" y="350656"/>
            <a:chExt cx="411035" cy="312022"/>
          </a:xfrm>
        </p:grpSpPr>
        <p:sp>
          <p:nvSpPr>
            <p:cNvPr id="28" name="SMARTInkShape-4449"/>
            <p:cNvSpPr/>
            <p:nvPr>
              <p:custDataLst>
                <p:tags r:id="rId152"/>
              </p:custDataLst>
            </p:nvPr>
          </p:nvSpPr>
          <p:spPr>
            <a:xfrm>
              <a:off x="5698657" y="350656"/>
              <a:ext cx="194144" cy="297523"/>
            </a:xfrm>
            <a:custGeom>
              <a:avLst/>
              <a:gdLst/>
              <a:ahLst/>
              <a:cxnLst/>
              <a:rect l="0" t="0" r="0" b="0"/>
              <a:pathLst>
                <a:path w="194144" h="297523">
                  <a:moveTo>
                    <a:pt x="41743" y="17644"/>
                  </a:moveTo>
                  <a:lnTo>
                    <a:pt x="41743" y="17644"/>
                  </a:lnTo>
                  <a:lnTo>
                    <a:pt x="59387" y="0"/>
                  </a:lnTo>
                  <a:lnTo>
                    <a:pt x="59856" y="237"/>
                  </a:lnTo>
                  <a:lnTo>
                    <a:pt x="60376" y="2381"/>
                  </a:lnTo>
                  <a:lnTo>
                    <a:pt x="60005" y="44994"/>
                  </a:lnTo>
                  <a:lnTo>
                    <a:pt x="57385" y="75426"/>
                  </a:lnTo>
                  <a:lnTo>
                    <a:pt x="57632" y="111528"/>
                  </a:lnTo>
                  <a:lnTo>
                    <a:pt x="59388" y="146859"/>
                  </a:lnTo>
                  <a:lnTo>
                    <a:pt x="59671" y="185439"/>
                  </a:lnTo>
                  <a:lnTo>
                    <a:pt x="56306" y="227836"/>
                  </a:lnTo>
                  <a:lnTo>
                    <a:pt x="54811" y="266675"/>
                  </a:lnTo>
                  <a:lnTo>
                    <a:pt x="56434" y="289927"/>
                  </a:lnTo>
                  <a:lnTo>
                    <a:pt x="58856" y="296703"/>
                  </a:lnTo>
                  <a:lnTo>
                    <a:pt x="59501" y="297522"/>
                  </a:lnTo>
                  <a:lnTo>
                    <a:pt x="59931" y="297363"/>
                  </a:lnTo>
                  <a:lnTo>
                    <a:pt x="67280" y="287025"/>
                  </a:lnTo>
                  <a:lnTo>
                    <a:pt x="76629" y="246408"/>
                  </a:lnTo>
                  <a:lnTo>
                    <a:pt x="78415" y="227032"/>
                  </a:lnTo>
                  <a:lnTo>
                    <a:pt x="73564" y="209013"/>
                  </a:lnTo>
                  <a:lnTo>
                    <a:pt x="62941" y="192302"/>
                  </a:lnTo>
                  <a:lnTo>
                    <a:pt x="46461" y="177820"/>
                  </a:lnTo>
                  <a:lnTo>
                    <a:pt x="31140" y="169972"/>
                  </a:lnTo>
                  <a:lnTo>
                    <a:pt x="296" y="158594"/>
                  </a:lnTo>
                  <a:lnTo>
                    <a:pt x="0" y="156766"/>
                  </a:lnTo>
                  <a:lnTo>
                    <a:pt x="1554" y="150972"/>
                  </a:lnTo>
                  <a:lnTo>
                    <a:pt x="25257" y="114302"/>
                  </a:lnTo>
                  <a:lnTo>
                    <a:pt x="66588" y="70629"/>
                  </a:lnTo>
                  <a:lnTo>
                    <a:pt x="81873" y="55608"/>
                  </a:lnTo>
                  <a:lnTo>
                    <a:pt x="93446" y="49098"/>
                  </a:lnTo>
                  <a:lnTo>
                    <a:pt x="105644" y="47616"/>
                  </a:lnTo>
                  <a:lnTo>
                    <a:pt x="111860" y="48209"/>
                  </a:lnTo>
                  <a:lnTo>
                    <a:pt x="116004" y="52132"/>
                  </a:lnTo>
                  <a:lnTo>
                    <a:pt x="120609" y="65898"/>
                  </a:lnTo>
                  <a:lnTo>
                    <a:pt x="123566" y="107139"/>
                  </a:lnTo>
                  <a:lnTo>
                    <a:pt x="120385" y="149570"/>
                  </a:lnTo>
                  <a:lnTo>
                    <a:pt x="113330" y="191400"/>
                  </a:lnTo>
                  <a:lnTo>
                    <a:pt x="111694" y="228265"/>
                  </a:lnTo>
                  <a:lnTo>
                    <a:pt x="111638" y="225553"/>
                  </a:lnTo>
                  <a:lnTo>
                    <a:pt x="114977" y="215497"/>
                  </a:lnTo>
                  <a:lnTo>
                    <a:pt x="148341" y="174490"/>
                  </a:lnTo>
                  <a:lnTo>
                    <a:pt x="158265" y="166611"/>
                  </a:lnTo>
                  <a:lnTo>
                    <a:pt x="163874" y="163522"/>
                  </a:lnTo>
                  <a:lnTo>
                    <a:pt x="169025" y="163579"/>
                  </a:lnTo>
                  <a:lnTo>
                    <a:pt x="173870" y="165734"/>
                  </a:lnTo>
                  <a:lnTo>
                    <a:pt x="178511" y="169287"/>
                  </a:lnTo>
                  <a:lnTo>
                    <a:pt x="183668" y="176998"/>
                  </a:lnTo>
                  <a:lnTo>
                    <a:pt x="191614" y="219460"/>
                  </a:lnTo>
                  <a:lnTo>
                    <a:pt x="194143" y="24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450"/>
            <p:cNvSpPr/>
            <p:nvPr>
              <p:custDataLst>
                <p:tags r:id="rId153"/>
              </p:custDataLst>
            </p:nvPr>
          </p:nvSpPr>
          <p:spPr>
            <a:xfrm>
              <a:off x="5665083" y="469900"/>
              <a:ext cx="5468" cy="82551"/>
            </a:xfrm>
            <a:custGeom>
              <a:avLst/>
              <a:gdLst/>
              <a:ahLst/>
              <a:cxnLst/>
              <a:rect l="0" t="0" r="0" b="0"/>
              <a:pathLst>
                <a:path w="5468" h="82551">
                  <a:moveTo>
                    <a:pt x="5467" y="82550"/>
                  </a:moveTo>
                  <a:lnTo>
                    <a:pt x="5467" y="82550"/>
                  </a:lnTo>
                  <a:lnTo>
                    <a:pt x="3585" y="56802"/>
                  </a:lnTo>
                  <a:lnTo>
                    <a:pt x="0" y="31681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451"/>
            <p:cNvSpPr/>
            <p:nvPr>
              <p:custDataLst>
                <p:tags r:id="rId154"/>
              </p:custDataLst>
            </p:nvPr>
          </p:nvSpPr>
          <p:spPr>
            <a:xfrm>
              <a:off x="5657850" y="5651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12060" y="28543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452"/>
            <p:cNvSpPr/>
            <p:nvPr>
              <p:custDataLst>
                <p:tags r:id="rId155"/>
              </p:custDataLst>
            </p:nvPr>
          </p:nvSpPr>
          <p:spPr>
            <a:xfrm>
              <a:off x="5481766" y="515233"/>
              <a:ext cx="123672" cy="147445"/>
            </a:xfrm>
            <a:custGeom>
              <a:avLst/>
              <a:gdLst/>
              <a:ahLst/>
              <a:cxnLst/>
              <a:rect l="0" t="0" r="0" b="0"/>
              <a:pathLst>
                <a:path w="123672" h="147445">
                  <a:moveTo>
                    <a:pt x="10984" y="5467"/>
                  </a:moveTo>
                  <a:lnTo>
                    <a:pt x="10984" y="5467"/>
                  </a:lnTo>
                  <a:lnTo>
                    <a:pt x="10984" y="2096"/>
                  </a:lnTo>
                  <a:lnTo>
                    <a:pt x="10278" y="1103"/>
                  </a:lnTo>
                  <a:lnTo>
                    <a:pt x="9102" y="441"/>
                  </a:lnTo>
                  <a:lnTo>
                    <a:pt x="7613" y="0"/>
                  </a:lnTo>
                  <a:lnTo>
                    <a:pt x="4076" y="7035"/>
                  </a:lnTo>
                  <a:lnTo>
                    <a:pt x="0" y="26863"/>
                  </a:lnTo>
                  <a:lnTo>
                    <a:pt x="1994" y="72331"/>
                  </a:lnTo>
                  <a:lnTo>
                    <a:pt x="7223" y="112532"/>
                  </a:lnTo>
                  <a:lnTo>
                    <a:pt x="13240" y="137771"/>
                  </a:lnTo>
                  <a:lnTo>
                    <a:pt x="16016" y="142353"/>
                  </a:lnTo>
                  <a:lnTo>
                    <a:pt x="19277" y="145408"/>
                  </a:lnTo>
                  <a:lnTo>
                    <a:pt x="22863" y="147444"/>
                  </a:lnTo>
                  <a:lnTo>
                    <a:pt x="25959" y="147391"/>
                  </a:lnTo>
                  <a:lnTo>
                    <a:pt x="28728" y="145944"/>
                  </a:lnTo>
                  <a:lnTo>
                    <a:pt x="33687" y="140573"/>
                  </a:lnTo>
                  <a:lnTo>
                    <a:pt x="42619" y="123746"/>
                  </a:lnTo>
                  <a:lnTo>
                    <a:pt x="54173" y="93738"/>
                  </a:lnTo>
                  <a:lnTo>
                    <a:pt x="54593" y="93947"/>
                  </a:lnTo>
                  <a:lnTo>
                    <a:pt x="57149" y="107611"/>
                  </a:lnTo>
                  <a:lnTo>
                    <a:pt x="70351" y="138829"/>
                  </a:lnTo>
                  <a:lnTo>
                    <a:pt x="73140" y="140941"/>
                  </a:lnTo>
                  <a:lnTo>
                    <a:pt x="80001" y="143289"/>
                  </a:lnTo>
                  <a:lnTo>
                    <a:pt x="87755" y="142451"/>
                  </a:lnTo>
                  <a:lnTo>
                    <a:pt x="91798" y="141240"/>
                  </a:lnTo>
                  <a:lnTo>
                    <a:pt x="100053" y="132368"/>
                  </a:lnTo>
                  <a:lnTo>
                    <a:pt x="110752" y="111506"/>
                  </a:lnTo>
                  <a:lnTo>
                    <a:pt x="122220" y="67879"/>
                  </a:lnTo>
                  <a:lnTo>
                    <a:pt x="123671" y="49281"/>
                  </a:lnTo>
                  <a:lnTo>
                    <a:pt x="119697" y="28196"/>
                  </a:lnTo>
                  <a:lnTo>
                    <a:pt x="119442" y="27675"/>
                  </a:lnTo>
                  <a:lnTo>
                    <a:pt x="118934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839"/>
          <p:cNvGrpSpPr/>
          <p:nvPr/>
        </p:nvGrpSpPr>
        <p:grpSpPr>
          <a:xfrm>
            <a:off x="6330950" y="529862"/>
            <a:ext cx="486556" cy="126208"/>
            <a:chOff x="6330950" y="529862"/>
            <a:chExt cx="486556" cy="126208"/>
          </a:xfrm>
        </p:grpSpPr>
        <p:sp>
          <p:nvSpPr>
            <p:cNvPr id="33" name="SMARTInkShape-4453"/>
            <p:cNvSpPr/>
            <p:nvPr>
              <p:custDataLst>
                <p:tags r:id="rId148"/>
              </p:custDataLst>
            </p:nvPr>
          </p:nvSpPr>
          <p:spPr>
            <a:xfrm>
              <a:off x="6718300" y="529862"/>
              <a:ext cx="99206" cy="126208"/>
            </a:xfrm>
            <a:custGeom>
              <a:avLst/>
              <a:gdLst/>
              <a:ahLst/>
              <a:cxnLst/>
              <a:rect l="0" t="0" r="0" b="0"/>
              <a:pathLst>
                <a:path w="99206" h="126208">
                  <a:moveTo>
                    <a:pt x="0" y="60688"/>
                  </a:moveTo>
                  <a:lnTo>
                    <a:pt x="0" y="60688"/>
                  </a:lnTo>
                  <a:lnTo>
                    <a:pt x="5069" y="54913"/>
                  </a:lnTo>
                  <a:lnTo>
                    <a:pt x="9420" y="46904"/>
                  </a:lnTo>
                  <a:lnTo>
                    <a:pt x="9102" y="46560"/>
                  </a:lnTo>
                  <a:lnTo>
                    <a:pt x="8185" y="47036"/>
                  </a:lnTo>
                  <a:lnTo>
                    <a:pt x="6894" y="61190"/>
                  </a:lnTo>
                  <a:lnTo>
                    <a:pt x="9566" y="90623"/>
                  </a:lnTo>
                  <a:lnTo>
                    <a:pt x="6538" y="126158"/>
                  </a:lnTo>
                  <a:lnTo>
                    <a:pt x="6476" y="126207"/>
                  </a:lnTo>
                  <a:lnTo>
                    <a:pt x="9737" y="98993"/>
                  </a:lnTo>
                  <a:lnTo>
                    <a:pt x="26125" y="52762"/>
                  </a:lnTo>
                  <a:lnTo>
                    <a:pt x="42298" y="16422"/>
                  </a:lnTo>
                  <a:lnTo>
                    <a:pt x="49608" y="6677"/>
                  </a:lnTo>
                  <a:lnTo>
                    <a:pt x="61324" y="1405"/>
                  </a:lnTo>
                  <a:lnTo>
                    <a:pt x="68400" y="0"/>
                  </a:lnTo>
                  <a:lnTo>
                    <a:pt x="73822" y="474"/>
                  </a:lnTo>
                  <a:lnTo>
                    <a:pt x="78143" y="2201"/>
                  </a:lnTo>
                  <a:lnTo>
                    <a:pt x="81728" y="4763"/>
                  </a:lnTo>
                  <a:lnTo>
                    <a:pt x="93517" y="25224"/>
                  </a:lnTo>
                  <a:lnTo>
                    <a:pt x="99205" y="50259"/>
                  </a:lnTo>
                  <a:lnTo>
                    <a:pt x="96057" y="91319"/>
                  </a:lnTo>
                  <a:lnTo>
                    <a:pt x="88900" y="117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454"/>
            <p:cNvSpPr/>
            <p:nvPr>
              <p:custDataLst>
                <p:tags r:id="rId149"/>
              </p:custDataLst>
            </p:nvPr>
          </p:nvSpPr>
          <p:spPr>
            <a:xfrm>
              <a:off x="6607650" y="544950"/>
              <a:ext cx="85251" cy="106034"/>
            </a:xfrm>
            <a:custGeom>
              <a:avLst/>
              <a:gdLst/>
              <a:ahLst/>
              <a:cxnLst/>
              <a:rect l="0" t="0" r="0" b="0"/>
              <a:pathLst>
                <a:path w="85251" h="106034">
                  <a:moveTo>
                    <a:pt x="59850" y="45600"/>
                  </a:moveTo>
                  <a:lnTo>
                    <a:pt x="59850" y="45600"/>
                  </a:lnTo>
                  <a:lnTo>
                    <a:pt x="63220" y="38858"/>
                  </a:lnTo>
                  <a:lnTo>
                    <a:pt x="62994" y="29904"/>
                  </a:lnTo>
                  <a:lnTo>
                    <a:pt x="59836" y="19574"/>
                  </a:lnTo>
                  <a:lnTo>
                    <a:pt x="53729" y="10279"/>
                  </a:lnTo>
                  <a:lnTo>
                    <a:pt x="42357" y="484"/>
                  </a:lnTo>
                  <a:lnTo>
                    <a:pt x="37605" y="0"/>
                  </a:lnTo>
                  <a:lnTo>
                    <a:pt x="26680" y="3226"/>
                  </a:lnTo>
                  <a:lnTo>
                    <a:pt x="18532" y="11245"/>
                  </a:lnTo>
                  <a:lnTo>
                    <a:pt x="12558" y="23276"/>
                  </a:lnTo>
                  <a:lnTo>
                    <a:pt x="0" y="69264"/>
                  </a:lnTo>
                  <a:lnTo>
                    <a:pt x="2291" y="85381"/>
                  </a:lnTo>
                  <a:lnTo>
                    <a:pt x="5576" y="97147"/>
                  </a:lnTo>
                  <a:lnTo>
                    <a:pt x="8145" y="101131"/>
                  </a:lnTo>
                  <a:lnTo>
                    <a:pt x="11269" y="103787"/>
                  </a:lnTo>
                  <a:lnTo>
                    <a:pt x="14762" y="105558"/>
                  </a:lnTo>
                  <a:lnTo>
                    <a:pt x="18503" y="106033"/>
                  </a:lnTo>
                  <a:lnTo>
                    <a:pt x="26422" y="104680"/>
                  </a:lnTo>
                  <a:lnTo>
                    <a:pt x="42184" y="86467"/>
                  </a:lnTo>
                  <a:lnTo>
                    <a:pt x="64761" y="48291"/>
                  </a:lnTo>
                  <a:lnTo>
                    <a:pt x="64535" y="48099"/>
                  </a:lnTo>
                  <a:lnTo>
                    <a:pt x="62403" y="49768"/>
                  </a:lnTo>
                  <a:lnTo>
                    <a:pt x="60074" y="80370"/>
                  </a:lnTo>
                  <a:lnTo>
                    <a:pt x="63287" y="93924"/>
                  </a:lnTo>
                  <a:lnTo>
                    <a:pt x="64964" y="96160"/>
                  </a:lnTo>
                  <a:lnTo>
                    <a:pt x="66787" y="96946"/>
                  </a:lnTo>
                  <a:lnTo>
                    <a:pt x="71400" y="95937"/>
                  </a:lnTo>
                  <a:lnTo>
                    <a:pt x="85250" y="9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455"/>
            <p:cNvSpPr/>
            <p:nvPr>
              <p:custDataLst>
                <p:tags r:id="rId150"/>
              </p:custDataLst>
            </p:nvPr>
          </p:nvSpPr>
          <p:spPr>
            <a:xfrm>
              <a:off x="6508749" y="532316"/>
              <a:ext cx="66656" cy="102685"/>
            </a:xfrm>
            <a:custGeom>
              <a:avLst/>
              <a:gdLst/>
              <a:ahLst/>
              <a:cxnLst/>
              <a:rect l="0" t="0" r="0" b="0"/>
              <a:pathLst>
                <a:path w="66656" h="102685">
                  <a:moveTo>
                    <a:pt x="1" y="51884"/>
                  </a:moveTo>
                  <a:lnTo>
                    <a:pt x="1" y="51884"/>
                  </a:lnTo>
                  <a:lnTo>
                    <a:pt x="0" y="48513"/>
                  </a:lnTo>
                  <a:lnTo>
                    <a:pt x="706" y="47520"/>
                  </a:lnTo>
                  <a:lnTo>
                    <a:pt x="1882" y="46858"/>
                  </a:lnTo>
                  <a:lnTo>
                    <a:pt x="3371" y="46417"/>
                  </a:lnTo>
                  <a:lnTo>
                    <a:pt x="5070" y="46828"/>
                  </a:lnTo>
                  <a:lnTo>
                    <a:pt x="10832" y="50778"/>
                  </a:lnTo>
                  <a:lnTo>
                    <a:pt x="14927" y="54450"/>
                  </a:lnTo>
                  <a:lnTo>
                    <a:pt x="22863" y="56552"/>
                  </a:lnTo>
                  <a:lnTo>
                    <a:pt x="32739" y="56781"/>
                  </a:lnTo>
                  <a:lnTo>
                    <a:pt x="41833" y="54531"/>
                  </a:lnTo>
                  <a:lnTo>
                    <a:pt x="50579" y="47416"/>
                  </a:lnTo>
                  <a:lnTo>
                    <a:pt x="54885" y="42555"/>
                  </a:lnTo>
                  <a:lnTo>
                    <a:pt x="59671" y="31510"/>
                  </a:lnTo>
                  <a:lnTo>
                    <a:pt x="66655" y="6685"/>
                  </a:lnTo>
                  <a:lnTo>
                    <a:pt x="65373" y="516"/>
                  </a:lnTo>
                  <a:lnTo>
                    <a:pt x="62633" y="0"/>
                  </a:lnTo>
                  <a:lnTo>
                    <a:pt x="53943" y="3189"/>
                  </a:lnTo>
                  <a:lnTo>
                    <a:pt x="40521" y="16289"/>
                  </a:lnTo>
                  <a:lnTo>
                    <a:pt x="24755" y="47701"/>
                  </a:lnTo>
                  <a:lnTo>
                    <a:pt x="21587" y="59668"/>
                  </a:lnTo>
                  <a:lnTo>
                    <a:pt x="23941" y="73453"/>
                  </a:lnTo>
                  <a:lnTo>
                    <a:pt x="26544" y="81080"/>
                  </a:lnTo>
                  <a:lnTo>
                    <a:pt x="35082" y="91436"/>
                  </a:lnTo>
                  <a:lnTo>
                    <a:pt x="45225" y="97685"/>
                  </a:lnTo>
                  <a:lnTo>
                    <a:pt x="63501" y="102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456"/>
            <p:cNvSpPr/>
            <p:nvPr>
              <p:custDataLst>
                <p:tags r:id="rId151"/>
              </p:custDataLst>
            </p:nvPr>
          </p:nvSpPr>
          <p:spPr>
            <a:xfrm>
              <a:off x="6330950" y="532089"/>
              <a:ext cx="139701" cy="121635"/>
            </a:xfrm>
            <a:custGeom>
              <a:avLst/>
              <a:gdLst/>
              <a:ahLst/>
              <a:cxnLst/>
              <a:rect l="0" t="0" r="0" b="0"/>
              <a:pathLst>
                <a:path w="139701" h="121635">
                  <a:moveTo>
                    <a:pt x="0" y="20361"/>
                  </a:moveTo>
                  <a:lnTo>
                    <a:pt x="0" y="20361"/>
                  </a:lnTo>
                  <a:lnTo>
                    <a:pt x="0" y="16703"/>
                  </a:lnTo>
                  <a:lnTo>
                    <a:pt x="3145" y="61706"/>
                  </a:lnTo>
                  <a:lnTo>
                    <a:pt x="414" y="105324"/>
                  </a:lnTo>
                  <a:lnTo>
                    <a:pt x="54" y="121634"/>
                  </a:lnTo>
                  <a:lnTo>
                    <a:pt x="3376" y="81933"/>
                  </a:lnTo>
                  <a:lnTo>
                    <a:pt x="10832" y="42819"/>
                  </a:lnTo>
                  <a:lnTo>
                    <a:pt x="14927" y="25168"/>
                  </a:lnTo>
                  <a:lnTo>
                    <a:pt x="18417" y="20038"/>
                  </a:lnTo>
                  <a:lnTo>
                    <a:pt x="22862" y="17324"/>
                  </a:lnTo>
                  <a:lnTo>
                    <a:pt x="32033" y="16189"/>
                  </a:lnTo>
                  <a:lnTo>
                    <a:pt x="38461" y="18036"/>
                  </a:lnTo>
                  <a:lnTo>
                    <a:pt x="49418" y="29785"/>
                  </a:lnTo>
                  <a:lnTo>
                    <a:pt x="58231" y="46672"/>
                  </a:lnTo>
                  <a:lnTo>
                    <a:pt x="59276" y="56984"/>
                  </a:lnTo>
                  <a:lnTo>
                    <a:pt x="57570" y="68361"/>
                  </a:lnTo>
                  <a:lnTo>
                    <a:pt x="57431" y="67883"/>
                  </a:lnTo>
                  <a:lnTo>
                    <a:pt x="57274" y="63589"/>
                  </a:lnTo>
                  <a:lnTo>
                    <a:pt x="68695" y="18951"/>
                  </a:lnTo>
                  <a:lnTo>
                    <a:pt x="75451" y="9621"/>
                  </a:lnTo>
                  <a:lnTo>
                    <a:pt x="90559" y="402"/>
                  </a:lnTo>
                  <a:lnTo>
                    <a:pt x="96356" y="0"/>
                  </a:lnTo>
                  <a:lnTo>
                    <a:pt x="108442" y="3315"/>
                  </a:lnTo>
                  <a:lnTo>
                    <a:pt x="118987" y="13255"/>
                  </a:lnTo>
                  <a:lnTo>
                    <a:pt x="130976" y="34719"/>
                  </a:lnTo>
                  <a:lnTo>
                    <a:pt x="137116" y="58952"/>
                  </a:lnTo>
                  <a:lnTo>
                    <a:pt x="139700" y="96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4457"/>
          <p:cNvSpPr/>
          <p:nvPr>
            <p:custDataLst>
              <p:tags r:id="rId2"/>
            </p:custDataLst>
          </p:nvPr>
        </p:nvSpPr>
        <p:spPr>
          <a:xfrm>
            <a:off x="7222641" y="474917"/>
            <a:ext cx="314810" cy="306134"/>
          </a:xfrm>
          <a:custGeom>
            <a:avLst/>
            <a:gdLst/>
            <a:ahLst/>
            <a:cxnLst/>
            <a:rect l="0" t="0" r="0" b="0"/>
            <a:pathLst>
              <a:path w="314810" h="306134">
                <a:moveTo>
                  <a:pt x="3659" y="306133"/>
                </a:moveTo>
                <a:lnTo>
                  <a:pt x="3659" y="306133"/>
                </a:lnTo>
                <a:lnTo>
                  <a:pt x="0" y="306133"/>
                </a:lnTo>
                <a:lnTo>
                  <a:pt x="1562" y="306133"/>
                </a:lnTo>
                <a:lnTo>
                  <a:pt x="4609" y="302370"/>
                </a:lnTo>
                <a:lnTo>
                  <a:pt x="26404" y="260569"/>
                </a:lnTo>
                <a:lnTo>
                  <a:pt x="46957" y="215759"/>
                </a:lnTo>
                <a:lnTo>
                  <a:pt x="60468" y="176815"/>
                </a:lnTo>
                <a:lnTo>
                  <a:pt x="74304" y="132892"/>
                </a:lnTo>
                <a:lnTo>
                  <a:pt x="79467" y="88625"/>
                </a:lnTo>
                <a:lnTo>
                  <a:pt x="84668" y="44760"/>
                </a:lnTo>
                <a:lnTo>
                  <a:pt x="86169" y="0"/>
                </a:lnTo>
                <a:lnTo>
                  <a:pt x="79297" y="40779"/>
                </a:lnTo>
                <a:lnTo>
                  <a:pt x="74652" y="85403"/>
                </a:lnTo>
                <a:lnTo>
                  <a:pt x="75541" y="130624"/>
                </a:lnTo>
                <a:lnTo>
                  <a:pt x="84224" y="162643"/>
                </a:lnTo>
                <a:lnTo>
                  <a:pt x="95205" y="183093"/>
                </a:lnTo>
                <a:lnTo>
                  <a:pt x="109492" y="194534"/>
                </a:lnTo>
                <a:lnTo>
                  <a:pt x="116547" y="196456"/>
                </a:lnTo>
                <a:lnTo>
                  <a:pt x="130031" y="194828"/>
                </a:lnTo>
                <a:lnTo>
                  <a:pt x="143080" y="185638"/>
                </a:lnTo>
                <a:lnTo>
                  <a:pt x="158563" y="166479"/>
                </a:lnTo>
                <a:lnTo>
                  <a:pt x="173487" y="130929"/>
                </a:lnTo>
                <a:lnTo>
                  <a:pt x="185838" y="92100"/>
                </a:lnTo>
                <a:lnTo>
                  <a:pt x="193063" y="47701"/>
                </a:lnTo>
                <a:lnTo>
                  <a:pt x="193943" y="20762"/>
                </a:lnTo>
                <a:lnTo>
                  <a:pt x="193309" y="17813"/>
                </a:lnTo>
                <a:lnTo>
                  <a:pt x="192181" y="17259"/>
                </a:lnTo>
                <a:lnTo>
                  <a:pt x="190723" y="18300"/>
                </a:lnTo>
                <a:lnTo>
                  <a:pt x="190986" y="26983"/>
                </a:lnTo>
                <a:lnTo>
                  <a:pt x="193532" y="65666"/>
                </a:lnTo>
                <a:lnTo>
                  <a:pt x="199811" y="107775"/>
                </a:lnTo>
                <a:lnTo>
                  <a:pt x="210729" y="144506"/>
                </a:lnTo>
                <a:lnTo>
                  <a:pt x="226350" y="168638"/>
                </a:lnTo>
                <a:lnTo>
                  <a:pt x="255714" y="193238"/>
                </a:lnTo>
                <a:lnTo>
                  <a:pt x="273257" y="199513"/>
                </a:lnTo>
                <a:lnTo>
                  <a:pt x="290697" y="200891"/>
                </a:lnTo>
                <a:lnTo>
                  <a:pt x="314809" y="1918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841"/>
          <p:cNvGrpSpPr/>
          <p:nvPr/>
        </p:nvGrpSpPr>
        <p:grpSpPr>
          <a:xfrm>
            <a:off x="7887641" y="387156"/>
            <a:ext cx="322910" cy="260451"/>
            <a:chOff x="7887641" y="387156"/>
            <a:chExt cx="322910" cy="260451"/>
          </a:xfrm>
        </p:grpSpPr>
        <p:sp>
          <p:nvSpPr>
            <p:cNvPr id="39" name="SMARTInkShape-4458"/>
            <p:cNvSpPr/>
            <p:nvPr>
              <p:custDataLst>
                <p:tags r:id="rId146"/>
              </p:custDataLst>
            </p:nvPr>
          </p:nvSpPr>
          <p:spPr>
            <a:xfrm>
              <a:off x="8114646" y="387156"/>
              <a:ext cx="95905" cy="260451"/>
            </a:xfrm>
            <a:custGeom>
              <a:avLst/>
              <a:gdLst/>
              <a:ahLst/>
              <a:cxnLst/>
              <a:rect l="0" t="0" r="0" b="0"/>
              <a:pathLst>
                <a:path w="95905" h="260451">
                  <a:moveTo>
                    <a:pt x="45104" y="197044"/>
                  </a:moveTo>
                  <a:lnTo>
                    <a:pt x="45104" y="197044"/>
                  </a:lnTo>
                  <a:lnTo>
                    <a:pt x="57037" y="183229"/>
                  </a:lnTo>
                  <a:lnTo>
                    <a:pt x="59409" y="179367"/>
                  </a:lnTo>
                  <a:lnTo>
                    <a:pt x="63217" y="159372"/>
                  </a:lnTo>
                  <a:lnTo>
                    <a:pt x="63738" y="152549"/>
                  </a:lnTo>
                  <a:lnTo>
                    <a:pt x="62465" y="149742"/>
                  </a:lnTo>
                  <a:lnTo>
                    <a:pt x="57288" y="144741"/>
                  </a:lnTo>
                  <a:lnTo>
                    <a:pt x="53227" y="143831"/>
                  </a:lnTo>
                  <a:lnTo>
                    <a:pt x="43070" y="144701"/>
                  </a:lnTo>
                  <a:lnTo>
                    <a:pt x="33381" y="151203"/>
                  </a:lnTo>
                  <a:lnTo>
                    <a:pt x="23667" y="163970"/>
                  </a:lnTo>
                  <a:lnTo>
                    <a:pt x="3944" y="208646"/>
                  </a:lnTo>
                  <a:lnTo>
                    <a:pt x="0" y="229012"/>
                  </a:lnTo>
                  <a:lnTo>
                    <a:pt x="2949" y="245119"/>
                  </a:lnTo>
                  <a:lnTo>
                    <a:pt x="6417" y="250966"/>
                  </a:lnTo>
                  <a:lnTo>
                    <a:pt x="15916" y="259345"/>
                  </a:lnTo>
                  <a:lnTo>
                    <a:pt x="20000" y="260450"/>
                  </a:lnTo>
                  <a:lnTo>
                    <a:pt x="23429" y="259776"/>
                  </a:lnTo>
                  <a:lnTo>
                    <a:pt x="30531" y="253852"/>
                  </a:lnTo>
                  <a:lnTo>
                    <a:pt x="48575" y="228936"/>
                  </a:lnTo>
                  <a:lnTo>
                    <a:pt x="54408" y="212629"/>
                  </a:lnTo>
                  <a:lnTo>
                    <a:pt x="62364" y="173126"/>
                  </a:lnTo>
                  <a:lnTo>
                    <a:pt x="71933" y="132572"/>
                  </a:lnTo>
                  <a:lnTo>
                    <a:pt x="75396" y="87552"/>
                  </a:lnTo>
                  <a:lnTo>
                    <a:pt x="76566" y="43425"/>
                  </a:lnTo>
                  <a:lnTo>
                    <a:pt x="76797" y="7165"/>
                  </a:lnTo>
                  <a:lnTo>
                    <a:pt x="75405" y="2019"/>
                  </a:lnTo>
                  <a:lnTo>
                    <a:pt x="73066" y="0"/>
                  </a:lnTo>
                  <a:lnTo>
                    <a:pt x="70095" y="65"/>
                  </a:lnTo>
                  <a:lnTo>
                    <a:pt x="64913" y="13307"/>
                  </a:lnTo>
                  <a:lnTo>
                    <a:pt x="59208" y="55309"/>
                  </a:lnTo>
                  <a:lnTo>
                    <a:pt x="54849" y="100485"/>
                  </a:lnTo>
                  <a:lnTo>
                    <a:pt x="55830" y="137233"/>
                  </a:lnTo>
                  <a:lnTo>
                    <a:pt x="60590" y="179479"/>
                  </a:lnTo>
                  <a:lnTo>
                    <a:pt x="73589" y="226291"/>
                  </a:lnTo>
                  <a:lnTo>
                    <a:pt x="95904" y="254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459"/>
            <p:cNvSpPr/>
            <p:nvPr>
              <p:custDataLst>
                <p:tags r:id="rId147"/>
              </p:custDataLst>
            </p:nvPr>
          </p:nvSpPr>
          <p:spPr>
            <a:xfrm>
              <a:off x="7887641" y="535346"/>
              <a:ext cx="208610" cy="111087"/>
            </a:xfrm>
            <a:custGeom>
              <a:avLst/>
              <a:gdLst/>
              <a:ahLst/>
              <a:cxnLst/>
              <a:rect l="0" t="0" r="0" b="0"/>
              <a:pathLst>
                <a:path w="208610" h="111087">
                  <a:moveTo>
                    <a:pt x="68909" y="55204"/>
                  </a:moveTo>
                  <a:lnTo>
                    <a:pt x="68909" y="55204"/>
                  </a:lnTo>
                  <a:lnTo>
                    <a:pt x="68204" y="44359"/>
                  </a:lnTo>
                  <a:lnTo>
                    <a:pt x="58077" y="11771"/>
                  </a:lnTo>
                  <a:lnTo>
                    <a:pt x="53981" y="4621"/>
                  </a:lnTo>
                  <a:lnTo>
                    <a:pt x="49809" y="972"/>
                  </a:lnTo>
                  <a:lnTo>
                    <a:pt x="47710" y="0"/>
                  </a:lnTo>
                  <a:lnTo>
                    <a:pt x="39731" y="4563"/>
                  </a:lnTo>
                  <a:lnTo>
                    <a:pt x="30541" y="13647"/>
                  </a:lnTo>
                  <a:lnTo>
                    <a:pt x="9772" y="52998"/>
                  </a:lnTo>
                  <a:lnTo>
                    <a:pt x="1175" y="89628"/>
                  </a:lnTo>
                  <a:lnTo>
                    <a:pt x="0" y="104370"/>
                  </a:lnTo>
                  <a:lnTo>
                    <a:pt x="1803" y="108443"/>
                  </a:lnTo>
                  <a:lnTo>
                    <a:pt x="5121" y="110452"/>
                  </a:lnTo>
                  <a:lnTo>
                    <a:pt x="9451" y="111086"/>
                  </a:lnTo>
                  <a:lnTo>
                    <a:pt x="19905" y="108027"/>
                  </a:lnTo>
                  <a:lnTo>
                    <a:pt x="37692" y="96491"/>
                  </a:lnTo>
                  <a:lnTo>
                    <a:pt x="52604" y="81548"/>
                  </a:lnTo>
                  <a:lnTo>
                    <a:pt x="61490" y="66302"/>
                  </a:lnTo>
                  <a:lnTo>
                    <a:pt x="73942" y="33473"/>
                  </a:lnTo>
                  <a:lnTo>
                    <a:pt x="74380" y="32956"/>
                  </a:lnTo>
                  <a:lnTo>
                    <a:pt x="74673" y="33316"/>
                  </a:lnTo>
                  <a:lnTo>
                    <a:pt x="78595" y="74712"/>
                  </a:lnTo>
                  <a:lnTo>
                    <a:pt x="80716" y="94537"/>
                  </a:lnTo>
                  <a:lnTo>
                    <a:pt x="83131" y="99065"/>
                  </a:lnTo>
                  <a:lnTo>
                    <a:pt x="91458" y="105977"/>
                  </a:lnTo>
                  <a:lnTo>
                    <a:pt x="95936" y="105986"/>
                  </a:lnTo>
                  <a:lnTo>
                    <a:pt x="100332" y="103875"/>
                  </a:lnTo>
                  <a:lnTo>
                    <a:pt x="120898" y="81908"/>
                  </a:lnTo>
                  <a:lnTo>
                    <a:pt x="143664" y="44536"/>
                  </a:lnTo>
                  <a:lnTo>
                    <a:pt x="144145" y="45269"/>
                  </a:lnTo>
                  <a:lnTo>
                    <a:pt x="144680" y="49848"/>
                  </a:lnTo>
                  <a:lnTo>
                    <a:pt x="138871" y="88627"/>
                  </a:lnTo>
                  <a:lnTo>
                    <a:pt x="139479" y="71966"/>
                  </a:lnTo>
                  <a:lnTo>
                    <a:pt x="149591" y="27225"/>
                  </a:lnTo>
                  <a:lnTo>
                    <a:pt x="153686" y="12430"/>
                  </a:lnTo>
                  <a:lnTo>
                    <a:pt x="157176" y="7638"/>
                  </a:lnTo>
                  <a:lnTo>
                    <a:pt x="161621" y="4443"/>
                  </a:lnTo>
                  <a:lnTo>
                    <a:pt x="166700" y="2314"/>
                  </a:lnTo>
                  <a:lnTo>
                    <a:pt x="170792" y="3010"/>
                  </a:lnTo>
                  <a:lnTo>
                    <a:pt x="174225" y="5592"/>
                  </a:lnTo>
                  <a:lnTo>
                    <a:pt x="182428" y="19337"/>
                  </a:lnTo>
                  <a:lnTo>
                    <a:pt x="195840" y="65452"/>
                  </a:lnTo>
                  <a:lnTo>
                    <a:pt x="208609" y="93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842"/>
          <p:cNvGrpSpPr/>
          <p:nvPr/>
        </p:nvGrpSpPr>
        <p:grpSpPr>
          <a:xfrm>
            <a:off x="8559800" y="501650"/>
            <a:ext cx="381001" cy="173148"/>
            <a:chOff x="8559800" y="501650"/>
            <a:chExt cx="381001" cy="173148"/>
          </a:xfrm>
        </p:grpSpPr>
        <p:sp>
          <p:nvSpPr>
            <p:cNvPr id="42" name="SMARTInkShape-4460"/>
            <p:cNvSpPr/>
            <p:nvPr>
              <p:custDataLst>
                <p:tags r:id="rId142"/>
              </p:custDataLst>
            </p:nvPr>
          </p:nvSpPr>
          <p:spPr>
            <a:xfrm>
              <a:off x="8925618" y="609600"/>
              <a:ext cx="15183" cy="16580"/>
            </a:xfrm>
            <a:custGeom>
              <a:avLst/>
              <a:gdLst/>
              <a:ahLst/>
              <a:cxnLst/>
              <a:rect l="0" t="0" r="0" b="0"/>
              <a:pathLst>
                <a:path w="15183" h="16580">
                  <a:moveTo>
                    <a:pt x="15182" y="0"/>
                  </a:moveTo>
                  <a:lnTo>
                    <a:pt x="15182" y="0"/>
                  </a:lnTo>
                  <a:lnTo>
                    <a:pt x="5748" y="13092"/>
                  </a:lnTo>
                  <a:lnTo>
                    <a:pt x="877" y="16402"/>
                  </a:lnTo>
                  <a:lnTo>
                    <a:pt x="0" y="16579"/>
                  </a:lnTo>
                  <a:lnTo>
                    <a:pt x="248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461"/>
            <p:cNvSpPr/>
            <p:nvPr>
              <p:custDataLst>
                <p:tags r:id="rId143"/>
              </p:custDataLst>
            </p:nvPr>
          </p:nvSpPr>
          <p:spPr>
            <a:xfrm>
              <a:off x="8813799" y="501650"/>
              <a:ext cx="88902" cy="148082"/>
            </a:xfrm>
            <a:custGeom>
              <a:avLst/>
              <a:gdLst/>
              <a:ahLst/>
              <a:cxnLst/>
              <a:rect l="0" t="0" r="0" b="0"/>
              <a:pathLst>
                <a:path w="88902" h="148082">
                  <a:moveTo>
                    <a:pt x="1" y="63500"/>
                  </a:moveTo>
                  <a:lnTo>
                    <a:pt x="1" y="63500"/>
                  </a:lnTo>
                  <a:lnTo>
                    <a:pt x="0" y="47952"/>
                  </a:lnTo>
                  <a:lnTo>
                    <a:pt x="706" y="47490"/>
                  </a:lnTo>
                  <a:lnTo>
                    <a:pt x="1882" y="47888"/>
                  </a:lnTo>
                  <a:lnTo>
                    <a:pt x="3371" y="48859"/>
                  </a:lnTo>
                  <a:lnTo>
                    <a:pt x="15196" y="70695"/>
                  </a:lnTo>
                  <a:lnTo>
                    <a:pt x="30660" y="113828"/>
                  </a:lnTo>
                  <a:lnTo>
                    <a:pt x="37448" y="148038"/>
                  </a:lnTo>
                  <a:lnTo>
                    <a:pt x="37665" y="148081"/>
                  </a:lnTo>
                  <a:lnTo>
                    <a:pt x="44825" y="102207"/>
                  </a:lnTo>
                  <a:lnTo>
                    <a:pt x="59759" y="58106"/>
                  </a:lnTo>
                  <a:lnTo>
                    <a:pt x="88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462"/>
            <p:cNvSpPr/>
            <p:nvPr>
              <p:custDataLst>
                <p:tags r:id="rId144"/>
              </p:custDataLst>
            </p:nvPr>
          </p:nvSpPr>
          <p:spPr>
            <a:xfrm>
              <a:off x="8692202" y="523458"/>
              <a:ext cx="96199" cy="124254"/>
            </a:xfrm>
            <a:custGeom>
              <a:avLst/>
              <a:gdLst/>
              <a:ahLst/>
              <a:cxnLst/>
              <a:rect l="0" t="0" r="0" b="0"/>
              <a:pathLst>
                <a:path w="96199" h="124254">
                  <a:moveTo>
                    <a:pt x="58098" y="60742"/>
                  </a:moveTo>
                  <a:lnTo>
                    <a:pt x="58098" y="60742"/>
                  </a:lnTo>
                  <a:lnTo>
                    <a:pt x="63167" y="54967"/>
                  </a:lnTo>
                  <a:lnTo>
                    <a:pt x="68224" y="44841"/>
                  </a:lnTo>
                  <a:lnTo>
                    <a:pt x="69654" y="36977"/>
                  </a:lnTo>
                  <a:lnTo>
                    <a:pt x="67088" y="21245"/>
                  </a:lnTo>
                  <a:lnTo>
                    <a:pt x="61859" y="6549"/>
                  </a:lnTo>
                  <a:lnTo>
                    <a:pt x="59194" y="3447"/>
                  </a:lnTo>
                  <a:lnTo>
                    <a:pt x="52470" y="0"/>
                  </a:lnTo>
                  <a:lnTo>
                    <a:pt x="47290" y="1903"/>
                  </a:lnTo>
                  <a:lnTo>
                    <a:pt x="34009" y="11543"/>
                  </a:lnTo>
                  <a:lnTo>
                    <a:pt x="14036" y="39579"/>
                  </a:lnTo>
                  <a:lnTo>
                    <a:pt x="1455" y="71326"/>
                  </a:lnTo>
                  <a:lnTo>
                    <a:pt x="0" y="103076"/>
                  </a:lnTo>
                  <a:lnTo>
                    <a:pt x="1727" y="110131"/>
                  </a:lnTo>
                  <a:lnTo>
                    <a:pt x="4289" y="114835"/>
                  </a:lnTo>
                  <a:lnTo>
                    <a:pt x="7409" y="117970"/>
                  </a:lnTo>
                  <a:lnTo>
                    <a:pt x="11605" y="119355"/>
                  </a:lnTo>
                  <a:lnTo>
                    <a:pt x="21912" y="119013"/>
                  </a:lnTo>
                  <a:lnTo>
                    <a:pt x="31668" y="114627"/>
                  </a:lnTo>
                  <a:lnTo>
                    <a:pt x="40707" y="107269"/>
                  </a:lnTo>
                  <a:lnTo>
                    <a:pt x="65112" y="74478"/>
                  </a:lnTo>
                  <a:lnTo>
                    <a:pt x="69113" y="65831"/>
                  </a:lnTo>
                  <a:lnTo>
                    <a:pt x="69675" y="65546"/>
                  </a:lnTo>
                  <a:lnTo>
                    <a:pt x="70049" y="66061"/>
                  </a:lnTo>
                  <a:lnTo>
                    <a:pt x="76260" y="109483"/>
                  </a:lnTo>
                  <a:lnTo>
                    <a:pt x="80256" y="122142"/>
                  </a:lnTo>
                  <a:lnTo>
                    <a:pt x="82748" y="124253"/>
                  </a:lnTo>
                  <a:lnTo>
                    <a:pt x="96198" y="124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463"/>
            <p:cNvSpPr/>
            <p:nvPr>
              <p:custDataLst>
                <p:tags r:id="rId145"/>
              </p:custDataLst>
            </p:nvPr>
          </p:nvSpPr>
          <p:spPr>
            <a:xfrm>
              <a:off x="8559800" y="508503"/>
              <a:ext cx="114301" cy="166295"/>
            </a:xfrm>
            <a:custGeom>
              <a:avLst/>
              <a:gdLst/>
              <a:ahLst/>
              <a:cxnLst/>
              <a:rect l="0" t="0" r="0" b="0"/>
              <a:pathLst>
                <a:path w="114301" h="166295">
                  <a:moveTo>
                    <a:pt x="0" y="62997"/>
                  </a:moveTo>
                  <a:lnTo>
                    <a:pt x="0" y="62997"/>
                  </a:lnTo>
                  <a:lnTo>
                    <a:pt x="10126" y="52166"/>
                  </a:lnTo>
                  <a:lnTo>
                    <a:pt x="11556" y="48070"/>
                  </a:lnTo>
                  <a:lnTo>
                    <a:pt x="11937" y="48107"/>
                  </a:lnTo>
                  <a:lnTo>
                    <a:pt x="14536" y="88679"/>
                  </a:lnTo>
                  <a:lnTo>
                    <a:pt x="24899" y="129061"/>
                  </a:lnTo>
                  <a:lnTo>
                    <a:pt x="33090" y="155244"/>
                  </a:lnTo>
                  <a:lnTo>
                    <a:pt x="36877" y="160478"/>
                  </a:lnTo>
                  <a:lnTo>
                    <a:pt x="41518" y="163968"/>
                  </a:lnTo>
                  <a:lnTo>
                    <a:pt x="46729" y="166294"/>
                  </a:lnTo>
                  <a:lnTo>
                    <a:pt x="51614" y="165729"/>
                  </a:lnTo>
                  <a:lnTo>
                    <a:pt x="60804" y="159455"/>
                  </a:lnTo>
                  <a:lnTo>
                    <a:pt x="73912" y="137282"/>
                  </a:lnTo>
                  <a:lnTo>
                    <a:pt x="85207" y="101842"/>
                  </a:lnTo>
                  <a:lnTo>
                    <a:pt x="88170" y="61184"/>
                  </a:lnTo>
                  <a:lnTo>
                    <a:pt x="93168" y="17472"/>
                  </a:lnTo>
                  <a:lnTo>
                    <a:pt x="95338" y="1687"/>
                  </a:lnTo>
                  <a:lnTo>
                    <a:pt x="96720" y="252"/>
                  </a:lnTo>
                  <a:lnTo>
                    <a:pt x="98346" y="0"/>
                  </a:lnTo>
                  <a:lnTo>
                    <a:pt x="114300" y="12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843"/>
          <p:cNvGrpSpPr/>
          <p:nvPr/>
        </p:nvGrpSpPr>
        <p:grpSpPr>
          <a:xfrm>
            <a:off x="9321203" y="390982"/>
            <a:ext cx="368898" cy="292581"/>
            <a:chOff x="9321203" y="390982"/>
            <a:chExt cx="368898" cy="292581"/>
          </a:xfrm>
        </p:grpSpPr>
        <p:sp>
          <p:nvSpPr>
            <p:cNvPr id="47" name="SMARTInkShape-4464"/>
            <p:cNvSpPr/>
            <p:nvPr>
              <p:custDataLst>
                <p:tags r:id="rId140"/>
              </p:custDataLst>
            </p:nvPr>
          </p:nvSpPr>
          <p:spPr>
            <a:xfrm>
              <a:off x="9551282" y="390982"/>
              <a:ext cx="138819" cy="78919"/>
            </a:xfrm>
            <a:custGeom>
              <a:avLst/>
              <a:gdLst/>
              <a:ahLst/>
              <a:cxnLst/>
              <a:rect l="0" t="0" r="0" b="0"/>
              <a:pathLst>
                <a:path w="138819" h="78919">
                  <a:moveTo>
                    <a:pt x="5468" y="15418"/>
                  </a:moveTo>
                  <a:lnTo>
                    <a:pt x="5468" y="15418"/>
                  </a:lnTo>
                  <a:lnTo>
                    <a:pt x="0" y="9951"/>
                  </a:lnTo>
                  <a:lnTo>
                    <a:pt x="412" y="8951"/>
                  </a:lnTo>
                  <a:lnTo>
                    <a:pt x="8034" y="307"/>
                  </a:lnTo>
                  <a:lnTo>
                    <a:pt x="17662" y="0"/>
                  </a:lnTo>
                  <a:lnTo>
                    <a:pt x="24181" y="906"/>
                  </a:lnTo>
                  <a:lnTo>
                    <a:pt x="33306" y="5676"/>
                  </a:lnTo>
                  <a:lnTo>
                    <a:pt x="36727" y="8923"/>
                  </a:lnTo>
                  <a:lnTo>
                    <a:pt x="40527" y="20057"/>
                  </a:lnTo>
                  <a:lnTo>
                    <a:pt x="41541" y="26978"/>
                  </a:lnTo>
                  <a:lnTo>
                    <a:pt x="38903" y="40311"/>
                  </a:lnTo>
                  <a:lnTo>
                    <a:pt x="26857" y="66021"/>
                  </a:lnTo>
                  <a:lnTo>
                    <a:pt x="22500" y="69658"/>
                  </a:lnTo>
                  <a:lnTo>
                    <a:pt x="23173" y="71334"/>
                  </a:lnTo>
                  <a:lnTo>
                    <a:pt x="29564" y="75077"/>
                  </a:lnTo>
                  <a:lnTo>
                    <a:pt x="39460" y="75329"/>
                  </a:lnTo>
                  <a:lnTo>
                    <a:pt x="85566" y="69666"/>
                  </a:lnTo>
                  <a:lnTo>
                    <a:pt x="138818" y="78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465"/>
            <p:cNvSpPr/>
            <p:nvPr>
              <p:custDataLst>
                <p:tags r:id="rId141"/>
              </p:custDataLst>
            </p:nvPr>
          </p:nvSpPr>
          <p:spPr>
            <a:xfrm>
              <a:off x="9321203" y="558800"/>
              <a:ext cx="203798" cy="124763"/>
            </a:xfrm>
            <a:custGeom>
              <a:avLst/>
              <a:gdLst/>
              <a:ahLst/>
              <a:cxnLst/>
              <a:rect l="0" t="0" r="0" b="0"/>
              <a:pathLst>
                <a:path w="203798" h="124763">
                  <a:moveTo>
                    <a:pt x="51397" y="50800"/>
                  </a:moveTo>
                  <a:lnTo>
                    <a:pt x="51397" y="50800"/>
                  </a:lnTo>
                  <a:lnTo>
                    <a:pt x="54767" y="47429"/>
                  </a:lnTo>
                  <a:lnTo>
                    <a:pt x="56466" y="47142"/>
                  </a:lnTo>
                  <a:lnTo>
                    <a:pt x="58304" y="47655"/>
                  </a:lnTo>
                  <a:lnTo>
                    <a:pt x="60234" y="48704"/>
                  </a:lnTo>
                  <a:lnTo>
                    <a:pt x="61522" y="50108"/>
                  </a:lnTo>
                  <a:lnTo>
                    <a:pt x="67129" y="66196"/>
                  </a:lnTo>
                  <a:lnTo>
                    <a:pt x="67091" y="77398"/>
                  </a:lnTo>
                  <a:lnTo>
                    <a:pt x="61220" y="97487"/>
                  </a:lnTo>
                  <a:lnTo>
                    <a:pt x="54351" y="111061"/>
                  </a:lnTo>
                  <a:lnTo>
                    <a:pt x="46595" y="119446"/>
                  </a:lnTo>
                  <a:lnTo>
                    <a:pt x="36563" y="123643"/>
                  </a:lnTo>
                  <a:lnTo>
                    <a:pt x="30924" y="124762"/>
                  </a:lnTo>
                  <a:lnTo>
                    <a:pt x="25754" y="123391"/>
                  </a:lnTo>
                  <a:lnTo>
                    <a:pt x="16246" y="116224"/>
                  </a:lnTo>
                  <a:lnTo>
                    <a:pt x="2960" y="96918"/>
                  </a:lnTo>
                  <a:lnTo>
                    <a:pt x="0" y="81410"/>
                  </a:lnTo>
                  <a:lnTo>
                    <a:pt x="199" y="73323"/>
                  </a:lnTo>
                  <a:lnTo>
                    <a:pt x="9828" y="54931"/>
                  </a:lnTo>
                  <a:lnTo>
                    <a:pt x="25866" y="37114"/>
                  </a:lnTo>
                  <a:lnTo>
                    <a:pt x="56141" y="19150"/>
                  </a:lnTo>
                  <a:lnTo>
                    <a:pt x="102375" y="4201"/>
                  </a:lnTo>
                  <a:lnTo>
                    <a:pt x="149624" y="553"/>
                  </a:lnTo>
                  <a:lnTo>
                    <a:pt x="2037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4466"/>
          <p:cNvSpPr/>
          <p:nvPr>
            <p:custDataLst>
              <p:tags r:id="rId3"/>
            </p:custDataLst>
          </p:nvPr>
        </p:nvSpPr>
        <p:spPr>
          <a:xfrm>
            <a:off x="1136650" y="1335909"/>
            <a:ext cx="203201" cy="322062"/>
          </a:xfrm>
          <a:custGeom>
            <a:avLst/>
            <a:gdLst/>
            <a:ahLst/>
            <a:cxnLst/>
            <a:rect l="0" t="0" r="0" b="0"/>
            <a:pathLst>
              <a:path w="203201" h="322062">
                <a:moveTo>
                  <a:pt x="0" y="92841"/>
                </a:moveTo>
                <a:lnTo>
                  <a:pt x="0" y="92841"/>
                </a:lnTo>
                <a:lnTo>
                  <a:pt x="3371" y="89470"/>
                </a:lnTo>
                <a:lnTo>
                  <a:pt x="3658" y="88477"/>
                </a:lnTo>
                <a:lnTo>
                  <a:pt x="3144" y="87815"/>
                </a:lnTo>
                <a:lnTo>
                  <a:pt x="621" y="86752"/>
                </a:lnTo>
                <a:lnTo>
                  <a:pt x="54" y="107562"/>
                </a:lnTo>
                <a:lnTo>
                  <a:pt x="5080" y="150913"/>
                </a:lnTo>
                <a:lnTo>
                  <a:pt x="10834" y="188364"/>
                </a:lnTo>
                <a:lnTo>
                  <a:pt x="17008" y="226272"/>
                </a:lnTo>
                <a:lnTo>
                  <a:pt x="23533" y="269481"/>
                </a:lnTo>
                <a:lnTo>
                  <a:pt x="29518" y="313214"/>
                </a:lnTo>
                <a:lnTo>
                  <a:pt x="30758" y="321312"/>
                </a:lnTo>
                <a:lnTo>
                  <a:pt x="30383" y="322061"/>
                </a:lnTo>
                <a:lnTo>
                  <a:pt x="28085" y="319129"/>
                </a:lnTo>
                <a:lnTo>
                  <a:pt x="23872" y="282349"/>
                </a:lnTo>
                <a:lnTo>
                  <a:pt x="16631" y="239087"/>
                </a:lnTo>
                <a:lnTo>
                  <a:pt x="10494" y="198576"/>
                </a:lnTo>
                <a:lnTo>
                  <a:pt x="7169" y="152480"/>
                </a:lnTo>
                <a:lnTo>
                  <a:pt x="6592" y="112942"/>
                </a:lnTo>
                <a:lnTo>
                  <a:pt x="6382" y="65384"/>
                </a:lnTo>
                <a:lnTo>
                  <a:pt x="7077" y="61836"/>
                </a:lnTo>
                <a:lnTo>
                  <a:pt x="8246" y="59471"/>
                </a:lnTo>
                <a:lnTo>
                  <a:pt x="9731" y="57895"/>
                </a:lnTo>
                <a:lnTo>
                  <a:pt x="12837" y="58960"/>
                </a:lnTo>
                <a:lnTo>
                  <a:pt x="27322" y="71278"/>
                </a:lnTo>
                <a:lnTo>
                  <a:pt x="67327" y="115941"/>
                </a:lnTo>
                <a:lnTo>
                  <a:pt x="95893" y="159801"/>
                </a:lnTo>
                <a:lnTo>
                  <a:pt x="131310" y="204233"/>
                </a:lnTo>
                <a:lnTo>
                  <a:pt x="167900" y="249178"/>
                </a:lnTo>
                <a:lnTo>
                  <a:pt x="172611" y="251394"/>
                </a:lnTo>
                <a:lnTo>
                  <a:pt x="181609" y="251974"/>
                </a:lnTo>
                <a:lnTo>
                  <a:pt x="185278" y="250435"/>
                </a:lnTo>
                <a:lnTo>
                  <a:pt x="191236" y="244962"/>
                </a:lnTo>
                <a:lnTo>
                  <a:pt x="194355" y="234064"/>
                </a:lnTo>
                <a:lnTo>
                  <a:pt x="199728" y="193958"/>
                </a:lnTo>
                <a:lnTo>
                  <a:pt x="202514" y="151568"/>
                </a:lnTo>
                <a:lnTo>
                  <a:pt x="202997" y="114083"/>
                </a:lnTo>
                <a:lnTo>
                  <a:pt x="201278" y="73179"/>
                </a:lnTo>
                <a:lnTo>
                  <a:pt x="194354" y="31337"/>
                </a:lnTo>
                <a:lnTo>
                  <a:pt x="190838" y="1204"/>
                </a:lnTo>
                <a:lnTo>
                  <a:pt x="191431" y="0"/>
                </a:lnTo>
                <a:lnTo>
                  <a:pt x="203200" y="39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845"/>
          <p:cNvGrpSpPr/>
          <p:nvPr/>
        </p:nvGrpSpPr>
        <p:grpSpPr>
          <a:xfrm>
            <a:off x="1740807" y="1335107"/>
            <a:ext cx="265794" cy="271259"/>
            <a:chOff x="1740807" y="1335107"/>
            <a:chExt cx="265794" cy="271259"/>
          </a:xfrm>
        </p:grpSpPr>
        <p:sp>
          <p:nvSpPr>
            <p:cNvPr id="51" name="SMARTInkShape-4467"/>
            <p:cNvSpPr/>
            <p:nvPr>
              <p:custDataLst>
                <p:tags r:id="rId138"/>
              </p:custDataLst>
            </p:nvPr>
          </p:nvSpPr>
          <p:spPr>
            <a:xfrm>
              <a:off x="1740807" y="1574800"/>
              <a:ext cx="265794" cy="31566"/>
            </a:xfrm>
            <a:custGeom>
              <a:avLst/>
              <a:gdLst/>
              <a:ahLst/>
              <a:cxnLst/>
              <a:rect l="0" t="0" r="0" b="0"/>
              <a:pathLst>
                <a:path w="265794" h="31566">
                  <a:moveTo>
                    <a:pt x="43543" y="6350"/>
                  </a:moveTo>
                  <a:lnTo>
                    <a:pt x="43543" y="6350"/>
                  </a:lnTo>
                  <a:lnTo>
                    <a:pt x="14932" y="15188"/>
                  </a:lnTo>
                  <a:lnTo>
                    <a:pt x="1512" y="24648"/>
                  </a:lnTo>
                  <a:lnTo>
                    <a:pt x="0" y="27015"/>
                  </a:lnTo>
                  <a:lnTo>
                    <a:pt x="404" y="28593"/>
                  </a:lnTo>
                  <a:lnTo>
                    <a:pt x="2083" y="29645"/>
                  </a:lnTo>
                  <a:lnTo>
                    <a:pt x="41776" y="31565"/>
                  </a:lnTo>
                  <a:lnTo>
                    <a:pt x="86218" y="29844"/>
                  </a:lnTo>
                  <a:lnTo>
                    <a:pt x="122980" y="24835"/>
                  </a:lnTo>
                  <a:lnTo>
                    <a:pt x="166165" y="20193"/>
                  </a:lnTo>
                  <a:lnTo>
                    <a:pt x="213650" y="12293"/>
                  </a:lnTo>
                  <a:lnTo>
                    <a:pt x="2657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468"/>
            <p:cNvSpPr/>
            <p:nvPr>
              <p:custDataLst>
                <p:tags r:id="rId139"/>
              </p:custDataLst>
            </p:nvPr>
          </p:nvSpPr>
          <p:spPr>
            <a:xfrm>
              <a:off x="1830488" y="1335107"/>
              <a:ext cx="49113" cy="265094"/>
            </a:xfrm>
            <a:custGeom>
              <a:avLst/>
              <a:gdLst/>
              <a:ahLst/>
              <a:cxnLst/>
              <a:rect l="0" t="0" r="0" b="0"/>
              <a:pathLst>
                <a:path w="49113" h="265094">
                  <a:moveTo>
                    <a:pt x="4662" y="42843"/>
                  </a:moveTo>
                  <a:lnTo>
                    <a:pt x="4662" y="42843"/>
                  </a:lnTo>
                  <a:lnTo>
                    <a:pt x="9026" y="32704"/>
                  </a:lnTo>
                  <a:lnTo>
                    <a:pt x="10129" y="25166"/>
                  </a:lnTo>
                  <a:lnTo>
                    <a:pt x="6857" y="17112"/>
                  </a:lnTo>
                  <a:lnTo>
                    <a:pt x="844" y="6527"/>
                  </a:lnTo>
                  <a:lnTo>
                    <a:pt x="0" y="3815"/>
                  </a:lnTo>
                  <a:lnTo>
                    <a:pt x="143" y="2008"/>
                  </a:lnTo>
                  <a:lnTo>
                    <a:pt x="944" y="803"/>
                  </a:lnTo>
                  <a:lnTo>
                    <a:pt x="2183" y="0"/>
                  </a:lnTo>
                  <a:lnTo>
                    <a:pt x="4420" y="875"/>
                  </a:lnTo>
                  <a:lnTo>
                    <a:pt x="10669" y="5611"/>
                  </a:lnTo>
                  <a:lnTo>
                    <a:pt x="25474" y="49861"/>
                  </a:lnTo>
                  <a:lnTo>
                    <a:pt x="33563" y="89529"/>
                  </a:lnTo>
                  <a:lnTo>
                    <a:pt x="40736" y="130852"/>
                  </a:lnTo>
                  <a:lnTo>
                    <a:pt x="42162" y="169579"/>
                  </a:lnTo>
                  <a:lnTo>
                    <a:pt x="46014" y="210478"/>
                  </a:lnTo>
                  <a:lnTo>
                    <a:pt x="49112" y="265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846"/>
          <p:cNvGrpSpPr/>
          <p:nvPr/>
        </p:nvGrpSpPr>
        <p:grpSpPr>
          <a:xfrm>
            <a:off x="2260600" y="1313646"/>
            <a:ext cx="552451" cy="292905"/>
            <a:chOff x="2260600" y="1313646"/>
            <a:chExt cx="552451" cy="292905"/>
          </a:xfrm>
        </p:grpSpPr>
        <p:sp>
          <p:nvSpPr>
            <p:cNvPr id="54" name="SMARTInkShape-4469"/>
            <p:cNvSpPr/>
            <p:nvPr>
              <p:custDataLst>
                <p:tags r:id="rId133"/>
              </p:custDataLst>
            </p:nvPr>
          </p:nvSpPr>
          <p:spPr>
            <a:xfrm>
              <a:off x="2562330" y="1436239"/>
              <a:ext cx="12873" cy="11562"/>
            </a:xfrm>
            <a:custGeom>
              <a:avLst/>
              <a:gdLst/>
              <a:ahLst/>
              <a:cxnLst/>
              <a:rect l="0" t="0" r="0" b="0"/>
              <a:pathLst>
                <a:path w="12873" h="11562">
                  <a:moveTo>
                    <a:pt x="9420" y="11561"/>
                  </a:moveTo>
                  <a:lnTo>
                    <a:pt x="9420" y="11561"/>
                  </a:lnTo>
                  <a:lnTo>
                    <a:pt x="6049" y="8190"/>
                  </a:lnTo>
                  <a:lnTo>
                    <a:pt x="4351" y="7903"/>
                  </a:lnTo>
                  <a:lnTo>
                    <a:pt x="2512" y="8416"/>
                  </a:lnTo>
                  <a:lnTo>
                    <a:pt x="582" y="9465"/>
                  </a:lnTo>
                  <a:lnTo>
                    <a:pt x="0" y="10163"/>
                  </a:lnTo>
                  <a:lnTo>
                    <a:pt x="318" y="10629"/>
                  </a:lnTo>
                  <a:lnTo>
                    <a:pt x="2552" y="11147"/>
                  </a:lnTo>
                  <a:lnTo>
                    <a:pt x="5897" y="11377"/>
                  </a:lnTo>
                  <a:lnTo>
                    <a:pt x="7071" y="10733"/>
                  </a:lnTo>
                  <a:lnTo>
                    <a:pt x="7854" y="9598"/>
                  </a:lnTo>
                  <a:lnTo>
                    <a:pt x="9429" y="6455"/>
                  </a:lnTo>
                  <a:lnTo>
                    <a:pt x="12482" y="2706"/>
                  </a:lnTo>
                  <a:lnTo>
                    <a:pt x="12872" y="1425"/>
                  </a:lnTo>
                  <a:lnTo>
                    <a:pt x="12427" y="570"/>
                  </a:lnTo>
                  <a:lnTo>
                    <a:pt x="11425" y="0"/>
                  </a:lnTo>
                  <a:lnTo>
                    <a:pt x="10757" y="326"/>
                  </a:lnTo>
                  <a:lnTo>
                    <a:pt x="9420" y="5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470"/>
            <p:cNvSpPr/>
            <p:nvPr>
              <p:custDataLst>
                <p:tags r:id="rId134"/>
              </p:custDataLst>
            </p:nvPr>
          </p:nvSpPr>
          <p:spPr>
            <a:xfrm>
              <a:off x="2552700" y="1530350"/>
              <a:ext cx="9835" cy="76201"/>
            </a:xfrm>
            <a:custGeom>
              <a:avLst/>
              <a:gdLst/>
              <a:ahLst/>
              <a:cxnLst/>
              <a:rect l="0" t="0" r="0" b="0"/>
              <a:pathLst>
                <a:path w="9835" h="762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9834" y="53114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471"/>
            <p:cNvSpPr/>
            <p:nvPr>
              <p:custDataLst>
                <p:tags r:id="rId135"/>
              </p:custDataLst>
            </p:nvPr>
          </p:nvSpPr>
          <p:spPr>
            <a:xfrm>
              <a:off x="2339343" y="1313646"/>
              <a:ext cx="129925" cy="223055"/>
            </a:xfrm>
            <a:custGeom>
              <a:avLst/>
              <a:gdLst/>
              <a:ahLst/>
              <a:cxnLst/>
              <a:rect l="0" t="0" r="0" b="0"/>
              <a:pathLst>
                <a:path w="129925" h="223055">
                  <a:moveTo>
                    <a:pt x="124457" y="32554"/>
                  </a:moveTo>
                  <a:lnTo>
                    <a:pt x="124457" y="32554"/>
                  </a:lnTo>
                  <a:lnTo>
                    <a:pt x="128821" y="22415"/>
                  </a:lnTo>
                  <a:lnTo>
                    <a:pt x="129924" y="14877"/>
                  </a:lnTo>
                  <a:lnTo>
                    <a:pt x="127174" y="2700"/>
                  </a:lnTo>
                  <a:lnTo>
                    <a:pt x="125563" y="657"/>
                  </a:lnTo>
                  <a:lnTo>
                    <a:pt x="123783" y="0"/>
                  </a:lnTo>
                  <a:lnTo>
                    <a:pt x="121891" y="268"/>
                  </a:lnTo>
                  <a:lnTo>
                    <a:pt x="109115" y="14129"/>
                  </a:lnTo>
                  <a:lnTo>
                    <a:pt x="81471" y="57895"/>
                  </a:lnTo>
                  <a:lnTo>
                    <a:pt x="54896" y="103856"/>
                  </a:lnTo>
                  <a:lnTo>
                    <a:pt x="27965" y="147934"/>
                  </a:lnTo>
                  <a:lnTo>
                    <a:pt x="6039" y="192866"/>
                  </a:lnTo>
                  <a:lnTo>
                    <a:pt x="0" y="211914"/>
                  </a:lnTo>
                  <a:lnTo>
                    <a:pt x="10157" y="223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472"/>
            <p:cNvSpPr/>
            <p:nvPr>
              <p:custDataLst>
                <p:tags r:id="rId136"/>
              </p:custDataLst>
            </p:nvPr>
          </p:nvSpPr>
          <p:spPr>
            <a:xfrm>
              <a:off x="2260600" y="1336780"/>
              <a:ext cx="215901" cy="199921"/>
            </a:xfrm>
            <a:custGeom>
              <a:avLst/>
              <a:gdLst/>
              <a:ahLst/>
              <a:cxnLst/>
              <a:rect l="0" t="0" r="0" b="0"/>
              <a:pathLst>
                <a:path w="215901" h="19992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1411" y="0"/>
                  </a:lnTo>
                  <a:lnTo>
                    <a:pt x="6742" y="1235"/>
                  </a:lnTo>
                  <a:lnTo>
                    <a:pt x="50901" y="38262"/>
                  </a:lnTo>
                  <a:lnTo>
                    <a:pt x="94701" y="73547"/>
                  </a:lnTo>
                  <a:lnTo>
                    <a:pt x="134339" y="108583"/>
                  </a:lnTo>
                  <a:lnTo>
                    <a:pt x="168928" y="147593"/>
                  </a:lnTo>
                  <a:lnTo>
                    <a:pt x="202421" y="190997"/>
                  </a:lnTo>
                  <a:lnTo>
                    <a:pt x="209909" y="198776"/>
                  </a:lnTo>
                  <a:lnTo>
                    <a:pt x="215900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473"/>
            <p:cNvSpPr/>
            <p:nvPr>
              <p:custDataLst>
                <p:tags r:id="rId137"/>
              </p:custDataLst>
            </p:nvPr>
          </p:nvSpPr>
          <p:spPr>
            <a:xfrm>
              <a:off x="2743200" y="1431683"/>
              <a:ext cx="69851" cy="124068"/>
            </a:xfrm>
            <a:custGeom>
              <a:avLst/>
              <a:gdLst/>
              <a:ahLst/>
              <a:cxnLst/>
              <a:rect l="0" t="0" r="0" b="0"/>
              <a:pathLst>
                <a:path w="69851" h="124068">
                  <a:moveTo>
                    <a:pt x="69850" y="22467"/>
                  </a:moveTo>
                  <a:lnTo>
                    <a:pt x="69850" y="22467"/>
                  </a:lnTo>
                  <a:lnTo>
                    <a:pt x="69850" y="19096"/>
                  </a:lnTo>
                  <a:lnTo>
                    <a:pt x="67969" y="15559"/>
                  </a:lnTo>
                  <a:lnTo>
                    <a:pt x="65486" y="11636"/>
                  </a:lnTo>
                  <a:lnTo>
                    <a:pt x="63761" y="4639"/>
                  </a:lnTo>
                  <a:lnTo>
                    <a:pt x="56836" y="408"/>
                  </a:lnTo>
                  <a:lnTo>
                    <a:pt x="54118" y="0"/>
                  </a:lnTo>
                  <a:lnTo>
                    <a:pt x="51601" y="433"/>
                  </a:lnTo>
                  <a:lnTo>
                    <a:pt x="46217" y="3502"/>
                  </a:lnTo>
                  <a:lnTo>
                    <a:pt x="30563" y="17548"/>
                  </a:lnTo>
                  <a:lnTo>
                    <a:pt x="27695" y="25925"/>
                  </a:lnTo>
                  <a:lnTo>
                    <a:pt x="27125" y="35293"/>
                  </a:lnTo>
                  <a:lnTo>
                    <a:pt x="29224" y="41808"/>
                  </a:lnTo>
                  <a:lnTo>
                    <a:pt x="63943" y="86927"/>
                  </a:lnTo>
                  <a:lnTo>
                    <a:pt x="65912" y="90840"/>
                  </a:lnTo>
                  <a:lnTo>
                    <a:pt x="65813" y="94860"/>
                  </a:lnTo>
                  <a:lnTo>
                    <a:pt x="61941" y="103090"/>
                  </a:lnTo>
                  <a:lnTo>
                    <a:pt x="51828" y="112285"/>
                  </a:lnTo>
                  <a:lnTo>
                    <a:pt x="0" y="12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847"/>
          <p:cNvGrpSpPr/>
          <p:nvPr/>
        </p:nvGrpSpPr>
        <p:grpSpPr>
          <a:xfrm>
            <a:off x="1240274" y="2351038"/>
            <a:ext cx="613927" cy="301021"/>
            <a:chOff x="1240274" y="2351038"/>
            <a:chExt cx="613927" cy="301021"/>
          </a:xfrm>
        </p:grpSpPr>
        <p:sp>
          <p:nvSpPr>
            <p:cNvPr id="60" name="SMARTInkShape-4474"/>
            <p:cNvSpPr/>
            <p:nvPr>
              <p:custDataLst>
                <p:tags r:id="rId130"/>
              </p:custDataLst>
            </p:nvPr>
          </p:nvSpPr>
          <p:spPr>
            <a:xfrm>
              <a:off x="1240274" y="2351038"/>
              <a:ext cx="127835" cy="301021"/>
            </a:xfrm>
            <a:custGeom>
              <a:avLst/>
              <a:gdLst/>
              <a:ahLst/>
              <a:cxnLst/>
              <a:rect l="0" t="0" r="0" b="0"/>
              <a:pathLst>
                <a:path w="127835" h="301021">
                  <a:moveTo>
                    <a:pt x="118626" y="49262"/>
                  </a:moveTo>
                  <a:lnTo>
                    <a:pt x="118626" y="49262"/>
                  </a:lnTo>
                  <a:lnTo>
                    <a:pt x="121997" y="45891"/>
                  </a:lnTo>
                  <a:lnTo>
                    <a:pt x="123652" y="42354"/>
                  </a:lnTo>
                  <a:lnTo>
                    <a:pt x="124093" y="40424"/>
                  </a:lnTo>
                  <a:lnTo>
                    <a:pt x="119431" y="22595"/>
                  </a:lnTo>
                  <a:lnTo>
                    <a:pt x="112123" y="12276"/>
                  </a:lnTo>
                  <a:lnTo>
                    <a:pt x="101020" y="3653"/>
                  </a:lnTo>
                  <a:lnTo>
                    <a:pt x="82051" y="0"/>
                  </a:lnTo>
                  <a:lnTo>
                    <a:pt x="58557" y="2289"/>
                  </a:lnTo>
                  <a:lnTo>
                    <a:pt x="30404" y="14453"/>
                  </a:lnTo>
                  <a:lnTo>
                    <a:pt x="17327" y="22267"/>
                  </a:lnTo>
                  <a:lnTo>
                    <a:pt x="8223" y="36088"/>
                  </a:lnTo>
                  <a:lnTo>
                    <a:pt x="1012" y="59940"/>
                  </a:lnTo>
                  <a:lnTo>
                    <a:pt x="0" y="66964"/>
                  </a:lnTo>
                  <a:lnTo>
                    <a:pt x="5318" y="93705"/>
                  </a:lnTo>
                  <a:lnTo>
                    <a:pt x="36720" y="140975"/>
                  </a:lnTo>
                  <a:lnTo>
                    <a:pt x="82207" y="185453"/>
                  </a:lnTo>
                  <a:lnTo>
                    <a:pt x="119096" y="224621"/>
                  </a:lnTo>
                  <a:lnTo>
                    <a:pt x="125890" y="236796"/>
                  </a:lnTo>
                  <a:lnTo>
                    <a:pt x="127702" y="242018"/>
                  </a:lnTo>
                  <a:lnTo>
                    <a:pt x="127834" y="253465"/>
                  </a:lnTo>
                  <a:lnTo>
                    <a:pt x="122060" y="273690"/>
                  </a:lnTo>
                  <a:lnTo>
                    <a:pt x="118799" y="281431"/>
                  </a:lnTo>
                  <a:lnTo>
                    <a:pt x="109530" y="291913"/>
                  </a:lnTo>
                  <a:lnTo>
                    <a:pt x="104096" y="295696"/>
                  </a:lnTo>
                  <a:lnTo>
                    <a:pt x="79592" y="301020"/>
                  </a:lnTo>
                  <a:lnTo>
                    <a:pt x="33087" y="297941"/>
                  </a:lnTo>
                  <a:lnTo>
                    <a:pt x="19225" y="295958"/>
                  </a:lnTo>
                  <a:lnTo>
                    <a:pt x="8361" y="290373"/>
                  </a:lnTo>
                  <a:lnTo>
                    <a:pt x="5605" y="286908"/>
                  </a:lnTo>
                  <a:lnTo>
                    <a:pt x="4326" y="271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475"/>
            <p:cNvSpPr/>
            <p:nvPr>
              <p:custDataLst>
                <p:tags r:id="rId131"/>
              </p:custDataLst>
            </p:nvPr>
          </p:nvSpPr>
          <p:spPr>
            <a:xfrm>
              <a:off x="1621170" y="2479716"/>
              <a:ext cx="175881" cy="9485"/>
            </a:xfrm>
            <a:custGeom>
              <a:avLst/>
              <a:gdLst/>
              <a:ahLst/>
              <a:cxnLst/>
              <a:rect l="0" t="0" r="0" b="0"/>
              <a:pathLst>
                <a:path w="175881" h="9485">
                  <a:moveTo>
                    <a:pt x="23480" y="9484"/>
                  </a:moveTo>
                  <a:lnTo>
                    <a:pt x="23480" y="9484"/>
                  </a:lnTo>
                  <a:lnTo>
                    <a:pt x="4561" y="9484"/>
                  </a:lnTo>
                  <a:lnTo>
                    <a:pt x="2401" y="8778"/>
                  </a:lnTo>
                  <a:lnTo>
                    <a:pt x="960" y="7603"/>
                  </a:lnTo>
                  <a:lnTo>
                    <a:pt x="0" y="6113"/>
                  </a:lnTo>
                  <a:lnTo>
                    <a:pt x="771" y="5120"/>
                  </a:lnTo>
                  <a:lnTo>
                    <a:pt x="5391" y="4017"/>
                  </a:lnTo>
                  <a:lnTo>
                    <a:pt x="44608" y="3250"/>
                  </a:lnTo>
                  <a:lnTo>
                    <a:pt x="80540" y="1287"/>
                  </a:lnTo>
                  <a:lnTo>
                    <a:pt x="119409" y="0"/>
                  </a:lnTo>
                  <a:lnTo>
                    <a:pt x="175880" y="9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476"/>
            <p:cNvSpPr/>
            <p:nvPr>
              <p:custDataLst>
                <p:tags r:id="rId132"/>
              </p:custDataLst>
            </p:nvPr>
          </p:nvSpPr>
          <p:spPr>
            <a:xfrm>
              <a:off x="1640645" y="2527300"/>
              <a:ext cx="213556" cy="44030"/>
            </a:xfrm>
            <a:custGeom>
              <a:avLst/>
              <a:gdLst/>
              <a:ahLst/>
              <a:cxnLst/>
              <a:rect l="0" t="0" r="0" b="0"/>
              <a:pathLst>
                <a:path w="213556" h="44030">
                  <a:moveTo>
                    <a:pt x="48455" y="0"/>
                  </a:moveTo>
                  <a:lnTo>
                    <a:pt x="48455" y="0"/>
                  </a:lnTo>
                  <a:lnTo>
                    <a:pt x="1173" y="37248"/>
                  </a:lnTo>
                  <a:lnTo>
                    <a:pt x="0" y="39649"/>
                  </a:lnTo>
                  <a:lnTo>
                    <a:pt x="1335" y="41249"/>
                  </a:lnTo>
                  <a:lnTo>
                    <a:pt x="8463" y="43027"/>
                  </a:lnTo>
                  <a:lnTo>
                    <a:pt x="24376" y="44029"/>
                  </a:lnTo>
                  <a:lnTo>
                    <a:pt x="68176" y="34342"/>
                  </a:lnTo>
                  <a:lnTo>
                    <a:pt x="115257" y="27022"/>
                  </a:lnTo>
                  <a:lnTo>
                    <a:pt x="153777" y="21726"/>
                  </a:lnTo>
                  <a:lnTo>
                    <a:pt x="21355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848"/>
          <p:cNvGrpSpPr/>
          <p:nvPr/>
        </p:nvGrpSpPr>
        <p:grpSpPr>
          <a:xfrm>
            <a:off x="2164969" y="2032000"/>
            <a:ext cx="965582" cy="895351"/>
            <a:chOff x="2164969" y="2032000"/>
            <a:chExt cx="965582" cy="895351"/>
          </a:xfrm>
        </p:grpSpPr>
        <p:sp>
          <p:nvSpPr>
            <p:cNvPr id="64" name="SMARTInkShape-4477"/>
            <p:cNvSpPr/>
            <p:nvPr>
              <p:custDataLst>
                <p:tags r:id="rId119"/>
              </p:custDataLst>
            </p:nvPr>
          </p:nvSpPr>
          <p:spPr>
            <a:xfrm>
              <a:off x="3092450" y="2413000"/>
              <a:ext cx="38101" cy="30507"/>
            </a:xfrm>
            <a:custGeom>
              <a:avLst/>
              <a:gdLst/>
              <a:ahLst/>
              <a:cxnLst/>
              <a:rect l="0" t="0" r="0" b="0"/>
              <a:pathLst>
                <a:path w="38101" h="30507">
                  <a:moveTo>
                    <a:pt x="38100" y="12700"/>
                  </a:moveTo>
                  <a:lnTo>
                    <a:pt x="38100" y="12700"/>
                  </a:lnTo>
                  <a:lnTo>
                    <a:pt x="34729" y="9329"/>
                  </a:lnTo>
                  <a:lnTo>
                    <a:pt x="31193" y="7674"/>
                  </a:lnTo>
                  <a:lnTo>
                    <a:pt x="25501" y="6373"/>
                  </a:lnTo>
                  <a:lnTo>
                    <a:pt x="25403" y="21277"/>
                  </a:lnTo>
                  <a:lnTo>
                    <a:pt x="27283" y="25449"/>
                  </a:lnTo>
                  <a:lnTo>
                    <a:pt x="30868" y="30506"/>
                  </a:lnTo>
                  <a:lnTo>
                    <a:pt x="33239" y="27434"/>
                  </a:lnTo>
                  <a:lnTo>
                    <a:pt x="35940" y="22071"/>
                  </a:lnTo>
                  <a:lnTo>
                    <a:pt x="37140" y="17335"/>
                  </a:lnTo>
                  <a:lnTo>
                    <a:pt x="36754" y="15084"/>
                  </a:lnTo>
                  <a:lnTo>
                    <a:pt x="34444" y="10702"/>
                  </a:lnTo>
                  <a:lnTo>
                    <a:pt x="25807" y="42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478"/>
            <p:cNvSpPr/>
            <p:nvPr>
              <p:custDataLst>
                <p:tags r:id="rId120"/>
              </p:custDataLst>
            </p:nvPr>
          </p:nvSpPr>
          <p:spPr>
            <a:xfrm>
              <a:off x="3105150" y="2501900"/>
              <a:ext cx="3659" cy="88901"/>
            </a:xfrm>
            <a:custGeom>
              <a:avLst/>
              <a:gdLst/>
              <a:ahLst/>
              <a:cxnLst/>
              <a:rect l="0" t="0" r="0" b="0"/>
              <a:pathLst>
                <a:path w="3659" h="88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658" y="5070"/>
                  </a:lnTo>
                  <a:lnTo>
                    <a:pt x="3144" y="6908"/>
                  </a:lnTo>
                  <a:lnTo>
                    <a:pt x="2096" y="8838"/>
                  </a:lnTo>
                  <a:lnTo>
                    <a:pt x="414" y="22782"/>
                  </a:lnTo>
                  <a:lnTo>
                    <a:pt x="11" y="698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479"/>
            <p:cNvSpPr/>
            <p:nvPr>
              <p:custDataLst>
                <p:tags r:id="rId121"/>
              </p:custDataLst>
            </p:nvPr>
          </p:nvSpPr>
          <p:spPr>
            <a:xfrm>
              <a:off x="2164969" y="2305150"/>
              <a:ext cx="406782" cy="318933"/>
            </a:xfrm>
            <a:custGeom>
              <a:avLst/>
              <a:gdLst/>
              <a:ahLst/>
              <a:cxnLst/>
              <a:rect l="0" t="0" r="0" b="0"/>
              <a:pathLst>
                <a:path w="406782" h="318933">
                  <a:moveTo>
                    <a:pt x="228981" y="12600"/>
                  </a:moveTo>
                  <a:lnTo>
                    <a:pt x="228981" y="12600"/>
                  </a:lnTo>
                  <a:lnTo>
                    <a:pt x="239812" y="2474"/>
                  </a:lnTo>
                  <a:lnTo>
                    <a:pt x="247669" y="0"/>
                  </a:lnTo>
                  <a:lnTo>
                    <a:pt x="235790" y="12118"/>
                  </a:lnTo>
                  <a:lnTo>
                    <a:pt x="194225" y="36027"/>
                  </a:lnTo>
                  <a:lnTo>
                    <a:pt x="150782" y="58950"/>
                  </a:lnTo>
                  <a:lnTo>
                    <a:pt x="103965" y="84686"/>
                  </a:lnTo>
                  <a:lnTo>
                    <a:pt x="59743" y="107753"/>
                  </a:lnTo>
                  <a:lnTo>
                    <a:pt x="49577" y="115097"/>
                  </a:lnTo>
                  <a:lnTo>
                    <a:pt x="45878" y="119031"/>
                  </a:lnTo>
                  <a:lnTo>
                    <a:pt x="46235" y="122360"/>
                  </a:lnTo>
                  <a:lnTo>
                    <a:pt x="49294" y="125284"/>
                  </a:lnTo>
                  <a:lnTo>
                    <a:pt x="60220" y="129710"/>
                  </a:lnTo>
                  <a:lnTo>
                    <a:pt x="97756" y="134432"/>
                  </a:lnTo>
                  <a:lnTo>
                    <a:pt x="136947" y="139950"/>
                  </a:lnTo>
                  <a:lnTo>
                    <a:pt x="182446" y="146571"/>
                  </a:lnTo>
                  <a:lnTo>
                    <a:pt x="200846" y="155149"/>
                  </a:lnTo>
                  <a:lnTo>
                    <a:pt x="205893" y="160151"/>
                  </a:lnTo>
                  <a:lnTo>
                    <a:pt x="204417" y="163884"/>
                  </a:lnTo>
                  <a:lnTo>
                    <a:pt x="188150" y="179251"/>
                  </a:lnTo>
                  <a:lnTo>
                    <a:pt x="141281" y="209654"/>
                  </a:lnTo>
                  <a:lnTo>
                    <a:pt x="101094" y="233479"/>
                  </a:lnTo>
                  <a:lnTo>
                    <a:pt x="61229" y="255671"/>
                  </a:lnTo>
                  <a:lnTo>
                    <a:pt x="17659" y="285414"/>
                  </a:lnTo>
                  <a:lnTo>
                    <a:pt x="3227" y="300161"/>
                  </a:lnTo>
                  <a:lnTo>
                    <a:pt x="867" y="304497"/>
                  </a:lnTo>
                  <a:lnTo>
                    <a:pt x="0" y="308092"/>
                  </a:lnTo>
                  <a:lnTo>
                    <a:pt x="127" y="311195"/>
                  </a:lnTo>
                  <a:lnTo>
                    <a:pt x="2328" y="313969"/>
                  </a:lnTo>
                  <a:lnTo>
                    <a:pt x="10419" y="318932"/>
                  </a:lnTo>
                  <a:lnTo>
                    <a:pt x="55926" y="318089"/>
                  </a:lnTo>
                  <a:lnTo>
                    <a:pt x="91863" y="315723"/>
                  </a:lnTo>
                  <a:lnTo>
                    <a:pt x="126412" y="311715"/>
                  </a:lnTo>
                  <a:lnTo>
                    <a:pt x="167637" y="305231"/>
                  </a:lnTo>
                  <a:lnTo>
                    <a:pt x="214254" y="300389"/>
                  </a:lnTo>
                  <a:lnTo>
                    <a:pt x="248306" y="299256"/>
                  </a:lnTo>
                  <a:lnTo>
                    <a:pt x="286253" y="299458"/>
                  </a:lnTo>
                  <a:lnTo>
                    <a:pt x="324285" y="301900"/>
                  </a:lnTo>
                  <a:lnTo>
                    <a:pt x="370730" y="304147"/>
                  </a:lnTo>
                  <a:lnTo>
                    <a:pt x="406781" y="304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480"/>
            <p:cNvSpPr/>
            <p:nvPr>
              <p:custDataLst>
                <p:tags r:id="rId122"/>
              </p:custDataLst>
            </p:nvPr>
          </p:nvSpPr>
          <p:spPr>
            <a:xfrm>
              <a:off x="2247900" y="28448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706" y="18541"/>
                  </a:lnTo>
                  <a:lnTo>
                    <a:pt x="9460" y="63728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481"/>
            <p:cNvSpPr/>
            <p:nvPr>
              <p:custDataLst>
                <p:tags r:id="rId123"/>
              </p:custDataLst>
            </p:nvPr>
          </p:nvSpPr>
          <p:spPr>
            <a:xfrm>
              <a:off x="2260807" y="2724616"/>
              <a:ext cx="23950" cy="34129"/>
            </a:xfrm>
            <a:custGeom>
              <a:avLst/>
              <a:gdLst/>
              <a:ahLst/>
              <a:cxnLst/>
              <a:rect l="0" t="0" r="0" b="0"/>
              <a:pathLst>
                <a:path w="23950" h="34129">
                  <a:moveTo>
                    <a:pt x="6143" y="12234"/>
                  </a:moveTo>
                  <a:lnTo>
                    <a:pt x="6143" y="12234"/>
                  </a:lnTo>
                  <a:lnTo>
                    <a:pt x="2485" y="12234"/>
                  </a:lnTo>
                  <a:lnTo>
                    <a:pt x="4047" y="12234"/>
                  </a:lnTo>
                  <a:lnTo>
                    <a:pt x="2151" y="12234"/>
                  </a:lnTo>
                  <a:lnTo>
                    <a:pt x="1365" y="12940"/>
                  </a:lnTo>
                  <a:lnTo>
                    <a:pt x="492" y="15605"/>
                  </a:lnTo>
                  <a:lnTo>
                    <a:pt x="0" y="21072"/>
                  </a:lnTo>
                  <a:lnTo>
                    <a:pt x="1767" y="25099"/>
                  </a:lnTo>
                  <a:lnTo>
                    <a:pt x="8649" y="33433"/>
                  </a:lnTo>
                  <a:lnTo>
                    <a:pt x="10636" y="34128"/>
                  </a:lnTo>
                  <a:lnTo>
                    <a:pt x="12666" y="33886"/>
                  </a:lnTo>
                  <a:lnTo>
                    <a:pt x="14725" y="33018"/>
                  </a:lnTo>
                  <a:lnTo>
                    <a:pt x="18894" y="28292"/>
                  </a:lnTo>
                  <a:lnTo>
                    <a:pt x="22394" y="21488"/>
                  </a:lnTo>
                  <a:lnTo>
                    <a:pt x="23949" y="13759"/>
                  </a:lnTo>
                  <a:lnTo>
                    <a:pt x="22758" y="7503"/>
                  </a:lnTo>
                  <a:lnTo>
                    <a:pt x="21453" y="4846"/>
                  </a:lnTo>
                  <a:lnTo>
                    <a:pt x="19878" y="3076"/>
                  </a:lnTo>
                  <a:lnTo>
                    <a:pt x="16245" y="1108"/>
                  </a:lnTo>
                  <a:lnTo>
                    <a:pt x="10234" y="0"/>
                  </a:lnTo>
                  <a:lnTo>
                    <a:pt x="8164" y="1256"/>
                  </a:lnTo>
                  <a:lnTo>
                    <a:pt x="3984" y="6414"/>
                  </a:lnTo>
                  <a:lnTo>
                    <a:pt x="6143" y="18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482"/>
            <p:cNvSpPr/>
            <p:nvPr>
              <p:custDataLst>
                <p:tags r:id="rId124"/>
              </p:custDataLst>
            </p:nvPr>
          </p:nvSpPr>
          <p:spPr>
            <a:xfrm>
              <a:off x="2369433" y="2851150"/>
              <a:ext cx="81668" cy="10009"/>
            </a:xfrm>
            <a:custGeom>
              <a:avLst/>
              <a:gdLst/>
              <a:ahLst/>
              <a:cxnLst/>
              <a:rect l="0" t="0" r="0" b="0"/>
              <a:pathLst>
                <a:path w="81668" h="10009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7055"/>
                  </a:lnTo>
                  <a:lnTo>
                    <a:pt x="441" y="8231"/>
                  </a:lnTo>
                  <a:lnTo>
                    <a:pt x="0" y="9721"/>
                  </a:lnTo>
                  <a:lnTo>
                    <a:pt x="411" y="10008"/>
                  </a:lnTo>
                  <a:lnTo>
                    <a:pt x="5066" y="7747"/>
                  </a:lnTo>
                  <a:lnTo>
                    <a:pt x="50830" y="3034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483"/>
            <p:cNvSpPr/>
            <p:nvPr>
              <p:custDataLst>
                <p:tags r:id="rId125"/>
              </p:custDataLst>
            </p:nvPr>
          </p:nvSpPr>
          <p:spPr>
            <a:xfrm>
              <a:off x="2394211" y="2889250"/>
              <a:ext cx="75940" cy="12362"/>
            </a:xfrm>
            <a:custGeom>
              <a:avLst/>
              <a:gdLst/>
              <a:ahLst/>
              <a:cxnLst/>
              <a:rect l="0" t="0" r="0" b="0"/>
              <a:pathLst>
                <a:path w="75940" h="12362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6907"/>
                  </a:lnTo>
                  <a:lnTo>
                    <a:pt x="0" y="11555"/>
                  </a:lnTo>
                  <a:lnTo>
                    <a:pt x="6558" y="12361"/>
                  </a:lnTo>
                  <a:lnTo>
                    <a:pt x="48952" y="2554"/>
                  </a:lnTo>
                  <a:lnTo>
                    <a:pt x="75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484"/>
            <p:cNvSpPr/>
            <p:nvPr>
              <p:custDataLst>
                <p:tags r:id="rId126"/>
              </p:custDataLst>
            </p:nvPr>
          </p:nvSpPr>
          <p:spPr>
            <a:xfrm>
              <a:off x="2571750" y="2794883"/>
              <a:ext cx="19051" cy="94368"/>
            </a:xfrm>
            <a:custGeom>
              <a:avLst/>
              <a:gdLst/>
              <a:ahLst/>
              <a:cxnLst/>
              <a:rect l="0" t="0" r="0" b="0"/>
              <a:pathLst>
                <a:path w="19051" h="94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411"/>
                  </a:lnTo>
                  <a:lnTo>
                    <a:pt x="5026" y="1391"/>
                  </a:lnTo>
                  <a:lnTo>
                    <a:pt x="5761" y="5772"/>
                  </a:lnTo>
                  <a:lnTo>
                    <a:pt x="7040" y="52782"/>
                  </a:lnTo>
                  <a:lnTo>
                    <a:pt x="1905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485"/>
            <p:cNvSpPr/>
            <p:nvPr>
              <p:custDataLst>
                <p:tags r:id="rId127"/>
              </p:custDataLst>
            </p:nvPr>
          </p:nvSpPr>
          <p:spPr>
            <a:xfrm>
              <a:off x="2243315" y="2032000"/>
              <a:ext cx="142259" cy="199254"/>
            </a:xfrm>
            <a:custGeom>
              <a:avLst/>
              <a:gdLst/>
              <a:ahLst/>
              <a:cxnLst/>
              <a:rect l="0" t="0" r="0" b="0"/>
              <a:pathLst>
                <a:path w="142259" h="199254">
                  <a:moveTo>
                    <a:pt x="10935" y="101600"/>
                  </a:moveTo>
                  <a:lnTo>
                    <a:pt x="10935" y="101600"/>
                  </a:lnTo>
                  <a:lnTo>
                    <a:pt x="10935" y="98229"/>
                  </a:lnTo>
                  <a:lnTo>
                    <a:pt x="7172" y="94692"/>
                  </a:lnTo>
                  <a:lnTo>
                    <a:pt x="0" y="90044"/>
                  </a:lnTo>
                  <a:lnTo>
                    <a:pt x="117" y="91074"/>
                  </a:lnTo>
                  <a:lnTo>
                    <a:pt x="2948" y="99971"/>
                  </a:lnTo>
                  <a:lnTo>
                    <a:pt x="13169" y="146856"/>
                  </a:lnTo>
                  <a:lnTo>
                    <a:pt x="21288" y="192261"/>
                  </a:lnTo>
                  <a:lnTo>
                    <a:pt x="22592" y="198338"/>
                  </a:lnTo>
                  <a:lnTo>
                    <a:pt x="22234" y="199253"/>
                  </a:lnTo>
                  <a:lnTo>
                    <a:pt x="21290" y="199158"/>
                  </a:lnTo>
                  <a:lnTo>
                    <a:pt x="19955" y="198388"/>
                  </a:lnTo>
                  <a:lnTo>
                    <a:pt x="13448" y="167442"/>
                  </a:lnTo>
                  <a:lnTo>
                    <a:pt x="9550" y="126626"/>
                  </a:lnTo>
                  <a:lnTo>
                    <a:pt x="5566" y="81222"/>
                  </a:lnTo>
                  <a:lnTo>
                    <a:pt x="5484" y="52471"/>
                  </a:lnTo>
                  <a:lnTo>
                    <a:pt x="8042" y="44958"/>
                  </a:lnTo>
                  <a:lnTo>
                    <a:pt x="10417" y="44788"/>
                  </a:lnTo>
                  <a:lnTo>
                    <a:pt x="28358" y="61846"/>
                  </a:lnTo>
                  <a:lnTo>
                    <a:pt x="56007" y="106478"/>
                  </a:lnTo>
                  <a:lnTo>
                    <a:pt x="87217" y="153748"/>
                  </a:lnTo>
                  <a:lnTo>
                    <a:pt x="112154" y="183099"/>
                  </a:lnTo>
                  <a:lnTo>
                    <a:pt x="115809" y="184861"/>
                  </a:lnTo>
                  <a:lnTo>
                    <a:pt x="123632" y="184936"/>
                  </a:lnTo>
                  <a:lnTo>
                    <a:pt x="126989" y="181852"/>
                  </a:lnTo>
                  <a:lnTo>
                    <a:pt x="135083" y="164027"/>
                  </a:lnTo>
                  <a:lnTo>
                    <a:pt x="142258" y="127075"/>
                  </a:lnTo>
                  <a:lnTo>
                    <a:pt x="140514" y="79586"/>
                  </a:lnTo>
                  <a:lnTo>
                    <a:pt x="133375" y="37645"/>
                  </a:lnTo>
                  <a:lnTo>
                    <a:pt x="126446" y="7518"/>
                  </a:lnTo>
                  <a:lnTo>
                    <a:pt x="126748" y="5012"/>
                  </a:lnTo>
                  <a:lnTo>
                    <a:pt x="127655" y="3341"/>
                  </a:lnTo>
                  <a:lnTo>
                    <a:pt x="128965" y="2228"/>
                  </a:lnTo>
                  <a:lnTo>
                    <a:pt x="132302" y="990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486"/>
            <p:cNvSpPr/>
            <p:nvPr>
              <p:custDataLst>
                <p:tags r:id="rId128"/>
              </p:custDataLst>
            </p:nvPr>
          </p:nvSpPr>
          <p:spPr>
            <a:xfrm>
              <a:off x="2781300" y="2286000"/>
              <a:ext cx="209551" cy="231610"/>
            </a:xfrm>
            <a:custGeom>
              <a:avLst/>
              <a:gdLst/>
              <a:ahLst/>
              <a:cxnLst/>
              <a:rect l="0" t="0" r="0" b="0"/>
              <a:pathLst>
                <a:path w="209551" h="231610">
                  <a:moveTo>
                    <a:pt x="0" y="0"/>
                  </a:moveTo>
                  <a:lnTo>
                    <a:pt x="0" y="0"/>
                  </a:lnTo>
                  <a:lnTo>
                    <a:pt x="42246" y="33408"/>
                  </a:lnTo>
                  <a:lnTo>
                    <a:pt x="85818" y="79811"/>
                  </a:lnTo>
                  <a:lnTo>
                    <a:pt x="118737" y="121178"/>
                  </a:lnTo>
                  <a:lnTo>
                    <a:pt x="151660" y="166284"/>
                  </a:lnTo>
                  <a:lnTo>
                    <a:pt x="183347" y="211692"/>
                  </a:lnTo>
                  <a:lnTo>
                    <a:pt x="200306" y="231609"/>
                  </a:lnTo>
                  <a:lnTo>
                    <a:pt x="201977" y="231311"/>
                  </a:lnTo>
                  <a:lnTo>
                    <a:pt x="205714" y="227218"/>
                  </a:lnTo>
                  <a:lnTo>
                    <a:pt x="2095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487"/>
            <p:cNvSpPr/>
            <p:nvPr>
              <p:custDataLst>
                <p:tags r:id="rId129"/>
              </p:custDataLst>
            </p:nvPr>
          </p:nvSpPr>
          <p:spPr>
            <a:xfrm>
              <a:off x="2825750" y="2256015"/>
              <a:ext cx="165101" cy="267002"/>
            </a:xfrm>
            <a:custGeom>
              <a:avLst/>
              <a:gdLst/>
              <a:ahLst/>
              <a:cxnLst/>
              <a:rect l="0" t="0" r="0" b="0"/>
              <a:pathLst>
                <a:path w="165101" h="267002">
                  <a:moveTo>
                    <a:pt x="165100" y="10935"/>
                  </a:moveTo>
                  <a:lnTo>
                    <a:pt x="165100" y="10935"/>
                  </a:lnTo>
                  <a:lnTo>
                    <a:pt x="165100" y="0"/>
                  </a:lnTo>
                  <a:lnTo>
                    <a:pt x="163688" y="117"/>
                  </a:lnTo>
                  <a:lnTo>
                    <a:pt x="158358" y="2129"/>
                  </a:lnTo>
                  <a:lnTo>
                    <a:pt x="153167" y="7256"/>
                  </a:lnTo>
                  <a:lnTo>
                    <a:pt x="132860" y="45916"/>
                  </a:lnTo>
                  <a:lnTo>
                    <a:pt x="112933" y="93272"/>
                  </a:lnTo>
                  <a:lnTo>
                    <a:pt x="93725" y="135776"/>
                  </a:lnTo>
                  <a:lnTo>
                    <a:pt x="68325" y="178677"/>
                  </a:lnTo>
                  <a:lnTo>
                    <a:pt x="37899" y="224230"/>
                  </a:lnTo>
                  <a:lnTo>
                    <a:pt x="14542" y="252844"/>
                  </a:lnTo>
                  <a:lnTo>
                    <a:pt x="6463" y="260266"/>
                  </a:lnTo>
                  <a:lnTo>
                    <a:pt x="1915" y="267001"/>
                  </a:lnTo>
                  <a:lnTo>
                    <a:pt x="0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849"/>
          <p:cNvGrpSpPr/>
          <p:nvPr/>
        </p:nvGrpSpPr>
        <p:grpSpPr>
          <a:xfrm>
            <a:off x="1225550" y="3333750"/>
            <a:ext cx="2724151" cy="724428"/>
            <a:chOff x="1225550" y="3333750"/>
            <a:chExt cx="2724151" cy="724428"/>
          </a:xfrm>
        </p:grpSpPr>
        <p:sp>
          <p:nvSpPr>
            <p:cNvPr id="76" name="SMARTInkShape-4488"/>
            <p:cNvSpPr/>
            <p:nvPr>
              <p:custDataLst>
                <p:tags r:id="rId105"/>
              </p:custDataLst>
            </p:nvPr>
          </p:nvSpPr>
          <p:spPr>
            <a:xfrm>
              <a:off x="1396924" y="3924300"/>
              <a:ext cx="317577" cy="133878"/>
            </a:xfrm>
            <a:custGeom>
              <a:avLst/>
              <a:gdLst/>
              <a:ahLst/>
              <a:cxnLst/>
              <a:rect l="0" t="0" r="0" b="0"/>
              <a:pathLst>
                <a:path w="317577" h="133878">
                  <a:moveTo>
                    <a:pt x="44526" y="101600"/>
                  </a:moveTo>
                  <a:lnTo>
                    <a:pt x="44526" y="101600"/>
                  </a:lnTo>
                  <a:lnTo>
                    <a:pt x="28612" y="108080"/>
                  </a:lnTo>
                  <a:lnTo>
                    <a:pt x="9080" y="121865"/>
                  </a:lnTo>
                  <a:lnTo>
                    <a:pt x="1020" y="130832"/>
                  </a:lnTo>
                  <a:lnTo>
                    <a:pt x="0" y="133083"/>
                  </a:lnTo>
                  <a:lnTo>
                    <a:pt x="731" y="133877"/>
                  </a:lnTo>
                  <a:lnTo>
                    <a:pt x="7423" y="132173"/>
                  </a:lnTo>
                  <a:lnTo>
                    <a:pt x="53748" y="111003"/>
                  </a:lnTo>
                  <a:lnTo>
                    <a:pt x="92963" y="94978"/>
                  </a:lnTo>
                  <a:lnTo>
                    <a:pt x="138891" y="76564"/>
                  </a:lnTo>
                  <a:lnTo>
                    <a:pt x="185306" y="59338"/>
                  </a:lnTo>
                  <a:lnTo>
                    <a:pt x="219275" y="46588"/>
                  </a:lnTo>
                  <a:lnTo>
                    <a:pt x="265166" y="27131"/>
                  </a:lnTo>
                  <a:lnTo>
                    <a:pt x="317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489"/>
            <p:cNvSpPr/>
            <p:nvPr>
              <p:custDataLst>
                <p:tags r:id="rId106"/>
              </p:custDataLst>
            </p:nvPr>
          </p:nvSpPr>
          <p:spPr>
            <a:xfrm>
              <a:off x="1823333" y="3803650"/>
              <a:ext cx="18168" cy="44451"/>
            </a:xfrm>
            <a:custGeom>
              <a:avLst/>
              <a:gdLst/>
              <a:ahLst/>
              <a:cxnLst/>
              <a:rect l="0" t="0" r="0" b="0"/>
              <a:pathLst>
                <a:path w="18168" h="444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1391" y="17891"/>
                  </a:lnTo>
                  <a:lnTo>
                    <a:pt x="1816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490"/>
            <p:cNvSpPr/>
            <p:nvPr>
              <p:custDataLst>
                <p:tags r:id="rId107"/>
              </p:custDataLst>
            </p:nvPr>
          </p:nvSpPr>
          <p:spPr>
            <a:xfrm>
              <a:off x="2330640" y="3677422"/>
              <a:ext cx="158561" cy="288248"/>
            </a:xfrm>
            <a:custGeom>
              <a:avLst/>
              <a:gdLst/>
              <a:ahLst/>
              <a:cxnLst/>
              <a:rect l="0" t="0" r="0" b="0"/>
              <a:pathLst>
                <a:path w="158561" h="288248">
                  <a:moveTo>
                    <a:pt x="126810" y="11928"/>
                  </a:moveTo>
                  <a:lnTo>
                    <a:pt x="126810" y="11928"/>
                  </a:lnTo>
                  <a:lnTo>
                    <a:pt x="132277" y="11928"/>
                  </a:lnTo>
                  <a:lnTo>
                    <a:pt x="129527" y="8557"/>
                  </a:lnTo>
                  <a:lnTo>
                    <a:pt x="124244" y="3090"/>
                  </a:lnTo>
                  <a:lnTo>
                    <a:pt x="108097" y="372"/>
                  </a:lnTo>
                  <a:lnTo>
                    <a:pt x="63316" y="0"/>
                  </a:lnTo>
                  <a:lnTo>
                    <a:pt x="35952" y="5023"/>
                  </a:lnTo>
                  <a:lnTo>
                    <a:pt x="20812" y="11446"/>
                  </a:lnTo>
                  <a:lnTo>
                    <a:pt x="10790" y="20886"/>
                  </a:lnTo>
                  <a:lnTo>
                    <a:pt x="7130" y="26367"/>
                  </a:lnTo>
                  <a:lnTo>
                    <a:pt x="1979" y="47564"/>
                  </a:lnTo>
                  <a:lnTo>
                    <a:pt x="453" y="81831"/>
                  </a:lnTo>
                  <a:lnTo>
                    <a:pt x="0" y="123265"/>
                  </a:lnTo>
                  <a:lnTo>
                    <a:pt x="3237" y="163450"/>
                  </a:lnTo>
                  <a:lnTo>
                    <a:pt x="8665" y="205539"/>
                  </a:lnTo>
                  <a:lnTo>
                    <a:pt x="12456" y="248093"/>
                  </a:lnTo>
                  <a:lnTo>
                    <a:pt x="21248" y="280931"/>
                  </a:lnTo>
                  <a:lnTo>
                    <a:pt x="25391" y="284396"/>
                  </a:lnTo>
                  <a:lnTo>
                    <a:pt x="37520" y="288247"/>
                  </a:lnTo>
                  <a:lnTo>
                    <a:pt x="60215" y="287044"/>
                  </a:lnTo>
                  <a:lnTo>
                    <a:pt x="101896" y="275247"/>
                  </a:lnTo>
                  <a:lnTo>
                    <a:pt x="144112" y="255177"/>
                  </a:lnTo>
                  <a:lnTo>
                    <a:pt x="158560" y="240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491"/>
            <p:cNvSpPr/>
            <p:nvPr>
              <p:custDataLst>
                <p:tags r:id="rId108"/>
              </p:custDataLst>
            </p:nvPr>
          </p:nvSpPr>
          <p:spPr>
            <a:xfrm>
              <a:off x="1860550" y="3924300"/>
              <a:ext cx="16359" cy="12701"/>
            </a:xfrm>
            <a:custGeom>
              <a:avLst/>
              <a:gdLst/>
              <a:ahLst/>
              <a:cxnLst/>
              <a:rect l="0" t="0" r="0" b="0"/>
              <a:pathLst>
                <a:path w="16359" h="12701">
                  <a:moveTo>
                    <a:pt x="12700" y="0"/>
                  </a:moveTo>
                  <a:lnTo>
                    <a:pt x="12700" y="0"/>
                  </a:lnTo>
                  <a:lnTo>
                    <a:pt x="16071" y="6742"/>
                  </a:lnTo>
                  <a:lnTo>
                    <a:pt x="16358" y="8728"/>
                  </a:lnTo>
                  <a:lnTo>
                    <a:pt x="15844" y="10052"/>
                  </a:lnTo>
                  <a:lnTo>
                    <a:pt x="14796" y="10935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492"/>
            <p:cNvSpPr/>
            <p:nvPr>
              <p:custDataLst>
                <p:tags r:id="rId109"/>
              </p:custDataLst>
            </p:nvPr>
          </p:nvSpPr>
          <p:spPr>
            <a:xfrm>
              <a:off x="3534653" y="3886200"/>
              <a:ext cx="211848" cy="22491"/>
            </a:xfrm>
            <a:custGeom>
              <a:avLst/>
              <a:gdLst/>
              <a:ahLst/>
              <a:cxnLst/>
              <a:rect l="0" t="0" r="0" b="0"/>
              <a:pathLst>
                <a:path w="211848" h="22491">
                  <a:moveTo>
                    <a:pt x="34047" y="0"/>
                  </a:moveTo>
                  <a:lnTo>
                    <a:pt x="34047" y="0"/>
                  </a:lnTo>
                  <a:lnTo>
                    <a:pt x="0" y="22490"/>
                  </a:lnTo>
                  <a:lnTo>
                    <a:pt x="43865" y="10839"/>
                  </a:lnTo>
                  <a:lnTo>
                    <a:pt x="82896" y="4309"/>
                  </a:lnTo>
                  <a:lnTo>
                    <a:pt x="122875" y="851"/>
                  </a:lnTo>
                  <a:lnTo>
                    <a:pt x="160712" y="958"/>
                  </a:lnTo>
                  <a:lnTo>
                    <a:pt x="21184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493"/>
            <p:cNvSpPr/>
            <p:nvPr>
              <p:custDataLst>
                <p:tags r:id="rId110"/>
              </p:custDataLst>
            </p:nvPr>
          </p:nvSpPr>
          <p:spPr>
            <a:xfrm>
              <a:off x="3519927" y="3772953"/>
              <a:ext cx="144024" cy="17998"/>
            </a:xfrm>
            <a:custGeom>
              <a:avLst/>
              <a:gdLst/>
              <a:ahLst/>
              <a:cxnLst/>
              <a:rect l="0" t="0" r="0" b="0"/>
              <a:pathLst>
                <a:path w="144024" h="17998">
                  <a:moveTo>
                    <a:pt x="17023" y="5297"/>
                  </a:moveTo>
                  <a:lnTo>
                    <a:pt x="17023" y="5297"/>
                  </a:lnTo>
                  <a:lnTo>
                    <a:pt x="13652" y="8668"/>
                  </a:lnTo>
                  <a:lnTo>
                    <a:pt x="8234" y="10323"/>
                  </a:lnTo>
                  <a:lnTo>
                    <a:pt x="0" y="11385"/>
                  </a:lnTo>
                  <a:lnTo>
                    <a:pt x="30" y="11473"/>
                  </a:lnTo>
                  <a:lnTo>
                    <a:pt x="1944" y="11569"/>
                  </a:lnTo>
                  <a:lnTo>
                    <a:pt x="48306" y="705"/>
                  </a:lnTo>
                  <a:lnTo>
                    <a:pt x="92268" y="0"/>
                  </a:lnTo>
                  <a:lnTo>
                    <a:pt x="116458" y="4825"/>
                  </a:lnTo>
                  <a:lnTo>
                    <a:pt x="144023" y="17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494"/>
            <p:cNvSpPr/>
            <p:nvPr>
              <p:custDataLst>
                <p:tags r:id="rId111"/>
              </p:custDataLst>
            </p:nvPr>
          </p:nvSpPr>
          <p:spPr>
            <a:xfrm>
              <a:off x="3057948" y="3623851"/>
              <a:ext cx="151510" cy="362164"/>
            </a:xfrm>
            <a:custGeom>
              <a:avLst/>
              <a:gdLst/>
              <a:ahLst/>
              <a:cxnLst/>
              <a:rect l="0" t="0" r="0" b="0"/>
              <a:pathLst>
                <a:path w="151510" h="362164">
                  <a:moveTo>
                    <a:pt x="9102" y="52799"/>
                  </a:moveTo>
                  <a:lnTo>
                    <a:pt x="9102" y="52799"/>
                  </a:lnTo>
                  <a:lnTo>
                    <a:pt x="264" y="35122"/>
                  </a:lnTo>
                  <a:lnTo>
                    <a:pt x="0" y="27068"/>
                  </a:lnTo>
                  <a:lnTo>
                    <a:pt x="917" y="22945"/>
                  </a:lnTo>
                  <a:lnTo>
                    <a:pt x="9462" y="14601"/>
                  </a:lnTo>
                  <a:lnTo>
                    <a:pt x="23373" y="6894"/>
                  </a:lnTo>
                  <a:lnTo>
                    <a:pt x="50333" y="0"/>
                  </a:lnTo>
                  <a:lnTo>
                    <a:pt x="77214" y="2504"/>
                  </a:lnTo>
                  <a:lnTo>
                    <a:pt x="105091" y="12575"/>
                  </a:lnTo>
                  <a:lnTo>
                    <a:pt x="117851" y="22927"/>
                  </a:lnTo>
                  <a:lnTo>
                    <a:pt x="126344" y="38346"/>
                  </a:lnTo>
                  <a:lnTo>
                    <a:pt x="131060" y="56253"/>
                  </a:lnTo>
                  <a:lnTo>
                    <a:pt x="130063" y="102634"/>
                  </a:lnTo>
                  <a:lnTo>
                    <a:pt x="126473" y="143686"/>
                  </a:lnTo>
                  <a:lnTo>
                    <a:pt x="124312" y="184856"/>
                  </a:lnTo>
                  <a:lnTo>
                    <a:pt x="128548" y="229375"/>
                  </a:lnTo>
                  <a:lnTo>
                    <a:pt x="136256" y="276062"/>
                  </a:lnTo>
                  <a:lnTo>
                    <a:pt x="148544" y="322986"/>
                  </a:lnTo>
                  <a:lnTo>
                    <a:pt x="151509" y="336571"/>
                  </a:lnTo>
                  <a:lnTo>
                    <a:pt x="150476" y="347312"/>
                  </a:lnTo>
                  <a:lnTo>
                    <a:pt x="147096" y="351447"/>
                  </a:lnTo>
                  <a:lnTo>
                    <a:pt x="135814" y="357922"/>
                  </a:lnTo>
                  <a:lnTo>
                    <a:pt x="106854" y="362163"/>
                  </a:lnTo>
                  <a:lnTo>
                    <a:pt x="78204" y="356678"/>
                  </a:lnTo>
                  <a:lnTo>
                    <a:pt x="53552" y="344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495"/>
            <p:cNvSpPr/>
            <p:nvPr>
              <p:custDataLst>
                <p:tags r:id="rId112"/>
              </p:custDataLst>
            </p:nvPr>
          </p:nvSpPr>
          <p:spPr>
            <a:xfrm>
              <a:off x="2619559" y="3639640"/>
              <a:ext cx="173559" cy="357704"/>
            </a:xfrm>
            <a:custGeom>
              <a:avLst/>
              <a:gdLst/>
              <a:ahLst/>
              <a:cxnLst/>
              <a:rect l="0" t="0" r="0" b="0"/>
              <a:pathLst>
                <a:path w="173559" h="357704">
                  <a:moveTo>
                    <a:pt x="168091" y="11610"/>
                  </a:moveTo>
                  <a:lnTo>
                    <a:pt x="168091" y="11610"/>
                  </a:lnTo>
                  <a:lnTo>
                    <a:pt x="171462" y="8239"/>
                  </a:lnTo>
                  <a:lnTo>
                    <a:pt x="172455" y="7951"/>
                  </a:lnTo>
                  <a:lnTo>
                    <a:pt x="173117" y="8466"/>
                  </a:lnTo>
                  <a:lnTo>
                    <a:pt x="173558" y="9514"/>
                  </a:lnTo>
                  <a:lnTo>
                    <a:pt x="172442" y="9507"/>
                  </a:lnTo>
                  <a:lnTo>
                    <a:pt x="141194" y="0"/>
                  </a:lnTo>
                  <a:lnTo>
                    <a:pt x="98810" y="935"/>
                  </a:lnTo>
                  <a:lnTo>
                    <a:pt x="64487" y="11148"/>
                  </a:lnTo>
                  <a:lnTo>
                    <a:pt x="45749" y="22683"/>
                  </a:lnTo>
                  <a:lnTo>
                    <a:pt x="37752" y="32759"/>
                  </a:lnTo>
                  <a:lnTo>
                    <a:pt x="29283" y="54095"/>
                  </a:lnTo>
                  <a:lnTo>
                    <a:pt x="23472" y="96281"/>
                  </a:lnTo>
                  <a:lnTo>
                    <a:pt x="22229" y="137835"/>
                  </a:lnTo>
                  <a:lnTo>
                    <a:pt x="20215" y="173894"/>
                  </a:lnTo>
                  <a:lnTo>
                    <a:pt x="16585" y="216840"/>
                  </a:lnTo>
                  <a:lnTo>
                    <a:pt x="10798" y="260915"/>
                  </a:lnTo>
                  <a:lnTo>
                    <a:pt x="4742" y="302861"/>
                  </a:lnTo>
                  <a:lnTo>
                    <a:pt x="0" y="344880"/>
                  </a:lnTo>
                  <a:lnTo>
                    <a:pt x="997" y="350206"/>
                  </a:lnTo>
                  <a:lnTo>
                    <a:pt x="3778" y="353757"/>
                  </a:lnTo>
                  <a:lnTo>
                    <a:pt x="12513" y="357703"/>
                  </a:lnTo>
                  <a:lnTo>
                    <a:pt x="32702" y="356553"/>
                  </a:lnTo>
                  <a:lnTo>
                    <a:pt x="76893" y="345990"/>
                  </a:lnTo>
                  <a:lnTo>
                    <a:pt x="142691" y="322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496"/>
            <p:cNvSpPr/>
            <p:nvPr>
              <p:custDataLst>
                <p:tags r:id="rId113"/>
              </p:custDataLst>
            </p:nvPr>
          </p:nvSpPr>
          <p:spPr>
            <a:xfrm>
              <a:off x="2860160" y="3692804"/>
              <a:ext cx="88709" cy="210246"/>
            </a:xfrm>
            <a:custGeom>
              <a:avLst/>
              <a:gdLst/>
              <a:ahLst/>
              <a:cxnLst/>
              <a:rect l="0" t="0" r="0" b="0"/>
              <a:pathLst>
                <a:path w="88709" h="210246">
                  <a:moveTo>
                    <a:pt x="79890" y="15596"/>
                  </a:moveTo>
                  <a:lnTo>
                    <a:pt x="79890" y="15596"/>
                  </a:lnTo>
                  <a:lnTo>
                    <a:pt x="79890" y="12225"/>
                  </a:lnTo>
                  <a:lnTo>
                    <a:pt x="78008" y="8689"/>
                  </a:lnTo>
                  <a:lnTo>
                    <a:pt x="74115" y="4765"/>
                  </a:lnTo>
                  <a:lnTo>
                    <a:pt x="67681" y="669"/>
                  </a:lnTo>
                  <a:lnTo>
                    <a:pt x="63989" y="0"/>
                  </a:lnTo>
                  <a:lnTo>
                    <a:pt x="56125" y="1138"/>
                  </a:lnTo>
                  <a:lnTo>
                    <a:pt x="30850" y="12688"/>
                  </a:lnTo>
                  <a:lnTo>
                    <a:pt x="20229" y="20418"/>
                  </a:lnTo>
                  <a:lnTo>
                    <a:pt x="6317" y="42817"/>
                  </a:lnTo>
                  <a:lnTo>
                    <a:pt x="0" y="61683"/>
                  </a:lnTo>
                  <a:lnTo>
                    <a:pt x="4166" y="75355"/>
                  </a:lnTo>
                  <a:lnTo>
                    <a:pt x="13779" y="90133"/>
                  </a:lnTo>
                  <a:lnTo>
                    <a:pt x="59483" y="131596"/>
                  </a:lnTo>
                  <a:lnTo>
                    <a:pt x="83855" y="159290"/>
                  </a:lnTo>
                  <a:lnTo>
                    <a:pt x="88708" y="170242"/>
                  </a:lnTo>
                  <a:lnTo>
                    <a:pt x="88069" y="191082"/>
                  </a:lnTo>
                  <a:lnTo>
                    <a:pt x="83290" y="201305"/>
                  </a:lnTo>
                  <a:lnTo>
                    <a:pt x="80040" y="205018"/>
                  </a:lnTo>
                  <a:lnTo>
                    <a:pt x="70785" y="209145"/>
                  </a:lnTo>
                  <a:lnTo>
                    <a:pt x="65353" y="210245"/>
                  </a:lnTo>
                  <a:lnTo>
                    <a:pt x="59615" y="208862"/>
                  </a:lnTo>
                  <a:lnTo>
                    <a:pt x="47596" y="201680"/>
                  </a:lnTo>
                  <a:lnTo>
                    <a:pt x="43544" y="196097"/>
                  </a:lnTo>
                  <a:lnTo>
                    <a:pt x="39042" y="182366"/>
                  </a:lnTo>
                  <a:lnTo>
                    <a:pt x="41790" y="142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497"/>
            <p:cNvSpPr/>
            <p:nvPr>
              <p:custDataLst>
                <p:tags r:id="rId114"/>
              </p:custDataLst>
            </p:nvPr>
          </p:nvSpPr>
          <p:spPr>
            <a:xfrm>
              <a:off x="2373472" y="3848100"/>
              <a:ext cx="115729" cy="25401"/>
            </a:xfrm>
            <a:custGeom>
              <a:avLst/>
              <a:gdLst/>
              <a:ahLst/>
              <a:cxnLst/>
              <a:rect l="0" t="0" r="0" b="0"/>
              <a:pathLst>
                <a:path w="115729" h="25401">
                  <a:moveTo>
                    <a:pt x="14128" y="25400"/>
                  </a:moveTo>
                  <a:lnTo>
                    <a:pt x="14128" y="25400"/>
                  </a:lnTo>
                  <a:lnTo>
                    <a:pt x="0" y="25400"/>
                  </a:lnTo>
                  <a:lnTo>
                    <a:pt x="476" y="25400"/>
                  </a:lnTo>
                  <a:lnTo>
                    <a:pt x="32505" y="16562"/>
                  </a:lnTo>
                  <a:lnTo>
                    <a:pt x="73680" y="12052"/>
                  </a:lnTo>
                  <a:lnTo>
                    <a:pt x="1157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498"/>
            <p:cNvSpPr/>
            <p:nvPr>
              <p:custDataLst>
                <p:tags r:id="rId115"/>
              </p:custDataLst>
            </p:nvPr>
          </p:nvSpPr>
          <p:spPr>
            <a:xfrm>
              <a:off x="1225550" y="3671576"/>
              <a:ext cx="196851" cy="281945"/>
            </a:xfrm>
            <a:custGeom>
              <a:avLst/>
              <a:gdLst/>
              <a:ahLst/>
              <a:cxnLst/>
              <a:rect l="0" t="0" r="0" b="0"/>
              <a:pathLst>
                <a:path w="196851" h="281945">
                  <a:moveTo>
                    <a:pt x="0" y="43174"/>
                  </a:moveTo>
                  <a:lnTo>
                    <a:pt x="0" y="43174"/>
                  </a:lnTo>
                  <a:lnTo>
                    <a:pt x="44516" y="43174"/>
                  </a:lnTo>
                  <a:lnTo>
                    <a:pt x="79983" y="41292"/>
                  </a:lnTo>
                  <a:lnTo>
                    <a:pt x="126101" y="34336"/>
                  </a:lnTo>
                  <a:lnTo>
                    <a:pt x="172910" y="16507"/>
                  </a:lnTo>
                  <a:lnTo>
                    <a:pt x="179154" y="11802"/>
                  </a:lnTo>
                  <a:lnTo>
                    <a:pt x="180820" y="9559"/>
                  </a:lnTo>
                  <a:lnTo>
                    <a:pt x="180519" y="7359"/>
                  </a:lnTo>
                  <a:lnTo>
                    <a:pt x="176421" y="3032"/>
                  </a:lnTo>
                  <a:lnTo>
                    <a:pt x="168015" y="638"/>
                  </a:lnTo>
                  <a:lnTo>
                    <a:pt x="162810" y="0"/>
                  </a:lnTo>
                  <a:lnTo>
                    <a:pt x="124039" y="9821"/>
                  </a:lnTo>
                  <a:lnTo>
                    <a:pt x="81259" y="29530"/>
                  </a:lnTo>
                  <a:lnTo>
                    <a:pt x="73223" y="34078"/>
                  </a:lnTo>
                  <a:lnTo>
                    <a:pt x="67865" y="40638"/>
                  </a:lnTo>
                  <a:lnTo>
                    <a:pt x="61912" y="57334"/>
                  </a:lnTo>
                  <a:lnTo>
                    <a:pt x="58561" y="79825"/>
                  </a:lnTo>
                  <a:lnTo>
                    <a:pt x="60913" y="86658"/>
                  </a:lnTo>
                  <a:lnTo>
                    <a:pt x="71052" y="99895"/>
                  </a:lnTo>
                  <a:lnTo>
                    <a:pt x="102804" y="119159"/>
                  </a:lnTo>
                  <a:lnTo>
                    <a:pt x="120679" y="128190"/>
                  </a:lnTo>
                  <a:lnTo>
                    <a:pt x="124903" y="131601"/>
                  </a:lnTo>
                  <a:lnTo>
                    <a:pt x="127013" y="135287"/>
                  </a:lnTo>
                  <a:lnTo>
                    <a:pt x="127714" y="139155"/>
                  </a:lnTo>
                  <a:lnTo>
                    <a:pt x="127476" y="143144"/>
                  </a:lnTo>
                  <a:lnTo>
                    <a:pt x="123449" y="151341"/>
                  </a:lnTo>
                  <a:lnTo>
                    <a:pt x="102623" y="174842"/>
                  </a:lnTo>
                  <a:lnTo>
                    <a:pt x="63077" y="206789"/>
                  </a:lnTo>
                  <a:lnTo>
                    <a:pt x="36292" y="241848"/>
                  </a:lnTo>
                  <a:lnTo>
                    <a:pt x="32122" y="255181"/>
                  </a:lnTo>
                  <a:lnTo>
                    <a:pt x="31998" y="260712"/>
                  </a:lnTo>
                  <a:lnTo>
                    <a:pt x="34032" y="265810"/>
                  </a:lnTo>
                  <a:lnTo>
                    <a:pt x="41937" y="275238"/>
                  </a:lnTo>
                  <a:lnTo>
                    <a:pt x="52505" y="280369"/>
                  </a:lnTo>
                  <a:lnTo>
                    <a:pt x="64963" y="281944"/>
                  </a:lnTo>
                  <a:lnTo>
                    <a:pt x="103483" y="275325"/>
                  </a:lnTo>
                  <a:lnTo>
                    <a:pt x="140963" y="266476"/>
                  </a:lnTo>
                  <a:lnTo>
                    <a:pt x="196850" y="246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499"/>
            <p:cNvSpPr/>
            <p:nvPr>
              <p:custDataLst>
                <p:tags r:id="rId116"/>
              </p:custDataLst>
            </p:nvPr>
          </p:nvSpPr>
          <p:spPr>
            <a:xfrm>
              <a:off x="1256221" y="3333750"/>
              <a:ext cx="2693480" cy="133250"/>
            </a:xfrm>
            <a:custGeom>
              <a:avLst/>
              <a:gdLst/>
              <a:ahLst/>
              <a:cxnLst/>
              <a:rect l="0" t="0" r="0" b="0"/>
              <a:pathLst>
                <a:path w="2693480" h="133250">
                  <a:moveTo>
                    <a:pt x="39179" y="120650"/>
                  </a:moveTo>
                  <a:lnTo>
                    <a:pt x="39179" y="120650"/>
                  </a:lnTo>
                  <a:lnTo>
                    <a:pt x="6699" y="121355"/>
                  </a:lnTo>
                  <a:lnTo>
                    <a:pt x="520" y="124021"/>
                  </a:lnTo>
                  <a:lnTo>
                    <a:pt x="0" y="125719"/>
                  </a:lnTo>
                  <a:lnTo>
                    <a:pt x="1066" y="127557"/>
                  </a:lnTo>
                  <a:lnTo>
                    <a:pt x="3187" y="129488"/>
                  </a:lnTo>
                  <a:lnTo>
                    <a:pt x="11188" y="131633"/>
                  </a:lnTo>
                  <a:lnTo>
                    <a:pt x="53797" y="133011"/>
                  </a:lnTo>
                  <a:lnTo>
                    <a:pt x="95016" y="133249"/>
                  </a:lnTo>
                  <a:lnTo>
                    <a:pt x="137411" y="129949"/>
                  </a:lnTo>
                  <a:lnTo>
                    <a:pt x="170327" y="126429"/>
                  </a:lnTo>
                  <a:lnTo>
                    <a:pt x="207533" y="122513"/>
                  </a:lnTo>
                  <a:lnTo>
                    <a:pt x="249940" y="118421"/>
                  </a:lnTo>
                  <a:lnTo>
                    <a:pt x="273525" y="115636"/>
                  </a:lnTo>
                  <a:lnTo>
                    <a:pt x="298421" y="112368"/>
                  </a:lnTo>
                  <a:lnTo>
                    <a:pt x="324190" y="108779"/>
                  </a:lnTo>
                  <a:lnTo>
                    <a:pt x="351953" y="105680"/>
                  </a:lnTo>
                  <a:lnTo>
                    <a:pt x="381045" y="102909"/>
                  </a:lnTo>
                  <a:lnTo>
                    <a:pt x="411023" y="100356"/>
                  </a:lnTo>
                  <a:lnTo>
                    <a:pt x="443003" y="97243"/>
                  </a:lnTo>
                  <a:lnTo>
                    <a:pt x="476317" y="93756"/>
                  </a:lnTo>
                  <a:lnTo>
                    <a:pt x="510521" y="90021"/>
                  </a:lnTo>
                  <a:lnTo>
                    <a:pt x="546729" y="86119"/>
                  </a:lnTo>
                  <a:lnTo>
                    <a:pt x="584274" y="82107"/>
                  </a:lnTo>
                  <a:lnTo>
                    <a:pt x="622709" y="78022"/>
                  </a:lnTo>
                  <a:lnTo>
                    <a:pt x="663149" y="73887"/>
                  </a:lnTo>
                  <a:lnTo>
                    <a:pt x="704925" y="69719"/>
                  </a:lnTo>
                  <a:lnTo>
                    <a:pt x="747593" y="65529"/>
                  </a:lnTo>
                  <a:lnTo>
                    <a:pt x="791561" y="62030"/>
                  </a:lnTo>
                  <a:lnTo>
                    <a:pt x="836394" y="58993"/>
                  </a:lnTo>
                  <a:lnTo>
                    <a:pt x="881806" y="56262"/>
                  </a:lnTo>
                  <a:lnTo>
                    <a:pt x="926897" y="53030"/>
                  </a:lnTo>
                  <a:lnTo>
                    <a:pt x="971774" y="49464"/>
                  </a:lnTo>
                  <a:lnTo>
                    <a:pt x="1016509" y="45676"/>
                  </a:lnTo>
                  <a:lnTo>
                    <a:pt x="1061149" y="43151"/>
                  </a:lnTo>
                  <a:lnTo>
                    <a:pt x="1105726" y="41467"/>
                  </a:lnTo>
                  <a:lnTo>
                    <a:pt x="1150260" y="40345"/>
                  </a:lnTo>
                  <a:lnTo>
                    <a:pt x="1194767" y="38891"/>
                  </a:lnTo>
                  <a:lnTo>
                    <a:pt x="1239254" y="37216"/>
                  </a:lnTo>
                  <a:lnTo>
                    <a:pt x="1283729" y="35394"/>
                  </a:lnTo>
                  <a:lnTo>
                    <a:pt x="1329607" y="33474"/>
                  </a:lnTo>
                  <a:lnTo>
                    <a:pt x="1376420" y="31488"/>
                  </a:lnTo>
                  <a:lnTo>
                    <a:pt x="1423856" y="29459"/>
                  </a:lnTo>
                  <a:lnTo>
                    <a:pt x="1469592" y="28106"/>
                  </a:lnTo>
                  <a:lnTo>
                    <a:pt x="1514193" y="27204"/>
                  </a:lnTo>
                  <a:lnTo>
                    <a:pt x="1558038" y="26603"/>
                  </a:lnTo>
                  <a:lnTo>
                    <a:pt x="1601380" y="26202"/>
                  </a:lnTo>
                  <a:lnTo>
                    <a:pt x="1644385" y="25934"/>
                  </a:lnTo>
                  <a:lnTo>
                    <a:pt x="1687166" y="25756"/>
                  </a:lnTo>
                  <a:lnTo>
                    <a:pt x="1729093" y="25637"/>
                  </a:lnTo>
                  <a:lnTo>
                    <a:pt x="1770449" y="25558"/>
                  </a:lnTo>
                  <a:lnTo>
                    <a:pt x="1811426" y="25505"/>
                  </a:lnTo>
                  <a:lnTo>
                    <a:pt x="1850738" y="25470"/>
                  </a:lnTo>
                  <a:lnTo>
                    <a:pt x="1888940" y="25447"/>
                  </a:lnTo>
                  <a:lnTo>
                    <a:pt x="1926403" y="25431"/>
                  </a:lnTo>
                  <a:lnTo>
                    <a:pt x="1963373" y="25421"/>
                  </a:lnTo>
                  <a:lnTo>
                    <a:pt x="2000014" y="25414"/>
                  </a:lnTo>
                  <a:lnTo>
                    <a:pt x="2036436" y="25409"/>
                  </a:lnTo>
                  <a:lnTo>
                    <a:pt x="2072711" y="25406"/>
                  </a:lnTo>
                  <a:lnTo>
                    <a:pt x="2108889" y="25404"/>
                  </a:lnTo>
                  <a:lnTo>
                    <a:pt x="2145002" y="25403"/>
                  </a:lnTo>
                  <a:lnTo>
                    <a:pt x="2179661" y="24696"/>
                  </a:lnTo>
                  <a:lnTo>
                    <a:pt x="2213351" y="23519"/>
                  </a:lnTo>
                  <a:lnTo>
                    <a:pt x="2246393" y="22030"/>
                  </a:lnTo>
                  <a:lnTo>
                    <a:pt x="2277594" y="21037"/>
                  </a:lnTo>
                  <a:lnTo>
                    <a:pt x="2307567" y="20374"/>
                  </a:lnTo>
                  <a:lnTo>
                    <a:pt x="2336721" y="19933"/>
                  </a:lnTo>
                  <a:lnTo>
                    <a:pt x="2365329" y="18933"/>
                  </a:lnTo>
                  <a:lnTo>
                    <a:pt x="2393574" y="17561"/>
                  </a:lnTo>
                  <a:lnTo>
                    <a:pt x="2421575" y="15941"/>
                  </a:lnTo>
                  <a:lnTo>
                    <a:pt x="2448004" y="14860"/>
                  </a:lnTo>
                  <a:lnTo>
                    <a:pt x="2473385" y="14140"/>
                  </a:lnTo>
                  <a:lnTo>
                    <a:pt x="2520165" y="12635"/>
                  </a:lnTo>
                  <a:lnTo>
                    <a:pt x="2559770" y="9613"/>
                  </a:lnTo>
                  <a:lnTo>
                    <a:pt x="2594307" y="7800"/>
                  </a:lnTo>
                  <a:lnTo>
                    <a:pt x="2637754" y="6780"/>
                  </a:lnTo>
                  <a:lnTo>
                    <a:pt x="26934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500"/>
            <p:cNvSpPr/>
            <p:nvPr>
              <p:custDataLst>
                <p:tags r:id="rId117"/>
              </p:custDataLst>
            </p:nvPr>
          </p:nvSpPr>
          <p:spPr>
            <a:xfrm>
              <a:off x="1273269" y="3981450"/>
              <a:ext cx="276132" cy="30345"/>
            </a:xfrm>
            <a:custGeom>
              <a:avLst/>
              <a:gdLst/>
              <a:ahLst/>
              <a:cxnLst/>
              <a:rect l="0" t="0" r="0" b="0"/>
              <a:pathLst>
                <a:path w="276132" h="30345">
                  <a:moveTo>
                    <a:pt x="41181" y="12700"/>
                  </a:moveTo>
                  <a:lnTo>
                    <a:pt x="41181" y="12700"/>
                  </a:lnTo>
                  <a:lnTo>
                    <a:pt x="1635" y="27005"/>
                  </a:lnTo>
                  <a:lnTo>
                    <a:pt x="0" y="28587"/>
                  </a:lnTo>
                  <a:lnTo>
                    <a:pt x="1027" y="29641"/>
                  </a:lnTo>
                  <a:lnTo>
                    <a:pt x="3828" y="30344"/>
                  </a:lnTo>
                  <a:lnTo>
                    <a:pt x="48875" y="22776"/>
                  </a:lnTo>
                  <a:lnTo>
                    <a:pt x="96142" y="13804"/>
                  </a:lnTo>
                  <a:lnTo>
                    <a:pt x="142838" y="6677"/>
                  </a:lnTo>
                  <a:lnTo>
                    <a:pt x="184661" y="1978"/>
                  </a:lnTo>
                  <a:lnTo>
                    <a:pt x="229038" y="586"/>
                  </a:lnTo>
                  <a:lnTo>
                    <a:pt x="276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501"/>
            <p:cNvSpPr/>
            <p:nvPr>
              <p:custDataLst>
                <p:tags r:id="rId118"/>
              </p:custDataLst>
            </p:nvPr>
          </p:nvSpPr>
          <p:spPr>
            <a:xfrm>
              <a:off x="1429089" y="3795552"/>
              <a:ext cx="234612" cy="112147"/>
            </a:xfrm>
            <a:custGeom>
              <a:avLst/>
              <a:gdLst/>
              <a:ahLst/>
              <a:cxnLst/>
              <a:rect l="0" t="0" r="0" b="0"/>
              <a:pathLst>
                <a:path w="234612" h="112147">
                  <a:moveTo>
                    <a:pt x="12361" y="65248"/>
                  </a:moveTo>
                  <a:lnTo>
                    <a:pt x="12361" y="65248"/>
                  </a:lnTo>
                  <a:lnTo>
                    <a:pt x="7291" y="59473"/>
                  </a:lnTo>
                  <a:lnTo>
                    <a:pt x="3523" y="53039"/>
                  </a:lnTo>
                  <a:lnTo>
                    <a:pt x="169" y="30139"/>
                  </a:lnTo>
                  <a:lnTo>
                    <a:pt x="0" y="27025"/>
                  </a:lnTo>
                  <a:lnTo>
                    <a:pt x="1693" y="21684"/>
                  </a:lnTo>
                  <a:lnTo>
                    <a:pt x="3132" y="19272"/>
                  </a:lnTo>
                  <a:lnTo>
                    <a:pt x="12257" y="16592"/>
                  </a:lnTo>
                  <a:lnTo>
                    <a:pt x="18642" y="15878"/>
                  </a:lnTo>
                  <a:lnTo>
                    <a:pt x="31380" y="18847"/>
                  </a:lnTo>
                  <a:lnTo>
                    <a:pt x="43392" y="25575"/>
                  </a:lnTo>
                  <a:lnTo>
                    <a:pt x="53434" y="35621"/>
                  </a:lnTo>
                  <a:lnTo>
                    <a:pt x="63650" y="59919"/>
                  </a:lnTo>
                  <a:lnTo>
                    <a:pt x="65025" y="75580"/>
                  </a:lnTo>
                  <a:lnTo>
                    <a:pt x="62578" y="89595"/>
                  </a:lnTo>
                  <a:lnTo>
                    <a:pt x="53973" y="107269"/>
                  </a:lnTo>
                  <a:lnTo>
                    <a:pt x="48964" y="112146"/>
                  </a:lnTo>
                  <a:lnTo>
                    <a:pt x="46641" y="112036"/>
                  </a:lnTo>
                  <a:lnTo>
                    <a:pt x="44387" y="110551"/>
                  </a:lnTo>
                  <a:lnTo>
                    <a:pt x="42178" y="108150"/>
                  </a:lnTo>
                  <a:lnTo>
                    <a:pt x="41606" y="97956"/>
                  </a:lnTo>
                  <a:lnTo>
                    <a:pt x="42441" y="91287"/>
                  </a:lnTo>
                  <a:lnTo>
                    <a:pt x="49013" y="78232"/>
                  </a:lnTo>
                  <a:lnTo>
                    <a:pt x="84523" y="37992"/>
                  </a:lnTo>
                  <a:lnTo>
                    <a:pt x="123936" y="1520"/>
                  </a:lnTo>
                  <a:lnTo>
                    <a:pt x="126961" y="185"/>
                  </a:lnTo>
                  <a:lnTo>
                    <a:pt x="128978" y="0"/>
                  </a:lnTo>
                  <a:lnTo>
                    <a:pt x="130322" y="583"/>
                  </a:lnTo>
                  <a:lnTo>
                    <a:pt x="129102" y="2382"/>
                  </a:lnTo>
                  <a:lnTo>
                    <a:pt x="122101" y="8145"/>
                  </a:lnTo>
                  <a:lnTo>
                    <a:pt x="115698" y="21054"/>
                  </a:lnTo>
                  <a:lnTo>
                    <a:pt x="109208" y="51344"/>
                  </a:lnTo>
                  <a:lnTo>
                    <a:pt x="111498" y="58095"/>
                  </a:lnTo>
                  <a:lnTo>
                    <a:pt x="121568" y="71241"/>
                  </a:lnTo>
                  <a:lnTo>
                    <a:pt x="137333" y="80377"/>
                  </a:lnTo>
                  <a:lnTo>
                    <a:pt x="179569" y="91990"/>
                  </a:lnTo>
                  <a:lnTo>
                    <a:pt x="234611" y="90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SMARTInkShape-4502"/>
          <p:cNvSpPr/>
          <p:nvPr>
            <p:custDataLst>
              <p:tags r:id="rId4"/>
            </p:custDataLst>
          </p:nvPr>
        </p:nvSpPr>
        <p:spPr>
          <a:xfrm>
            <a:off x="4266419" y="3594184"/>
            <a:ext cx="496082" cy="418448"/>
          </a:xfrm>
          <a:custGeom>
            <a:avLst/>
            <a:gdLst/>
            <a:ahLst/>
            <a:cxnLst/>
            <a:rect l="0" t="0" r="0" b="0"/>
            <a:pathLst>
              <a:path w="496082" h="418448">
                <a:moveTo>
                  <a:pt x="350031" y="12616"/>
                </a:moveTo>
                <a:lnTo>
                  <a:pt x="350031" y="12616"/>
                </a:lnTo>
                <a:lnTo>
                  <a:pt x="353402" y="12616"/>
                </a:lnTo>
                <a:lnTo>
                  <a:pt x="356938" y="10734"/>
                </a:lnTo>
                <a:lnTo>
                  <a:pt x="360863" y="8252"/>
                </a:lnTo>
                <a:lnTo>
                  <a:pt x="367038" y="6149"/>
                </a:lnTo>
                <a:lnTo>
                  <a:pt x="375322" y="0"/>
                </a:lnTo>
                <a:lnTo>
                  <a:pt x="365270" y="5708"/>
                </a:lnTo>
                <a:lnTo>
                  <a:pt x="324680" y="33762"/>
                </a:lnTo>
                <a:lnTo>
                  <a:pt x="278937" y="54109"/>
                </a:lnTo>
                <a:lnTo>
                  <a:pt x="231958" y="75375"/>
                </a:lnTo>
                <a:lnTo>
                  <a:pt x="184347" y="97019"/>
                </a:lnTo>
                <a:lnTo>
                  <a:pt x="138313" y="115226"/>
                </a:lnTo>
                <a:lnTo>
                  <a:pt x="97719" y="131349"/>
                </a:lnTo>
                <a:lnTo>
                  <a:pt x="64496" y="147728"/>
                </a:lnTo>
                <a:lnTo>
                  <a:pt x="63013" y="150669"/>
                </a:lnTo>
                <a:lnTo>
                  <a:pt x="62730" y="154040"/>
                </a:lnTo>
                <a:lnTo>
                  <a:pt x="63247" y="157699"/>
                </a:lnTo>
                <a:lnTo>
                  <a:pt x="65708" y="160138"/>
                </a:lnTo>
                <a:lnTo>
                  <a:pt x="97447" y="167745"/>
                </a:lnTo>
                <a:lnTo>
                  <a:pt x="136824" y="170293"/>
                </a:lnTo>
                <a:lnTo>
                  <a:pt x="177497" y="171048"/>
                </a:lnTo>
                <a:lnTo>
                  <a:pt x="219953" y="173206"/>
                </a:lnTo>
                <a:lnTo>
                  <a:pt x="256289" y="180196"/>
                </a:lnTo>
                <a:lnTo>
                  <a:pt x="261431" y="182897"/>
                </a:lnTo>
                <a:lnTo>
                  <a:pt x="264153" y="186109"/>
                </a:lnTo>
                <a:lnTo>
                  <a:pt x="265263" y="189661"/>
                </a:lnTo>
                <a:lnTo>
                  <a:pt x="258969" y="201134"/>
                </a:lnTo>
                <a:lnTo>
                  <a:pt x="245353" y="214935"/>
                </a:lnTo>
                <a:lnTo>
                  <a:pt x="200237" y="242924"/>
                </a:lnTo>
                <a:lnTo>
                  <a:pt x="162184" y="263358"/>
                </a:lnTo>
                <a:lnTo>
                  <a:pt x="122923" y="282114"/>
                </a:lnTo>
                <a:lnTo>
                  <a:pt x="75943" y="306993"/>
                </a:lnTo>
                <a:lnTo>
                  <a:pt x="32483" y="335635"/>
                </a:lnTo>
                <a:lnTo>
                  <a:pt x="13224" y="351854"/>
                </a:lnTo>
                <a:lnTo>
                  <a:pt x="2784" y="370352"/>
                </a:lnTo>
                <a:lnTo>
                  <a:pt x="0" y="380223"/>
                </a:lnTo>
                <a:lnTo>
                  <a:pt x="260" y="388215"/>
                </a:lnTo>
                <a:lnTo>
                  <a:pt x="2550" y="394954"/>
                </a:lnTo>
                <a:lnTo>
                  <a:pt x="6194" y="400858"/>
                </a:lnTo>
                <a:lnTo>
                  <a:pt x="27176" y="409300"/>
                </a:lnTo>
                <a:lnTo>
                  <a:pt x="58373" y="414698"/>
                </a:lnTo>
                <a:lnTo>
                  <a:pt x="95757" y="417097"/>
                </a:lnTo>
                <a:lnTo>
                  <a:pt x="142986" y="418447"/>
                </a:lnTo>
                <a:lnTo>
                  <a:pt x="183792" y="415476"/>
                </a:lnTo>
                <a:lnTo>
                  <a:pt x="222693" y="410127"/>
                </a:lnTo>
                <a:lnTo>
                  <a:pt x="264402" y="407445"/>
                </a:lnTo>
                <a:lnTo>
                  <a:pt x="304669" y="403279"/>
                </a:lnTo>
                <a:lnTo>
                  <a:pt x="343410" y="397577"/>
                </a:lnTo>
                <a:lnTo>
                  <a:pt x="374605" y="395376"/>
                </a:lnTo>
                <a:lnTo>
                  <a:pt x="408225" y="393692"/>
                </a:lnTo>
                <a:lnTo>
                  <a:pt x="451391" y="389483"/>
                </a:lnTo>
                <a:lnTo>
                  <a:pt x="496081" y="3809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851"/>
          <p:cNvGrpSpPr/>
          <p:nvPr/>
        </p:nvGrpSpPr>
        <p:grpSpPr>
          <a:xfrm>
            <a:off x="4318000" y="4184650"/>
            <a:ext cx="387351" cy="279378"/>
            <a:chOff x="4318000" y="4184650"/>
            <a:chExt cx="387351" cy="279378"/>
          </a:xfrm>
        </p:grpSpPr>
        <p:sp>
          <p:nvSpPr>
            <p:cNvPr id="92" name="SMARTInkShape-4503"/>
            <p:cNvSpPr/>
            <p:nvPr>
              <p:custDataLst>
                <p:tags r:id="rId100"/>
              </p:custDataLst>
            </p:nvPr>
          </p:nvSpPr>
          <p:spPr>
            <a:xfrm>
              <a:off x="4478515" y="4305300"/>
              <a:ext cx="61736" cy="28471"/>
            </a:xfrm>
            <a:custGeom>
              <a:avLst/>
              <a:gdLst/>
              <a:ahLst/>
              <a:cxnLst/>
              <a:rect l="0" t="0" r="0" b="0"/>
              <a:pathLst>
                <a:path w="61736" h="28471">
                  <a:moveTo>
                    <a:pt x="10935" y="19050"/>
                  </a:moveTo>
                  <a:lnTo>
                    <a:pt x="10935" y="19050"/>
                  </a:lnTo>
                  <a:lnTo>
                    <a:pt x="4193" y="22421"/>
                  </a:lnTo>
                  <a:lnTo>
                    <a:pt x="2207" y="24119"/>
                  </a:lnTo>
                  <a:lnTo>
                    <a:pt x="0" y="27888"/>
                  </a:lnTo>
                  <a:lnTo>
                    <a:pt x="823" y="28470"/>
                  </a:lnTo>
                  <a:lnTo>
                    <a:pt x="5500" y="27235"/>
                  </a:lnTo>
                  <a:lnTo>
                    <a:pt x="61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504"/>
            <p:cNvSpPr/>
            <p:nvPr>
              <p:custDataLst>
                <p:tags r:id="rId101"/>
              </p:custDataLst>
            </p:nvPr>
          </p:nvSpPr>
          <p:spPr>
            <a:xfrm>
              <a:off x="4471283" y="4235450"/>
              <a:ext cx="68968" cy="12701"/>
            </a:xfrm>
            <a:custGeom>
              <a:avLst/>
              <a:gdLst/>
              <a:ahLst/>
              <a:cxnLst/>
              <a:rect l="0" t="0" r="0" b="0"/>
              <a:pathLst>
                <a:path w="68968" h="127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1"/>
                  </a:lnTo>
                  <a:lnTo>
                    <a:pt x="40812" y="8221"/>
                  </a:lnTo>
                  <a:lnTo>
                    <a:pt x="689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505"/>
            <p:cNvSpPr/>
            <p:nvPr>
              <p:custDataLst>
                <p:tags r:id="rId102"/>
              </p:custDataLst>
            </p:nvPr>
          </p:nvSpPr>
          <p:spPr>
            <a:xfrm>
              <a:off x="4344544" y="4184650"/>
              <a:ext cx="11557" cy="12701"/>
            </a:xfrm>
            <a:custGeom>
              <a:avLst/>
              <a:gdLst/>
              <a:ahLst/>
              <a:cxnLst/>
              <a:rect l="0" t="0" r="0" b="0"/>
              <a:pathLst>
                <a:path w="11557" h="12701">
                  <a:moveTo>
                    <a:pt x="11556" y="12700"/>
                  </a:moveTo>
                  <a:lnTo>
                    <a:pt x="11556" y="12700"/>
                  </a:lnTo>
                  <a:lnTo>
                    <a:pt x="11556" y="9329"/>
                  </a:lnTo>
                  <a:lnTo>
                    <a:pt x="9674" y="5793"/>
                  </a:lnTo>
                  <a:lnTo>
                    <a:pt x="8185" y="3862"/>
                  </a:lnTo>
                  <a:lnTo>
                    <a:pt x="4648" y="1717"/>
                  </a:lnTo>
                  <a:lnTo>
                    <a:pt x="0" y="339"/>
                  </a:lnTo>
                  <a:lnTo>
                    <a:pt x="324" y="226"/>
                  </a:lnTo>
                  <a:lnTo>
                    <a:pt x="5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506"/>
            <p:cNvSpPr/>
            <p:nvPr>
              <p:custDataLst>
                <p:tags r:id="rId103"/>
              </p:custDataLst>
            </p:nvPr>
          </p:nvSpPr>
          <p:spPr>
            <a:xfrm>
              <a:off x="4318000" y="4254500"/>
              <a:ext cx="63131" cy="209528"/>
            </a:xfrm>
            <a:custGeom>
              <a:avLst/>
              <a:gdLst/>
              <a:ahLst/>
              <a:cxnLst/>
              <a:rect l="0" t="0" r="0" b="0"/>
              <a:pathLst>
                <a:path w="63131" h="209528">
                  <a:moveTo>
                    <a:pt x="31750" y="0"/>
                  </a:moveTo>
                  <a:lnTo>
                    <a:pt x="31750" y="0"/>
                  </a:lnTo>
                  <a:lnTo>
                    <a:pt x="35121" y="3371"/>
                  </a:lnTo>
                  <a:lnTo>
                    <a:pt x="36776" y="8789"/>
                  </a:lnTo>
                  <a:lnTo>
                    <a:pt x="48174" y="56212"/>
                  </a:lnTo>
                  <a:lnTo>
                    <a:pt x="54044" y="94777"/>
                  </a:lnTo>
                  <a:lnTo>
                    <a:pt x="61632" y="139214"/>
                  </a:lnTo>
                  <a:lnTo>
                    <a:pt x="63130" y="178828"/>
                  </a:lnTo>
                  <a:lnTo>
                    <a:pt x="62685" y="200212"/>
                  </a:lnTo>
                  <a:lnTo>
                    <a:pt x="60080" y="208457"/>
                  </a:lnTo>
                  <a:lnTo>
                    <a:pt x="56987" y="209527"/>
                  </a:lnTo>
                  <a:lnTo>
                    <a:pt x="47905" y="206952"/>
                  </a:lnTo>
                  <a:lnTo>
                    <a:pt x="30892" y="197570"/>
                  </a:lnTo>
                  <a:lnTo>
                    <a:pt x="22432" y="18611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507"/>
            <p:cNvSpPr/>
            <p:nvPr>
              <p:custDataLst>
                <p:tags r:id="rId104"/>
              </p:custDataLst>
            </p:nvPr>
          </p:nvSpPr>
          <p:spPr>
            <a:xfrm>
              <a:off x="4695298" y="4203700"/>
              <a:ext cx="10053" cy="120651"/>
            </a:xfrm>
            <a:custGeom>
              <a:avLst/>
              <a:gdLst/>
              <a:ahLst/>
              <a:cxnLst/>
              <a:rect l="0" t="0" r="0" b="0"/>
              <a:pathLst>
                <a:path w="10053" h="120651">
                  <a:moveTo>
                    <a:pt x="10052" y="0"/>
                  </a:moveTo>
                  <a:lnTo>
                    <a:pt x="10052" y="0"/>
                  </a:lnTo>
                  <a:lnTo>
                    <a:pt x="10052" y="3371"/>
                  </a:lnTo>
                  <a:lnTo>
                    <a:pt x="6289" y="6907"/>
                  </a:lnTo>
                  <a:lnTo>
                    <a:pt x="3310" y="8838"/>
                  </a:lnTo>
                  <a:lnTo>
                    <a:pt x="0" y="20391"/>
                  </a:lnTo>
                  <a:lnTo>
                    <a:pt x="18" y="42966"/>
                  </a:lnTo>
                  <a:lnTo>
                    <a:pt x="3922" y="89096"/>
                  </a:lnTo>
                  <a:lnTo>
                    <a:pt x="1005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4508"/>
          <p:cNvSpPr/>
          <p:nvPr>
            <p:custDataLst>
              <p:tags r:id="rId5"/>
            </p:custDataLst>
          </p:nvPr>
        </p:nvSpPr>
        <p:spPr>
          <a:xfrm>
            <a:off x="4339840" y="3422911"/>
            <a:ext cx="180763" cy="93286"/>
          </a:xfrm>
          <a:custGeom>
            <a:avLst/>
            <a:gdLst/>
            <a:ahLst/>
            <a:cxnLst/>
            <a:rect l="0" t="0" r="0" b="0"/>
            <a:pathLst>
              <a:path w="180763" h="93286">
                <a:moveTo>
                  <a:pt x="79760" y="6089"/>
                </a:moveTo>
                <a:lnTo>
                  <a:pt x="79760" y="6089"/>
                </a:lnTo>
                <a:lnTo>
                  <a:pt x="83131" y="6089"/>
                </a:lnTo>
                <a:lnTo>
                  <a:pt x="84124" y="5383"/>
                </a:lnTo>
                <a:lnTo>
                  <a:pt x="84786" y="4207"/>
                </a:lnTo>
                <a:lnTo>
                  <a:pt x="86032" y="0"/>
                </a:lnTo>
                <a:lnTo>
                  <a:pt x="63326" y="40930"/>
                </a:lnTo>
                <a:lnTo>
                  <a:pt x="42804" y="64973"/>
                </a:lnTo>
                <a:lnTo>
                  <a:pt x="27417" y="74571"/>
                </a:lnTo>
                <a:lnTo>
                  <a:pt x="21581" y="77144"/>
                </a:lnTo>
                <a:lnTo>
                  <a:pt x="11335" y="78121"/>
                </a:lnTo>
                <a:lnTo>
                  <a:pt x="3487" y="76203"/>
                </a:lnTo>
                <a:lnTo>
                  <a:pt x="1395" y="74704"/>
                </a:lnTo>
                <a:lnTo>
                  <a:pt x="0" y="72999"/>
                </a:lnTo>
                <a:lnTo>
                  <a:pt x="331" y="65460"/>
                </a:lnTo>
                <a:lnTo>
                  <a:pt x="6293" y="46745"/>
                </a:lnTo>
                <a:lnTo>
                  <a:pt x="17710" y="38034"/>
                </a:lnTo>
                <a:lnTo>
                  <a:pt x="33132" y="30870"/>
                </a:lnTo>
                <a:lnTo>
                  <a:pt x="66773" y="25894"/>
                </a:lnTo>
                <a:lnTo>
                  <a:pt x="81514" y="31119"/>
                </a:lnTo>
                <a:lnTo>
                  <a:pt x="112891" y="53312"/>
                </a:lnTo>
                <a:lnTo>
                  <a:pt x="150155" y="89237"/>
                </a:lnTo>
                <a:lnTo>
                  <a:pt x="157142" y="92433"/>
                </a:lnTo>
                <a:lnTo>
                  <a:pt x="160982" y="93285"/>
                </a:lnTo>
                <a:lnTo>
                  <a:pt x="164247" y="92442"/>
                </a:lnTo>
                <a:lnTo>
                  <a:pt x="169756" y="87742"/>
                </a:lnTo>
                <a:lnTo>
                  <a:pt x="176824" y="73791"/>
                </a:lnTo>
                <a:lnTo>
                  <a:pt x="180762" y="43906"/>
                </a:lnTo>
                <a:lnTo>
                  <a:pt x="179302" y="25055"/>
                </a:lnTo>
                <a:lnTo>
                  <a:pt x="177871" y="18733"/>
                </a:lnTo>
                <a:lnTo>
                  <a:pt x="174095" y="13813"/>
                </a:lnTo>
                <a:lnTo>
                  <a:pt x="162374" y="6465"/>
                </a:lnTo>
                <a:lnTo>
                  <a:pt x="151520" y="4609"/>
                </a:lnTo>
                <a:lnTo>
                  <a:pt x="131831" y="9413"/>
                </a:lnTo>
                <a:lnTo>
                  <a:pt x="95580" y="22624"/>
                </a:lnTo>
                <a:lnTo>
                  <a:pt x="86110" y="314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SMARTInkShape-Group853"/>
          <p:cNvGrpSpPr/>
          <p:nvPr/>
        </p:nvGrpSpPr>
        <p:grpSpPr>
          <a:xfrm>
            <a:off x="5024772" y="3378181"/>
            <a:ext cx="956927" cy="641206"/>
            <a:chOff x="5024772" y="3378181"/>
            <a:chExt cx="956927" cy="641206"/>
          </a:xfrm>
        </p:grpSpPr>
        <p:sp>
          <p:nvSpPr>
            <p:cNvPr id="99" name="SMARTInkShape-4509"/>
            <p:cNvSpPr/>
            <p:nvPr>
              <p:custDataLst>
                <p:tags r:id="rId95"/>
              </p:custDataLst>
            </p:nvPr>
          </p:nvSpPr>
          <p:spPr>
            <a:xfrm>
              <a:off x="5024772" y="3537855"/>
              <a:ext cx="201279" cy="327157"/>
            </a:xfrm>
            <a:custGeom>
              <a:avLst/>
              <a:gdLst/>
              <a:ahLst/>
              <a:cxnLst/>
              <a:rect l="0" t="0" r="0" b="0"/>
              <a:pathLst>
                <a:path w="201279" h="327157">
                  <a:moveTo>
                    <a:pt x="201278" y="11795"/>
                  </a:moveTo>
                  <a:lnTo>
                    <a:pt x="201278" y="11795"/>
                  </a:lnTo>
                  <a:lnTo>
                    <a:pt x="197907" y="8424"/>
                  </a:lnTo>
                  <a:lnTo>
                    <a:pt x="194370" y="6769"/>
                  </a:lnTo>
                  <a:lnTo>
                    <a:pt x="152704" y="0"/>
                  </a:lnTo>
                  <a:lnTo>
                    <a:pt x="132088" y="2734"/>
                  </a:lnTo>
                  <a:lnTo>
                    <a:pt x="89713" y="18903"/>
                  </a:lnTo>
                  <a:lnTo>
                    <a:pt x="82451" y="22883"/>
                  </a:lnTo>
                  <a:lnTo>
                    <a:pt x="62118" y="45341"/>
                  </a:lnTo>
                  <a:lnTo>
                    <a:pt x="38688" y="89215"/>
                  </a:lnTo>
                  <a:lnTo>
                    <a:pt x="21561" y="126386"/>
                  </a:lnTo>
                  <a:lnTo>
                    <a:pt x="8966" y="170635"/>
                  </a:lnTo>
                  <a:lnTo>
                    <a:pt x="0" y="216122"/>
                  </a:lnTo>
                  <a:lnTo>
                    <a:pt x="1829" y="257551"/>
                  </a:lnTo>
                  <a:lnTo>
                    <a:pt x="7029" y="285773"/>
                  </a:lnTo>
                  <a:lnTo>
                    <a:pt x="19780" y="308638"/>
                  </a:lnTo>
                  <a:lnTo>
                    <a:pt x="32888" y="318468"/>
                  </a:lnTo>
                  <a:lnTo>
                    <a:pt x="48121" y="324483"/>
                  </a:lnTo>
                  <a:lnTo>
                    <a:pt x="64299" y="327156"/>
                  </a:lnTo>
                  <a:lnTo>
                    <a:pt x="106409" y="319439"/>
                  </a:lnTo>
                  <a:lnTo>
                    <a:pt x="163178" y="297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510"/>
            <p:cNvSpPr/>
            <p:nvPr>
              <p:custDataLst>
                <p:tags r:id="rId96"/>
              </p:custDataLst>
            </p:nvPr>
          </p:nvSpPr>
          <p:spPr>
            <a:xfrm>
              <a:off x="5038609" y="3721100"/>
              <a:ext cx="174742" cy="82551"/>
            </a:xfrm>
            <a:custGeom>
              <a:avLst/>
              <a:gdLst/>
              <a:ahLst/>
              <a:cxnLst/>
              <a:rect l="0" t="0" r="0" b="0"/>
              <a:pathLst>
                <a:path w="174742" h="82551">
                  <a:moveTo>
                    <a:pt x="22341" y="82550"/>
                  </a:moveTo>
                  <a:lnTo>
                    <a:pt x="22341" y="82550"/>
                  </a:lnTo>
                  <a:lnTo>
                    <a:pt x="472" y="82550"/>
                  </a:lnTo>
                  <a:lnTo>
                    <a:pt x="0" y="81139"/>
                  </a:lnTo>
                  <a:lnTo>
                    <a:pt x="1358" y="75808"/>
                  </a:lnTo>
                  <a:lnTo>
                    <a:pt x="42600" y="56819"/>
                  </a:lnTo>
                  <a:lnTo>
                    <a:pt x="83963" y="40151"/>
                  </a:lnTo>
                  <a:lnTo>
                    <a:pt x="122287" y="24126"/>
                  </a:lnTo>
                  <a:lnTo>
                    <a:pt x="1747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511"/>
            <p:cNvSpPr/>
            <p:nvPr>
              <p:custDataLst>
                <p:tags r:id="rId97"/>
              </p:custDataLst>
            </p:nvPr>
          </p:nvSpPr>
          <p:spPr>
            <a:xfrm>
              <a:off x="5359485" y="3500201"/>
              <a:ext cx="184066" cy="371263"/>
            </a:xfrm>
            <a:custGeom>
              <a:avLst/>
              <a:gdLst/>
              <a:ahLst/>
              <a:cxnLst/>
              <a:rect l="0" t="0" r="0" b="0"/>
              <a:pathLst>
                <a:path w="184066" h="371263">
                  <a:moveTo>
                    <a:pt x="165015" y="43099"/>
                  </a:moveTo>
                  <a:lnTo>
                    <a:pt x="165015" y="43099"/>
                  </a:lnTo>
                  <a:lnTo>
                    <a:pt x="165015" y="39728"/>
                  </a:lnTo>
                  <a:lnTo>
                    <a:pt x="168673" y="27198"/>
                  </a:lnTo>
                  <a:lnTo>
                    <a:pt x="167111" y="19334"/>
                  </a:lnTo>
                  <a:lnTo>
                    <a:pt x="162265" y="10344"/>
                  </a:lnTo>
                  <a:lnTo>
                    <a:pt x="149618" y="3212"/>
                  </a:lnTo>
                  <a:lnTo>
                    <a:pt x="125724" y="0"/>
                  </a:lnTo>
                  <a:lnTo>
                    <a:pt x="110158" y="3013"/>
                  </a:lnTo>
                  <a:lnTo>
                    <a:pt x="85731" y="16405"/>
                  </a:lnTo>
                  <a:lnTo>
                    <a:pt x="55985" y="42843"/>
                  </a:lnTo>
                  <a:lnTo>
                    <a:pt x="31079" y="88740"/>
                  </a:lnTo>
                  <a:lnTo>
                    <a:pt x="21383" y="128393"/>
                  </a:lnTo>
                  <a:lnTo>
                    <a:pt x="14557" y="169465"/>
                  </a:lnTo>
                  <a:lnTo>
                    <a:pt x="8506" y="214858"/>
                  </a:lnTo>
                  <a:lnTo>
                    <a:pt x="3189" y="261967"/>
                  </a:lnTo>
                  <a:lnTo>
                    <a:pt x="561" y="306021"/>
                  </a:lnTo>
                  <a:lnTo>
                    <a:pt x="43" y="347231"/>
                  </a:lnTo>
                  <a:lnTo>
                    <a:pt x="0" y="353804"/>
                  </a:lnTo>
                  <a:lnTo>
                    <a:pt x="2089" y="358891"/>
                  </a:lnTo>
                  <a:lnTo>
                    <a:pt x="10053" y="366425"/>
                  </a:lnTo>
                  <a:lnTo>
                    <a:pt x="20649" y="370244"/>
                  </a:lnTo>
                  <a:lnTo>
                    <a:pt x="26437" y="371262"/>
                  </a:lnTo>
                  <a:lnTo>
                    <a:pt x="61552" y="365953"/>
                  </a:lnTo>
                  <a:lnTo>
                    <a:pt x="100963" y="362185"/>
                  </a:lnTo>
                  <a:lnTo>
                    <a:pt x="139114" y="355137"/>
                  </a:lnTo>
                  <a:lnTo>
                    <a:pt x="184065" y="341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512"/>
            <p:cNvSpPr/>
            <p:nvPr>
              <p:custDataLst>
                <p:tags r:id="rId98"/>
              </p:custDataLst>
            </p:nvPr>
          </p:nvSpPr>
          <p:spPr>
            <a:xfrm>
              <a:off x="5724913" y="3525394"/>
              <a:ext cx="85338" cy="203401"/>
            </a:xfrm>
            <a:custGeom>
              <a:avLst/>
              <a:gdLst/>
              <a:ahLst/>
              <a:cxnLst/>
              <a:rect l="0" t="0" r="0" b="0"/>
              <a:pathLst>
                <a:path w="85338" h="203401">
                  <a:moveTo>
                    <a:pt x="85337" y="11556"/>
                  </a:moveTo>
                  <a:lnTo>
                    <a:pt x="85337" y="11556"/>
                  </a:lnTo>
                  <a:lnTo>
                    <a:pt x="85337" y="8185"/>
                  </a:lnTo>
                  <a:lnTo>
                    <a:pt x="81574" y="4649"/>
                  </a:lnTo>
                  <a:lnTo>
                    <a:pt x="78595" y="2718"/>
                  </a:lnTo>
                  <a:lnTo>
                    <a:pt x="64289" y="0"/>
                  </a:lnTo>
                  <a:lnTo>
                    <a:pt x="43274" y="5937"/>
                  </a:lnTo>
                  <a:lnTo>
                    <a:pt x="31129" y="14703"/>
                  </a:lnTo>
                  <a:lnTo>
                    <a:pt x="8464" y="44320"/>
                  </a:lnTo>
                  <a:lnTo>
                    <a:pt x="0" y="73867"/>
                  </a:lnTo>
                  <a:lnTo>
                    <a:pt x="1784" y="88874"/>
                  </a:lnTo>
                  <a:lnTo>
                    <a:pt x="4235" y="94851"/>
                  </a:lnTo>
                  <a:lnTo>
                    <a:pt x="21169" y="113377"/>
                  </a:lnTo>
                  <a:lnTo>
                    <a:pt x="65346" y="142437"/>
                  </a:lnTo>
                  <a:lnTo>
                    <a:pt x="74805" y="152980"/>
                  </a:lnTo>
                  <a:lnTo>
                    <a:pt x="80657" y="164017"/>
                  </a:lnTo>
                  <a:lnTo>
                    <a:pt x="83256" y="173626"/>
                  </a:lnTo>
                  <a:lnTo>
                    <a:pt x="81833" y="178869"/>
                  </a:lnTo>
                  <a:lnTo>
                    <a:pt x="74607" y="190340"/>
                  </a:lnTo>
                  <a:lnTo>
                    <a:pt x="60578" y="198730"/>
                  </a:lnTo>
                  <a:lnTo>
                    <a:pt x="44699" y="203400"/>
                  </a:lnTo>
                  <a:lnTo>
                    <a:pt x="32939" y="203124"/>
                  </a:lnTo>
                  <a:lnTo>
                    <a:pt x="18384" y="199002"/>
                  </a:lnTo>
                  <a:lnTo>
                    <a:pt x="16008" y="196492"/>
                  </a:lnTo>
                  <a:lnTo>
                    <a:pt x="21837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513"/>
            <p:cNvSpPr/>
            <p:nvPr>
              <p:custDataLst>
                <p:tags r:id="rId99"/>
              </p:custDataLst>
            </p:nvPr>
          </p:nvSpPr>
          <p:spPr>
            <a:xfrm>
              <a:off x="5956391" y="3378181"/>
              <a:ext cx="25308" cy="641206"/>
            </a:xfrm>
            <a:custGeom>
              <a:avLst/>
              <a:gdLst/>
              <a:ahLst/>
              <a:cxnLst/>
              <a:rect l="0" t="0" r="0" b="0"/>
              <a:pathLst>
                <a:path w="25308" h="641206">
                  <a:moveTo>
                    <a:pt x="6259" y="44469"/>
                  </a:moveTo>
                  <a:lnTo>
                    <a:pt x="6259" y="44469"/>
                  </a:lnTo>
                  <a:lnTo>
                    <a:pt x="9630" y="20050"/>
                  </a:lnTo>
                  <a:lnTo>
                    <a:pt x="16384" y="1049"/>
                  </a:lnTo>
                  <a:lnTo>
                    <a:pt x="17243" y="0"/>
                  </a:lnTo>
                  <a:lnTo>
                    <a:pt x="17815" y="7"/>
                  </a:lnTo>
                  <a:lnTo>
                    <a:pt x="21991" y="10128"/>
                  </a:lnTo>
                  <a:lnTo>
                    <a:pt x="24326" y="46758"/>
                  </a:lnTo>
                  <a:lnTo>
                    <a:pt x="24872" y="80059"/>
                  </a:lnTo>
                  <a:lnTo>
                    <a:pt x="25115" y="113909"/>
                  </a:lnTo>
                  <a:lnTo>
                    <a:pt x="25251" y="156060"/>
                  </a:lnTo>
                  <a:lnTo>
                    <a:pt x="25292" y="191912"/>
                  </a:lnTo>
                  <a:lnTo>
                    <a:pt x="25304" y="229031"/>
                  </a:lnTo>
                  <a:lnTo>
                    <a:pt x="25307" y="266841"/>
                  </a:lnTo>
                  <a:lnTo>
                    <a:pt x="24604" y="304855"/>
                  </a:lnTo>
                  <a:lnTo>
                    <a:pt x="20945" y="342929"/>
                  </a:lnTo>
                  <a:lnTo>
                    <a:pt x="19547" y="381022"/>
                  </a:lnTo>
                  <a:lnTo>
                    <a:pt x="17722" y="422647"/>
                  </a:lnTo>
                  <a:lnTo>
                    <a:pt x="12295" y="461374"/>
                  </a:lnTo>
                  <a:lnTo>
                    <a:pt x="8941" y="500693"/>
                  </a:lnTo>
                  <a:lnTo>
                    <a:pt x="5172" y="547241"/>
                  </a:lnTo>
                  <a:lnTo>
                    <a:pt x="948" y="592045"/>
                  </a:lnTo>
                  <a:lnTo>
                    <a:pt x="46" y="637948"/>
                  </a:lnTo>
                  <a:lnTo>
                    <a:pt x="0" y="641205"/>
                  </a:lnTo>
                  <a:lnTo>
                    <a:pt x="675" y="640554"/>
                  </a:lnTo>
                  <a:lnTo>
                    <a:pt x="6259" y="603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854"/>
          <p:cNvGrpSpPr/>
          <p:nvPr/>
        </p:nvGrpSpPr>
        <p:grpSpPr>
          <a:xfrm>
            <a:off x="6204051" y="3418201"/>
            <a:ext cx="1064008" cy="455495"/>
            <a:chOff x="6204051" y="3418201"/>
            <a:chExt cx="1064008" cy="455495"/>
          </a:xfrm>
        </p:grpSpPr>
        <p:sp>
          <p:nvSpPr>
            <p:cNvPr id="105" name="SMARTInkShape-4514"/>
            <p:cNvSpPr/>
            <p:nvPr>
              <p:custDataLst>
                <p:tags r:id="rId88"/>
              </p:custDataLst>
            </p:nvPr>
          </p:nvSpPr>
          <p:spPr>
            <a:xfrm>
              <a:off x="6204051" y="3517900"/>
              <a:ext cx="187120" cy="266158"/>
            </a:xfrm>
            <a:custGeom>
              <a:avLst/>
              <a:gdLst/>
              <a:ahLst/>
              <a:cxnLst/>
              <a:rect l="0" t="0" r="0" b="0"/>
              <a:pathLst>
                <a:path w="187120" h="266158">
                  <a:moveTo>
                    <a:pt x="6249" y="95250"/>
                  </a:moveTo>
                  <a:lnTo>
                    <a:pt x="6249" y="95250"/>
                  </a:lnTo>
                  <a:lnTo>
                    <a:pt x="6249" y="135249"/>
                  </a:lnTo>
                  <a:lnTo>
                    <a:pt x="10613" y="180866"/>
                  </a:lnTo>
                  <a:lnTo>
                    <a:pt x="12011" y="219552"/>
                  </a:lnTo>
                  <a:lnTo>
                    <a:pt x="12576" y="266157"/>
                  </a:lnTo>
                  <a:lnTo>
                    <a:pt x="3759" y="224557"/>
                  </a:lnTo>
                  <a:lnTo>
                    <a:pt x="407" y="177764"/>
                  </a:lnTo>
                  <a:lnTo>
                    <a:pt x="0" y="137106"/>
                  </a:lnTo>
                  <a:lnTo>
                    <a:pt x="4989" y="97847"/>
                  </a:lnTo>
                  <a:lnTo>
                    <a:pt x="14829" y="51090"/>
                  </a:lnTo>
                  <a:lnTo>
                    <a:pt x="18318" y="48171"/>
                  </a:lnTo>
                  <a:lnTo>
                    <a:pt x="22762" y="47636"/>
                  </a:lnTo>
                  <a:lnTo>
                    <a:pt x="27841" y="48691"/>
                  </a:lnTo>
                  <a:lnTo>
                    <a:pt x="37247" y="55507"/>
                  </a:lnTo>
                  <a:lnTo>
                    <a:pt x="58154" y="83871"/>
                  </a:lnTo>
                  <a:lnTo>
                    <a:pt x="78303" y="123446"/>
                  </a:lnTo>
                  <a:lnTo>
                    <a:pt x="101935" y="163352"/>
                  </a:lnTo>
                  <a:lnTo>
                    <a:pt x="124578" y="200722"/>
                  </a:lnTo>
                  <a:lnTo>
                    <a:pt x="135040" y="208684"/>
                  </a:lnTo>
                  <a:lnTo>
                    <a:pt x="140087" y="209678"/>
                  </a:lnTo>
                  <a:lnTo>
                    <a:pt x="144864" y="208929"/>
                  </a:lnTo>
                  <a:lnTo>
                    <a:pt x="149459" y="207020"/>
                  </a:lnTo>
                  <a:lnTo>
                    <a:pt x="166039" y="187477"/>
                  </a:lnTo>
                  <a:lnTo>
                    <a:pt x="177614" y="155972"/>
                  </a:lnTo>
                  <a:lnTo>
                    <a:pt x="182778" y="109518"/>
                  </a:lnTo>
                  <a:lnTo>
                    <a:pt x="185679" y="72120"/>
                  </a:lnTo>
                  <a:lnTo>
                    <a:pt x="187119" y="44417"/>
                  </a:lnTo>
                  <a:lnTo>
                    <a:pt x="182437" y="10110"/>
                  </a:lnTo>
                  <a:lnTo>
                    <a:pt x="1776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515"/>
            <p:cNvSpPr/>
            <p:nvPr>
              <p:custDataLst>
                <p:tags r:id="rId89"/>
              </p:custDataLst>
            </p:nvPr>
          </p:nvSpPr>
          <p:spPr>
            <a:xfrm>
              <a:off x="6546850" y="36322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41077" y="6233"/>
                  </a:lnTo>
                  <a:lnTo>
                    <a:pt x="85516" y="144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516"/>
            <p:cNvSpPr/>
            <p:nvPr>
              <p:custDataLst>
                <p:tags r:id="rId90"/>
              </p:custDataLst>
            </p:nvPr>
          </p:nvSpPr>
          <p:spPr>
            <a:xfrm>
              <a:off x="6555227" y="3702050"/>
              <a:ext cx="169424" cy="24294"/>
            </a:xfrm>
            <a:custGeom>
              <a:avLst/>
              <a:gdLst/>
              <a:ahLst/>
              <a:cxnLst/>
              <a:rect l="0" t="0" r="0" b="0"/>
              <a:pathLst>
                <a:path w="169424" h="24294">
                  <a:moveTo>
                    <a:pt x="17023" y="6350"/>
                  </a:moveTo>
                  <a:lnTo>
                    <a:pt x="17023" y="6350"/>
                  </a:lnTo>
                  <a:lnTo>
                    <a:pt x="0" y="23373"/>
                  </a:lnTo>
                  <a:lnTo>
                    <a:pt x="1440" y="24049"/>
                  </a:lnTo>
                  <a:lnTo>
                    <a:pt x="16404" y="24293"/>
                  </a:lnTo>
                  <a:lnTo>
                    <a:pt x="56751" y="20295"/>
                  </a:lnTo>
                  <a:lnTo>
                    <a:pt x="96053" y="15924"/>
                  </a:lnTo>
                  <a:lnTo>
                    <a:pt x="141760" y="8267"/>
                  </a:lnTo>
                  <a:lnTo>
                    <a:pt x="1694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517"/>
            <p:cNvSpPr/>
            <p:nvPr>
              <p:custDataLst>
                <p:tags r:id="rId91"/>
              </p:custDataLst>
            </p:nvPr>
          </p:nvSpPr>
          <p:spPr>
            <a:xfrm>
              <a:off x="6864350" y="3657600"/>
              <a:ext cx="80234" cy="216096"/>
            </a:xfrm>
            <a:custGeom>
              <a:avLst/>
              <a:gdLst/>
              <a:ahLst/>
              <a:cxnLst/>
              <a:rect l="0" t="0" r="0" b="0"/>
              <a:pathLst>
                <a:path w="80234" h="216096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57480" y="50805"/>
                  </a:lnTo>
                  <a:lnTo>
                    <a:pt x="70777" y="88039"/>
                  </a:lnTo>
                  <a:lnTo>
                    <a:pt x="77963" y="125647"/>
                  </a:lnTo>
                  <a:lnTo>
                    <a:pt x="80233" y="172463"/>
                  </a:lnTo>
                  <a:lnTo>
                    <a:pt x="72143" y="202167"/>
                  </a:lnTo>
                  <a:lnTo>
                    <a:pt x="64753" y="212854"/>
                  </a:lnTo>
                  <a:lnTo>
                    <a:pt x="59397" y="215280"/>
                  </a:lnTo>
                  <a:lnTo>
                    <a:pt x="45919" y="216095"/>
                  </a:lnTo>
                  <a:lnTo>
                    <a:pt x="32403" y="208461"/>
                  </a:lnTo>
                  <a:lnTo>
                    <a:pt x="20751" y="195660"/>
                  </a:lnTo>
                  <a:lnTo>
                    <a:pt x="10225" y="17188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518"/>
            <p:cNvSpPr/>
            <p:nvPr>
              <p:custDataLst>
                <p:tags r:id="rId92"/>
              </p:custDataLst>
            </p:nvPr>
          </p:nvSpPr>
          <p:spPr>
            <a:xfrm>
              <a:off x="7264400" y="37401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0" y="6350"/>
                  </a:moveTo>
                  <a:lnTo>
                    <a:pt x="0" y="6350"/>
                  </a:lnTo>
                  <a:lnTo>
                    <a:pt x="3658" y="6350"/>
                  </a:lnTo>
                  <a:lnTo>
                    <a:pt x="2096" y="6350"/>
                  </a:lnTo>
                  <a:lnTo>
                    <a:pt x="1397" y="56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519"/>
            <p:cNvSpPr/>
            <p:nvPr>
              <p:custDataLst>
                <p:tags r:id="rId93"/>
              </p:custDataLst>
            </p:nvPr>
          </p:nvSpPr>
          <p:spPr>
            <a:xfrm>
              <a:off x="6955941" y="3418201"/>
              <a:ext cx="203504" cy="395316"/>
            </a:xfrm>
            <a:custGeom>
              <a:avLst/>
              <a:gdLst/>
              <a:ahLst/>
              <a:cxnLst/>
              <a:rect l="0" t="0" r="0" b="0"/>
              <a:pathLst>
                <a:path w="203504" h="395316">
                  <a:moveTo>
                    <a:pt x="3659" y="29849"/>
                  </a:moveTo>
                  <a:lnTo>
                    <a:pt x="3659" y="29849"/>
                  </a:lnTo>
                  <a:lnTo>
                    <a:pt x="288" y="29849"/>
                  </a:lnTo>
                  <a:lnTo>
                    <a:pt x="0" y="28437"/>
                  </a:lnTo>
                  <a:lnTo>
                    <a:pt x="1562" y="23107"/>
                  </a:lnTo>
                  <a:lnTo>
                    <a:pt x="8371" y="17916"/>
                  </a:lnTo>
                  <a:lnTo>
                    <a:pt x="38851" y="6667"/>
                  </a:lnTo>
                  <a:lnTo>
                    <a:pt x="82917" y="0"/>
                  </a:lnTo>
                  <a:lnTo>
                    <a:pt x="122797" y="1846"/>
                  </a:lnTo>
                  <a:lnTo>
                    <a:pt x="150750" y="10420"/>
                  </a:lnTo>
                  <a:lnTo>
                    <a:pt x="162636" y="17921"/>
                  </a:lnTo>
                  <a:lnTo>
                    <a:pt x="166794" y="21897"/>
                  </a:lnTo>
                  <a:lnTo>
                    <a:pt x="180921" y="66484"/>
                  </a:lnTo>
                  <a:lnTo>
                    <a:pt x="185768" y="100441"/>
                  </a:lnTo>
                  <a:lnTo>
                    <a:pt x="187204" y="140606"/>
                  </a:lnTo>
                  <a:lnTo>
                    <a:pt x="187630" y="176731"/>
                  </a:lnTo>
                  <a:lnTo>
                    <a:pt x="189638" y="214245"/>
                  </a:lnTo>
                  <a:lnTo>
                    <a:pt x="196636" y="261476"/>
                  </a:lnTo>
                  <a:lnTo>
                    <a:pt x="200449" y="300413"/>
                  </a:lnTo>
                  <a:lnTo>
                    <a:pt x="203503" y="341344"/>
                  </a:lnTo>
                  <a:lnTo>
                    <a:pt x="199492" y="378753"/>
                  </a:lnTo>
                  <a:lnTo>
                    <a:pt x="189627" y="395315"/>
                  </a:lnTo>
                  <a:lnTo>
                    <a:pt x="181091" y="395008"/>
                  </a:lnTo>
                  <a:lnTo>
                    <a:pt x="146707" y="387152"/>
                  </a:lnTo>
                  <a:lnTo>
                    <a:pt x="130659" y="379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520"/>
            <p:cNvSpPr/>
            <p:nvPr>
              <p:custDataLst>
                <p:tags r:id="rId94"/>
              </p:custDataLst>
            </p:nvPr>
          </p:nvSpPr>
          <p:spPr>
            <a:xfrm>
              <a:off x="6880329" y="3543300"/>
              <a:ext cx="9422" cy="6351"/>
            </a:xfrm>
            <a:custGeom>
              <a:avLst/>
              <a:gdLst/>
              <a:ahLst/>
              <a:cxnLst/>
              <a:rect l="0" t="0" r="0" b="0"/>
              <a:pathLst>
                <a:path w="9422" h="6351">
                  <a:moveTo>
                    <a:pt x="9421" y="6350"/>
                  </a:moveTo>
                  <a:lnTo>
                    <a:pt x="9421" y="6350"/>
                  </a:lnTo>
                  <a:lnTo>
                    <a:pt x="582" y="6350"/>
                  </a:lnTo>
                  <a:lnTo>
                    <a:pt x="0" y="5644"/>
                  </a:lnTo>
                  <a:lnTo>
                    <a:pt x="318" y="4468"/>
                  </a:lnTo>
                  <a:lnTo>
                    <a:pt x="1236" y="2979"/>
                  </a:lnTo>
                  <a:lnTo>
                    <a:pt x="2553" y="1986"/>
                  </a:lnTo>
                  <a:lnTo>
                    <a:pt x="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855"/>
          <p:cNvGrpSpPr/>
          <p:nvPr/>
        </p:nvGrpSpPr>
        <p:grpSpPr>
          <a:xfrm>
            <a:off x="7600950" y="3441700"/>
            <a:ext cx="772738" cy="479619"/>
            <a:chOff x="7600950" y="3441700"/>
            <a:chExt cx="772738" cy="479619"/>
          </a:xfrm>
        </p:grpSpPr>
        <p:sp>
          <p:nvSpPr>
            <p:cNvPr id="113" name="SMARTInkShape-4521"/>
            <p:cNvSpPr/>
            <p:nvPr>
              <p:custDataLst>
                <p:tags r:id="rId82"/>
              </p:custDataLst>
            </p:nvPr>
          </p:nvSpPr>
          <p:spPr>
            <a:xfrm>
              <a:off x="8305800" y="3441700"/>
              <a:ext cx="67888" cy="254001"/>
            </a:xfrm>
            <a:custGeom>
              <a:avLst/>
              <a:gdLst/>
              <a:ahLst/>
              <a:cxnLst/>
              <a:rect l="0" t="0" r="0" b="0"/>
              <a:pathLst>
                <a:path w="67888" h="254001">
                  <a:moveTo>
                    <a:pt x="0" y="0"/>
                  </a:moveTo>
                  <a:lnTo>
                    <a:pt x="0" y="0"/>
                  </a:lnTo>
                  <a:lnTo>
                    <a:pt x="12209" y="12209"/>
                  </a:lnTo>
                  <a:lnTo>
                    <a:pt x="33846" y="55831"/>
                  </a:lnTo>
                  <a:lnTo>
                    <a:pt x="50822" y="87385"/>
                  </a:lnTo>
                  <a:lnTo>
                    <a:pt x="60970" y="124845"/>
                  </a:lnTo>
                  <a:lnTo>
                    <a:pt x="67887" y="166634"/>
                  </a:lnTo>
                  <a:lnTo>
                    <a:pt x="67566" y="183421"/>
                  </a:lnTo>
                  <a:lnTo>
                    <a:pt x="55429" y="226553"/>
                  </a:lnTo>
                  <a:lnTo>
                    <a:pt x="254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522"/>
            <p:cNvSpPr/>
            <p:nvPr>
              <p:custDataLst>
                <p:tags r:id="rId83"/>
              </p:custDataLst>
            </p:nvPr>
          </p:nvSpPr>
          <p:spPr>
            <a:xfrm>
              <a:off x="8207480" y="3479800"/>
              <a:ext cx="9421" cy="19051"/>
            </a:xfrm>
            <a:custGeom>
              <a:avLst/>
              <a:gdLst/>
              <a:ahLst/>
              <a:cxnLst/>
              <a:rect l="0" t="0" r="0" b="0"/>
              <a:pathLst>
                <a:path w="9421" h="19051">
                  <a:moveTo>
                    <a:pt x="9420" y="19050"/>
                  </a:moveTo>
                  <a:lnTo>
                    <a:pt x="9420" y="19050"/>
                  </a:lnTo>
                  <a:lnTo>
                    <a:pt x="6049" y="19050"/>
                  </a:lnTo>
                  <a:lnTo>
                    <a:pt x="2512" y="17168"/>
                  </a:lnTo>
                  <a:lnTo>
                    <a:pt x="581" y="15679"/>
                  </a:lnTo>
                  <a:lnTo>
                    <a:pt x="0" y="13980"/>
                  </a:lnTo>
                  <a:lnTo>
                    <a:pt x="317" y="12143"/>
                  </a:lnTo>
                  <a:lnTo>
                    <a:pt x="9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523"/>
            <p:cNvSpPr/>
            <p:nvPr>
              <p:custDataLst>
                <p:tags r:id="rId84"/>
              </p:custDataLst>
            </p:nvPr>
          </p:nvSpPr>
          <p:spPr>
            <a:xfrm>
              <a:off x="8204200" y="3600450"/>
              <a:ext cx="62180" cy="192557"/>
            </a:xfrm>
            <a:custGeom>
              <a:avLst/>
              <a:gdLst/>
              <a:ahLst/>
              <a:cxnLst/>
              <a:rect l="0" t="0" r="0" b="0"/>
              <a:pathLst>
                <a:path w="62180" h="192557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3736" y="705"/>
                  </a:lnTo>
                  <a:lnTo>
                    <a:pt x="33074" y="1881"/>
                  </a:lnTo>
                  <a:lnTo>
                    <a:pt x="32632" y="3371"/>
                  </a:lnTo>
                  <a:lnTo>
                    <a:pt x="44036" y="42716"/>
                  </a:lnTo>
                  <a:lnTo>
                    <a:pt x="56817" y="82104"/>
                  </a:lnTo>
                  <a:lnTo>
                    <a:pt x="62179" y="128166"/>
                  </a:lnTo>
                  <a:lnTo>
                    <a:pt x="59737" y="158703"/>
                  </a:lnTo>
                  <a:lnTo>
                    <a:pt x="51174" y="182254"/>
                  </a:lnTo>
                  <a:lnTo>
                    <a:pt x="45557" y="190363"/>
                  </a:lnTo>
                  <a:lnTo>
                    <a:pt x="43072" y="192525"/>
                  </a:lnTo>
                  <a:lnTo>
                    <a:pt x="39298" y="192556"/>
                  </a:lnTo>
                  <a:lnTo>
                    <a:pt x="29459" y="188827"/>
                  </a:lnTo>
                  <a:lnTo>
                    <a:pt x="19914" y="174939"/>
                  </a:lnTo>
                  <a:lnTo>
                    <a:pt x="5658" y="13490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524"/>
            <p:cNvSpPr/>
            <p:nvPr>
              <p:custDataLst>
                <p:tags r:id="rId85"/>
              </p:custDataLst>
            </p:nvPr>
          </p:nvSpPr>
          <p:spPr>
            <a:xfrm>
              <a:off x="8052562" y="3468322"/>
              <a:ext cx="88139" cy="227379"/>
            </a:xfrm>
            <a:custGeom>
              <a:avLst/>
              <a:gdLst/>
              <a:ahLst/>
              <a:cxnLst/>
              <a:rect l="0" t="0" r="0" b="0"/>
              <a:pathLst>
                <a:path w="88139" h="227379">
                  <a:moveTo>
                    <a:pt x="69088" y="17828"/>
                  </a:moveTo>
                  <a:lnTo>
                    <a:pt x="69088" y="17828"/>
                  </a:lnTo>
                  <a:lnTo>
                    <a:pt x="65717" y="14457"/>
                  </a:lnTo>
                  <a:lnTo>
                    <a:pt x="64061" y="10920"/>
                  </a:lnTo>
                  <a:lnTo>
                    <a:pt x="62999" y="2901"/>
                  </a:lnTo>
                  <a:lnTo>
                    <a:pt x="62207" y="1527"/>
                  </a:lnTo>
                  <a:lnTo>
                    <a:pt x="60973" y="610"/>
                  </a:lnTo>
                  <a:lnTo>
                    <a:pt x="59444" y="0"/>
                  </a:lnTo>
                  <a:lnTo>
                    <a:pt x="53983" y="1202"/>
                  </a:lnTo>
                  <a:lnTo>
                    <a:pt x="50552" y="2511"/>
                  </a:lnTo>
                  <a:lnTo>
                    <a:pt x="35609" y="17837"/>
                  </a:lnTo>
                  <a:lnTo>
                    <a:pt x="12267" y="58368"/>
                  </a:lnTo>
                  <a:lnTo>
                    <a:pt x="3098" y="84638"/>
                  </a:lnTo>
                  <a:lnTo>
                    <a:pt x="0" y="122590"/>
                  </a:lnTo>
                  <a:lnTo>
                    <a:pt x="2835" y="161836"/>
                  </a:lnTo>
                  <a:lnTo>
                    <a:pt x="10009" y="182726"/>
                  </a:lnTo>
                  <a:lnTo>
                    <a:pt x="25119" y="206642"/>
                  </a:lnTo>
                  <a:lnTo>
                    <a:pt x="39362" y="219039"/>
                  </a:lnTo>
                  <a:lnTo>
                    <a:pt x="50937" y="223672"/>
                  </a:lnTo>
                  <a:lnTo>
                    <a:pt x="88138" y="227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525"/>
            <p:cNvSpPr/>
            <p:nvPr>
              <p:custDataLst>
                <p:tags r:id="rId86"/>
              </p:custDataLst>
            </p:nvPr>
          </p:nvSpPr>
          <p:spPr>
            <a:xfrm>
              <a:off x="7785250" y="3702050"/>
              <a:ext cx="152251" cy="160814"/>
            </a:xfrm>
            <a:custGeom>
              <a:avLst/>
              <a:gdLst/>
              <a:ahLst/>
              <a:cxnLst/>
              <a:rect l="0" t="0" r="0" b="0"/>
              <a:pathLst>
                <a:path w="152251" h="160814">
                  <a:moveTo>
                    <a:pt x="12550" y="63500"/>
                  </a:moveTo>
                  <a:lnTo>
                    <a:pt x="12550" y="63500"/>
                  </a:lnTo>
                  <a:lnTo>
                    <a:pt x="9179" y="63500"/>
                  </a:lnTo>
                  <a:lnTo>
                    <a:pt x="5642" y="65382"/>
                  </a:lnTo>
                  <a:lnTo>
                    <a:pt x="3711" y="66871"/>
                  </a:lnTo>
                  <a:lnTo>
                    <a:pt x="1565" y="76052"/>
                  </a:lnTo>
                  <a:lnTo>
                    <a:pt x="0" y="118050"/>
                  </a:lnTo>
                  <a:lnTo>
                    <a:pt x="5326" y="160813"/>
                  </a:lnTo>
                  <a:lnTo>
                    <a:pt x="5617" y="160125"/>
                  </a:lnTo>
                  <a:lnTo>
                    <a:pt x="4284" y="118811"/>
                  </a:lnTo>
                  <a:lnTo>
                    <a:pt x="1163" y="82005"/>
                  </a:lnTo>
                  <a:lnTo>
                    <a:pt x="110" y="45126"/>
                  </a:lnTo>
                  <a:lnTo>
                    <a:pt x="1434" y="39962"/>
                  </a:lnTo>
                  <a:lnTo>
                    <a:pt x="6668" y="32343"/>
                  </a:lnTo>
                  <a:lnTo>
                    <a:pt x="13699" y="28485"/>
                  </a:lnTo>
                  <a:lnTo>
                    <a:pt x="17549" y="27457"/>
                  </a:lnTo>
                  <a:lnTo>
                    <a:pt x="21527" y="28182"/>
                  </a:lnTo>
                  <a:lnTo>
                    <a:pt x="29710" y="32752"/>
                  </a:lnTo>
                  <a:lnTo>
                    <a:pt x="65837" y="69613"/>
                  </a:lnTo>
                  <a:lnTo>
                    <a:pt x="95427" y="113502"/>
                  </a:lnTo>
                  <a:lnTo>
                    <a:pt x="113821" y="137896"/>
                  </a:lnTo>
                  <a:lnTo>
                    <a:pt x="116754" y="139203"/>
                  </a:lnTo>
                  <a:lnTo>
                    <a:pt x="119413" y="138663"/>
                  </a:lnTo>
                  <a:lnTo>
                    <a:pt x="124250" y="134300"/>
                  </a:lnTo>
                  <a:lnTo>
                    <a:pt x="128751" y="127657"/>
                  </a:lnTo>
                  <a:lnTo>
                    <a:pt x="139521" y="88298"/>
                  </a:lnTo>
                  <a:lnTo>
                    <a:pt x="144640" y="44723"/>
                  </a:lnTo>
                  <a:lnTo>
                    <a:pt x="15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526"/>
            <p:cNvSpPr/>
            <p:nvPr>
              <p:custDataLst>
                <p:tags r:id="rId87"/>
              </p:custDataLst>
            </p:nvPr>
          </p:nvSpPr>
          <p:spPr>
            <a:xfrm>
              <a:off x="7600950" y="3485551"/>
              <a:ext cx="140223" cy="435768"/>
            </a:xfrm>
            <a:custGeom>
              <a:avLst/>
              <a:gdLst/>
              <a:ahLst/>
              <a:cxnLst/>
              <a:rect l="0" t="0" r="0" b="0"/>
              <a:pathLst>
                <a:path w="140223" h="435768">
                  <a:moveTo>
                    <a:pt x="12700" y="133949"/>
                  </a:moveTo>
                  <a:lnTo>
                    <a:pt x="12700" y="133949"/>
                  </a:lnTo>
                  <a:lnTo>
                    <a:pt x="12699" y="112591"/>
                  </a:lnTo>
                  <a:lnTo>
                    <a:pt x="13405" y="116724"/>
                  </a:lnTo>
                  <a:lnTo>
                    <a:pt x="21538" y="163605"/>
                  </a:lnTo>
                  <a:lnTo>
                    <a:pt x="27626" y="206549"/>
                  </a:lnTo>
                  <a:lnTo>
                    <a:pt x="30528" y="250554"/>
                  </a:lnTo>
                  <a:lnTo>
                    <a:pt x="31509" y="296577"/>
                  </a:lnTo>
                  <a:lnTo>
                    <a:pt x="31678" y="336103"/>
                  </a:lnTo>
                  <a:lnTo>
                    <a:pt x="31735" y="382098"/>
                  </a:lnTo>
                  <a:lnTo>
                    <a:pt x="31749" y="428686"/>
                  </a:lnTo>
                  <a:lnTo>
                    <a:pt x="31749" y="435767"/>
                  </a:lnTo>
                  <a:lnTo>
                    <a:pt x="31749" y="390004"/>
                  </a:lnTo>
                  <a:lnTo>
                    <a:pt x="31749" y="342932"/>
                  </a:lnTo>
                  <a:lnTo>
                    <a:pt x="31749" y="307969"/>
                  </a:lnTo>
                  <a:lnTo>
                    <a:pt x="32455" y="267747"/>
                  </a:lnTo>
                  <a:lnTo>
                    <a:pt x="36114" y="230037"/>
                  </a:lnTo>
                  <a:lnTo>
                    <a:pt x="37512" y="192680"/>
                  </a:lnTo>
                  <a:lnTo>
                    <a:pt x="37838" y="157700"/>
                  </a:lnTo>
                  <a:lnTo>
                    <a:pt x="41393" y="115194"/>
                  </a:lnTo>
                  <a:lnTo>
                    <a:pt x="46915" y="73515"/>
                  </a:lnTo>
                  <a:lnTo>
                    <a:pt x="54051" y="26194"/>
                  </a:lnTo>
                  <a:lnTo>
                    <a:pt x="60712" y="11269"/>
                  </a:lnTo>
                  <a:lnTo>
                    <a:pt x="68375" y="2284"/>
                  </a:lnTo>
                  <a:lnTo>
                    <a:pt x="73100" y="311"/>
                  </a:lnTo>
                  <a:lnTo>
                    <a:pt x="83994" y="0"/>
                  </a:lnTo>
                  <a:lnTo>
                    <a:pt x="95892" y="7859"/>
                  </a:lnTo>
                  <a:lnTo>
                    <a:pt x="107529" y="21464"/>
                  </a:lnTo>
                  <a:lnTo>
                    <a:pt x="130880" y="67060"/>
                  </a:lnTo>
                  <a:lnTo>
                    <a:pt x="140222" y="100019"/>
                  </a:lnTo>
                  <a:lnTo>
                    <a:pt x="138052" y="142083"/>
                  </a:lnTo>
                  <a:lnTo>
                    <a:pt x="119988" y="185314"/>
                  </a:lnTo>
                  <a:lnTo>
                    <a:pt x="107421" y="195818"/>
                  </a:lnTo>
                  <a:lnTo>
                    <a:pt x="99130" y="200596"/>
                  </a:lnTo>
                  <a:lnTo>
                    <a:pt x="52455" y="208262"/>
                  </a:lnTo>
                  <a:lnTo>
                    <a:pt x="0" y="203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856"/>
          <p:cNvGrpSpPr/>
          <p:nvPr/>
        </p:nvGrpSpPr>
        <p:grpSpPr>
          <a:xfrm>
            <a:off x="3639772" y="5378450"/>
            <a:ext cx="233729" cy="135310"/>
            <a:chOff x="3639772" y="5378450"/>
            <a:chExt cx="233729" cy="135310"/>
          </a:xfrm>
        </p:grpSpPr>
        <p:sp>
          <p:nvSpPr>
            <p:cNvPr id="120" name="SMARTInkShape-4527"/>
            <p:cNvSpPr/>
            <p:nvPr>
              <p:custDataLst>
                <p:tags r:id="rId80"/>
              </p:custDataLst>
            </p:nvPr>
          </p:nvSpPr>
          <p:spPr>
            <a:xfrm>
              <a:off x="3693219" y="5473700"/>
              <a:ext cx="180282" cy="40060"/>
            </a:xfrm>
            <a:custGeom>
              <a:avLst/>
              <a:gdLst/>
              <a:ahLst/>
              <a:cxnLst/>
              <a:rect l="0" t="0" r="0" b="0"/>
              <a:pathLst>
                <a:path w="180282" h="40060">
                  <a:moveTo>
                    <a:pt x="15181" y="6350"/>
                  </a:moveTo>
                  <a:lnTo>
                    <a:pt x="15181" y="6350"/>
                  </a:lnTo>
                  <a:lnTo>
                    <a:pt x="875" y="29494"/>
                  </a:lnTo>
                  <a:lnTo>
                    <a:pt x="0" y="33069"/>
                  </a:lnTo>
                  <a:lnTo>
                    <a:pt x="121" y="36157"/>
                  </a:lnTo>
                  <a:lnTo>
                    <a:pt x="908" y="38921"/>
                  </a:lnTo>
                  <a:lnTo>
                    <a:pt x="3549" y="40059"/>
                  </a:lnTo>
                  <a:lnTo>
                    <a:pt x="47843" y="36954"/>
                  </a:lnTo>
                  <a:lnTo>
                    <a:pt x="93298" y="28745"/>
                  </a:lnTo>
                  <a:lnTo>
                    <a:pt x="140129" y="19293"/>
                  </a:lnTo>
                  <a:lnTo>
                    <a:pt x="1802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528"/>
            <p:cNvSpPr/>
            <p:nvPr>
              <p:custDataLst>
                <p:tags r:id="rId81"/>
              </p:custDataLst>
            </p:nvPr>
          </p:nvSpPr>
          <p:spPr>
            <a:xfrm>
              <a:off x="3639772" y="5378450"/>
              <a:ext cx="163879" cy="19051"/>
            </a:xfrm>
            <a:custGeom>
              <a:avLst/>
              <a:gdLst/>
              <a:ahLst/>
              <a:cxnLst/>
              <a:rect l="0" t="0" r="0" b="0"/>
              <a:pathLst>
                <a:path w="163879" h="19051">
                  <a:moveTo>
                    <a:pt x="17828" y="0"/>
                  </a:moveTo>
                  <a:lnTo>
                    <a:pt x="17828" y="0"/>
                  </a:lnTo>
                  <a:lnTo>
                    <a:pt x="0" y="0"/>
                  </a:lnTo>
                  <a:lnTo>
                    <a:pt x="298" y="705"/>
                  </a:lnTo>
                  <a:lnTo>
                    <a:pt x="2511" y="3371"/>
                  </a:lnTo>
                  <a:lnTo>
                    <a:pt x="7727" y="5026"/>
                  </a:lnTo>
                  <a:lnTo>
                    <a:pt x="38893" y="5469"/>
                  </a:lnTo>
                  <a:lnTo>
                    <a:pt x="85985" y="1289"/>
                  </a:lnTo>
                  <a:lnTo>
                    <a:pt x="129677" y="3625"/>
                  </a:lnTo>
                  <a:lnTo>
                    <a:pt x="16387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SMARTInkShape-4529"/>
          <p:cNvSpPr/>
          <p:nvPr>
            <p:custDataLst>
              <p:tags r:id="rId6"/>
            </p:custDataLst>
          </p:nvPr>
        </p:nvSpPr>
        <p:spPr>
          <a:xfrm>
            <a:off x="5349519" y="4178300"/>
            <a:ext cx="1308294" cy="57151"/>
          </a:xfrm>
          <a:custGeom>
            <a:avLst/>
            <a:gdLst/>
            <a:ahLst/>
            <a:cxnLst/>
            <a:rect l="0" t="0" r="0" b="0"/>
            <a:pathLst>
              <a:path w="1308294" h="57151">
                <a:moveTo>
                  <a:pt x="28931" y="38100"/>
                </a:moveTo>
                <a:lnTo>
                  <a:pt x="28931" y="38100"/>
                </a:lnTo>
                <a:lnTo>
                  <a:pt x="352" y="49655"/>
                </a:lnTo>
                <a:lnTo>
                  <a:pt x="0" y="49331"/>
                </a:lnTo>
                <a:lnTo>
                  <a:pt x="1492" y="47090"/>
                </a:lnTo>
                <a:lnTo>
                  <a:pt x="35662" y="40608"/>
                </a:lnTo>
                <a:lnTo>
                  <a:pt x="80785" y="38138"/>
                </a:lnTo>
                <a:lnTo>
                  <a:pt x="118457" y="33251"/>
                </a:lnTo>
                <a:lnTo>
                  <a:pt x="156822" y="28040"/>
                </a:lnTo>
                <a:lnTo>
                  <a:pt x="199155" y="26182"/>
                </a:lnTo>
                <a:lnTo>
                  <a:pt x="243684" y="24926"/>
                </a:lnTo>
                <a:lnTo>
                  <a:pt x="275836" y="22132"/>
                </a:lnTo>
                <a:lnTo>
                  <a:pt x="310822" y="20419"/>
                </a:lnTo>
                <a:lnTo>
                  <a:pt x="346833" y="18953"/>
                </a:lnTo>
                <a:lnTo>
                  <a:pt x="381652" y="15949"/>
                </a:lnTo>
                <a:lnTo>
                  <a:pt x="417824" y="12263"/>
                </a:lnTo>
                <a:lnTo>
                  <a:pt x="455772" y="8978"/>
                </a:lnTo>
                <a:lnTo>
                  <a:pt x="496156" y="7518"/>
                </a:lnTo>
                <a:lnTo>
                  <a:pt x="535742" y="6869"/>
                </a:lnTo>
                <a:lnTo>
                  <a:pt x="574502" y="6581"/>
                </a:lnTo>
                <a:lnTo>
                  <a:pt x="612897" y="6453"/>
                </a:lnTo>
                <a:lnTo>
                  <a:pt x="653008" y="4514"/>
                </a:lnTo>
                <a:lnTo>
                  <a:pt x="693649" y="2006"/>
                </a:lnTo>
                <a:lnTo>
                  <a:pt x="732878" y="891"/>
                </a:lnTo>
                <a:lnTo>
                  <a:pt x="773361" y="396"/>
                </a:lnTo>
                <a:lnTo>
                  <a:pt x="814166" y="176"/>
                </a:lnTo>
                <a:lnTo>
                  <a:pt x="853469" y="79"/>
                </a:lnTo>
                <a:lnTo>
                  <a:pt x="892104" y="34"/>
                </a:lnTo>
                <a:lnTo>
                  <a:pt x="929735" y="16"/>
                </a:lnTo>
                <a:lnTo>
                  <a:pt x="965275" y="7"/>
                </a:lnTo>
                <a:lnTo>
                  <a:pt x="1001767" y="3"/>
                </a:lnTo>
                <a:lnTo>
                  <a:pt x="1037741" y="1"/>
                </a:lnTo>
                <a:lnTo>
                  <a:pt x="1070193" y="1"/>
                </a:lnTo>
                <a:lnTo>
                  <a:pt x="1116229" y="0"/>
                </a:lnTo>
                <a:lnTo>
                  <a:pt x="1161149" y="3371"/>
                </a:lnTo>
                <a:lnTo>
                  <a:pt x="1196537" y="5026"/>
                </a:lnTo>
                <a:lnTo>
                  <a:pt x="1232961" y="6467"/>
                </a:lnTo>
                <a:lnTo>
                  <a:pt x="1274445" y="10540"/>
                </a:lnTo>
                <a:lnTo>
                  <a:pt x="1308293" y="12510"/>
                </a:lnTo>
                <a:lnTo>
                  <a:pt x="1264868" y="9304"/>
                </a:lnTo>
                <a:lnTo>
                  <a:pt x="1229700" y="7663"/>
                </a:lnTo>
                <a:lnTo>
                  <a:pt x="1193372" y="6933"/>
                </a:lnTo>
                <a:lnTo>
                  <a:pt x="1148415" y="6522"/>
                </a:lnTo>
                <a:lnTo>
                  <a:pt x="1104129" y="6402"/>
                </a:lnTo>
                <a:lnTo>
                  <a:pt x="1059022" y="6365"/>
                </a:lnTo>
                <a:lnTo>
                  <a:pt x="1026734" y="6357"/>
                </a:lnTo>
                <a:lnTo>
                  <a:pt x="991687" y="8234"/>
                </a:lnTo>
                <a:lnTo>
                  <a:pt x="954945" y="10715"/>
                </a:lnTo>
                <a:lnTo>
                  <a:pt x="917449" y="11818"/>
                </a:lnTo>
                <a:lnTo>
                  <a:pt x="879616" y="14189"/>
                </a:lnTo>
                <a:lnTo>
                  <a:pt x="840929" y="17595"/>
                </a:lnTo>
                <a:lnTo>
                  <a:pt x="800218" y="21461"/>
                </a:lnTo>
                <a:lnTo>
                  <a:pt x="758605" y="23649"/>
                </a:lnTo>
                <a:lnTo>
                  <a:pt x="716591" y="25327"/>
                </a:lnTo>
                <a:lnTo>
                  <a:pt x="674400" y="28425"/>
                </a:lnTo>
                <a:lnTo>
                  <a:pt x="632130" y="30272"/>
                </a:lnTo>
                <a:lnTo>
                  <a:pt x="589825" y="31799"/>
                </a:lnTo>
                <a:lnTo>
                  <a:pt x="547505" y="34829"/>
                </a:lnTo>
                <a:lnTo>
                  <a:pt x="507058" y="38527"/>
                </a:lnTo>
                <a:lnTo>
                  <a:pt x="467915" y="41818"/>
                </a:lnTo>
                <a:lnTo>
                  <a:pt x="429352" y="43280"/>
                </a:lnTo>
                <a:lnTo>
                  <a:pt x="392927" y="45811"/>
                </a:lnTo>
                <a:lnTo>
                  <a:pt x="357924" y="48583"/>
                </a:lnTo>
                <a:lnTo>
                  <a:pt x="323551" y="49814"/>
                </a:lnTo>
                <a:lnTo>
                  <a:pt x="291342" y="50362"/>
                </a:lnTo>
                <a:lnTo>
                  <a:pt x="249204" y="50670"/>
                </a:lnTo>
                <a:lnTo>
                  <a:pt x="212495" y="50762"/>
                </a:lnTo>
                <a:lnTo>
                  <a:pt x="168907" y="50792"/>
                </a:lnTo>
                <a:lnTo>
                  <a:pt x="125803" y="50798"/>
                </a:lnTo>
                <a:lnTo>
                  <a:pt x="106710" y="50094"/>
                </a:lnTo>
                <a:lnTo>
                  <a:pt x="99247" y="47429"/>
                </a:lnTo>
                <a:lnTo>
                  <a:pt x="101208" y="45730"/>
                </a:lnTo>
                <a:lnTo>
                  <a:pt x="127017" y="40674"/>
                </a:lnTo>
                <a:lnTo>
                  <a:pt x="159543" y="39244"/>
                </a:lnTo>
                <a:lnTo>
                  <a:pt x="204039" y="38439"/>
                </a:lnTo>
                <a:lnTo>
                  <a:pt x="250775" y="38200"/>
                </a:lnTo>
                <a:lnTo>
                  <a:pt x="285573" y="40026"/>
                </a:lnTo>
                <a:lnTo>
                  <a:pt x="322911" y="43189"/>
                </a:lnTo>
                <a:lnTo>
                  <a:pt x="363024" y="46947"/>
                </a:lnTo>
                <a:lnTo>
                  <a:pt x="404370" y="50969"/>
                </a:lnTo>
                <a:lnTo>
                  <a:pt x="446971" y="54403"/>
                </a:lnTo>
                <a:lnTo>
                  <a:pt x="536931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Shape-4530"/>
          <p:cNvSpPr/>
          <p:nvPr>
            <p:custDataLst>
              <p:tags r:id="rId7"/>
            </p:custDataLst>
          </p:nvPr>
        </p:nvSpPr>
        <p:spPr>
          <a:xfrm>
            <a:off x="4318219" y="5200650"/>
            <a:ext cx="323632" cy="286271"/>
          </a:xfrm>
          <a:custGeom>
            <a:avLst/>
            <a:gdLst/>
            <a:ahLst/>
            <a:cxnLst/>
            <a:rect l="0" t="0" r="0" b="0"/>
            <a:pathLst>
              <a:path w="323632" h="286271">
                <a:moveTo>
                  <a:pt x="222031" y="0"/>
                </a:moveTo>
                <a:lnTo>
                  <a:pt x="222031" y="0"/>
                </a:lnTo>
                <a:lnTo>
                  <a:pt x="228119" y="0"/>
                </a:lnTo>
                <a:lnTo>
                  <a:pt x="216148" y="0"/>
                </a:lnTo>
                <a:lnTo>
                  <a:pt x="172167" y="17298"/>
                </a:lnTo>
                <a:lnTo>
                  <a:pt x="127488" y="36310"/>
                </a:lnTo>
                <a:lnTo>
                  <a:pt x="81676" y="55945"/>
                </a:lnTo>
                <a:lnTo>
                  <a:pt x="36810" y="74438"/>
                </a:lnTo>
                <a:lnTo>
                  <a:pt x="12269" y="87690"/>
                </a:lnTo>
                <a:lnTo>
                  <a:pt x="110" y="99752"/>
                </a:lnTo>
                <a:lnTo>
                  <a:pt x="0" y="103190"/>
                </a:lnTo>
                <a:lnTo>
                  <a:pt x="2044" y="106188"/>
                </a:lnTo>
                <a:lnTo>
                  <a:pt x="5523" y="108891"/>
                </a:lnTo>
                <a:lnTo>
                  <a:pt x="38571" y="118301"/>
                </a:lnTo>
                <a:lnTo>
                  <a:pt x="79321" y="124814"/>
                </a:lnTo>
                <a:lnTo>
                  <a:pt x="123887" y="131455"/>
                </a:lnTo>
                <a:lnTo>
                  <a:pt x="133318" y="132087"/>
                </a:lnTo>
                <a:lnTo>
                  <a:pt x="147561" y="138433"/>
                </a:lnTo>
                <a:lnTo>
                  <a:pt x="157183" y="147604"/>
                </a:lnTo>
                <a:lnTo>
                  <a:pt x="161460" y="156383"/>
                </a:lnTo>
                <a:lnTo>
                  <a:pt x="160483" y="161405"/>
                </a:lnTo>
                <a:lnTo>
                  <a:pt x="153754" y="172630"/>
                </a:lnTo>
                <a:lnTo>
                  <a:pt x="115199" y="203740"/>
                </a:lnTo>
                <a:lnTo>
                  <a:pt x="75736" y="229647"/>
                </a:lnTo>
                <a:lnTo>
                  <a:pt x="30514" y="258606"/>
                </a:lnTo>
                <a:lnTo>
                  <a:pt x="12672" y="273567"/>
                </a:lnTo>
                <a:lnTo>
                  <a:pt x="11197" y="276923"/>
                </a:lnTo>
                <a:lnTo>
                  <a:pt x="11440" y="284414"/>
                </a:lnTo>
                <a:lnTo>
                  <a:pt x="17431" y="286270"/>
                </a:lnTo>
                <a:lnTo>
                  <a:pt x="60078" y="286062"/>
                </a:lnTo>
                <a:lnTo>
                  <a:pt x="95258" y="283961"/>
                </a:lnTo>
                <a:lnTo>
                  <a:pt x="135785" y="280751"/>
                </a:lnTo>
                <a:lnTo>
                  <a:pt x="177661" y="277919"/>
                </a:lnTo>
                <a:lnTo>
                  <a:pt x="220879" y="272611"/>
                </a:lnTo>
                <a:lnTo>
                  <a:pt x="257203" y="266570"/>
                </a:lnTo>
                <a:lnTo>
                  <a:pt x="303611" y="261579"/>
                </a:lnTo>
                <a:lnTo>
                  <a:pt x="323631" y="260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SMARTInkShape-Group859"/>
          <p:cNvGrpSpPr/>
          <p:nvPr/>
        </p:nvGrpSpPr>
        <p:grpSpPr>
          <a:xfrm>
            <a:off x="4686344" y="5138033"/>
            <a:ext cx="114257" cy="263814"/>
            <a:chOff x="4686344" y="5138033"/>
            <a:chExt cx="114257" cy="263814"/>
          </a:xfrm>
        </p:grpSpPr>
        <p:sp>
          <p:nvSpPr>
            <p:cNvPr id="125" name="SMARTInkShape-4531"/>
            <p:cNvSpPr/>
            <p:nvPr>
              <p:custDataLst>
                <p:tags r:id="rId78"/>
              </p:custDataLst>
            </p:nvPr>
          </p:nvSpPr>
          <p:spPr>
            <a:xfrm>
              <a:off x="4699883" y="5289550"/>
              <a:ext cx="88018" cy="38101"/>
            </a:xfrm>
            <a:custGeom>
              <a:avLst/>
              <a:gdLst/>
              <a:ahLst/>
              <a:cxnLst/>
              <a:rect l="0" t="0" r="0" b="0"/>
              <a:pathLst>
                <a:path w="880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2749" y="34729"/>
                  </a:lnTo>
                  <a:lnTo>
                    <a:pt x="11404" y="29261"/>
                  </a:lnTo>
                  <a:lnTo>
                    <a:pt x="56026" y="14795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532"/>
            <p:cNvSpPr/>
            <p:nvPr>
              <p:custDataLst>
                <p:tags r:id="rId79"/>
              </p:custDataLst>
            </p:nvPr>
          </p:nvSpPr>
          <p:spPr>
            <a:xfrm>
              <a:off x="4686344" y="5138033"/>
              <a:ext cx="114257" cy="263814"/>
            </a:xfrm>
            <a:custGeom>
              <a:avLst/>
              <a:gdLst/>
              <a:ahLst/>
              <a:cxnLst/>
              <a:rect l="0" t="0" r="0" b="0"/>
              <a:pathLst>
                <a:path w="114257" h="263814">
                  <a:moveTo>
                    <a:pt x="101556" y="5467"/>
                  </a:moveTo>
                  <a:lnTo>
                    <a:pt x="101556" y="5467"/>
                  </a:lnTo>
                  <a:lnTo>
                    <a:pt x="101556" y="2096"/>
                  </a:lnTo>
                  <a:lnTo>
                    <a:pt x="100850" y="1103"/>
                  </a:lnTo>
                  <a:lnTo>
                    <a:pt x="99674" y="441"/>
                  </a:lnTo>
                  <a:lnTo>
                    <a:pt x="98185" y="0"/>
                  </a:lnTo>
                  <a:lnTo>
                    <a:pt x="61231" y="11083"/>
                  </a:lnTo>
                  <a:lnTo>
                    <a:pt x="34612" y="25208"/>
                  </a:lnTo>
                  <a:lnTo>
                    <a:pt x="11627" y="45774"/>
                  </a:lnTo>
                  <a:lnTo>
                    <a:pt x="5614" y="54191"/>
                  </a:lnTo>
                  <a:lnTo>
                    <a:pt x="1632" y="73604"/>
                  </a:lnTo>
                  <a:lnTo>
                    <a:pt x="177" y="117512"/>
                  </a:lnTo>
                  <a:lnTo>
                    <a:pt x="0" y="161655"/>
                  </a:lnTo>
                  <a:lnTo>
                    <a:pt x="3331" y="207885"/>
                  </a:lnTo>
                  <a:lnTo>
                    <a:pt x="9416" y="246698"/>
                  </a:lnTo>
                  <a:lnTo>
                    <a:pt x="14979" y="255673"/>
                  </a:lnTo>
                  <a:lnTo>
                    <a:pt x="18438" y="259054"/>
                  </a:lnTo>
                  <a:lnTo>
                    <a:pt x="26044" y="262812"/>
                  </a:lnTo>
                  <a:lnTo>
                    <a:pt x="30048" y="263813"/>
                  </a:lnTo>
                  <a:lnTo>
                    <a:pt x="52538" y="261853"/>
                  </a:lnTo>
                  <a:lnTo>
                    <a:pt x="96901" y="245371"/>
                  </a:lnTo>
                  <a:lnTo>
                    <a:pt x="114256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860"/>
          <p:cNvGrpSpPr/>
          <p:nvPr/>
        </p:nvGrpSpPr>
        <p:grpSpPr>
          <a:xfrm>
            <a:off x="4985972" y="5017401"/>
            <a:ext cx="2456229" cy="360950"/>
            <a:chOff x="4985972" y="5017401"/>
            <a:chExt cx="2456229" cy="360950"/>
          </a:xfrm>
        </p:grpSpPr>
        <p:sp>
          <p:nvSpPr>
            <p:cNvPr id="128" name="SMARTInkShape-4533"/>
            <p:cNvSpPr/>
            <p:nvPr>
              <p:custDataLst>
                <p:tags r:id="rId57"/>
              </p:custDataLst>
            </p:nvPr>
          </p:nvSpPr>
          <p:spPr>
            <a:xfrm>
              <a:off x="7213600" y="51435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8789" y="7674"/>
                  </a:lnTo>
                  <a:lnTo>
                    <a:pt x="15195" y="6233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534"/>
            <p:cNvSpPr/>
            <p:nvPr>
              <p:custDataLst>
                <p:tags r:id="rId58"/>
              </p:custDataLst>
            </p:nvPr>
          </p:nvSpPr>
          <p:spPr>
            <a:xfrm>
              <a:off x="7429500" y="5270500"/>
              <a:ext cx="12701" cy="10009"/>
            </a:xfrm>
            <a:custGeom>
              <a:avLst/>
              <a:gdLst/>
              <a:ahLst/>
              <a:cxnLst/>
              <a:rect l="0" t="0" r="0" b="0"/>
              <a:pathLst>
                <a:path w="12701" h="10009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4363" y="7056"/>
                  </a:lnTo>
                  <a:lnTo>
                    <a:pt x="5025" y="8231"/>
                  </a:lnTo>
                  <a:lnTo>
                    <a:pt x="5467" y="9721"/>
                  </a:lnTo>
                  <a:lnTo>
                    <a:pt x="5762" y="10008"/>
                  </a:lnTo>
                  <a:lnTo>
                    <a:pt x="5958" y="9494"/>
                  </a:lnTo>
                  <a:lnTo>
                    <a:pt x="6088" y="844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535"/>
            <p:cNvSpPr/>
            <p:nvPr>
              <p:custDataLst>
                <p:tags r:id="rId59"/>
              </p:custDataLst>
            </p:nvPr>
          </p:nvSpPr>
          <p:spPr>
            <a:xfrm>
              <a:off x="7233533" y="5017401"/>
              <a:ext cx="137299" cy="309978"/>
            </a:xfrm>
            <a:custGeom>
              <a:avLst/>
              <a:gdLst/>
              <a:ahLst/>
              <a:cxnLst/>
              <a:rect l="0" t="0" r="0" b="0"/>
              <a:pathLst>
                <a:path w="137299" h="309978">
                  <a:moveTo>
                    <a:pt x="5467" y="18149"/>
                  </a:moveTo>
                  <a:lnTo>
                    <a:pt x="5467" y="18149"/>
                  </a:lnTo>
                  <a:lnTo>
                    <a:pt x="2096" y="14778"/>
                  </a:lnTo>
                  <a:lnTo>
                    <a:pt x="441" y="11241"/>
                  </a:lnTo>
                  <a:lnTo>
                    <a:pt x="0" y="9311"/>
                  </a:lnTo>
                  <a:lnTo>
                    <a:pt x="411" y="8729"/>
                  </a:lnTo>
                  <a:lnTo>
                    <a:pt x="1391" y="9047"/>
                  </a:lnTo>
                  <a:lnTo>
                    <a:pt x="2749" y="9964"/>
                  </a:lnTo>
                  <a:lnTo>
                    <a:pt x="43576" y="5930"/>
                  </a:lnTo>
                  <a:lnTo>
                    <a:pt x="76860" y="3662"/>
                  </a:lnTo>
                  <a:lnTo>
                    <a:pt x="101022" y="0"/>
                  </a:lnTo>
                  <a:lnTo>
                    <a:pt x="116486" y="2737"/>
                  </a:lnTo>
                  <a:lnTo>
                    <a:pt x="119696" y="4346"/>
                  </a:lnTo>
                  <a:lnTo>
                    <a:pt x="121837" y="6125"/>
                  </a:lnTo>
                  <a:lnTo>
                    <a:pt x="124920" y="11394"/>
                  </a:lnTo>
                  <a:lnTo>
                    <a:pt x="134705" y="44724"/>
                  </a:lnTo>
                  <a:lnTo>
                    <a:pt x="137298" y="86533"/>
                  </a:lnTo>
                  <a:lnTo>
                    <a:pt x="133506" y="128800"/>
                  </a:lnTo>
                  <a:lnTo>
                    <a:pt x="127209" y="166019"/>
                  </a:lnTo>
                  <a:lnTo>
                    <a:pt x="118131" y="205581"/>
                  </a:lnTo>
                  <a:lnTo>
                    <a:pt x="112467" y="247188"/>
                  </a:lnTo>
                  <a:lnTo>
                    <a:pt x="107541" y="294591"/>
                  </a:lnTo>
                  <a:lnTo>
                    <a:pt x="107094" y="309332"/>
                  </a:lnTo>
                  <a:lnTo>
                    <a:pt x="106379" y="309638"/>
                  </a:lnTo>
                  <a:lnTo>
                    <a:pt x="103704" y="309977"/>
                  </a:lnTo>
                  <a:lnTo>
                    <a:pt x="94860" y="303427"/>
                  </a:lnTo>
                  <a:lnTo>
                    <a:pt x="81667" y="278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536"/>
            <p:cNvSpPr/>
            <p:nvPr>
              <p:custDataLst>
                <p:tags r:id="rId60"/>
              </p:custDataLst>
            </p:nvPr>
          </p:nvSpPr>
          <p:spPr>
            <a:xfrm>
              <a:off x="7162800" y="5245100"/>
              <a:ext cx="42061" cy="133251"/>
            </a:xfrm>
            <a:custGeom>
              <a:avLst/>
              <a:gdLst/>
              <a:ahLst/>
              <a:cxnLst/>
              <a:rect l="0" t="0" r="0" b="0"/>
              <a:pathLst>
                <a:path w="42061" h="133251">
                  <a:moveTo>
                    <a:pt x="31750" y="0"/>
                  </a:moveTo>
                  <a:lnTo>
                    <a:pt x="31750" y="0"/>
                  </a:lnTo>
                  <a:lnTo>
                    <a:pt x="32455" y="12242"/>
                  </a:lnTo>
                  <a:lnTo>
                    <a:pt x="41876" y="54401"/>
                  </a:lnTo>
                  <a:lnTo>
                    <a:pt x="42060" y="90656"/>
                  </a:lnTo>
                  <a:lnTo>
                    <a:pt x="38449" y="108731"/>
                  </a:lnTo>
                  <a:lnTo>
                    <a:pt x="26514" y="129950"/>
                  </a:lnTo>
                  <a:lnTo>
                    <a:pt x="24026" y="133200"/>
                  </a:lnTo>
                  <a:lnTo>
                    <a:pt x="20250" y="133250"/>
                  </a:lnTo>
                  <a:lnTo>
                    <a:pt x="10411" y="12766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537"/>
            <p:cNvSpPr/>
            <p:nvPr>
              <p:custDataLst>
                <p:tags r:id="rId61"/>
              </p:custDataLst>
            </p:nvPr>
          </p:nvSpPr>
          <p:spPr>
            <a:xfrm>
              <a:off x="6985000" y="5092700"/>
              <a:ext cx="139701" cy="190501"/>
            </a:xfrm>
            <a:custGeom>
              <a:avLst/>
              <a:gdLst/>
              <a:ahLst/>
              <a:cxnLst/>
              <a:rect l="0" t="0" r="0" b="0"/>
              <a:pathLst>
                <a:path w="139701" h="190501">
                  <a:moveTo>
                    <a:pt x="139700" y="0"/>
                  </a:moveTo>
                  <a:lnTo>
                    <a:pt x="139700" y="0"/>
                  </a:lnTo>
                  <a:lnTo>
                    <a:pt x="132958" y="0"/>
                  </a:lnTo>
                  <a:lnTo>
                    <a:pt x="127767" y="1881"/>
                  </a:lnTo>
                  <a:lnTo>
                    <a:pt x="111943" y="15580"/>
                  </a:lnTo>
                  <a:lnTo>
                    <a:pt x="71123" y="62375"/>
                  </a:lnTo>
                  <a:lnTo>
                    <a:pt x="43966" y="103824"/>
                  </a:lnTo>
                  <a:lnTo>
                    <a:pt x="17076" y="14505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538"/>
            <p:cNvSpPr/>
            <p:nvPr>
              <p:custDataLst>
                <p:tags r:id="rId62"/>
              </p:custDataLst>
            </p:nvPr>
          </p:nvSpPr>
          <p:spPr>
            <a:xfrm>
              <a:off x="6927850" y="5083414"/>
              <a:ext cx="165101" cy="187087"/>
            </a:xfrm>
            <a:custGeom>
              <a:avLst/>
              <a:gdLst/>
              <a:ahLst/>
              <a:cxnLst/>
              <a:rect l="0" t="0" r="0" b="0"/>
              <a:pathLst>
                <a:path w="165101" h="187087">
                  <a:moveTo>
                    <a:pt x="0" y="34686"/>
                  </a:moveTo>
                  <a:lnTo>
                    <a:pt x="0" y="34686"/>
                  </a:lnTo>
                  <a:lnTo>
                    <a:pt x="10831" y="14435"/>
                  </a:lnTo>
                  <a:lnTo>
                    <a:pt x="16301" y="10106"/>
                  </a:lnTo>
                  <a:lnTo>
                    <a:pt x="17828" y="6593"/>
                  </a:lnTo>
                  <a:lnTo>
                    <a:pt x="18688" y="649"/>
                  </a:lnTo>
                  <a:lnTo>
                    <a:pt x="19514" y="0"/>
                  </a:lnTo>
                  <a:lnTo>
                    <a:pt x="20770" y="273"/>
                  </a:lnTo>
                  <a:lnTo>
                    <a:pt x="25459" y="3870"/>
                  </a:lnTo>
                  <a:lnTo>
                    <a:pt x="70100" y="51041"/>
                  </a:lnTo>
                  <a:lnTo>
                    <a:pt x="105876" y="98341"/>
                  </a:lnTo>
                  <a:lnTo>
                    <a:pt x="139126" y="144188"/>
                  </a:lnTo>
                  <a:lnTo>
                    <a:pt x="165100" y="187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539"/>
            <p:cNvSpPr/>
            <p:nvPr>
              <p:custDataLst>
                <p:tags r:id="rId63"/>
              </p:custDataLst>
            </p:nvPr>
          </p:nvSpPr>
          <p:spPr>
            <a:xfrm>
              <a:off x="6719183" y="5108092"/>
              <a:ext cx="24518" cy="149709"/>
            </a:xfrm>
            <a:custGeom>
              <a:avLst/>
              <a:gdLst/>
              <a:ahLst/>
              <a:cxnLst/>
              <a:rect l="0" t="0" r="0" b="0"/>
              <a:pathLst>
                <a:path w="24518" h="149709">
                  <a:moveTo>
                    <a:pt x="5467" y="3658"/>
                  </a:moveTo>
                  <a:lnTo>
                    <a:pt x="5467" y="3658"/>
                  </a:lnTo>
                  <a:lnTo>
                    <a:pt x="2096" y="3658"/>
                  </a:lnTo>
                  <a:lnTo>
                    <a:pt x="1103" y="2952"/>
                  </a:lnTo>
                  <a:lnTo>
                    <a:pt x="441" y="1776"/>
                  </a:lnTo>
                  <a:lnTo>
                    <a:pt x="0" y="287"/>
                  </a:lnTo>
                  <a:lnTo>
                    <a:pt x="411" y="0"/>
                  </a:lnTo>
                  <a:lnTo>
                    <a:pt x="2749" y="1562"/>
                  </a:lnTo>
                  <a:lnTo>
                    <a:pt x="8033" y="6408"/>
                  </a:lnTo>
                  <a:lnTo>
                    <a:pt x="10134" y="12170"/>
                  </a:lnTo>
                  <a:lnTo>
                    <a:pt x="17186" y="57444"/>
                  </a:lnTo>
                  <a:lnTo>
                    <a:pt x="19920" y="100904"/>
                  </a:lnTo>
                  <a:lnTo>
                    <a:pt x="24517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540"/>
            <p:cNvSpPr/>
            <p:nvPr>
              <p:custDataLst>
                <p:tags r:id="rId64"/>
              </p:custDataLst>
            </p:nvPr>
          </p:nvSpPr>
          <p:spPr>
            <a:xfrm>
              <a:off x="6662033" y="5175250"/>
              <a:ext cx="132468" cy="11406"/>
            </a:xfrm>
            <a:custGeom>
              <a:avLst/>
              <a:gdLst/>
              <a:ahLst/>
              <a:cxnLst/>
              <a:rect l="0" t="0" r="0" b="0"/>
              <a:pathLst>
                <a:path w="132468" h="11406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6120" y="6088"/>
                  </a:lnTo>
                  <a:lnTo>
                    <a:pt x="48766" y="6327"/>
                  </a:lnTo>
                  <a:lnTo>
                    <a:pt x="88181" y="10709"/>
                  </a:lnTo>
                  <a:lnTo>
                    <a:pt x="110878" y="11405"/>
                  </a:lnTo>
                  <a:lnTo>
                    <a:pt x="132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541"/>
            <p:cNvSpPr/>
            <p:nvPr>
              <p:custDataLst>
                <p:tags r:id="rId65"/>
              </p:custDataLst>
            </p:nvPr>
          </p:nvSpPr>
          <p:spPr>
            <a:xfrm>
              <a:off x="6483350" y="52514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542"/>
            <p:cNvSpPr/>
            <p:nvPr>
              <p:custDataLst>
                <p:tags r:id="rId66"/>
              </p:custDataLst>
            </p:nvPr>
          </p:nvSpPr>
          <p:spPr>
            <a:xfrm>
              <a:off x="6286500" y="52451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0"/>
                  </a:moveTo>
                  <a:lnTo>
                    <a:pt x="0" y="0"/>
                  </a:lnTo>
                  <a:lnTo>
                    <a:pt x="40080" y="1881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543"/>
            <p:cNvSpPr/>
            <p:nvPr>
              <p:custDataLst>
                <p:tags r:id="rId67"/>
              </p:custDataLst>
            </p:nvPr>
          </p:nvSpPr>
          <p:spPr>
            <a:xfrm>
              <a:off x="6159762" y="5181600"/>
              <a:ext cx="25139" cy="127001"/>
            </a:xfrm>
            <a:custGeom>
              <a:avLst/>
              <a:gdLst/>
              <a:ahLst/>
              <a:cxnLst/>
              <a:rect l="0" t="0" r="0" b="0"/>
              <a:pathLst>
                <a:path w="25139" h="127001">
                  <a:moveTo>
                    <a:pt x="6088" y="0"/>
                  </a:moveTo>
                  <a:lnTo>
                    <a:pt x="6088" y="0"/>
                  </a:lnTo>
                  <a:lnTo>
                    <a:pt x="1724" y="10139"/>
                  </a:lnTo>
                  <a:lnTo>
                    <a:pt x="0" y="33225"/>
                  </a:lnTo>
                  <a:lnTo>
                    <a:pt x="4798" y="75628"/>
                  </a:lnTo>
                  <a:lnTo>
                    <a:pt x="9204" y="106582"/>
                  </a:lnTo>
                  <a:lnTo>
                    <a:pt x="14851" y="119853"/>
                  </a:lnTo>
                  <a:lnTo>
                    <a:pt x="2513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544"/>
            <p:cNvSpPr/>
            <p:nvPr>
              <p:custDataLst>
                <p:tags r:id="rId68"/>
              </p:custDataLst>
            </p:nvPr>
          </p:nvSpPr>
          <p:spPr>
            <a:xfrm>
              <a:off x="6089649" y="5226050"/>
              <a:ext cx="133352" cy="31751"/>
            </a:xfrm>
            <a:custGeom>
              <a:avLst/>
              <a:gdLst/>
              <a:ahLst/>
              <a:cxnLst/>
              <a:rect l="0" t="0" r="0" b="0"/>
              <a:pathLst>
                <a:path w="133352" h="31751">
                  <a:moveTo>
                    <a:pt x="1" y="31750"/>
                  </a:moveTo>
                  <a:lnTo>
                    <a:pt x="1" y="31750"/>
                  </a:lnTo>
                  <a:lnTo>
                    <a:pt x="0" y="28379"/>
                  </a:lnTo>
                  <a:lnTo>
                    <a:pt x="706" y="27386"/>
                  </a:lnTo>
                  <a:lnTo>
                    <a:pt x="1883" y="26724"/>
                  </a:lnTo>
                  <a:lnTo>
                    <a:pt x="8790" y="25792"/>
                  </a:lnTo>
                  <a:lnTo>
                    <a:pt x="54569" y="20409"/>
                  </a:lnTo>
                  <a:lnTo>
                    <a:pt x="99588" y="14159"/>
                  </a:lnTo>
                  <a:lnTo>
                    <a:pt x="13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545"/>
            <p:cNvSpPr/>
            <p:nvPr>
              <p:custDataLst>
                <p:tags r:id="rId69"/>
              </p:custDataLst>
            </p:nvPr>
          </p:nvSpPr>
          <p:spPr>
            <a:xfrm>
              <a:off x="5899150" y="5247331"/>
              <a:ext cx="114301" cy="83014"/>
            </a:xfrm>
            <a:custGeom>
              <a:avLst/>
              <a:gdLst/>
              <a:ahLst/>
              <a:cxnLst/>
              <a:rect l="0" t="0" r="0" b="0"/>
              <a:pathLst>
                <a:path w="114301" h="83014">
                  <a:moveTo>
                    <a:pt x="0" y="23169"/>
                  </a:moveTo>
                  <a:lnTo>
                    <a:pt x="0" y="23169"/>
                  </a:lnTo>
                  <a:lnTo>
                    <a:pt x="705" y="13030"/>
                  </a:lnTo>
                  <a:lnTo>
                    <a:pt x="3371" y="5493"/>
                  </a:lnTo>
                  <a:lnTo>
                    <a:pt x="5775" y="2918"/>
                  </a:lnTo>
                  <a:lnTo>
                    <a:pt x="12209" y="57"/>
                  </a:lnTo>
                  <a:lnTo>
                    <a:pt x="15195" y="0"/>
                  </a:lnTo>
                  <a:lnTo>
                    <a:pt x="20394" y="1818"/>
                  </a:lnTo>
                  <a:lnTo>
                    <a:pt x="30658" y="10179"/>
                  </a:lnTo>
                  <a:lnTo>
                    <a:pt x="32434" y="14509"/>
                  </a:lnTo>
                  <a:lnTo>
                    <a:pt x="32524" y="24965"/>
                  </a:lnTo>
                  <a:lnTo>
                    <a:pt x="22980" y="55959"/>
                  </a:lnTo>
                  <a:lnTo>
                    <a:pt x="13928" y="75434"/>
                  </a:lnTo>
                  <a:lnTo>
                    <a:pt x="14224" y="77768"/>
                  </a:lnTo>
                  <a:lnTo>
                    <a:pt x="16435" y="82243"/>
                  </a:lnTo>
                  <a:lnTo>
                    <a:pt x="18717" y="83013"/>
                  </a:lnTo>
                  <a:lnTo>
                    <a:pt x="56473" y="74873"/>
                  </a:lnTo>
                  <a:lnTo>
                    <a:pt x="114300" y="61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546"/>
            <p:cNvSpPr/>
            <p:nvPr>
              <p:custDataLst>
                <p:tags r:id="rId70"/>
              </p:custDataLst>
            </p:nvPr>
          </p:nvSpPr>
          <p:spPr>
            <a:xfrm>
              <a:off x="5285367" y="5112633"/>
              <a:ext cx="112134" cy="176918"/>
            </a:xfrm>
            <a:custGeom>
              <a:avLst/>
              <a:gdLst/>
              <a:ahLst/>
              <a:cxnLst/>
              <a:rect l="0" t="0" r="0" b="0"/>
              <a:pathLst>
                <a:path w="112134" h="176918">
                  <a:moveTo>
                    <a:pt x="112133" y="5467"/>
                  </a:moveTo>
                  <a:lnTo>
                    <a:pt x="112133" y="5467"/>
                  </a:lnTo>
                  <a:lnTo>
                    <a:pt x="108762" y="2096"/>
                  </a:lnTo>
                  <a:lnTo>
                    <a:pt x="103344" y="441"/>
                  </a:lnTo>
                  <a:lnTo>
                    <a:pt x="99924" y="0"/>
                  </a:lnTo>
                  <a:lnTo>
                    <a:pt x="94242" y="1391"/>
                  </a:lnTo>
                  <a:lnTo>
                    <a:pt x="91739" y="2749"/>
                  </a:lnTo>
                  <a:lnTo>
                    <a:pt x="73219" y="25208"/>
                  </a:lnTo>
                  <a:lnTo>
                    <a:pt x="50921" y="71846"/>
                  </a:lnTo>
                  <a:lnTo>
                    <a:pt x="26460" y="118413"/>
                  </a:lnTo>
                  <a:lnTo>
                    <a:pt x="2767" y="163001"/>
                  </a:lnTo>
                  <a:lnTo>
                    <a:pt x="26" y="170261"/>
                  </a:lnTo>
                  <a:lnTo>
                    <a:pt x="0" y="172480"/>
                  </a:lnTo>
                  <a:lnTo>
                    <a:pt x="4183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547"/>
            <p:cNvSpPr/>
            <p:nvPr>
              <p:custDataLst>
                <p:tags r:id="rId71"/>
              </p:custDataLst>
            </p:nvPr>
          </p:nvSpPr>
          <p:spPr>
            <a:xfrm>
              <a:off x="4985972" y="5086712"/>
              <a:ext cx="119429" cy="284868"/>
            </a:xfrm>
            <a:custGeom>
              <a:avLst/>
              <a:gdLst/>
              <a:ahLst/>
              <a:cxnLst/>
              <a:rect l="0" t="0" r="0" b="0"/>
              <a:pathLst>
                <a:path w="119429" h="284868">
                  <a:moveTo>
                    <a:pt x="100378" y="18688"/>
                  </a:moveTo>
                  <a:lnTo>
                    <a:pt x="100378" y="18688"/>
                  </a:lnTo>
                  <a:lnTo>
                    <a:pt x="100378" y="3761"/>
                  </a:lnTo>
                  <a:lnTo>
                    <a:pt x="98967" y="2387"/>
                  </a:lnTo>
                  <a:lnTo>
                    <a:pt x="90944" y="452"/>
                  </a:lnTo>
                  <a:lnTo>
                    <a:pt x="86072" y="0"/>
                  </a:lnTo>
                  <a:lnTo>
                    <a:pt x="68468" y="4779"/>
                  </a:lnTo>
                  <a:lnTo>
                    <a:pt x="58546" y="11196"/>
                  </a:lnTo>
                  <a:lnTo>
                    <a:pt x="35325" y="33776"/>
                  </a:lnTo>
                  <a:lnTo>
                    <a:pt x="27089" y="47696"/>
                  </a:lnTo>
                  <a:lnTo>
                    <a:pt x="20885" y="69773"/>
                  </a:lnTo>
                  <a:lnTo>
                    <a:pt x="18231" y="115395"/>
                  </a:lnTo>
                  <a:lnTo>
                    <a:pt x="17907" y="154860"/>
                  </a:lnTo>
                  <a:lnTo>
                    <a:pt x="15962" y="196628"/>
                  </a:lnTo>
                  <a:lnTo>
                    <a:pt x="6999" y="239284"/>
                  </a:lnTo>
                  <a:lnTo>
                    <a:pt x="0" y="269099"/>
                  </a:lnTo>
                  <a:lnTo>
                    <a:pt x="1203" y="276502"/>
                  </a:lnTo>
                  <a:lnTo>
                    <a:pt x="2511" y="279464"/>
                  </a:lnTo>
                  <a:lnTo>
                    <a:pt x="4089" y="281439"/>
                  </a:lnTo>
                  <a:lnTo>
                    <a:pt x="7724" y="283633"/>
                  </a:lnTo>
                  <a:lnTo>
                    <a:pt x="20479" y="284867"/>
                  </a:lnTo>
                  <a:lnTo>
                    <a:pt x="41034" y="281863"/>
                  </a:lnTo>
                  <a:lnTo>
                    <a:pt x="119428" y="253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548"/>
            <p:cNvSpPr/>
            <p:nvPr>
              <p:custDataLst>
                <p:tags r:id="rId72"/>
              </p:custDataLst>
            </p:nvPr>
          </p:nvSpPr>
          <p:spPr>
            <a:xfrm>
              <a:off x="5473700" y="52324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334" y="53114"/>
                  </a:lnTo>
                  <a:lnTo>
                    <a:pt x="7051" y="69830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549"/>
            <p:cNvSpPr/>
            <p:nvPr>
              <p:custDataLst>
                <p:tags r:id="rId73"/>
              </p:custDataLst>
            </p:nvPr>
          </p:nvSpPr>
          <p:spPr>
            <a:xfrm>
              <a:off x="5575300" y="51943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42359" y="1253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550"/>
            <p:cNvSpPr/>
            <p:nvPr>
              <p:custDataLst>
                <p:tags r:id="rId74"/>
              </p:custDataLst>
            </p:nvPr>
          </p:nvSpPr>
          <p:spPr>
            <a:xfrm>
              <a:off x="5651500" y="514350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0" y="0"/>
                  </a:moveTo>
                  <a:lnTo>
                    <a:pt x="0" y="0"/>
                  </a:lnTo>
                  <a:lnTo>
                    <a:pt x="5069" y="46101"/>
                  </a:lnTo>
                  <a:lnTo>
                    <a:pt x="10984" y="86717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551"/>
            <p:cNvSpPr/>
            <p:nvPr>
              <p:custDataLst>
                <p:tags r:id="rId75"/>
              </p:custDataLst>
            </p:nvPr>
          </p:nvSpPr>
          <p:spPr>
            <a:xfrm>
              <a:off x="5772150" y="5111750"/>
              <a:ext cx="76201" cy="158751"/>
            </a:xfrm>
            <a:custGeom>
              <a:avLst/>
              <a:gdLst/>
              <a:ahLst/>
              <a:cxnLst/>
              <a:rect l="0" t="0" r="0" b="0"/>
              <a:pathLst>
                <a:path w="76201" h="15875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16629" y="50473"/>
                  </a:lnTo>
                  <a:lnTo>
                    <a:pt x="35505" y="89698"/>
                  </a:lnTo>
                  <a:lnTo>
                    <a:pt x="57087" y="134439"/>
                  </a:lnTo>
                  <a:lnTo>
                    <a:pt x="762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552"/>
            <p:cNvSpPr/>
            <p:nvPr>
              <p:custDataLst>
                <p:tags r:id="rId76"/>
              </p:custDataLst>
            </p:nvPr>
          </p:nvSpPr>
          <p:spPr>
            <a:xfrm>
              <a:off x="5803900" y="5125333"/>
              <a:ext cx="88901" cy="183268"/>
            </a:xfrm>
            <a:custGeom>
              <a:avLst/>
              <a:gdLst/>
              <a:ahLst/>
              <a:cxnLst/>
              <a:rect l="0" t="0" r="0" b="0"/>
              <a:pathLst>
                <a:path w="88901" h="183268">
                  <a:moveTo>
                    <a:pt x="88900" y="5467"/>
                  </a:moveTo>
                  <a:lnTo>
                    <a:pt x="88900" y="5467"/>
                  </a:lnTo>
                  <a:lnTo>
                    <a:pt x="88900" y="2096"/>
                  </a:lnTo>
                  <a:lnTo>
                    <a:pt x="87488" y="1103"/>
                  </a:lnTo>
                  <a:lnTo>
                    <a:pt x="82158" y="0"/>
                  </a:lnTo>
                  <a:lnTo>
                    <a:pt x="75085" y="3273"/>
                  </a:lnTo>
                  <a:lnTo>
                    <a:pt x="67238" y="10135"/>
                  </a:lnTo>
                  <a:lnTo>
                    <a:pt x="41584" y="50457"/>
                  </a:lnTo>
                  <a:lnTo>
                    <a:pt x="20365" y="93846"/>
                  </a:lnTo>
                  <a:lnTo>
                    <a:pt x="5748" y="139968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553"/>
            <p:cNvSpPr/>
            <p:nvPr>
              <p:custDataLst>
                <p:tags r:id="rId77"/>
              </p:custDataLst>
            </p:nvPr>
          </p:nvSpPr>
          <p:spPr>
            <a:xfrm>
              <a:off x="5245100" y="5122223"/>
              <a:ext cx="127001" cy="167328"/>
            </a:xfrm>
            <a:custGeom>
              <a:avLst/>
              <a:gdLst/>
              <a:ahLst/>
              <a:cxnLst/>
              <a:rect l="0" t="0" r="0" b="0"/>
              <a:pathLst>
                <a:path w="127001" h="167328">
                  <a:moveTo>
                    <a:pt x="0" y="14927"/>
                  </a:moveTo>
                  <a:lnTo>
                    <a:pt x="0" y="14927"/>
                  </a:lnTo>
                  <a:lnTo>
                    <a:pt x="0" y="0"/>
                  </a:lnTo>
                  <a:lnTo>
                    <a:pt x="1411" y="37"/>
                  </a:lnTo>
                  <a:lnTo>
                    <a:pt x="21048" y="17287"/>
                  </a:lnTo>
                  <a:lnTo>
                    <a:pt x="57326" y="62073"/>
                  </a:lnTo>
                  <a:lnTo>
                    <a:pt x="82584" y="104203"/>
                  </a:lnTo>
                  <a:lnTo>
                    <a:pt x="110934" y="146515"/>
                  </a:lnTo>
                  <a:lnTo>
                    <a:pt x="127000" y="167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861"/>
          <p:cNvGrpSpPr/>
          <p:nvPr/>
        </p:nvGrpSpPr>
        <p:grpSpPr>
          <a:xfrm>
            <a:off x="7694012" y="5041900"/>
            <a:ext cx="668924" cy="546101"/>
            <a:chOff x="7694012" y="5041900"/>
            <a:chExt cx="668924" cy="546101"/>
          </a:xfrm>
        </p:grpSpPr>
        <p:sp>
          <p:nvSpPr>
            <p:cNvPr id="150" name="SMARTInkShape-4554"/>
            <p:cNvSpPr/>
            <p:nvPr>
              <p:custDataLst>
                <p:tags r:id="rId49"/>
              </p:custDataLst>
            </p:nvPr>
          </p:nvSpPr>
          <p:spPr>
            <a:xfrm>
              <a:off x="7823736" y="5575300"/>
              <a:ext cx="418565" cy="12701"/>
            </a:xfrm>
            <a:custGeom>
              <a:avLst/>
              <a:gdLst/>
              <a:ahLst/>
              <a:cxnLst/>
              <a:rect l="0" t="0" r="0" b="0"/>
              <a:pathLst>
                <a:path w="418565" h="12701">
                  <a:moveTo>
                    <a:pt x="31214" y="6350"/>
                  </a:moveTo>
                  <a:lnTo>
                    <a:pt x="31214" y="6350"/>
                  </a:lnTo>
                  <a:lnTo>
                    <a:pt x="1327" y="9721"/>
                  </a:lnTo>
                  <a:lnTo>
                    <a:pt x="0" y="10714"/>
                  </a:lnTo>
                  <a:lnTo>
                    <a:pt x="17104" y="12112"/>
                  </a:lnTo>
                  <a:lnTo>
                    <a:pt x="55569" y="12525"/>
                  </a:lnTo>
                  <a:lnTo>
                    <a:pt x="94404" y="12648"/>
                  </a:lnTo>
                  <a:lnTo>
                    <a:pt x="133427" y="12685"/>
                  </a:lnTo>
                  <a:lnTo>
                    <a:pt x="175956" y="12695"/>
                  </a:lnTo>
                  <a:lnTo>
                    <a:pt x="220543" y="12698"/>
                  </a:lnTo>
                  <a:lnTo>
                    <a:pt x="252708" y="12699"/>
                  </a:lnTo>
                  <a:lnTo>
                    <a:pt x="299180" y="12700"/>
                  </a:lnTo>
                  <a:lnTo>
                    <a:pt x="344228" y="9329"/>
                  </a:lnTo>
                  <a:lnTo>
                    <a:pt x="4185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555"/>
            <p:cNvSpPr/>
            <p:nvPr>
              <p:custDataLst>
                <p:tags r:id="rId50"/>
              </p:custDataLst>
            </p:nvPr>
          </p:nvSpPr>
          <p:spPr>
            <a:xfrm>
              <a:off x="7740650" y="5505712"/>
              <a:ext cx="444501" cy="18789"/>
            </a:xfrm>
            <a:custGeom>
              <a:avLst/>
              <a:gdLst/>
              <a:ahLst/>
              <a:cxnLst/>
              <a:rect l="0" t="0" r="0" b="0"/>
              <a:pathLst>
                <a:path w="444501" h="18789">
                  <a:moveTo>
                    <a:pt x="0" y="6088"/>
                  </a:moveTo>
                  <a:lnTo>
                    <a:pt x="0" y="6088"/>
                  </a:lnTo>
                  <a:lnTo>
                    <a:pt x="44963" y="6088"/>
                  </a:lnTo>
                  <a:lnTo>
                    <a:pt x="85056" y="4206"/>
                  </a:lnTo>
                  <a:lnTo>
                    <a:pt x="128750" y="621"/>
                  </a:lnTo>
                  <a:lnTo>
                    <a:pt x="165618" y="0"/>
                  </a:lnTo>
                  <a:lnTo>
                    <a:pt x="206725" y="3187"/>
                  </a:lnTo>
                  <a:lnTo>
                    <a:pt x="246813" y="5228"/>
                  </a:lnTo>
                  <a:lnTo>
                    <a:pt x="285502" y="5833"/>
                  </a:lnTo>
                  <a:lnTo>
                    <a:pt x="323776" y="6012"/>
                  </a:lnTo>
                  <a:lnTo>
                    <a:pt x="361928" y="9437"/>
                  </a:lnTo>
                  <a:lnTo>
                    <a:pt x="403414" y="14920"/>
                  </a:lnTo>
                  <a:lnTo>
                    <a:pt x="444500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556"/>
            <p:cNvSpPr/>
            <p:nvPr>
              <p:custDataLst>
                <p:tags r:id="rId51"/>
              </p:custDataLst>
            </p:nvPr>
          </p:nvSpPr>
          <p:spPr>
            <a:xfrm>
              <a:off x="8299450" y="5041900"/>
              <a:ext cx="63486" cy="285751"/>
            </a:xfrm>
            <a:custGeom>
              <a:avLst/>
              <a:gdLst/>
              <a:ahLst/>
              <a:cxnLst/>
              <a:rect l="0" t="0" r="0" b="0"/>
              <a:pathLst>
                <a:path w="63486" h="2857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6" y="705"/>
                  </a:lnTo>
                  <a:lnTo>
                    <a:pt x="10984" y="1882"/>
                  </a:lnTo>
                  <a:lnTo>
                    <a:pt x="12643" y="5069"/>
                  </a:lnTo>
                  <a:lnTo>
                    <a:pt x="22758" y="17007"/>
                  </a:lnTo>
                  <a:lnTo>
                    <a:pt x="42387" y="60046"/>
                  </a:lnTo>
                  <a:lnTo>
                    <a:pt x="59268" y="104692"/>
                  </a:lnTo>
                  <a:lnTo>
                    <a:pt x="63251" y="151992"/>
                  </a:lnTo>
                  <a:lnTo>
                    <a:pt x="63485" y="196826"/>
                  </a:lnTo>
                  <a:lnTo>
                    <a:pt x="61614" y="215893"/>
                  </a:lnTo>
                  <a:lnTo>
                    <a:pt x="57723" y="227891"/>
                  </a:lnTo>
                  <a:lnTo>
                    <a:pt x="31852" y="273001"/>
                  </a:lnTo>
                  <a:lnTo>
                    <a:pt x="29701" y="277250"/>
                  </a:lnTo>
                  <a:lnTo>
                    <a:pt x="26856" y="280083"/>
                  </a:lnTo>
                  <a:lnTo>
                    <a:pt x="127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557"/>
            <p:cNvSpPr/>
            <p:nvPr>
              <p:custDataLst>
                <p:tags r:id="rId52"/>
              </p:custDataLst>
            </p:nvPr>
          </p:nvSpPr>
          <p:spPr>
            <a:xfrm>
              <a:off x="8204199" y="5092700"/>
              <a:ext cx="19052" cy="19051"/>
            </a:xfrm>
            <a:custGeom>
              <a:avLst/>
              <a:gdLst/>
              <a:ahLst/>
              <a:cxnLst/>
              <a:rect l="0" t="0" r="0" b="0"/>
              <a:pathLst>
                <a:path w="19052" h="19051">
                  <a:moveTo>
                    <a:pt x="1" y="19050"/>
                  </a:moveTo>
                  <a:lnTo>
                    <a:pt x="1" y="19050"/>
                  </a:lnTo>
                  <a:lnTo>
                    <a:pt x="0" y="9352"/>
                  </a:lnTo>
                  <a:lnTo>
                    <a:pt x="706" y="8351"/>
                  </a:lnTo>
                  <a:lnTo>
                    <a:pt x="1882" y="7684"/>
                  </a:lnTo>
                  <a:lnTo>
                    <a:pt x="5468" y="6613"/>
                  </a:lnTo>
                  <a:lnTo>
                    <a:pt x="11741" y="906"/>
                  </a:lnTo>
                  <a:lnTo>
                    <a:pt x="19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558"/>
            <p:cNvSpPr/>
            <p:nvPr>
              <p:custDataLst>
                <p:tags r:id="rId53"/>
              </p:custDataLst>
            </p:nvPr>
          </p:nvSpPr>
          <p:spPr>
            <a:xfrm>
              <a:off x="8178800" y="5207000"/>
              <a:ext cx="63485" cy="184040"/>
            </a:xfrm>
            <a:custGeom>
              <a:avLst/>
              <a:gdLst/>
              <a:ahLst/>
              <a:cxnLst/>
              <a:rect l="0" t="0" r="0" b="0"/>
              <a:pathLst>
                <a:path w="63485" h="184040">
                  <a:moveTo>
                    <a:pt x="38100" y="0"/>
                  </a:moveTo>
                  <a:lnTo>
                    <a:pt x="38100" y="0"/>
                  </a:lnTo>
                  <a:lnTo>
                    <a:pt x="43567" y="5467"/>
                  </a:lnTo>
                  <a:lnTo>
                    <a:pt x="44188" y="9460"/>
                  </a:lnTo>
                  <a:lnTo>
                    <a:pt x="44427" y="21253"/>
                  </a:lnTo>
                  <a:lnTo>
                    <a:pt x="46321" y="25439"/>
                  </a:lnTo>
                  <a:lnTo>
                    <a:pt x="53286" y="37245"/>
                  </a:lnTo>
                  <a:lnTo>
                    <a:pt x="56004" y="49057"/>
                  </a:lnTo>
                  <a:lnTo>
                    <a:pt x="58881" y="69899"/>
                  </a:lnTo>
                  <a:lnTo>
                    <a:pt x="62131" y="82564"/>
                  </a:lnTo>
                  <a:lnTo>
                    <a:pt x="63484" y="129117"/>
                  </a:lnTo>
                  <a:lnTo>
                    <a:pt x="62790" y="141817"/>
                  </a:lnTo>
                  <a:lnTo>
                    <a:pt x="56618" y="169085"/>
                  </a:lnTo>
                  <a:lnTo>
                    <a:pt x="50277" y="177751"/>
                  </a:lnTo>
                  <a:lnTo>
                    <a:pt x="46334" y="181306"/>
                  </a:lnTo>
                  <a:lnTo>
                    <a:pt x="42230" y="182886"/>
                  </a:lnTo>
                  <a:lnTo>
                    <a:pt x="29625" y="184039"/>
                  </a:lnTo>
                  <a:lnTo>
                    <a:pt x="28216" y="183370"/>
                  </a:lnTo>
                  <a:lnTo>
                    <a:pt x="27278" y="182219"/>
                  </a:lnTo>
                  <a:lnTo>
                    <a:pt x="25529" y="179058"/>
                  </a:lnTo>
                  <a:lnTo>
                    <a:pt x="16671" y="165849"/>
                  </a:lnTo>
                  <a:lnTo>
                    <a:pt x="7828" y="13141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559"/>
            <p:cNvSpPr/>
            <p:nvPr>
              <p:custDataLst>
                <p:tags r:id="rId54"/>
              </p:custDataLst>
            </p:nvPr>
          </p:nvSpPr>
          <p:spPr>
            <a:xfrm>
              <a:off x="8045460" y="5048537"/>
              <a:ext cx="107941" cy="259664"/>
            </a:xfrm>
            <a:custGeom>
              <a:avLst/>
              <a:gdLst/>
              <a:ahLst/>
              <a:cxnLst/>
              <a:rect l="0" t="0" r="0" b="0"/>
              <a:pathLst>
                <a:path w="107941" h="259664">
                  <a:moveTo>
                    <a:pt x="76190" y="44163"/>
                  </a:moveTo>
                  <a:lnTo>
                    <a:pt x="76190" y="44163"/>
                  </a:lnTo>
                  <a:lnTo>
                    <a:pt x="76190" y="683"/>
                  </a:lnTo>
                  <a:lnTo>
                    <a:pt x="75484" y="359"/>
                  </a:lnTo>
                  <a:lnTo>
                    <a:pt x="72819" y="0"/>
                  </a:lnTo>
                  <a:lnTo>
                    <a:pt x="71826" y="610"/>
                  </a:lnTo>
                  <a:lnTo>
                    <a:pt x="71163" y="1722"/>
                  </a:lnTo>
                  <a:lnTo>
                    <a:pt x="70722" y="3169"/>
                  </a:lnTo>
                  <a:lnTo>
                    <a:pt x="69722" y="4134"/>
                  </a:lnTo>
                  <a:lnTo>
                    <a:pt x="63049" y="7564"/>
                  </a:lnTo>
                  <a:lnTo>
                    <a:pt x="35837" y="34433"/>
                  </a:lnTo>
                  <a:lnTo>
                    <a:pt x="9096" y="78169"/>
                  </a:lnTo>
                  <a:lnTo>
                    <a:pt x="3001" y="95632"/>
                  </a:lnTo>
                  <a:lnTo>
                    <a:pt x="166" y="139452"/>
                  </a:lnTo>
                  <a:lnTo>
                    <a:pt x="0" y="183865"/>
                  </a:lnTo>
                  <a:lnTo>
                    <a:pt x="3758" y="194682"/>
                  </a:lnTo>
                  <a:lnTo>
                    <a:pt x="20694" y="224942"/>
                  </a:lnTo>
                  <a:lnTo>
                    <a:pt x="57183" y="253233"/>
                  </a:lnTo>
                  <a:lnTo>
                    <a:pt x="66331" y="257028"/>
                  </a:lnTo>
                  <a:lnTo>
                    <a:pt x="88871" y="259663"/>
                  </a:lnTo>
                  <a:lnTo>
                    <a:pt x="107940" y="253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560"/>
            <p:cNvSpPr/>
            <p:nvPr>
              <p:custDataLst>
                <p:tags r:id="rId55"/>
              </p:custDataLst>
            </p:nvPr>
          </p:nvSpPr>
          <p:spPr>
            <a:xfrm>
              <a:off x="7824664" y="5213350"/>
              <a:ext cx="132532" cy="147624"/>
            </a:xfrm>
            <a:custGeom>
              <a:avLst/>
              <a:gdLst/>
              <a:ahLst/>
              <a:cxnLst/>
              <a:rect l="0" t="0" r="0" b="0"/>
              <a:pathLst>
                <a:path w="132532" h="147624">
                  <a:moveTo>
                    <a:pt x="4886" y="63500"/>
                  </a:moveTo>
                  <a:lnTo>
                    <a:pt x="4886" y="63500"/>
                  </a:lnTo>
                  <a:lnTo>
                    <a:pt x="5591" y="106364"/>
                  </a:lnTo>
                  <a:lnTo>
                    <a:pt x="10974" y="145885"/>
                  </a:lnTo>
                  <a:lnTo>
                    <a:pt x="10355" y="147351"/>
                  </a:lnTo>
                  <a:lnTo>
                    <a:pt x="9238" y="147623"/>
                  </a:lnTo>
                  <a:lnTo>
                    <a:pt x="7787" y="147099"/>
                  </a:lnTo>
                  <a:lnTo>
                    <a:pt x="2375" y="132876"/>
                  </a:lnTo>
                  <a:lnTo>
                    <a:pt x="0" y="102081"/>
                  </a:lnTo>
                  <a:lnTo>
                    <a:pt x="5070" y="57212"/>
                  </a:lnTo>
                  <a:lnTo>
                    <a:pt x="8025" y="47535"/>
                  </a:lnTo>
                  <a:lnTo>
                    <a:pt x="10507" y="44390"/>
                  </a:lnTo>
                  <a:lnTo>
                    <a:pt x="17026" y="40896"/>
                  </a:lnTo>
                  <a:lnTo>
                    <a:pt x="20035" y="41375"/>
                  </a:lnTo>
                  <a:lnTo>
                    <a:pt x="22746" y="43106"/>
                  </a:lnTo>
                  <a:lnTo>
                    <a:pt x="50892" y="83606"/>
                  </a:lnTo>
                  <a:lnTo>
                    <a:pt x="73267" y="129906"/>
                  </a:lnTo>
                  <a:lnTo>
                    <a:pt x="79492" y="138875"/>
                  </a:lnTo>
                  <a:lnTo>
                    <a:pt x="82139" y="141267"/>
                  </a:lnTo>
                  <a:lnTo>
                    <a:pt x="85316" y="142156"/>
                  </a:lnTo>
                  <a:lnTo>
                    <a:pt x="92609" y="141262"/>
                  </a:lnTo>
                  <a:lnTo>
                    <a:pt x="95823" y="138624"/>
                  </a:lnTo>
                  <a:lnTo>
                    <a:pt x="111684" y="109951"/>
                  </a:lnTo>
                  <a:lnTo>
                    <a:pt x="123479" y="68442"/>
                  </a:lnTo>
                  <a:lnTo>
                    <a:pt x="132531" y="38310"/>
                  </a:lnTo>
                  <a:lnTo>
                    <a:pt x="1318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561"/>
            <p:cNvSpPr/>
            <p:nvPr>
              <p:custDataLst>
                <p:tags r:id="rId56"/>
              </p:custDataLst>
            </p:nvPr>
          </p:nvSpPr>
          <p:spPr>
            <a:xfrm>
              <a:off x="7694012" y="5062010"/>
              <a:ext cx="100795" cy="362862"/>
            </a:xfrm>
            <a:custGeom>
              <a:avLst/>
              <a:gdLst/>
              <a:ahLst/>
              <a:cxnLst/>
              <a:rect l="0" t="0" r="0" b="0"/>
              <a:pathLst>
                <a:path w="100795" h="362862">
                  <a:moveTo>
                    <a:pt x="2188" y="113240"/>
                  </a:moveTo>
                  <a:lnTo>
                    <a:pt x="2188" y="113240"/>
                  </a:lnTo>
                  <a:lnTo>
                    <a:pt x="5558" y="159948"/>
                  </a:lnTo>
                  <a:lnTo>
                    <a:pt x="11027" y="196459"/>
                  </a:lnTo>
                  <a:lnTo>
                    <a:pt x="17115" y="237460"/>
                  </a:lnTo>
                  <a:lnTo>
                    <a:pt x="20695" y="283270"/>
                  </a:lnTo>
                  <a:lnTo>
                    <a:pt x="21190" y="327343"/>
                  </a:lnTo>
                  <a:lnTo>
                    <a:pt x="21235" y="362861"/>
                  </a:lnTo>
                  <a:lnTo>
                    <a:pt x="20530" y="362203"/>
                  </a:lnTo>
                  <a:lnTo>
                    <a:pt x="17866" y="355829"/>
                  </a:lnTo>
                  <a:lnTo>
                    <a:pt x="14770" y="309143"/>
                  </a:lnTo>
                  <a:lnTo>
                    <a:pt x="11778" y="278154"/>
                  </a:lnTo>
                  <a:lnTo>
                    <a:pt x="9978" y="243685"/>
                  </a:lnTo>
                  <a:lnTo>
                    <a:pt x="7083" y="197987"/>
                  </a:lnTo>
                  <a:lnTo>
                    <a:pt x="3638" y="159046"/>
                  </a:lnTo>
                  <a:lnTo>
                    <a:pt x="2618" y="119286"/>
                  </a:lnTo>
                  <a:lnTo>
                    <a:pt x="4196" y="83987"/>
                  </a:lnTo>
                  <a:lnTo>
                    <a:pt x="11015" y="44130"/>
                  </a:lnTo>
                  <a:lnTo>
                    <a:pt x="22589" y="6220"/>
                  </a:lnTo>
                  <a:lnTo>
                    <a:pt x="25666" y="2382"/>
                  </a:lnTo>
                  <a:lnTo>
                    <a:pt x="29129" y="530"/>
                  </a:lnTo>
                  <a:lnTo>
                    <a:pt x="32849" y="0"/>
                  </a:lnTo>
                  <a:lnTo>
                    <a:pt x="54939" y="12738"/>
                  </a:lnTo>
                  <a:lnTo>
                    <a:pt x="77084" y="31016"/>
                  </a:lnTo>
                  <a:lnTo>
                    <a:pt x="93680" y="56578"/>
                  </a:lnTo>
                  <a:lnTo>
                    <a:pt x="100794" y="79753"/>
                  </a:lnTo>
                  <a:lnTo>
                    <a:pt x="96159" y="110138"/>
                  </a:lnTo>
                  <a:lnTo>
                    <a:pt x="82478" y="135839"/>
                  </a:lnTo>
                  <a:lnTo>
                    <a:pt x="58277" y="153489"/>
                  </a:lnTo>
                  <a:lnTo>
                    <a:pt x="32134" y="160913"/>
                  </a:lnTo>
                  <a:lnTo>
                    <a:pt x="5203" y="164128"/>
                  </a:lnTo>
                  <a:lnTo>
                    <a:pt x="2081" y="165510"/>
                  </a:lnTo>
                  <a:lnTo>
                    <a:pt x="0" y="167136"/>
                  </a:lnTo>
                  <a:lnTo>
                    <a:pt x="24" y="168927"/>
                  </a:lnTo>
                  <a:lnTo>
                    <a:pt x="8538" y="176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862"/>
          <p:cNvGrpSpPr/>
          <p:nvPr/>
        </p:nvGrpSpPr>
        <p:grpSpPr>
          <a:xfrm>
            <a:off x="3721100" y="6007100"/>
            <a:ext cx="317501" cy="173187"/>
            <a:chOff x="3721100" y="6007100"/>
            <a:chExt cx="317501" cy="173187"/>
          </a:xfrm>
        </p:grpSpPr>
        <p:sp>
          <p:nvSpPr>
            <p:cNvPr id="159" name="SMARTInkShape-4562"/>
            <p:cNvSpPr/>
            <p:nvPr>
              <p:custDataLst>
                <p:tags r:id="rId47"/>
              </p:custDataLst>
            </p:nvPr>
          </p:nvSpPr>
          <p:spPr>
            <a:xfrm>
              <a:off x="3757581" y="6140450"/>
              <a:ext cx="281020" cy="39837"/>
            </a:xfrm>
            <a:custGeom>
              <a:avLst/>
              <a:gdLst/>
              <a:ahLst/>
              <a:cxnLst/>
              <a:rect l="0" t="0" r="0" b="0"/>
              <a:pathLst>
                <a:path w="281020" h="39837">
                  <a:moveTo>
                    <a:pt x="39719" y="6350"/>
                  </a:moveTo>
                  <a:lnTo>
                    <a:pt x="39719" y="6350"/>
                  </a:lnTo>
                  <a:lnTo>
                    <a:pt x="0" y="39836"/>
                  </a:lnTo>
                  <a:lnTo>
                    <a:pt x="540" y="39257"/>
                  </a:lnTo>
                  <a:lnTo>
                    <a:pt x="42668" y="28895"/>
                  </a:lnTo>
                  <a:lnTo>
                    <a:pt x="75601" y="23896"/>
                  </a:lnTo>
                  <a:lnTo>
                    <a:pt x="119730" y="17114"/>
                  </a:lnTo>
                  <a:lnTo>
                    <a:pt x="156246" y="10637"/>
                  </a:lnTo>
                  <a:lnTo>
                    <a:pt x="189816" y="6373"/>
                  </a:lnTo>
                  <a:lnTo>
                    <a:pt x="226373" y="2832"/>
                  </a:lnTo>
                  <a:lnTo>
                    <a:pt x="2810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563"/>
            <p:cNvSpPr/>
            <p:nvPr>
              <p:custDataLst>
                <p:tags r:id="rId48"/>
              </p:custDataLst>
            </p:nvPr>
          </p:nvSpPr>
          <p:spPr>
            <a:xfrm>
              <a:off x="3721100" y="6007100"/>
              <a:ext cx="228601" cy="63501"/>
            </a:xfrm>
            <a:custGeom>
              <a:avLst/>
              <a:gdLst/>
              <a:ahLst/>
              <a:cxnLst/>
              <a:rect l="0" t="0" r="0" b="0"/>
              <a:pathLst>
                <a:path w="228601" h="63501">
                  <a:moveTo>
                    <a:pt x="0" y="63500"/>
                  </a:moveTo>
                  <a:lnTo>
                    <a:pt x="0" y="63500"/>
                  </a:lnTo>
                  <a:lnTo>
                    <a:pt x="6481" y="62795"/>
                  </a:lnTo>
                  <a:lnTo>
                    <a:pt x="49458" y="47920"/>
                  </a:lnTo>
                  <a:lnTo>
                    <a:pt x="91873" y="34268"/>
                  </a:lnTo>
                  <a:lnTo>
                    <a:pt x="139092" y="21284"/>
                  </a:lnTo>
                  <a:lnTo>
                    <a:pt x="182383" y="932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863"/>
          <p:cNvGrpSpPr/>
          <p:nvPr/>
        </p:nvGrpSpPr>
        <p:grpSpPr>
          <a:xfrm>
            <a:off x="4452548" y="5943623"/>
            <a:ext cx="246453" cy="537114"/>
            <a:chOff x="4452548" y="5943623"/>
            <a:chExt cx="246453" cy="537114"/>
          </a:xfrm>
        </p:grpSpPr>
        <p:sp>
          <p:nvSpPr>
            <p:cNvPr id="162" name="SMARTInkShape-4564"/>
            <p:cNvSpPr/>
            <p:nvPr>
              <p:custDataLst>
                <p:tags r:id="rId44"/>
              </p:custDataLst>
            </p:nvPr>
          </p:nvSpPr>
          <p:spPr>
            <a:xfrm>
              <a:off x="4565650" y="6261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565"/>
            <p:cNvSpPr/>
            <p:nvPr>
              <p:custDataLst>
                <p:tags r:id="rId45"/>
              </p:custDataLst>
            </p:nvPr>
          </p:nvSpPr>
          <p:spPr>
            <a:xfrm>
              <a:off x="4533900" y="6362700"/>
              <a:ext cx="56835" cy="118037"/>
            </a:xfrm>
            <a:custGeom>
              <a:avLst/>
              <a:gdLst/>
              <a:ahLst/>
              <a:cxnLst/>
              <a:rect l="0" t="0" r="0" b="0"/>
              <a:pathLst>
                <a:path w="56835" h="118037">
                  <a:moveTo>
                    <a:pt x="25400" y="0"/>
                  </a:moveTo>
                  <a:lnTo>
                    <a:pt x="25400" y="0"/>
                  </a:lnTo>
                  <a:lnTo>
                    <a:pt x="28771" y="3371"/>
                  </a:lnTo>
                  <a:lnTo>
                    <a:pt x="29058" y="4364"/>
                  </a:lnTo>
                  <a:lnTo>
                    <a:pt x="28544" y="5026"/>
                  </a:lnTo>
                  <a:lnTo>
                    <a:pt x="27496" y="5467"/>
                  </a:lnTo>
                  <a:lnTo>
                    <a:pt x="27503" y="6467"/>
                  </a:lnTo>
                  <a:lnTo>
                    <a:pt x="29392" y="9459"/>
                  </a:lnTo>
                  <a:lnTo>
                    <a:pt x="30883" y="10539"/>
                  </a:lnTo>
                  <a:lnTo>
                    <a:pt x="34422" y="11740"/>
                  </a:lnTo>
                  <a:lnTo>
                    <a:pt x="43752" y="29270"/>
                  </a:lnTo>
                  <a:lnTo>
                    <a:pt x="55550" y="76496"/>
                  </a:lnTo>
                  <a:lnTo>
                    <a:pt x="56834" y="98287"/>
                  </a:lnTo>
                  <a:lnTo>
                    <a:pt x="53247" y="107418"/>
                  </a:lnTo>
                  <a:lnTo>
                    <a:pt x="47654" y="114770"/>
                  </a:lnTo>
                  <a:lnTo>
                    <a:pt x="42816" y="118036"/>
                  </a:lnTo>
                  <a:lnTo>
                    <a:pt x="39128" y="116791"/>
                  </a:lnTo>
                  <a:lnTo>
                    <a:pt x="29384" y="10976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566"/>
            <p:cNvSpPr/>
            <p:nvPr>
              <p:custDataLst>
                <p:tags r:id="rId46"/>
              </p:custDataLst>
            </p:nvPr>
          </p:nvSpPr>
          <p:spPr>
            <a:xfrm>
              <a:off x="4452548" y="5943623"/>
              <a:ext cx="246453" cy="251514"/>
            </a:xfrm>
            <a:custGeom>
              <a:avLst/>
              <a:gdLst/>
              <a:ahLst/>
              <a:cxnLst/>
              <a:rect l="0" t="0" r="0" b="0"/>
              <a:pathLst>
                <a:path w="246453" h="251514">
                  <a:moveTo>
                    <a:pt x="170252" y="6327"/>
                  </a:moveTo>
                  <a:lnTo>
                    <a:pt x="170252" y="6327"/>
                  </a:lnTo>
                  <a:lnTo>
                    <a:pt x="173623" y="6327"/>
                  </a:lnTo>
                  <a:lnTo>
                    <a:pt x="174616" y="5622"/>
                  </a:lnTo>
                  <a:lnTo>
                    <a:pt x="175278" y="4445"/>
                  </a:lnTo>
                  <a:lnTo>
                    <a:pt x="175719" y="2956"/>
                  </a:lnTo>
                  <a:lnTo>
                    <a:pt x="176719" y="1963"/>
                  </a:lnTo>
                  <a:lnTo>
                    <a:pt x="179711" y="860"/>
                  </a:lnTo>
                  <a:lnTo>
                    <a:pt x="188956" y="0"/>
                  </a:lnTo>
                  <a:lnTo>
                    <a:pt x="185829" y="3355"/>
                  </a:lnTo>
                  <a:lnTo>
                    <a:pt x="138824" y="27865"/>
                  </a:lnTo>
                  <a:lnTo>
                    <a:pt x="99603" y="47898"/>
                  </a:lnTo>
                  <a:lnTo>
                    <a:pt x="56657" y="69807"/>
                  </a:lnTo>
                  <a:lnTo>
                    <a:pt x="27477" y="84692"/>
                  </a:lnTo>
                  <a:lnTo>
                    <a:pt x="22152" y="86087"/>
                  </a:lnTo>
                  <a:lnTo>
                    <a:pt x="19307" y="87723"/>
                  </a:lnTo>
                  <a:lnTo>
                    <a:pt x="18116" y="89518"/>
                  </a:lnTo>
                  <a:lnTo>
                    <a:pt x="18028" y="91421"/>
                  </a:lnTo>
                  <a:lnTo>
                    <a:pt x="25456" y="95417"/>
                  </a:lnTo>
                  <a:lnTo>
                    <a:pt x="45505" y="99752"/>
                  </a:lnTo>
                  <a:lnTo>
                    <a:pt x="84306" y="104587"/>
                  </a:lnTo>
                  <a:lnTo>
                    <a:pt x="129545" y="111250"/>
                  </a:lnTo>
                  <a:lnTo>
                    <a:pt x="150295" y="122146"/>
                  </a:lnTo>
                  <a:lnTo>
                    <a:pt x="151303" y="125167"/>
                  </a:lnTo>
                  <a:lnTo>
                    <a:pt x="150564" y="128593"/>
                  </a:lnTo>
                  <a:lnTo>
                    <a:pt x="144568" y="137573"/>
                  </a:lnTo>
                  <a:lnTo>
                    <a:pt x="101751" y="177499"/>
                  </a:lnTo>
                  <a:lnTo>
                    <a:pt x="56713" y="209490"/>
                  </a:lnTo>
                  <a:lnTo>
                    <a:pt x="14222" y="233317"/>
                  </a:lnTo>
                  <a:lnTo>
                    <a:pt x="3774" y="241502"/>
                  </a:lnTo>
                  <a:lnTo>
                    <a:pt x="0" y="245660"/>
                  </a:lnTo>
                  <a:lnTo>
                    <a:pt x="1012" y="248432"/>
                  </a:lnTo>
                  <a:lnTo>
                    <a:pt x="11543" y="251513"/>
                  </a:lnTo>
                  <a:lnTo>
                    <a:pt x="58954" y="246745"/>
                  </a:lnTo>
                  <a:lnTo>
                    <a:pt x="100603" y="242358"/>
                  </a:lnTo>
                  <a:lnTo>
                    <a:pt x="137464" y="234855"/>
                  </a:lnTo>
                  <a:lnTo>
                    <a:pt x="176295" y="230437"/>
                  </a:lnTo>
                  <a:lnTo>
                    <a:pt x="209179" y="230355"/>
                  </a:lnTo>
                  <a:lnTo>
                    <a:pt x="233840" y="238119"/>
                  </a:lnTo>
                  <a:lnTo>
                    <a:pt x="246452" y="247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864"/>
          <p:cNvGrpSpPr/>
          <p:nvPr/>
        </p:nvGrpSpPr>
        <p:grpSpPr>
          <a:xfrm>
            <a:off x="4955251" y="5899150"/>
            <a:ext cx="1510838" cy="378548"/>
            <a:chOff x="4955251" y="5899150"/>
            <a:chExt cx="1510838" cy="378548"/>
          </a:xfrm>
        </p:grpSpPr>
        <p:sp>
          <p:nvSpPr>
            <p:cNvPr id="166" name="SMARTInkShape-4567"/>
            <p:cNvSpPr/>
            <p:nvPr>
              <p:custDataLst>
                <p:tags r:id="rId33"/>
              </p:custDataLst>
            </p:nvPr>
          </p:nvSpPr>
          <p:spPr>
            <a:xfrm>
              <a:off x="6286500" y="59880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568"/>
            <p:cNvSpPr/>
            <p:nvPr>
              <p:custDataLst>
                <p:tags r:id="rId34"/>
              </p:custDataLst>
            </p:nvPr>
          </p:nvSpPr>
          <p:spPr>
            <a:xfrm>
              <a:off x="6381750" y="5899150"/>
              <a:ext cx="84339" cy="285751"/>
            </a:xfrm>
            <a:custGeom>
              <a:avLst/>
              <a:gdLst/>
              <a:ahLst/>
              <a:cxnLst/>
              <a:rect l="0" t="0" r="0" b="0"/>
              <a:pathLst>
                <a:path w="84339" h="285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0805" y="49345"/>
                  </a:lnTo>
                  <a:lnTo>
                    <a:pt x="58001" y="96477"/>
                  </a:lnTo>
                  <a:lnTo>
                    <a:pt x="76943" y="141196"/>
                  </a:lnTo>
                  <a:lnTo>
                    <a:pt x="84338" y="178244"/>
                  </a:lnTo>
                  <a:lnTo>
                    <a:pt x="81231" y="221161"/>
                  </a:lnTo>
                  <a:lnTo>
                    <a:pt x="76319" y="235172"/>
                  </a:lnTo>
                  <a:lnTo>
                    <a:pt x="53336" y="269335"/>
                  </a:lnTo>
                  <a:lnTo>
                    <a:pt x="317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569"/>
            <p:cNvSpPr/>
            <p:nvPr>
              <p:custDataLst>
                <p:tags r:id="rId35"/>
              </p:custDataLst>
            </p:nvPr>
          </p:nvSpPr>
          <p:spPr>
            <a:xfrm>
              <a:off x="6273800" y="6083300"/>
              <a:ext cx="61751" cy="175493"/>
            </a:xfrm>
            <a:custGeom>
              <a:avLst/>
              <a:gdLst/>
              <a:ahLst/>
              <a:cxnLst/>
              <a:rect l="0" t="0" r="0" b="0"/>
              <a:pathLst>
                <a:path w="61751" h="175493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8091" y="1411"/>
                  </a:lnTo>
                  <a:lnTo>
                    <a:pt x="41766" y="44152"/>
                  </a:lnTo>
                  <a:lnTo>
                    <a:pt x="58216" y="91648"/>
                  </a:lnTo>
                  <a:lnTo>
                    <a:pt x="61750" y="138126"/>
                  </a:lnTo>
                  <a:lnTo>
                    <a:pt x="59665" y="155229"/>
                  </a:lnTo>
                  <a:lnTo>
                    <a:pt x="54504" y="166121"/>
                  </a:lnTo>
                  <a:lnTo>
                    <a:pt x="51153" y="170014"/>
                  </a:lnTo>
                  <a:lnTo>
                    <a:pt x="41784" y="174339"/>
                  </a:lnTo>
                  <a:lnTo>
                    <a:pt x="36323" y="175492"/>
                  </a:lnTo>
                  <a:lnTo>
                    <a:pt x="31271" y="174146"/>
                  </a:lnTo>
                  <a:lnTo>
                    <a:pt x="21894" y="16700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570"/>
            <p:cNvSpPr/>
            <p:nvPr>
              <p:custDataLst>
                <p:tags r:id="rId36"/>
              </p:custDataLst>
            </p:nvPr>
          </p:nvSpPr>
          <p:spPr>
            <a:xfrm>
              <a:off x="6135134" y="5933189"/>
              <a:ext cx="62467" cy="219962"/>
            </a:xfrm>
            <a:custGeom>
              <a:avLst/>
              <a:gdLst/>
              <a:ahLst/>
              <a:cxnLst/>
              <a:rect l="0" t="0" r="0" b="0"/>
              <a:pathLst>
                <a:path w="62467" h="219962">
                  <a:moveTo>
                    <a:pt x="37066" y="23111"/>
                  </a:moveTo>
                  <a:lnTo>
                    <a:pt x="37066" y="23111"/>
                  </a:lnTo>
                  <a:lnTo>
                    <a:pt x="37066" y="16369"/>
                  </a:lnTo>
                  <a:lnTo>
                    <a:pt x="33303" y="9296"/>
                  </a:lnTo>
                  <a:lnTo>
                    <a:pt x="29043" y="2860"/>
                  </a:lnTo>
                  <a:lnTo>
                    <a:pt x="28896" y="1145"/>
                  </a:lnTo>
                  <a:lnTo>
                    <a:pt x="29503" y="0"/>
                  </a:lnTo>
                  <a:lnTo>
                    <a:pt x="23615" y="5131"/>
                  </a:lnTo>
                  <a:lnTo>
                    <a:pt x="12933" y="18958"/>
                  </a:lnTo>
                  <a:lnTo>
                    <a:pt x="2456" y="65826"/>
                  </a:lnTo>
                  <a:lnTo>
                    <a:pt x="0" y="102403"/>
                  </a:lnTo>
                  <a:lnTo>
                    <a:pt x="684" y="146638"/>
                  </a:lnTo>
                  <a:lnTo>
                    <a:pt x="9901" y="184359"/>
                  </a:lnTo>
                  <a:lnTo>
                    <a:pt x="34299" y="216222"/>
                  </a:lnTo>
                  <a:lnTo>
                    <a:pt x="39455" y="218880"/>
                  </a:lnTo>
                  <a:lnTo>
                    <a:pt x="62466" y="219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571"/>
            <p:cNvSpPr/>
            <p:nvPr>
              <p:custDataLst>
                <p:tags r:id="rId37"/>
              </p:custDataLst>
            </p:nvPr>
          </p:nvSpPr>
          <p:spPr>
            <a:xfrm>
              <a:off x="5911850" y="6083300"/>
              <a:ext cx="146051" cy="129918"/>
            </a:xfrm>
            <a:custGeom>
              <a:avLst/>
              <a:gdLst/>
              <a:ahLst/>
              <a:cxnLst/>
              <a:rect l="0" t="0" r="0" b="0"/>
              <a:pathLst>
                <a:path w="146051" h="129918">
                  <a:moveTo>
                    <a:pt x="0" y="76200"/>
                  </a:moveTo>
                  <a:lnTo>
                    <a:pt x="0" y="76200"/>
                  </a:lnTo>
                  <a:lnTo>
                    <a:pt x="0" y="70733"/>
                  </a:lnTo>
                  <a:lnTo>
                    <a:pt x="0" y="73482"/>
                  </a:lnTo>
                  <a:lnTo>
                    <a:pt x="1881" y="76874"/>
                  </a:lnTo>
                  <a:lnTo>
                    <a:pt x="3371" y="78766"/>
                  </a:lnTo>
                  <a:lnTo>
                    <a:pt x="12060" y="125627"/>
                  </a:lnTo>
                  <a:lnTo>
                    <a:pt x="12416" y="129917"/>
                  </a:lnTo>
                  <a:lnTo>
                    <a:pt x="11805" y="129650"/>
                  </a:lnTo>
                  <a:lnTo>
                    <a:pt x="9244" y="125591"/>
                  </a:lnTo>
                  <a:lnTo>
                    <a:pt x="6519" y="81978"/>
                  </a:lnTo>
                  <a:lnTo>
                    <a:pt x="7105" y="60587"/>
                  </a:lnTo>
                  <a:lnTo>
                    <a:pt x="9743" y="52092"/>
                  </a:lnTo>
                  <a:lnTo>
                    <a:pt x="11433" y="49545"/>
                  </a:lnTo>
                  <a:lnTo>
                    <a:pt x="15194" y="46714"/>
                  </a:lnTo>
                  <a:lnTo>
                    <a:pt x="17890" y="46665"/>
                  </a:lnTo>
                  <a:lnTo>
                    <a:pt x="36388" y="53487"/>
                  </a:lnTo>
                  <a:lnTo>
                    <a:pt x="62230" y="82416"/>
                  </a:lnTo>
                  <a:lnTo>
                    <a:pt x="89688" y="114782"/>
                  </a:lnTo>
                  <a:lnTo>
                    <a:pt x="92954" y="116032"/>
                  </a:lnTo>
                  <a:lnTo>
                    <a:pt x="100344" y="115540"/>
                  </a:lnTo>
                  <a:lnTo>
                    <a:pt x="108333" y="109207"/>
                  </a:lnTo>
                  <a:lnTo>
                    <a:pt x="112438" y="104554"/>
                  </a:lnTo>
                  <a:lnTo>
                    <a:pt x="128767" y="58618"/>
                  </a:lnTo>
                  <a:lnTo>
                    <a:pt x="136318" y="2045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572"/>
            <p:cNvSpPr/>
            <p:nvPr>
              <p:custDataLst>
                <p:tags r:id="rId38"/>
              </p:custDataLst>
            </p:nvPr>
          </p:nvSpPr>
          <p:spPr>
            <a:xfrm>
              <a:off x="5543550" y="6102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706" y="10126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573"/>
            <p:cNvSpPr/>
            <p:nvPr>
              <p:custDataLst>
                <p:tags r:id="rId39"/>
              </p:custDataLst>
            </p:nvPr>
          </p:nvSpPr>
          <p:spPr>
            <a:xfrm>
              <a:off x="5759450" y="5955080"/>
              <a:ext cx="117223" cy="322618"/>
            </a:xfrm>
            <a:custGeom>
              <a:avLst/>
              <a:gdLst/>
              <a:ahLst/>
              <a:cxnLst/>
              <a:rect l="0" t="0" r="0" b="0"/>
              <a:pathLst>
                <a:path w="117223" h="322618">
                  <a:moveTo>
                    <a:pt x="0" y="90120"/>
                  </a:moveTo>
                  <a:lnTo>
                    <a:pt x="0" y="90120"/>
                  </a:lnTo>
                  <a:lnTo>
                    <a:pt x="0" y="84653"/>
                  </a:lnTo>
                  <a:lnTo>
                    <a:pt x="11537" y="124206"/>
                  </a:lnTo>
                  <a:lnTo>
                    <a:pt x="21371" y="164504"/>
                  </a:lnTo>
                  <a:lnTo>
                    <a:pt x="29491" y="211116"/>
                  </a:lnTo>
                  <a:lnTo>
                    <a:pt x="34674" y="251447"/>
                  </a:lnTo>
                  <a:lnTo>
                    <a:pt x="37423" y="294404"/>
                  </a:lnTo>
                  <a:lnTo>
                    <a:pt x="38011" y="322617"/>
                  </a:lnTo>
                  <a:lnTo>
                    <a:pt x="31181" y="286447"/>
                  </a:lnTo>
                  <a:lnTo>
                    <a:pt x="25232" y="244952"/>
                  </a:lnTo>
                  <a:lnTo>
                    <a:pt x="20881" y="202553"/>
                  </a:lnTo>
                  <a:lnTo>
                    <a:pt x="21474" y="162004"/>
                  </a:lnTo>
                  <a:lnTo>
                    <a:pt x="24236" y="121767"/>
                  </a:lnTo>
                  <a:lnTo>
                    <a:pt x="31913" y="76145"/>
                  </a:lnTo>
                  <a:lnTo>
                    <a:pt x="46311" y="34259"/>
                  </a:lnTo>
                  <a:lnTo>
                    <a:pt x="58562" y="14384"/>
                  </a:lnTo>
                  <a:lnTo>
                    <a:pt x="70269" y="3238"/>
                  </a:lnTo>
                  <a:lnTo>
                    <a:pt x="74363" y="449"/>
                  </a:lnTo>
                  <a:lnTo>
                    <a:pt x="79915" y="0"/>
                  </a:lnTo>
                  <a:lnTo>
                    <a:pt x="93608" y="3265"/>
                  </a:lnTo>
                  <a:lnTo>
                    <a:pt x="105339" y="13183"/>
                  </a:lnTo>
                  <a:lnTo>
                    <a:pt x="110442" y="19778"/>
                  </a:lnTo>
                  <a:lnTo>
                    <a:pt x="116113" y="38396"/>
                  </a:lnTo>
                  <a:lnTo>
                    <a:pt x="117222" y="61487"/>
                  </a:lnTo>
                  <a:lnTo>
                    <a:pt x="109207" y="99432"/>
                  </a:lnTo>
                  <a:lnTo>
                    <a:pt x="99337" y="117542"/>
                  </a:lnTo>
                  <a:lnTo>
                    <a:pt x="71767" y="139637"/>
                  </a:lnTo>
                  <a:lnTo>
                    <a:pt x="26126" y="161231"/>
                  </a:lnTo>
                  <a:lnTo>
                    <a:pt x="16678" y="164812"/>
                  </a:lnTo>
                  <a:lnTo>
                    <a:pt x="16763" y="166021"/>
                  </a:lnTo>
                  <a:lnTo>
                    <a:pt x="38100" y="179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574"/>
            <p:cNvSpPr/>
            <p:nvPr>
              <p:custDataLst>
                <p:tags r:id="rId40"/>
              </p:custDataLst>
            </p:nvPr>
          </p:nvSpPr>
          <p:spPr>
            <a:xfrm>
              <a:off x="5117721" y="6096000"/>
              <a:ext cx="13080" cy="6351"/>
            </a:xfrm>
            <a:custGeom>
              <a:avLst/>
              <a:gdLst/>
              <a:ahLst/>
              <a:cxnLst/>
              <a:rect l="0" t="0" r="0" b="0"/>
              <a:pathLst>
                <a:path w="13080" h="6351">
                  <a:moveTo>
                    <a:pt x="13079" y="6350"/>
                  </a:moveTo>
                  <a:lnTo>
                    <a:pt x="13079" y="6350"/>
                  </a:lnTo>
                  <a:lnTo>
                    <a:pt x="870" y="6350"/>
                  </a:lnTo>
                  <a:lnTo>
                    <a:pt x="0" y="5645"/>
                  </a:lnTo>
                  <a:lnTo>
                    <a:pt x="67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575"/>
            <p:cNvSpPr/>
            <p:nvPr>
              <p:custDataLst>
                <p:tags r:id="rId41"/>
              </p:custDataLst>
            </p:nvPr>
          </p:nvSpPr>
          <p:spPr>
            <a:xfrm>
              <a:off x="5207883" y="6007170"/>
              <a:ext cx="227718" cy="157798"/>
            </a:xfrm>
            <a:custGeom>
              <a:avLst/>
              <a:gdLst/>
              <a:ahLst/>
              <a:cxnLst/>
              <a:rect l="0" t="0" r="0" b="0"/>
              <a:pathLst>
                <a:path w="227718" h="157798">
                  <a:moveTo>
                    <a:pt x="5467" y="152330"/>
                  </a:moveTo>
                  <a:lnTo>
                    <a:pt x="5467" y="152330"/>
                  </a:lnTo>
                  <a:lnTo>
                    <a:pt x="0" y="157797"/>
                  </a:lnTo>
                  <a:lnTo>
                    <a:pt x="4361" y="152731"/>
                  </a:lnTo>
                  <a:lnTo>
                    <a:pt x="27496" y="113280"/>
                  </a:lnTo>
                  <a:lnTo>
                    <a:pt x="39975" y="78869"/>
                  </a:lnTo>
                  <a:lnTo>
                    <a:pt x="47458" y="36013"/>
                  </a:lnTo>
                  <a:lnTo>
                    <a:pt x="48483" y="14619"/>
                  </a:lnTo>
                  <a:lnTo>
                    <a:pt x="45337" y="1146"/>
                  </a:lnTo>
                  <a:lnTo>
                    <a:pt x="44748" y="35"/>
                  </a:lnTo>
                  <a:lnTo>
                    <a:pt x="44354" y="0"/>
                  </a:lnTo>
                  <a:lnTo>
                    <a:pt x="43917" y="1842"/>
                  </a:lnTo>
                  <a:lnTo>
                    <a:pt x="44286" y="49431"/>
                  </a:lnTo>
                  <a:lnTo>
                    <a:pt x="52407" y="91054"/>
                  </a:lnTo>
                  <a:lnTo>
                    <a:pt x="61865" y="113008"/>
                  </a:lnTo>
                  <a:lnTo>
                    <a:pt x="69573" y="122624"/>
                  </a:lnTo>
                  <a:lnTo>
                    <a:pt x="73604" y="126175"/>
                  </a:lnTo>
                  <a:lnTo>
                    <a:pt x="78408" y="127838"/>
                  </a:lnTo>
                  <a:lnTo>
                    <a:pt x="89391" y="127804"/>
                  </a:lnTo>
                  <a:lnTo>
                    <a:pt x="107474" y="120447"/>
                  </a:lnTo>
                  <a:lnTo>
                    <a:pt x="118067" y="109468"/>
                  </a:lnTo>
                  <a:lnTo>
                    <a:pt x="140005" y="70563"/>
                  </a:lnTo>
                  <a:lnTo>
                    <a:pt x="153233" y="27385"/>
                  </a:lnTo>
                  <a:lnTo>
                    <a:pt x="157460" y="8458"/>
                  </a:lnTo>
                  <a:lnTo>
                    <a:pt x="166695" y="54488"/>
                  </a:lnTo>
                  <a:lnTo>
                    <a:pt x="176283" y="81968"/>
                  </a:lnTo>
                  <a:lnTo>
                    <a:pt x="199699" y="110792"/>
                  </a:lnTo>
                  <a:lnTo>
                    <a:pt x="227717" y="120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576"/>
            <p:cNvSpPr/>
            <p:nvPr>
              <p:custDataLst>
                <p:tags r:id="rId42"/>
              </p:custDataLst>
            </p:nvPr>
          </p:nvSpPr>
          <p:spPr>
            <a:xfrm>
              <a:off x="4955251" y="6045200"/>
              <a:ext cx="60594" cy="194415"/>
            </a:xfrm>
            <a:custGeom>
              <a:avLst/>
              <a:gdLst/>
              <a:ahLst/>
              <a:cxnLst/>
              <a:rect l="0" t="0" r="0" b="0"/>
              <a:pathLst>
                <a:path w="60594" h="194415">
                  <a:moveTo>
                    <a:pt x="10449" y="0"/>
                  </a:moveTo>
                  <a:lnTo>
                    <a:pt x="10449" y="0"/>
                  </a:lnTo>
                  <a:lnTo>
                    <a:pt x="11154" y="10139"/>
                  </a:lnTo>
                  <a:lnTo>
                    <a:pt x="15518" y="20956"/>
                  </a:lnTo>
                  <a:lnTo>
                    <a:pt x="38118" y="63242"/>
                  </a:lnTo>
                  <a:lnTo>
                    <a:pt x="50042" y="101262"/>
                  </a:lnTo>
                  <a:lnTo>
                    <a:pt x="59035" y="145591"/>
                  </a:lnTo>
                  <a:lnTo>
                    <a:pt x="60593" y="172803"/>
                  </a:lnTo>
                  <a:lnTo>
                    <a:pt x="59400" y="179408"/>
                  </a:lnTo>
                  <a:lnTo>
                    <a:pt x="54312" y="188626"/>
                  </a:lnTo>
                  <a:lnTo>
                    <a:pt x="47348" y="193196"/>
                  </a:lnTo>
                  <a:lnTo>
                    <a:pt x="43515" y="194414"/>
                  </a:lnTo>
                  <a:lnTo>
                    <a:pt x="33612" y="192004"/>
                  </a:lnTo>
                  <a:lnTo>
                    <a:pt x="23566" y="186230"/>
                  </a:lnTo>
                  <a:lnTo>
                    <a:pt x="5574" y="163562"/>
                  </a:lnTo>
                  <a:lnTo>
                    <a:pt x="1226" y="151716"/>
                  </a:lnTo>
                  <a:lnTo>
                    <a:pt x="0" y="140102"/>
                  </a:lnTo>
                  <a:lnTo>
                    <a:pt x="409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577"/>
            <p:cNvSpPr/>
            <p:nvPr>
              <p:custDataLst>
                <p:tags r:id="rId43"/>
              </p:custDataLst>
            </p:nvPr>
          </p:nvSpPr>
          <p:spPr>
            <a:xfrm>
              <a:off x="4956454" y="5975349"/>
              <a:ext cx="15597" cy="6352"/>
            </a:xfrm>
            <a:custGeom>
              <a:avLst/>
              <a:gdLst/>
              <a:ahLst/>
              <a:cxnLst/>
              <a:rect l="0" t="0" r="0" b="0"/>
              <a:pathLst>
                <a:path w="15597" h="6352">
                  <a:moveTo>
                    <a:pt x="15596" y="1"/>
                  </a:moveTo>
                  <a:lnTo>
                    <a:pt x="15596" y="1"/>
                  </a:lnTo>
                  <a:lnTo>
                    <a:pt x="669" y="0"/>
                  </a:lnTo>
                  <a:lnTo>
                    <a:pt x="0" y="706"/>
                  </a:lnTo>
                  <a:lnTo>
                    <a:pt x="260" y="1883"/>
                  </a:lnTo>
                  <a:lnTo>
                    <a:pt x="1139" y="3372"/>
                  </a:lnTo>
                  <a:lnTo>
                    <a:pt x="3136" y="4365"/>
                  </a:lnTo>
                  <a:lnTo>
                    <a:pt x="15596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865"/>
          <p:cNvGrpSpPr/>
          <p:nvPr/>
        </p:nvGrpSpPr>
        <p:grpSpPr>
          <a:xfrm>
            <a:off x="6814693" y="6067715"/>
            <a:ext cx="221108" cy="110267"/>
            <a:chOff x="6814693" y="6067715"/>
            <a:chExt cx="221108" cy="110267"/>
          </a:xfrm>
        </p:grpSpPr>
        <p:sp>
          <p:nvSpPr>
            <p:cNvPr id="178" name="SMARTInkShape-4578"/>
            <p:cNvSpPr/>
            <p:nvPr>
              <p:custDataLst>
                <p:tags r:id="rId31"/>
              </p:custDataLst>
            </p:nvPr>
          </p:nvSpPr>
          <p:spPr>
            <a:xfrm>
              <a:off x="6823070" y="6127750"/>
              <a:ext cx="212731" cy="50232"/>
            </a:xfrm>
            <a:custGeom>
              <a:avLst/>
              <a:gdLst/>
              <a:ahLst/>
              <a:cxnLst/>
              <a:rect l="0" t="0" r="0" b="0"/>
              <a:pathLst>
                <a:path w="212731" h="50232">
                  <a:moveTo>
                    <a:pt x="28580" y="0"/>
                  </a:moveTo>
                  <a:lnTo>
                    <a:pt x="28580" y="0"/>
                  </a:lnTo>
                  <a:lnTo>
                    <a:pt x="17735" y="6480"/>
                  </a:lnTo>
                  <a:lnTo>
                    <a:pt x="7532" y="15580"/>
                  </a:lnTo>
                  <a:lnTo>
                    <a:pt x="1586" y="26680"/>
                  </a:lnTo>
                  <a:lnTo>
                    <a:pt x="0" y="32603"/>
                  </a:lnTo>
                  <a:lnTo>
                    <a:pt x="1060" y="37257"/>
                  </a:lnTo>
                  <a:lnTo>
                    <a:pt x="3883" y="41066"/>
                  </a:lnTo>
                  <a:lnTo>
                    <a:pt x="7883" y="44311"/>
                  </a:lnTo>
                  <a:lnTo>
                    <a:pt x="19851" y="47916"/>
                  </a:lnTo>
                  <a:lnTo>
                    <a:pt x="57273" y="50231"/>
                  </a:lnTo>
                  <a:lnTo>
                    <a:pt x="102608" y="46324"/>
                  </a:lnTo>
                  <a:lnTo>
                    <a:pt x="149867" y="37954"/>
                  </a:lnTo>
                  <a:lnTo>
                    <a:pt x="21273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579"/>
            <p:cNvSpPr/>
            <p:nvPr>
              <p:custDataLst>
                <p:tags r:id="rId32"/>
              </p:custDataLst>
            </p:nvPr>
          </p:nvSpPr>
          <p:spPr>
            <a:xfrm>
              <a:off x="6814693" y="6067715"/>
              <a:ext cx="189358" cy="19244"/>
            </a:xfrm>
            <a:custGeom>
              <a:avLst/>
              <a:gdLst/>
              <a:ahLst/>
              <a:cxnLst/>
              <a:rect l="0" t="0" r="0" b="0"/>
              <a:pathLst>
                <a:path w="189358" h="19244">
                  <a:moveTo>
                    <a:pt x="11557" y="15585"/>
                  </a:moveTo>
                  <a:lnTo>
                    <a:pt x="11557" y="15585"/>
                  </a:lnTo>
                  <a:lnTo>
                    <a:pt x="8186" y="15585"/>
                  </a:lnTo>
                  <a:lnTo>
                    <a:pt x="4649" y="17466"/>
                  </a:lnTo>
                  <a:lnTo>
                    <a:pt x="2718" y="18956"/>
                  </a:lnTo>
                  <a:lnTo>
                    <a:pt x="1430" y="19243"/>
                  </a:lnTo>
                  <a:lnTo>
                    <a:pt x="572" y="18730"/>
                  </a:lnTo>
                  <a:lnTo>
                    <a:pt x="0" y="17681"/>
                  </a:lnTo>
                  <a:lnTo>
                    <a:pt x="1031" y="16982"/>
                  </a:lnTo>
                  <a:lnTo>
                    <a:pt x="42275" y="10638"/>
                  </a:lnTo>
                  <a:lnTo>
                    <a:pt x="84237" y="4790"/>
                  </a:lnTo>
                  <a:lnTo>
                    <a:pt x="121364" y="0"/>
                  </a:lnTo>
                  <a:lnTo>
                    <a:pt x="168034" y="3987"/>
                  </a:lnTo>
                  <a:lnTo>
                    <a:pt x="189357" y="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866"/>
          <p:cNvGrpSpPr/>
          <p:nvPr/>
        </p:nvGrpSpPr>
        <p:grpSpPr>
          <a:xfrm>
            <a:off x="7378700" y="5978041"/>
            <a:ext cx="1812563" cy="357727"/>
            <a:chOff x="7378700" y="5978041"/>
            <a:chExt cx="1812563" cy="357727"/>
          </a:xfrm>
        </p:grpSpPr>
        <p:sp>
          <p:nvSpPr>
            <p:cNvPr id="181" name="SMARTInkShape-4580"/>
            <p:cNvSpPr/>
            <p:nvPr>
              <p:custDataLst>
                <p:tags r:id="rId20"/>
              </p:custDataLst>
            </p:nvPr>
          </p:nvSpPr>
          <p:spPr>
            <a:xfrm>
              <a:off x="8198111" y="6026412"/>
              <a:ext cx="31490" cy="18789"/>
            </a:xfrm>
            <a:custGeom>
              <a:avLst/>
              <a:gdLst/>
              <a:ahLst/>
              <a:cxnLst/>
              <a:rect l="0" t="0" r="0" b="0"/>
              <a:pathLst>
                <a:path w="31490" h="18789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10635" y="9224"/>
                  </a:lnTo>
                  <a:lnTo>
                    <a:pt x="31489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581"/>
            <p:cNvSpPr/>
            <p:nvPr>
              <p:custDataLst>
                <p:tags r:id="rId21"/>
              </p:custDataLst>
            </p:nvPr>
          </p:nvSpPr>
          <p:spPr>
            <a:xfrm>
              <a:off x="8388611" y="6165850"/>
              <a:ext cx="6090" cy="5468"/>
            </a:xfrm>
            <a:custGeom>
              <a:avLst/>
              <a:gdLst/>
              <a:ahLst/>
              <a:cxnLst/>
              <a:rect l="0" t="0" r="0" b="0"/>
              <a:pathLst>
                <a:path w="6090" h="5468">
                  <a:moveTo>
                    <a:pt x="6089" y="0"/>
                  </a:moveTo>
                  <a:lnTo>
                    <a:pt x="6089" y="0"/>
                  </a:lnTo>
                  <a:lnTo>
                    <a:pt x="621" y="5467"/>
                  </a:lnTo>
                  <a:lnTo>
                    <a:pt x="327" y="5056"/>
                  </a:lnTo>
                  <a:lnTo>
                    <a:pt x="0" y="2718"/>
                  </a:lnTo>
                  <a:lnTo>
                    <a:pt x="619" y="181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582"/>
            <p:cNvSpPr/>
            <p:nvPr>
              <p:custDataLst>
                <p:tags r:id="rId22"/>
              </p:custDataLst>
            </p:nvPr>
          </p:nvSpPr>
          <p:spPr>
            <a:xfrm>
              <a:off x="7378700" y="6073191"/>
              <a:ext cx="254001" cy="248718"/>
            </a:xfrm>
            <a:custGeom>
              <a:avLst/>
              <a:gdLst/>
              <a:ahLst/>
              <a:cxnLst/>
              <a:rect l="0" t="0" r="0" b="0"/>
              <a:pathLst>
                <a:path w="254001" h="248718">
                  <a:moveTo>
                    <a:pt x="0" y="245059"/>
                  </a:moveTo>
                  <a:lnTo>
                    <a:pt x="0" y="245059"/>
                  </a:lnTo>
                  <a:lnTo>
                    <a:pt x="0" y="248717"/>
                  </a:lnTo>
                  <a:lnTo>
                    <a:pt x="0" y="242308"/>
                  </a:lnTo>
                  <a:lnTo>
                    <a:pt x="17891" y="197423"/>
                  </a:lnTo>
                  <a:lnTo>
                    <a:pt x="30659" y="154275"/>
                  </a:lnTo>
                  <a:lnTo>
                    <a:pt x="44027" y="107489"/>
                  </a:lnTo>
                  <a:lnTo>
                    <a:pt x="49461" y="60075"/>
                  </a:lnTo>
                  <a:lnTo>
                    <a:pt x="50535" y="17836"/>
                  </a:lnTo>
                  <a:lnTo>
                    <a:pt x="50765" y="238"/>
                  </a:lnTo>
                  <a:lnTo>
                    <a:pt x="50071" y="0"/>
                  </a:lnTo>
                  <a:lnTo>
                    <a:pt x="47418" y="1618"/>
                  </a:lnTo>
                  <a:lnTo>
                    <a:pt x="41959" y="9866"/>
                  </a:lnTo>
                  <a:lnTo>
                    <a:pt x="39243" y="34732"/>
                  </a:lnTo>
                  <a:lnTo>
                    <a:pt x="41810" y="72280"/>
                  </a:lnTo>
                  <a:lnTo>
                    <a:pt x="47038" y="107943"/>
                  </a:lnTo>
                  <a:lnTo>
                    <a:pt x="56427" y="147596"/>
                  </a:lnTo>
                  <a:lnTo>
                    <a:pt x="68146" y="177140"/>
                  </a:lnTo>
                  <a:lnTo>
                    <a:pt x="83926" y="195929"/>
                  </a:lnTo>
                  <a:lnTo>
                    <a:pt x="89112" y="198899"/>
                  </a:lnTo>
                  <a:lnTo>
                    <a:pt x="93980" y="200176"/>
                  </a:lnTo>
                  <a:lnTo>
                    <a:pt x="98637" y="200319"/>
                  </a:lnTo>
                  <a:lnTo>
                    <a:pt x="115303" y="193780"/>
                  </a:lnTo>
                  <a:lnTo>
                    <a:pt x="146183" y="149119"/>
                  </a:lnTo>
                  <a:lnTo>
                    <a:pt x="161376" y="117854"/>
                  </a:lnTo>
                  <a:lnTo>
                    <a:pt x="172831" y="75685"/>
                  </a:lnTo>
                  <a:lnTo>
                    <a:pt x="176113" y="44935"/>
                  </a:lnTo>
                  <a:lnTo>
                    <a:pt x="173992" y="36640"/>
                  </a:lnTo>
                  <a:lnTo>
                    <a:pt x="172439" y="34147"/>
                  </a:lnTo>
                  <a:lnTo>
                    <a:pt x="170698" y="32484"/>
                  </a:lnTo>
                  <a:lnTo>
                    <a:pt x="168832" y="31375"/>
                  </a:lnTo>
                  <a:lnTo>
                    <a:pt x="167588" y="33458"/>
                  </a:lnTo>
                  <a:lnTo>
                    <a:pt x="166205" y="43299"/>
                  </a:lnTo>
                  <a:lnTo>
                    <a:pt x="174034" y="88924"/>
                  </a:lnTo>
                  <a:lnTo>
                    <a:pt x="187901" y="129708"/>
                  </a:lnTo>
                  <a:lnTo>
                    <a:pt x="213023" y="162510"/>
                  </a:lnTo>
                  <a:lnTo>
                    <a:pt x="219626" y="166037"/>
                  </a:lnTo>
                  <a:lnTo>
                    <a:pt x="254000" y="168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583"/>
            <p:cNvSpPr/>
            <p:nvPr>
              <p:custDataLst>
                <p:tags r:id="rId23"/>
              </p:custDataLst>
            </p:nvPr>
          </p:nvSpPr>
          <p:spPr>
            <a:xfrm>
              <a:off x="8515350" y="6006105"/>
              <a:ext cx="104413" cy="308237"/>
            </a:xfrm>
            <a:custGeom>
              <a:avLst/>
              <a:gdLst/>
              <a:ahLst/>
              <a:cxnLst/>
              <a:rect l="0" t="0" r="0" b="0"/>
              <a:pathLst>
                <a:path w="104413" h="308237">
                  <a:moveTo>
                    <a:pt x="0" y="102595"/>
                  </a:moveTo>
                  <a:lnTo>
                    <a:pt x="0" y="102595"/>
                  </a:lnTo>
                  <a:lnTo>
                    <a:pt x="3370" y="102594"/>
                  </a:lnTo>
                  <a:lnTo>
                    <a:pt x="4363" y="104006"/>
                  </a:lnTo>
                  <a:lnTo>
                    <a:pt x="9720" y="118291"/>
                  </a:lnTo>
                  <a:lnTo>
                    <a:pt x="23949" y="154770"/>
                  </a:lnTo>
                  <a:lnTo>
                    <a:pt x="32810" y="191903"/>
                  </a:lnTo>
                  <a:lnTo>
                    <a:pt x="39904" y="233087"/>
                  </a:lnTo>
                  <a:lnTo>
                    <a:pt x="46474" y="276570"/>
                  </a:lnTo>
                  <a:lnTo>
                    <a:pt x="50230" y="308236"/>
                  </a:lnTo>
                  <a:lnTo>
                    <a:pt x="50420" y="307422"/>
                  </a:lnTo>
                  <a:lnTo>
                    <a:pt x="41928" y="260471"/>
                  </a:lnTo>
                  <a:lnTo>
                    <a:pt x="33786" y="217689"/>
                  </a:lnTo>
                  <a:lnTo>
                    <a:pt x="27492" y="173073"/>
                  </a:lnTo>
                  <a:lnTo>
                    <a:pt x="23272" y="138151"/>
                  </a:lnTo>
                  <a:lnTo>
                    <a:pt x="20927" y="103346"/>
                  </a:lnTo>
                  <a:lnTo>
                    <a:pt x="21487" y="61425"/>
                  </a:lnTo>
                  <a:lnTo>
                    <a:pt x="31369" y="18185"/>
                  </a:lnTo>
                  <a:lnTo>
                    <a:pt x="38871" y="5107"/>
                  </a:lnTo>
                  <a:lnTo>
                    <a:pt x="42847" y="1619"/>
                  </a:lnTo>
                  <a:lnTo>
                    <a:pt x="47615" y="0"/>
                  </a:lnTo>
                  <a:lnTo>
                    <a:pt x="58557" y="82"/>
                  </a:lnTo>
                  <a:lnTo>
                    <a:pt x="76616" y="7466"/>
                  </a:lnTo>
                  <a:lnTo>
                    <a:pt x="95373" y="28705"/>
                  </a:lnTo>
                  <a:lnTo>
                    <a:pt x="102360" y="49294"/>
                  </a:lnTo>
                  <a:lnTo>
                    <a:pt x="104412" y="77159"/>
                  </a:lnTo>
                  <a:lnTo>
                    <a:pt x="103475" y="83522"/>
                  </a:lnTo>
                  <a:lnTo>
                    <a:pt x="99322" y="89174"/>
                  </a:lnTo>
                  <a:lnTo>
                    <a:pt x="85300" y="99217"/>
                  </a:lnTo>
                  <a:lnTo>
                    <a:pt x="67687" y="106063"/>
                  </a:lnTo>
                  <a:lnTo>
                    <a:pt x="32458" y="109481"/>
                  </a:lnTo>
                  <a:lnTo>
                    <a:pt x="31517" y="110714"/>
                  </a:lnTo>
                  <a:lnTo>
                    <a:pt x="31595" y="112241"/>
                  </a:lnTo>
                  <a:lnTo>
                    <a:pt x="50800" y="127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584"/>
            <p:cNvSpPr/>
            <p:nvPr>
              <p:custDataLst>
                <p:tags r:id="rId24"/>
              </p:custDataLst>
            </p:nvPr>
          </p:nvSpPr>
          <p:spPr>
            <a:xfrm>
              <a:off x="8204200" y="6115050"/>
              <a:ext cx="80646" cy="220718"/>
            </a:xfrm>
            <a:custGeom>
              <a:avLst/>
              <a:gdLst/>
              <a:ahLst/>
              <a:cxnLst/>
              <a:rect l="0" t="0" r="0" b="0"/>
              <a:pathLst>
                <a:path w="80646" h="220718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1375" y="6907"/>
                  </a:lnTo>
                  <a:lnTo>
                    <a:pt x="11817" y="8839"/>
                  </a:lnTo>
                  <a:lnTo>
                    <a:pt x="38675" y="50036"/>
                  </a:lnTo>
                  <a:lnTo>
                    <a:pt x="58727" y="86580"/>
                  </a:lnTo>
                  <a:lnTo>
                    <a:pt x="76120" y="127404"/>
                  </a:lnTo>
                  <a:lnTo>
                    <a:pt x="80645" y="164122"/>
                  </a:lnTo>
                  <a:lnTo>
                    <a:pt x="76059" y="188183"/>
                  </a:lnTo>
                  <a:lnTo>
                    <a:pt x="67670" y="207815"/>
                  </a:lnTo>
                  <a:lnTo>
                    <a:pt x="59239" y="218892"/>
                  </a:lnTo>
                  <a:lnTo>
                    <a:pt x="54309" y="220717"/>
                  </a:lnTo>
                  <a:lnTo>
                    <a:pt x="48906" y="220523"/>
                  </a:lnTo>
                  <a:lnTo>
                    <a:pt x="43187" y="218981"/>
                  </a:lnTo>
                  <a:lnTo>
                    <a:pt x="33070" y="211625"/>
                  </a:lnTo>
                  <a:lnTo>
                    <a:pt x="15077" y="189655"/>
                  </a:lnTo>
                  <a:lnTo>
                    <a:pt x="5564" y="16445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585"/>
            <p:cNvSpPr/>
            <p:nvPr>
              <p:custDataLst>
                <p:tags r:id="rId25"/>
              </p:custDataLst>
            </p:nvPr>
          </p:nvSpPr>
          <p:spPr>
            <a:xfrm>
              <a:off x="7847009" y="5988074"/>
              <a:ext cx="261942" cy="268705"/>
            </a:xfrm>
            <a:custGeom>
              <a:avLst/>
              <a:gdLst/>
              <a:ahLst/>
              <a:cxnLst/>
              <a:rect l="0" t="0" r="0" b="0"/>
              <a:pathLst>
                <a:path w="261942" h="268705">
                  <a:moveTo>
                    <a:pt x="160341" y="12676"/>
                  </a:moveTo>
                  <a:lnTo>
                    <a:pt x="160341" y="12676"/>
                  </a:lnTo>
                  <a:lnTo>
                    <a:pt x="172081" y="936"/>
                  </a:lnTo>
                  <a:lnTo>
                    <a:pt x="178424" y="60"/>
                  </a:lnTo>
                  <a:lnTo>
                    <a:pt x="175734" y="0"/>
                  </a:lnTo>
                  <a:lnTo>
                    <a:pt x="131182" y="21025"/>
                  </a:lnTo>
                  <a:lnTo>
                    <a:pt x="91420" y="40457"/>
                  </a:lnTo>
                  <a:lnTo>
                    <a:pt x="43847" y="62065"/>
                  </a:lnTo>
                  <a:lnTo>
                    <a:pt x="8749" y="83751"/>
                  </a:lnTo>
                  <a:lnTo>
                    <a:pt x="1714" y="89656"/>
                  </a:lnTo>
                  <a:lnTo>
                    <a:pt x="262" y="92218"/>
                  </a:lnTo>
                  <a:lnTo>
                    <a:pt x="0" y="94631"/>
                  </a:lnTo>
                  <a:lnTo>
                    <a:pt x="530" y="96946"/>
                  </a:lnTo>
                  <a:lnTo>
                    <a:pt x="21501" y="106946"/>
                  </a:lnTo>
                  <a:lnTo>
                    <a:pt x="61270" y="115475"/>
                  </a:lnTo>
                  <a:lnTo>
                    <a:pt x="98687" y="125842"/>
                  </a:lnTo>
                  <a:lnTo>
                    <a:pt x="139408" y="141987"/>
                  </a:lnTo>
                  <a:lnTo>
                    <a:pt x="147510" y="150346"/>
                  </a:lnTo>
                  <a:lnTo>
                    <a:pt x="147553" y="155255"/>
                  </a:lnTo>
                  <a:lnTo>
                    <a:pt x="141958" y="166355"/>
                  </a:lnTo>
                  <a:lnTo>
                    <a:pt x="117460" y="189318"/>
                  </a:lnTo>
                  <a:lnTo>
                    <a:pt x="73489" y="216369"/>
                  </a:lnTo>
                  <a:lnTo>
                    <a:pt x="27191" y="238886"/>
                  </a:lnTo>
                  <a:lnTo>
                    <a:pt x="7384" y="255081"/>
                  </a:lnTo>
                  <a:lnTo>
                    <a:pt x="6158" y="257535"/>
                  </a:lnTo>
                  <a:lnTo>
                    <a:pt x="6047" y="259877"/>
                  </a:lnTo>
                  <a:lnTo>
                    <a:pt x="6678" y="262142"/>
                  </a:lnTo>
                  <a:lnTo>
                    <a:pt x="14906" y="266542"/>
                  </a:lnTo>
                  <a:lnTo>
                    <a:pt x="21050" y="268704"/>
                  </a:lnTo>
                  <a:lnTo>
                    <a:pt x="59919" y="267808"/>
                  </a:lnTo>
                  <a:lnTo>
                    <a:pt x="105645" y="266900"/>
                  </a:lnTo>
                  <a:lnTo>
                    <a:pt x="147191" y="264861"/>
                  </a:lnTo>
                  <a:lnTo>
                    <a:pt x="184902" y="259788"/>
                  </a:lnTo>
                  <a:lnTo>
                    <a:pt x="226180" y="251935"/>
                  </a:lnTo>
                  <a:lnTo>
                    <a:pt x="261941" y="241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586"/>
            <p:cNvSpPr/>
            <p:nvPr>
              <p:custDataLst>
                <p:tags r:id="rId26"/>
              </p:custDataLst>
            </p:nvPr>
          </p:nvSpPr>
          <p:spPr>
            <a:xfrm>
              <a:off x="8674178" y="6134100"/>
              <a:ext cx="133273" cy="130946"/>
            </a:xfrm>
            <a:custGeom>
              <a:avLst/>
              <a:gdLst/>
              <a:ahLst/>
              <a:cxnLst/>
              <a:rect l="0" t="0" r="0" b="0"/>
              <a:pathLst>
                <a:path w="133273" h="130946">
                  <a:moveTo>
                    <a:pt x="6272" y="82550"/>
                  </a:moveTo>
                  <a:lnTo>
                    <a:pt x="6272" y="82550"/>
                  </a:lnTo>
                  <a:lnTo>
                    <a:pt x="2901" y="82550"/>
                  </a:lnTo>
                  <a:lnTo>
                    <a:pt x="1908" y="81845"/>
                  </a:lnTo>
                  <a:lnTo>
                    <a:pt x="1246" y="80668"/>
                  </a:lnTo>
                  <a:lnTo>
                    <a:pt x="804" y="79179"/>
                  </a:lnTo>
                  <a:lnTo>
                    <a:pt x="510" y="78892"/>
                  </a:lnTo>
                  <a:lnTo>
                    <a:pt x="313" y="79405"/>
                  </a:lnTo>
                  <a:lnTo>
                    <a:pt x="0" y="85300"/>
                  </a:lnTo>
                  <a:lnTo>
                    <a:pt x="12283" y="130801"/>
                  </a:lnTo>
                  <a:lnTo>
                    <a:pt x="11690" y="130945"/>
                  </a:lnTo>
                  <a:lnTo>
                    <a:pt x="9150" y="129224"/>
                  </a:lnTo>
                  <a:lnTo>
                    <a:pt x="7551" y="122344"/>
                  </a:lnTo>
                  <a:lnTo>
                    <a:pt x="6441" y="81545"/>
                  </a:lnTo>
                  <a:lnTo>
                    <a:pt x="9664" y="45154"/>
                  </a:lnTo>
                  <a:lnTo>
                    <a:pt x="11745" y="35721"/>
                  </a:lnTo>
                  <a:lnTo>
                    <a:pt x="13448" y="35103"/>
                  </a:lnTo>
                  <a:lnTo>
                    <a:pt x="19104" y="36297"/>
                  </a:lnTo>
                  <a:lnTo>
                    <a:pt x="30221" y="47679"/>
                  </a:lnTo>
                  <a:lnTo>
                    <a:pt x="63592" y="93453"/>
                  </a:lnTo>
                  <a:lnTo>
                    <a:pt x="86404" y="123053"/>
                  </a:lnTo>
                  <a:lnTo>
                    <a:pt x="93862" y="128304"/>
                  </a:lnTo>
                  <a:lnTo>
                    <a:pt x="97121" y="129280"/>
                  </a:lnTo>
                  <a:lnTo>
                    <a:pt x="100000" y="129225"/>
                  </a:lnTo>
                  <a:lnTo>
                    <a:pt x="102623" y="128484"/>
                  </a:lnTo>
                  <a:lnTo>
                    <a:pt x="113059" y="110584"/>
                  </a:lnTo>
                  <a:lnTo>
                    <a:pt x="123452" y="64909"/>
                  </a:lnTo>
                  <a:lnTo>
                    <a:pt x="126465" y="17676"/>
                  </a:lnTo>
                  <a:lnTo>
                    <a:pt x="126786" y="5237"/>
                  </a:lnTo>
                  <a:lnTo>
                    <a:pt x="127537" y="3492"/>
                  </a:lnTo>
                  <a:lnTo>
                    <a:pt x="1332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587"/>
            <p:cNvSpPr/>
            <p:nvPr>
              <p:custDataLst>
                <p:tags r:id="rId27"/>
              </p:custDataLst>
            </p:nvPr>
          </p:nvSpPr>
          <p:spPr>
            <a:xfrm>
              <a:off x="8901336" y="5979219"/>
              <a:ext cx="83915" cy="214090"/>
            </a:xfrm>
            <a:custGeom>
              <a:avLst/>
              <a:gdLst/>
              <a:ahLst/>
              <a:cxnLst/>
              <a:rect l="0" t="0" r="0" b="0"/>
              <a:pathLst>
                <a:path w="83915" h="214090">
                  <a:moveTo>
                    <a:pt x="52164" y="15181"/>
                  </a:moveTo>
                  <a:lnTo>
                    <a:pt x="52164" y="15181"/>
                  </a:lnTo>
                  <a:lnTo>
                    <a:pt x="43326" y="876"/>
                  </a:lnTo>
                  <a:lnTo>
                    <a:pt x="40627" y="0"/>
                  </a:lnTo>
                  <a:lnTo>
                    <a:pt x="33866" y="907"/>
                  </a:lnTo>
                  <a:lnTo>
                    <a:pt x="26157" y="9307"/>
                  </a:lnTo>
                  <a:lnTo>
                    <a:pt x="9711" y="37696"/>
                  </a:lnTo>
                  <a:lnTo>
                    <a:pt x="466" y="75632"/>
                  </a:lnTo>
                  <a:lnTo>
                    <a:pt x="0" y="112506"/>
                  </a:lnTo>
                  <a:lnTo>
                    <a:pt x="4330" y="152517"/>
                  </a:lnTo>
                  <a:lnTo>
                    <a:pt x="13453" y="185538"/>
                  </a:lnTo>
                  <a:lnTo>
                    <a:pt x="26728" y="202374"/>
                  </a:lnTo>
                  <a:lnTo>
                    <a:pt x="42975" y="214089"/>
                  </a:lnTo>
                  <a:lnTo>
                    <a:pt x="83914" y="212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588"/>
            <p:cNvSpPr/>
            <p:nvPr>
              <p:custDataLst>
                <p:tags r:id="rId28"/>
              </p:custDataLst>
            </p:nvPr>
          </p:nvSpPr>
          <p:spPr>
            <a:xfrm>
              <a:off x="9036050" y="6127749"/>
              <a:ext cx="49265" cy="160466"/>
            </a:xfrm>
            <a:custGeom>
              <a:avLst/>
              <a:gdLst/>
              <a:ahLst/>
              <a:cxnLst/>
              <a:rect l="0" t="0" r="0" b="0"/>
              <a:pathLst>
                <a:path w="49265" h="160466">
                  <a:moveTo>
                    <a:pt x="31750" y="1"/>
                  </a:moveTo>
                  <a:lnTo>
                    <a:pt x="31750" y="1"/>
                  </a:lnTo>
                  <a:lnTo>
                    <a:pt x="26283" y="0"/>
                  </a:lnTo>
                  <a:lnTo>
                    <a:pt x="25661" y="6743"/>
                  </a:lnTo>
                  <a:lnTo>
                    <a:pt x="38274" y="52632"/>
                  </a:lnTo>
                  <a:lnTo>
                    <a:pt x="46600" y="91850"/>
                  </a:lnTo>
                  <a:lnTo>
                    <a:pt x="49264" y="133071"/>
                  </a:lnTo>
                  <a:lnTo>
                    <a:pt x="47060" y="149454"/>
                  </a:lnTo>
                  <a:lnTo>
                    <a:pt x="44779" y="154670"/>
                  </a:lnTo>
                  <a:lnTo>
                    <a:pt x="41846" y="158147"/>
                  </a:lnTo>
                  <a:lnTo>
                    <a:pt x="38481" y="160465"/>
                  </a:lnTo>
                  <a:lnTo>
                    <a:pt x="34120" y="159188"/>
                  </a:lnTo>
                  <a:lnTo>
                    <a:pt x="23631" y="150242"/>
                  </a:lnTo>
                  <a:lnTo>
                    <a:pt x="0" y="9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589"/>
            <p:cNvSpPr/>
            <p:nvPr>
              <p:custDataLst>
                <p:tags r:id="rId29"/>
              </p:custDataLst>
            </p:nvPr>
          </p:nvSpPr>
          <p:spPr>
            <a:xfrm>
              <a:off x="9036050" y="60261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590"/>
            <p:cNvSpPr/>
            <p:nvPr>
              <p:custDataLst>
                <p:tags r:id="rId30"/>
              </p:custDataLst>
            </p:nvPr>
          </p:nvSpPr>
          <p:spPr>
            <a:xfrm>
              <a:off x="9137650" y="5978041"/>
              <a:ext cx="53613" cy="238610"/>
            </a:xfrm>
            <a:custGeom>
              <a:avLst/>
              <a:gdLst/>
              <a:ahLst/>
              <a:cxnLst/>
              <a:rect l="0" t="0" r="0" b="0"/>
              <a:pathLst>
                <a:path w="53613" h="238610">
                  <a:moveTo>
                    <a:pt x="0" y="3659"/>
                  </a:moveTo>
                  <a:lnTo>
                    <a:pt x="0" y="3659"/>
                  </a:lnTo>
                  <a:lnTo>
                    <a:pt x="3370" y="288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5467" y="1563"/>
                  </a:lnTo>
                  <a:lnTo>
                    <a:pt x="25074" y="27868"/>
                  </a:lnTo>
                  <a:lnTo>
                    <a:pt x="42269" y="69433"/>
                  </a:lnTo>
                  <a:lnTo>
                    <a:pt x="51559" y="112736"/>
                  </a:lnTo>
                  <a:lnTo>
                    <a:pt x="53612" y="150043"/>
                  </a:lnTo>
                  <a:lnTo>
                    <a:pt x="44613" y="197205"/>
                  </a:lnTo>
                  <a:lnTo>
                    <a:pt x="36658" y="216307"/>
                  </a:lnTo>
                  <a:lnTo>
                    <a:pt x="23091" y="233177"/>
                  </a:lnTo>
                  <a:lnTo>
                    <a:pt x="18921" y="236399"/>
                  </a:lnTo>
                  <a:lnTo>
                    <a:pt x="6350" y="23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SMARTInkShape-4591"/>
          <p:cNvSpPr/>
          <p:nvPr>
            <p:custDataLst>
              <p:tags r:id="rId8"/>
            </p:custDataLst>
          </p:nvPr>
        </p:nvSpPr>
        <p:spPr>
          <a:xfrm>
            <a:off x="8115300" y="6508750"/>
            <a:ext cx="922356" cy="31751"/>
          </a:xfrm>
          <a:custGeom>
            <a:avLst/>
            <a:gdLst/>
            <a:ahLst/>
            <a:cxnLst/>
            <a:rect l="0" t="0" r="0" b="0"/>
            <a:pathLst>
              <a:path w="922356" h="31751">
                <a:moveTo>
                  <a:pt x="298450" y="31750"/>
                </a:moveTo>
                <a:lnTo>
                  <a:pt x="298450" y="31750"/>
                </a:lnTo>
                <a:lnTo>
                  <a:pt x="340208" y="31750"/>
                </a:lnTo>
                <a:lnTo>
                  <a:pt x="384623" y="31750"/>
                </a:lnTo>
                <a:lnTo>
                  <a:pt x="419064" y="31750"/>
                </a:lnTo>
                <a:lnTo>
                  <a:pt x="455067" y="31750"/>
                </a:lnTo>
                <a:lnTo>
                  <a:pt x="499136" y="31750"/>
                </a:lnTo>
                <a:lnTo>
                  <a:pt x="539710" y="31044"/>
                </a:lnTo>
                <a:lnTo>
                  <a:pt x="581993" y="27386"/>
                </a:lnTo>
                <a:lnTo>
                  <a:pt x="622351" y="25988"/>
                </a:lnTo>
                <a:lnTo>
                  <a:pt x="665276" y="25574"/>
                </a:lnTo>
                <a:lnTo>
                  <a:pt x="709274" y="25451"/>
                </a:lnTo>
                <a:lnTo>
                  <a:pt x="752884" y="25415"/>
                </a:lnTo>
                <a:lnTo>
                  <a:pt x="795752" y="25405"/>
                </a:lnTo>
                <a:lnTo>
                  <a:pt x="832269" y="25402"/>
                </a:lnTo>
                <a:lnTo>
                  <a:pt x="872269" y="25400"/>
                </a:lnTo>
                <a:lnTo>
                  <a:pt x="917440" y="25400"/>
                </a:lnTo>
                <a:lnTo>
                  <a:pt x="920660" y="25400"/>
                </a:lnTo>
                <a:lnTo>
                  <a:pt x="922101" y="24694"/>
                </a:lnTo>
                <a:lnTo>
                  <a:pt x="922355" y="23519"/>
                </a:lnTo>
                <a:lnTo>
                  <a:pt x="921820" y="22029"/>
                </a:lnTo>
                <a:lnTo>
                  <a:pt x="887016" y="19638"/>
                </a:lnTo>
                <a:lnTo>
                  <a:pt x="850959" y="19312"/>
                </a:lnTo>
                <a:lnTo>
                  <a:pt x="803880" y="19127"/>
                </a:lnTo>
                <a:lnTo>
                  <a:pt x="759749" y="22444"/>
                </a:lnTo>
                <a:lnTo>
                  <a:pt x="728309" y="24086"/>
                </a:lnTo>
                <a:lnTo>
                  <a:pt x="695520" y="24816"/>
                </a:lnTo>
                <a:lnTo>
                  <a:pt x="662133" y="25140"/>
                </a:lnTo>
                <a:lnTo>
                  <a:pt x="626598" y="25285"/>
                </a:lnTo>
                <a:lnTo>
                  <a:pt x="589638" y="25349"/>
                </a:lnTo>
                <a:lnTo>
                  <a:pt x="552045" y="25377"/>
                </a:lnTo>
                <a:lnTo>
                  <a:pt x="514170" y="25390"/>
                </a:lnTo>
                <a:lnTo>
                  <a:pt x="476170" y="25395"/>
                </a:lnTo>
                <a:lnTo>
                  <a:pt x="438114" y="25398"/>
                </a:lnTo>
                <a:lnTo>
                  <a:pt x="400034" y="25398"/>
                </a:lnTo>
                <a:lnTo>
                  <a:pt x="361942" y="25399"/>
                </a:lnTo>
                <a:lnTo>
                  <a:pt x="323847" y="25400"/>
                </a:lnTo>
                <a:lnTo>
                  <a:pt x="287631" y="25400"/>
                </a:lnTo>
                <a:lnTo>
                  <a:pt x="253424" y="25400"/>
                </a:lnTo>
                <a:lnTo>
                  <a:pt x="206401" y="24694"/>
                </a:lnTo>
                <a:lnTo>
                  <a:pt x="161893" y="21036"/>
                </a:lnTo>
                <a:lnTo>
                  <a:pt x="118759" y="18933"/>
                </a:lnTo>
                <a:lnTo>
                  <a:pt x="82179" y="15940"/>
                </a:lnTo>
                <a:lnTo>
                  <a:pt x="35402" y="6918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SMARTInkShape-Group868"/>
          <p:cNvGrpSpPr/>
          <p:nvPr/>
        </p:nvGrpSpPr>
        <p:grpSpPr>
          <a:xfrm>
            <a:off x="9564344" y="5798909"/>
            <a:ext cx="1876799" cy="637023"/>
            <a:chOff x="9564344" y="5798909"/>
            <a:chExt cx="1876799" cy="637023"/>
          </a:xfrm>
        </p:grpSpPr>
        <p:sp>
          <p:nvSpPr>
            <p:cNvPr id="194" name="SMARTInkShape-4592"/>
            <p:cNvSpPr/>
            <p:nvPr>
              <p:custDataLst>
                <p:tags r:id="rId9"/>
              </p:custDataLst>
            </p:nvPr>
          </p:nvSpPr>
          <p:spPr>
            <a:xfrm>
              <a:off x="9956800" y="6413500"/>
              <a:ext cx="990601" cy="22432"/>
            </a:xfrm>
            <a:custGeom>
              <a:avLst/>
              <a:gdLst/>
              <a:ahLst/>
              <a:cxnLst/>
              <a:rect l="0" t="0" r="0" b="0"/>
              <a:pathLst>
                <a:path w="990601" h="22432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16315" y="11933"/>
                  </a:lnTo>
                  <a:lnTo>
                    <a:pt x="56810" y="16941"/>
                  </a:lnTo>
                  <a:lnTo>
                    <a:pt x="91571" y="18819"/>
                  </a:lnTo>
                  <a:lnTo>
                    <a:pt x="129124" y="22431"/>
                  </a:lnTo>
                  <a:lnTo>
                    <a:pt x="175529" y="20365"/>
                  </a:lnTo>
                  <a:lnTo>
                    <a:pt x="223123" y="19634"/>
                  </a:lnTo>
                  <a:lnTo>
                    <a:pt x="250348" y="18735"/>
                  </a:lnTo>
                  <a:lnTo>
                    <a:pt x="279082" y="17428"/>
                  </a:lnTo>
                  <a:lnTo>
                    <a:pt x="308821" y="15852"/>
                  </a:lnTo>
                  <a:lnTo>
                    <a:pt x="339937" y="14801"/>
                  </a:lnTo>
                  <a:lnTo>
                    <a:pt x="371970" y="14101"/>
                  </a:lnTo>
                  <a:lnTo>
                    <a:pt x="404613" y="13634"/>
                  </a:lnTo>
                  <a:lnTo>
                    <a:pt x="438370" y="12617"/>
                  </a:lnTo>
                  <a:lnTo>
                    <a:pt x="472869" y="11234"/>
                  </a:lnTo>
                  <a:lnTo>
                    <a:pt x="507862" y="9606"/>
                  </a:lnTo>
                  <a:lnTo>
                    <a:pt x="543185" y="8521"/>
                  </a:lnTo>
                  <a:lnTo>
                    <a:pt x="578729" y="7798"/>
                  </a:lnTo>
                  <a:lnTo>
                    <a:pt x="614420" y="7315"/>
                  </a:lnTo>
                  <a:lnTo>
                    <a:pt x="650208" y="6993"/>
                  </a:lnTo>
                  <a:lnTo>
                    <a:pt x="686060" y="6779"/>
                  </a:lnTo>
                  <a:lnTo>
                    <a:pt x="721957" y="6636"/>
                  </a:lnTo>
                  <a:lnTo>
                    <a:pt x="751532" y="7246"/>
                  </a:lnTo>
                  <a:lnTo>
                    <a:pt x="776894" y="8358"/>
                  </a:lnTo>
                  <a:lnTo>
                    <a:pt x="820831" y="10771"/>
                  </a:lnTo>
                  <a:lnTo>
                    <a:pt x="861524" y="11843"/>
                  </a:lnTo>
                  <a:lnTo>
                    <a:pt x="884794" y="12129"/>
                  </a:lnTo>
                  <a:lnTo>
                    <a:pt x="9906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593"/>
            <p:cNvSpPr/>
            <p:nvPr>
              <p:custDataLst>
                <p:tags r:id="rId10"/>
              </p:custDataLst>
            </p:nvPr>
          </p:nvSpPr>
          <p:spPr>
            <a:xfrm>
              <a:off x="9956421" y="6280150"/>
              <a:ext cx="1060830" cy="63501"/>
            </a:xfrm>
            <a:custGeom>
              <a:avLst/>
              <a:gdLst/>
              <a:ahLst/>
              <a:cxnLst/>
              <a:rect l="0" t="0" r="0" b="0"/>
              <a:pathLst>
                <a:path w="1060830" h="63501">
                  <a:moveTo>
                    <a:pt x="13079" y="0"/>
                  </a:moveTo>
                  <a:lnTo>
                    <a:pt x="13079" y="0"/>
                  </a:lnTo>
                  <a:lnTo>
                    <a:pt x="7304" y="5069"/>
                  </a:lnTo>
                  <a:lnTo>
                    <a:pt x="870" y="8839"/>
                  </a:lnTo>
                  <a:lnTo>
                    <a:pt x="0" y="10832"/>
                  </a:lnTo>
                  <a:lnTo>
                    <a:pt x="832" y="12865"/>
                  </a:lnTo>
                  <a:lnTo>
                    <a:pt x="2797" y="14927"/>
                  </a:lnTo>
                  <a:lnTo>
                    <a:pt x="35904" y="21200"/>
                  </a:lnTo>
                  <a:lnTo>
                    <a:pt x="74023" y="23533"/>
                  </a:lnTo>
                  <a:lnTo>
                    <a:pt x="117776" y="24571"/>
                  </a:lnTo>
                  <a:lnTo>
                    <a:pt x="160741" y="25031"/>
                  </a:lnTo>
                  <a:lnTo>
                    <a:pt x="203354" y="25235"/>
                  </a:lnTo>
                  <a:lnTo>
                    <a:pt x="246519" y="24621"/>
                  </a:lnTo>
                  <a:lnTo>
                    <a:pt x="291572" y="21996"/>
                  </a:lnTo>
                  <a:lnTo>
                    <a:pt x="315157" y="21720"/>
                  </a:lnTo>
                  <a:lnTo>
                    <a:pt x="339348" y="22241"/>
                  </a:lnTo>
                  <a:lnTo>
                    <a:pt x="363942" y="23294"/>
                  </a:lnTo>
                  <a:lnTo>
                    <a:pt x="388099" y="23996"/>
                  </a:lnTo>
                  <a:lnTo>
                    <a:pt x="435635" y="24776"/>
                  </a:lnTo>
                  <a:lnTo>
                    <a:pt x="460588" y="24984"/>
                  </a:lnTo>
                  <a:lnTo>
                    <a:pt x="486397" y="25122"/>
                  </a:lnTo>
                  <a:lnTo>
                    <a:pt x="512773" y="25216"/>
                  </a:lnTo>
                  <a:lnTo>
                    <a:pt x="538827" y="25277"/>
                  </a:lnTo>
                  <a:lnTo>
                    <a:pt x="564661" y="25318"/>
                  </a:lnTo>
                  <a:lnTo>
                    <a:pt x="590350" y="25345"/>
                  </a:lnTo>
                  <a:lnTo>
                    <a:pt x="615237" y="26068"/>
                  </a:lnTo>
                  <a:lnTo>
                    <a:pt x="639590" y="27257"/>
                  </a:lnTo>
                  <a:lnTo>
                    <a:pt x="686639" y="30458"/>
                  </a:lnTo>
                  <a:lnTo>
                    <a:pt x="731069" y="34233"/>
                  </a:lnTo>
                  <a:lnTo>
                    <a:pt x="774333" y="38263"/>
                  </a:lnTo>
                  <a:lnTo>
                    <a:pt x="817082" y="42406"/>
                  </a:lnTo>
                  <a:lnTo>
                    <a:pt x="859599" y="46599"/>
                  </a:lnTo>
                  <a:lnTo>
                    <a:pt x="896370" y="48933"/>
                  </a:lnTo>
                  <a:lnTo>
                    <a:pt x="942956" y="50247"/>
                  </a:lnTo>
                  <a:lnTo>
                    <a:pt x="106082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594"/>
            <p:cNvSpPr/>
            <p:nvPr>
              <p:custDataLst>
                <p:tags r:id="rId11"/>
              </p:custDataLst>
            </p:nvPr>
          </p:nvSpPr>
          <p:spPr>
            <a:xfrm>
              <a:off x="11331997" y="5798909"/>
              <a:ext cx="109146" cy="385771"/>
            </a:xfrm>
            <a:custGeom>
              <a:avLst/>
              <a:gdLst/>
              <a:ahLst/>
              <a:cxnLst/>
              <a:rect l="0" t="0" r="0" b="0"/>
              <a:pathLst>
                <a:path w="109146" h="385771">
                  <a:moveTo>
                    <a:pt x="9103" y="49441"/>
                  </a:moveTo>
                  <a:lnTo>
                    <a:pt x="9103" y="49441"/>
                  </a:lnTo>
                  <a:lnTo>
                    <a:pt x="265" y="31765"/>
                  </a:lnTo>
                  <a:lnTo>
                    <a:pt x="0" y="23710"/>
                  </a:lnTo>
                  <a:lnTo>
                    <a:pt x="2209" y="10414"/>
                  </a:lnTo>
                  <a:lnTo>
                    <a:pt x="5213" y="7901"/>
                  </a:lnTo>
                  <a:lnTo>
                    <a:pt x="16075" y="3227"/>
                  </a:lnTo>
                  <a:lnTo>
                    <a:pt x="38058" y="0"/>
                  </a:lnTo>
                  <a:lnTo>
                    <a:pt x="82079" y="4227"/>
                  </a:lnTo>
                  <a:lnTo>
                    <a:pt x="92806" y="6533"/>
                  </a:lnTo>
                  <a:lnTo>
                    <a:pt x="96655" y="8136"/>
                  </a:lnTo>
                  <a:lnTo>
                    <a:pt x="102813" y="13680"/>
                  </a:lnTo>
                  <a:lnTo>
                    <a:pt x="105443" y="17133"/>
                  </a:lnTo>
                  <a:lnTo>
                    <a:pt x="109145" y="35478"/>
                  </a:lnTo>
                  <a:lnTo>
                    <a:pt x="105472" y="82758"/>
                  </a:lnTo>
                  <a:lnTo>
                    <a:pt x="102803" y="124224"/>
                  </a:lnTo>
                  <a:lnTo>
                    <a:pt x="99425" y="167084"/>
                  </a:lnTo>
                  <a:lnTo>
                    <a:pt x="98425" y="211768"/>
                  </a:lnTo>
                  <a:lnTo>
                    <a:pt x="98087" y="254680"/>
                  </a:lnTo>
                  <a:lnTo>
                    <a:pt x="98725" y="298042"/>
                  </a:lnTo>
                  <a:lnTo>
                    <a:pt x="103031" y="339429"/>
                  </a:lnTo>
                  <a:lnTo>
                    <a:pt x="105842" y="360671"/>
                  </a:lnTo>
                  <a:lnTo>
                    <a:pt x="107463" y="364878"/>
                  </a:lnTo>
                  <a:lnTo>
                    <a:pt x="107381" y="373314"/>
                  </a:lnTo>
                  <a:lnTo>
                    <a:pt x="104993" y="380357"/>
                  </a:lnTo>
                  <a:lnTo>
                    <a:pt x="103368" y="382235"/>
                  </a:lnTo>
                  <a:lnTo>
                    <a:pt x="101580" y="383487"/>
                  </a:lnTo>
                  <a:lnTo>
                    <a:pt x="62963" y="385770"/>
                  </a:lnTo>
                  <a:lnTo>
                    <a:pt x="2753" y="373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595"/>
            <p:cNvSpPr/>
            <p:nvPr>
              <p:custDataLst>
                <p:tags r:id="rId12"/>
              </p:custDataLst>
            </p:nvPr>
          </p:nvSpPr>
          <p:spPr>
            <a:xfrm>
              <a:off x="11109129" y="5930900"/>
              <a:ext cx="174822" cy="224781"/>
            </a:xfrm>
            <a:custGeom>
              <a:avLst/>
              <a:gdLst/>
              <a:ahLst/>
              <a:cxnLst/>
              <a:rect l="0" t="0" r="0" b="0"/>
              <a:pathLst>
                <a:path w="174822" h="224781">
                  <a:moveTo>
                    <a:pt x="3371" y="69850"/>
                  </a:moveTo>
                  <a:lnTo>
                    <a:pt x="3371" y="69850"/>
                  </a:lnTo>
                  <a:lnTo>
                    <a:pt x="0" y="69850"/>
                  </a:lnTo>
                  <a:lnTo>
                    <a:pt x="418" y="71261"/>
                  </a:lnTo>
                  <a:lnTo>
                    <a:pt x="4646" y="76592"/>
                  </a:lnTo>
                  <a:lnTo>
                    <a:pt x="5583" y="89309"/>
                  </a:lnTo>
                  <a:lnTo>
                    <a:pt x="3807" y="129589"/>
                  </a:lnTo>
                  <a:lnTo>
                    <a:pt x="3458" y="169583"/>
                  </a:lnTo>
                  <a:lnTo>
                    <a:pt x="3382" y="215706"/>
                  </a:lnTo>
                  <a:lnTo>
                    <a:pt x="3374" y="224780"/>
                  </a:lnTo>
                  <a:lnTo>
                    <a:pt x="4076" y="182921"/>
                  </a:lnTo>
                  <a:lnTo>
                    <a:pt x="8440" y="136279"/>
                  </a:lnTo>
                  <a:lnTo>
                    <a:pt x="14202" y="89925"/>
                  </a:lnTo>
                  <a:lnTo>
                    <a:pt x="24570" y="46257"/>
                  </a:lnTo>
                  <a:lnTo>
                    <a:pt x="28785" y="38198"/>
                  </a:lnTo>
                  <a:lnTo>
                    <a:pt x="30896" y="36049"/>
                  </a:lnTo>
                  <a:lnTo>
                    <a:pt x="33716" y="36732"/>
                  </a:lnTo>
                  <a:lnTo>
                    <a:pt x="44425" y="47808"/>
                  </a:lnTo>
                  <a:lnTo>
                    <a:pt x="68235" y="86755"/>
                  </a:lnTo>
                  <a:lnTo>
                    <a:pt x="79583" y="125266"/>
                  </a:lnTo>
                  <a:lnTo>
                    <a:pt x="97020" y="169548"/>
                  </a:lnTo>
                  <a:lnTo>
                    <a:pt x="99671" y="176532"/>
                  </a:lnTo>
                  <a:lnTo>
                    <a:pt x="108259" y="186174"/>
                  </a:lnTo>
                  <a:lnTo>
                    <a:pt x="113514" y="189733"/>
                  </a:lnTo>
                  <a:lnTo>
                    <a:pt x="117721" y="190694"/>
                  </a:lnTo>
                  <a:lnTo>
                    <a:pt x="121233" y="189924"/>
                  </a:lnTo>
                  <a:lnTo>
                    <a:pt x="128427" y="183894"/>
                  </a:lnTo>
                  <a:lnTo>
                    <a:pt x="143671" y="163926"/>
                  </a:lnTo>
                  <a:lnTo>
                    <a:pt x="156732" y="134570"/>
                  </a:lnTo>
                  <a:lnTo>
                    <a:pt x="165384" y="95925"/>
                  </a:lnTo>
                  <a:lnTo>
                    <a:pt x="172748" y="50228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596"/>
            <p:cNvSpPr/>
            <p:nvPr>
              <p:custDataLst>
                <p:tags r:id="rId13"/>
              </p:custDataLst>
            </p:nvPr>
          </p:nvSpPr>
          <p:spPr>
            <a:xfrm>
              <a:off x="10858614" y="5829562"/>
              <a:ext cx="177687" cy="350237"/>
            </a:xfrm>
            <a:custGeom>
              <a:avLst/>
              <a:gdLst/>
              <a:ahLst/>
              <a:cxnLst/>
              <a:rect l="0" t="0" r="0" b="0"/>
              <a:pathLst>
                <a:path w="177687" h="350237">
                  <a:moveTo>
                    <a:pt x="177686" y="6088"/>
                  </a:moveTo>
                  <a:lnTo>
                    <a:pt x="177686" y="6088"/>
                  </a:lnTo>
                  <a:lnTo>
                    <a:pt x="177685" y="2717"/>
                  </a:lnTo>
                  <a:lnTo>
                    <a:pt x="176981" y="1724"/>
                  </a:lnTo>
                  <a:lnTo>
                    <a:pt x="175805" y="1062"/>
                  </a:lnTo>
                  <a:lnTo>
                    <a:pt x="168848" y="0"/>
                  </a:lnTo>
                  <a:lnTo>
                    <a:pt x="129972" y="3132"/>
                  </a:lnTo>
                  <a:lnTo>
                    <a:pt x="85491" y="10725"/>
                  </a:lnTo>
                  <a:lnTo>
                    <a:pt x="57639" y="15470"/>
                  </a:lnTo>
                  <a:lnTo>
                    <a:pt x="48367" y="21076"/>
                  </a:lnTo>
                  <a:lnTo>
                    <a:pt x="36666" y="36173"/>
                  </a:lnTo>
                  <a:lnTo>
                    <a:pt x="30417" y="76407"/>
                  </a:lnTo>
                  <a:lnTo>
                    <a:pt x="26299" y="123460"/>
                  </a:lnTo>
                  <a:lnTo>
                    <a:pt x="18844" y="166139"/>
                  </a:lnTo>
                  <a:lnTo>
                    <a:pt x="11069" y="207793"/>
                  </a:lnTo>
                  <a:lnTo>
                    <a:pt x="4297" y="250317"/>
                  </a:lnTo>
                  <a:lnTo>
                    <a:pt x="756" y="292312"/>
                  </a:lnTo>
                  <a:lnTo>
                    <a:pt x="0" y="323789"/>
                  </a:lnTo>
                  <a:lnTo>
                    <a:pt x="3490" y="329367"/>
                  </a:lnTo>
                  <a:lnTo>
                    <a:pt x="16776" y="339327"/>
                  </a:lnTo>
                  <a:lnTo>
                    <a:pt x="40716" y="349496"/>
                  </a:lnTo>
                  <a:lnTo>
                    <a:pt x="72427" y="350236"/>
                  </a:lnTo>
                  <a:lnTo>
                    <a:pt x="139586" y="33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597"/>
            <p:cNvSpPr/>
            <p:nvPr>
              <p:custDataLst>
                <p:tags r:id="rId14"/>
              </p:custDataLst>
            </p:nvPr>
          </p:nvSpPr>
          <p:spPr>
            <a:xfrm>
              <a:off x="10563912" y="6026150"/>
              <a:ext cx="167589" cy="31751"/>
            </a:xfrm>
            <a:custGeom>
              <a:avLst/>
              <a:gdLst/>
              <a:ahLst/>
              <a:cxnLst/>
              <a:rect l="0" t="0" r="0" b="0"/>
              <a:pathLst>
                <a:path w="167589" h="31751">
                  <a:moveTo>
                    <a:pt x="8838" y="31750"/>
                  </a:moveTo>
                  <a:lnTo>
                    <a:pt x="8838" y="31750"/>
                  </a:lnTo>
                  <a:lnTo>
                    <a:pt x="0" y="31750"/>
                  </a:lnTo>
                  <a:lnTo>
                    <a:pt x="7745" y="31045"/>
                  </a:lnTo>
                  <a:lnTo>
                    <a:pt x="48415" y="19541"/>
                  </a:lnTo>
                  <a:lnTo>
                    <a:pt x="95077" y="13346"/>
                  </a:lnTo>
                  <a:lnTo>
                    <a:pt x="167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598"/>
            <p:cNvSpPr/>
            <p:nvPr>
              <p:custDataLst>
                <p:tags r:id="rId15"/>
              </p:custDataLst>
            </p:nvPr>
          </p:nvSpPr>
          <p:spPr>
            <a:xfrm>
              <a:off x="10555243" y="5824347"/>
              <a:ext cx="182608" cy="346727"/>
            </a:xfrm>
            <a:custGeom>
              <a:avLst/>
              <a:gdLst/>
              <a:ahLst/>
              <a:cxnLst/>
              <a:rect l="0" t="0" r="0" b="0"/>
              <a:pathLst>
                <a:path w="182608" h="346727">
                  <a:moveTo>
                    <a:pt x="182607" y="17653"/>
                  </a:moveTo>
                  <a:lnTo>
                    <a:pt x="182607" y="17653"/>
                  </a:lnTo>
                  <a:lnTo>
                    <a:pt x="179237" y="10911"/>
                  </a:lnTo>
                  <a:lnTo>
                    <a:pt x="177538" y="8924"/>
                  </a:lnTo>
                  <a:lnTo>
                    <a:pt x="173768" y="6718"/>
                  </a:lnTo>
                  <a:lnTo>
                    <a:pt x="155461" y="937"/>
                  </a:lnTo>
                  <a:lnTo>
                    <a:pt x="136228" y="0"/>
                  </a:lnTo>
                  <a:lnTo>
                    <a:pt x="108814" y="5289"/>
                  </a:lnTo>
                  <a:lnTo>
                    <a:pt x="70967" y="24491"/>
                  </a:lnTo>
                  <a:lnTo>
                    <a:pt x="54514" y="42100"/>
                  </a:lnTo>
                  <a:lnTo>
                    <a:pt x="35766" y="82063"/>
                  </a:lnTo>
                  <a:lnTo>
                    <a:pt x="24537" y="122359"/>
                  </a:lnTo>
                  <a:lnTo>
                    <a:pt x="15524" y="167295"/>
                  </a:lnTo>
                  <a:lnTo>
                    <a:pt x="9080" y="206239"/>
                  </a:lnTo>
                  <a:lnTo>
                    <a:pt x="2702" y="249057"/>
                  </a:lnTo>
                  <a:lnTo>
                    <a:pt x="0" y="293269"/>
                  </a:lnTo>
                  <a:lnTo>
                    <a:pt x="4480" y="321881"/>
                  </a:lnTo>
                  <a:lnTo>
                    <a:pt x="10777" y="332311"/>
                  </a:lnTo>
                  <a:lnTo>
                    <a:pt x="22256" y="342150"/>
                  </a:lnTo>
                  <a:lnTo>
                    <a:pt x="58349" y="346726"/>
                  </a:lnTo>
                  <a:lnTo>
                    <a:pt x="100181" y="345749"/>
                  </a:lnTo>
                  <a:lnTo>
                    <a:pt x="120573" y="341273"/>
                  </a:lnTo>
                  <a:lnTo>
                    <a:pt x="145099" y="328265"/>
                  </a:lnTo>
                  <a:lnTo>
                    <a:pt x="157207" y="316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599"/>
            <p:cNvSpPr/>
            <p:nvPr>
              <p:custDataLst>
                <p:tags r:id="rId16"/>
              </p:custDataLst>
            </p:nvPr>
          </p:nvSpPr>
          <p:spPr>
            <a:xfrm>
              <a:off x="10350500" y="60769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8838" y="12699"/>
                  </a:lnTo>
                  <a:lnTo>
                    <a:pt x="10126" y="11995"/>
                  </a:lnTo>
                  <a:lnTo>
                    <a:pt x="10984" y="10818"/>
                  </a:lnTo>
                  <a:lnTo>
                    <a:pt x="11937" y="763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600"/>
            <p:cNvSpPr/>
            <p:nvPr>
              <p:custDataLst>
                <p:tags r:id="rId17"/>
              </p:custDataLst>
            </p:nvPr>
          </p:nvSpPr>
          <p:spPr>
            <a:xfrm>
              <a:off x="9564344" y="5994399"/>
              <a:ext cx="157507" cy="31752"/>
            </a:xfrm>
            <a:custGeom>
              <a:avLst/>
              <a:gdLst/>
              <a:ahLst/>
              <a:cxnLst/>
              <a:rect l="0" t="0" r="0" b="0"/>
              <a:pathLst>
                <a:path w="157507" h="31752">
                  <a:moveTo>
                    <a:pt x="24156" y="1"/>
                  </a:moveTo>
                  <a:lnTo>
                    <a:pt x="24156" y="1"/>
                  </a:lnTo>
                  <a:lnTo>
                    <a:pt x="20785" y="0"/>
                  </a:lnTo>
                  <a:lnTo>
                    <a:pt x="17249" y="1883"/>
                  </a:lnTo>
                  <a:lnTo>
                    <a:pt x="2957" y="14928"/>
                  </a:lnTo>
                  <a:lnTo>
                    <a:pt x="623" y="19100"/>
                  </a:lnTo>
                  <a:lnTo>
                    <a:pt x="0" y="21201"/>
                  </a:lnTo>
                  <a:lnTo>
                    <a:pt x="291" y="22600"/>
                  </a:lnTo>
                  <a:lnTo>
                    <a:pt x="1191" y="23534"/>
                  </a:lnTo>
                  <a:lnTo>
                    <a:pt x="2495" y="24157"/>
                  </a:lnTo>
                  <a:lnTo>
                    <a:pt x="29232" y="24450"/>
                  </a:lnTo>
                  <a:lnTo>
                    <a:pt x="74205" y="19901"/>
                  </a:lnTo>
                  <a:lnTo>
                    <a:pt x="111735" y="19303"/>
                  </a:lnTo>
                  <a:lnTo>
                    <a:pt x="137281" y="22497"/>
                  </a:lnTo>
                  <a:lnTo>
                    <a:pt x="157506" y="31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601"/>
            <p:cNvSpPr/>
            <p:nvPr>
              <p:custDataLst>
                <p:tags r:id="rId18"/>
              </p:custDataLst>
            </p:nvPr>
          </p:nvSpPr>
          <p:spPr>
            <a:xfrm>
              <a:off x="9574024" y="6102350"/>
              <a:ext cx="198627" cy="30639"/>
            </a:xfrm>
            <a:custGeom>
              <a:avLst/>
              <a:gdLst/>
              <a:ahLst/>
              <a:cxnLst/>
              <a:rect l="0" t="0" r="0" b="0"/>
              <a:pathLst>
                <a:path w="198627" h="30639">
                  <a:moveTo>
                    <a:pt x="14476" y="6350"/>
                  </a:moveTo>
                  <a:lnTo>
                    <a:pt x="14476" y="6350"/>
                  </a:lnTo>
                  <a:lnTo>
                    <a:pt x="171" y="26124"/>
                  </a:lnTo>
                  <a:lnTo>
                    <a:pt x="0" y="27999"/>
                  </a:lnTo>
                  <a:lnTo>
                    <a:pt x="1297" y="29249"/>
                  </a:lnTo>
                  <a:lnTo>
                    <a:pt x="7912" y="30638"/>
                  </a:lnTo>
                  <a:lnTo>
                    <a:pt x="30327" y="30009"/>
                  </a:lnTo>
                  <a:lnTo>
                    <a:pt x="70051" y="22220"/>
                  </a:lnTo>
                  <a:lnTo>
                    <a:pt x="109259" y="15128"/>
                  </a:lnTo>
                  <a:lnTo>
                    <a:pt x="198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602"/>
            <p:cNvSpPr/>
            <p:nvPr>
              <p:custDataLst>
                <p:tags r:id="rId19"/>
              </p:custDataLst>
            </p:nvPr>
          </p:nvSpPr>
          <p:spPr>
            <a:xfrm>
              <a:off x="9966016" y="5904200"/>
              <a:ext cx="314635" cy="312112"/>
            </a:xfrm>
            <a:custGeom>
              <a:avLst/>
              <a:gdLst/>
              <a:ahLst/>
              <a:cxnLst/>
              <a:rect l="0" t="0" r="0" b="0"/>
              <a:pathLst>
                <a:path w="314635" h="312112">
                  <a:moveTo>
                    <a:pt x="9834" y="299750"/>
                  </a:moveTo>
                  <a:lnTo>
                    <a:pt x="9834" y="299750"/>
                  </a:lnTo>
                  <a:lnTo>
                    <a:pt x="6464" y="303121"/>
                  </a:lnTo>
                  <a:lnTo>
                    <a:pt x="4808" y="306657"/>
                  </a:lnTo>
                  <a:lnTo>
                    <a:pt x="4366" y="308589"/>
                  </a:lnTo>
                  <a:lnTo>
                    <a:pt x="3366" y="309876"/>
                  </a:lnTo>
                  <a:lnTo>
                    <a:pt x="374" y="311306"/>
                  </a:lnTo>
                  <a:lnTo>
                    <a:pt x="0" y="311687"/>
                  </a:lnTo>
                  <a:lnTo>
                    <a:pt x="456" y="311942"/>
                  </a:lnTo>
                  <a:lnTo>
                    <a:pt x="1465" y="312111"/>
                  </a:lnTo>
                  <a:lnTo>
                    <a:pt x="9627" y="305608"/>
                  </a:lnTo>
                  <a:lnTo>
                    <a:pt x="43224" y="260427"/>
                  </a:lnTo>
                  <a:lnTo>
                    <a:pt x="64804" y="215619"/>
                  </a:lnTo>
                  <a:lnTo>
                    <a:pt x="77548" y="179729"/>
                  </a:lnTo>
                  <a:lnTo>
                    <a:pt x="90262" y="137815"/>
                  </a:lnTo>
                  <a:lnTo>
                    <a:pt x="102966" y="94116"/>
                  </a:lnTo>
                  <a:lnTo>
                    <a:pt x="114831" y="54677"/>
                  </a:lnTo>
                  <a:lnTo>
                    <a:pt x="123224" y="9937"/>
                  </a:lnTo>
                  <a:lnTo>
                    <a:pt x="123729" y="2081"/>
                  </a:lnTo>
                  <a:lnTo>
                    <a:pt x="123159" y="410"/>
                  </a:lnTo>
                  <a:lnTo>
                    <a:pt x="122071" y="0"/>
                  </a:lnTo>
                  <a:lnTo>
                    <a:pt x="120643" y="434"/>
                  </a:lnTo>
                  <a:lnTo>
                    <a:pt x="119054" y="8442"/>
                  </a:lnTo>
                  <a:lnTo>
                    <a:pt x="113587" y="51054"/>
                  </a:lnTo>
                  <a:lnTo>
                    <a:pt x="111858" y="96841"/>
                  </a:lnTo>
                  <a:lnTo>
                    <a:pt x="111518" y="137216"/>
                  </a:lnTo>
                  <a:lnTo>
                    <a:pt x="121589" y="181593"/>
                  </a:lnTo>
                  <a:lnTo>
                    <a:pt x="134512" y="215116"/>
                  </a:lnTo>
                  <a:lnTo>
                    <a:pt x="148032" y="229443"/>
                  </a:lnTo>
                  <a:lnTo>
                    <a:pt x="161566" y="236753"/>
                  </a:lnTo>
                  <a:lnTo>
                    <a:pt x="168138" y="238701"/>
                  </a:lnTo>
                  <a:lnTo>
                    <a:pt x="184848" y="233342"/>
                  </a:lnTo>
                  <a:lnTo>
                    <a:pt x="202624" y="221552"/>
                  </a:lnTo>
                  <a:lnTo>
                    <a:pt x="217579" y="206905"/>
                  </a:lnTo>
                  <a:lnTo>
                    <a:pt x="238653" y="166483"/>
                  </a:lnTo>
                  <a:lnTo>
                    <a:pt x="256093" y="119034"/>
                  </a:lnTo>
                  <a:lnTo>
                    <a:pt x="266669" y="73396"/>
                  </a:lnTo>
                  <a:lnTo>
                    <a:pt x="270092" y="26286"/>
                  </a:lnTo>
                  <a:lnTo>
                    <a:pt x="275648" y="73523"/>
                  </a:lnTo>
                  <a:lnTo>
                    <a:pt x="282134" y="117323"/>
                  </a:lnTo>
                  <a:lnTo>
                    <a:pt x="294391" y="159214"/>
                  </a:lnTo>
                  <a:lnTo>
                    <a:pt x="306010" y="189572"/>
                  </a:lnTo>
                  <a:lnTo>
                    <a:pt x="314634" y="19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19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MARTInkShape-Group869"/>
          <p:cNvGrpSpPr/>
          <p:nvPr/>
        </p:nvGrpSpPr>
        <p:grpSpPr>
          <a:xfrm>
            <a:off x="546100" y="382222"/>
            <a:ext cx="1171220" cy="485958"/>
            <a:chOff x="546100" y="382222"/>
            <a:chExt cx="1171220" cy="485958"/>
          </a:xfrm>
        </p:grpSpPr>
        <p:sp>
          <p:nvSpPr>
            <p:cNvPr id="2" name="SMARTInkShape-4603"/>
            <p:cNvSpPr/>
            <p:nvPr>
              <p:custDataLst>
                <p:tags r:id="rId172"/>
              </p:custDataLst>
            </p:nvPr>
          </p:nvSpPr>
          <p:spPr>
            <a:xfrm>
              <a:off x="546100" y="462423"/>
              <a:ext cx="92814" cy="405757"/>
            </a:xfrm>
            <a:custGeom>
              <a:avLst/>
              <a:gdLst/>
              <a:ahLst/>
              <a:cxnLst/>
              <a:rect l="0" t="0" r="0" b="0"/>
              <a:pathLst>
                <a:path w="92814" h="405757">
                  <a:moveTo>
                    <a:pt x="0" y="90027"/>
                  </a:moveTo>
                  <a:lnTo>
                    <a:pt x="0" y="90027"/>
                  </a:lnTo>
                  <a:lnTo>
                    <a:pt x="3371" y="93398"/>
                  </a:lnTo>
                  <a:lnTo>
                    <a:pt x="14747" y="137429"/>
                  </a:lnTo>
                  <a:lnTo>
                    <a:pt x="26006" y="177215"/>
                  </a:lnTo>
                  <a:lnTo>
                    <a:pt x="38280" y="222870"/>
                  </a:lnTo>
                  <a:lnTo>
                    <a:pt x="50853" y="269558"/>
                  </a:lnTo>
                  <a:lnTo>
                    <a:pt x="58585" y="301758"/>
                  </a:lnTo>
                  <a:lnTo>
                    <a:pt x="66904" y="346241"/>
                  </a:lnTo>
                  <a:lnTo>
                    <a:pt x="76036" y="389829"/>
                  </a:lnTo>
                  <a:lnTo>
                    <a:pt x="80620" y="404870"/>
                  </a:lnTo>
                  <a:lnTo>
                    <a:pt x="81263" y="405756"/>
                  </a:lnTo>
                  <a:lnTo>
                    <a:pt x="73592" y="360204"/>
                  </a:lnTo>
                  <a:lnTo>
                    <a:pt x="65869" y="325817"/>
                  </a:lnTo>
                  <a:lnTo>
                    <a:pt x="55380" y="284663"/>
                  </a:lnTo>
                  <a:lnTo>
                    <a:pt x="47426" y="249910"/>
                  </a:lnTo>
                  <a:lnTo>
                    <a:pt x="37100" y="206544"/>
                  </a:lnTo>
                  <a:lnTo>
                    <a:pt x="28867" y="166884"/>
                  </a:lnTo>
                  <a:lnTo>
                    <a:pt x="24546" y="130203"/>
                  </a:lnTo>
                  <a:lnTo>
                    <a:pt x="16765" y="82833"/>
                  </a:lnTo>
                  <a:lnTo>
                    <a:pt x="14208" y="39191"/>
                  </a:lnTo>
                  <a:lnTo>
                    <a:pt x="18007" y="17109"/>
                  </a:lnTo>
                  <a:lnTo>
                    <a:pt x="21644" y="8700"/>
                  </a:lnTo>
                  <a:lnTo>
                    <a:pt x="31257" y="2612"/>
                  </a:lnTo>
                  <a:lnTo>
                    <a:pt x="37771" y="0"/>
                  </a:lnTo>
                  <a:lnTo>
                    <a:pt x="44936" y="376"/>
                  </a:lnTo>
                  <a:lnTo>
                    <a:pt x="60423" y="6437"/>
                  </a:lnTo>
                  <a:lnTo>
                    <a:pt x="71070" y="16187"/>
                  </a:lnTo>
                  <a:lnTo>
                    <a:pt x="87024" y="46435"/>
                  </a:lnTo>
                  <a:lnTo>
                    <a:pt x="92813" y="82834"/>
                  </a:lnTo>
                  <a:lnTo>
                    <a:pt x="87786" y="118156"/>
                  </a:lnTo>
                  <a:lnTo>
                    <a:pt x="73988" y="147594"/>
                  </a:lnTo>
                  <a:lnTo>
                    <a:pt x="59866" y="164077"/>
                  </a:lnTo>
                  <a:lnTo>
                    <a:pt x="25400" y="178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604"/>
            <p:cNvSpPr/>
            <p:nvPr>
              <p:custDataLst>
                <p:tags r:id="rId173"/>
              </p:custDataLst>
            </p:nvPr>
          </p:nvSpPr>
          <p:spPr>
            <a:xfrm>
              <a:off x="679450" y="654050"/>
              <a:ext cx="127001" cy="120463"/>
            </a:xfrm>
            <a:custGeom>
              <a:avLst/>
              <a:gdLst/>
              <a:ahLst/>
              <a:cxnLst/>
              <a:rect l="0" t="0" r="0" b="0"/>
              <a:pathLst>
                <a:path w="127001" h="120463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5026" y="48361"/>
                  </a:lnTo>
                  <a:lnTo>
                    <a:pt x="5467" y="44941"/>
                  </a:lnTo>
                  <a:lnTo>
                    <a:pt x="4076" y="39259"/>
                  </a:lnTo>
                  <a:lnTo>
                    <a:pt x="2718" y="36756"/>
                  </a:lnTo>
                  <a:lnTo>
                    <a:pt x="2517" y="34382"/>
                  </a:lnTo>
                  <a:lnTo>
                    <a:pt x="4176" y="29862"/>
                  </a:lnTo>
                  <a:lnTo>
                    <a:pt x="6312" y="29080"/>
                  </a:lnTo>
                  <a:lnTo>
                    <a:pt x="12448" y="30093"/>
                  </a:lnTo>
                  <a:lnTo>
                    <a:pt x="23836" y="34630"/>
                  </a:lnTo>
                  <a:lnTo>
                    <a:pt x="65011" y="68390"/>
                  </a:lnTo>
                  <a:lnTo>
                    <a:pt x="85828" y="98333"/>
                  </a:lnTo>
                  <a:lnTo>
                    <a:pt x="92458" y="116311"/>
                  </a:lnTo>
                  <a:lnTo>
                    <a:pt x="92683" y="119168"/>
                  </a:lnTo>
                  <a:lnTo>
                    <a:pt x="92128" y="120368"/>
                  </a:lnTo>
                  <a:lnTo>
                    <a:pt x="91052" y="120462"/>
                  </a:lnTo>
                  <a:lnTo>
                    <a:pt x="71412" y="76442"/>
                  </a:lnTo>
                  <a:lnTo>
                    <a:pt x="65844" y="49382"/>
                  </a:lnTo>
                  <a:lnTo>
                    <a:pt x="67565" y="20119"/>
                  </a:lnTo>
                  <a:lnTo>
                    <a:pt x="71855" y="12707"/>
                  </a:lnTo>
                  <a:lnTo>
                    <a:pt x="86028" y="259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605"/>
            <p:cNvSpPr/>
            <p:nvPr>
              <p:custDataLst>
                <p:tags r:id="rId174"/>
              </p:custDataLst>
            </p:nvPr>
          </p:nvSpPr>
          <p:spPr>
            <a:xfrm>
              <a:off x="840364" y="643377"/>
              <a:ext cx="71126" cy="125070"/>
            </a:xfrm>
            <a:custGeom>
              <a:avLst/>
              <a:gdLst/>
              <a:ahLst/>
              <a:cxnLst/>
              <a:rect l="0" t="0" r="0" b="0"/>
              <a:pathLst>
                <a:path w="71126" h="125070">
                  <a:moveTo>
                    <a:pt x="48636" y="17023"/>
                  </a:moveTo>
                  <a:lnTo>
                    <a:pt x="48636" y="17023"/>
                  </a:lnTo>
                  <a:lnTo>
                    <a:pt x="34821" y="8234"/>
                  </a:lnTo>
                  <a:lnTo>
                    <a:pt x="27679" y="2533"/>
                  </a:lnTo>
                  <a:lnTo>
                    <a:pt x="22153" y="0"/>
                  </a:lnTo>
                  <a:lnTo>
                    <a:pt x="19692" y="735"/>
                  </a:lnTo>
                  <a:lnTo>
                    <a:pt x="15076" y="5315"/>
                  </a:lnTo>
                  <a:lnTo>
                    <a:pt x="5139" y="19199"/>
                  </a:lnTo>
                  <a:lnTo>
                    <a:pt x="0" y="46831"/>
                  </a:lnTo>
                  <a:lnTo>
                    <a:pt x="1848" y="81829"/>
                  </a:lnTo>
                  <a:lnTo>
                    <a:pt x="6910" y="98977"/>
                  </a:lnTo>
                  <a:lnTo>
                    <a:pt x="10235" y="105526"/>
                  </a:lnTo>
                  <a:lnTo>
                    <a:pt x="21456" y="116565"/>
                  </a:lnTo>
                  <a:lnTo>
                    <a:pt x="28399" y="121484"/>
                  </a:lnTo>
                  <a:lnTo>
                    <a:pt x="41759" y="125069"/>
                  </a:lnTo>
                  <a:lnTo>
                    <a:pt x="48284" y="125037"/>
                  </a:lnTo>
                  <a:lnTo>
                    <a:pt x="59298" y="121238"/>
                  </a:lnTo>
                  <a:lnTo>
                    <a:pt x="64211" y="118250"/>
                  </a:lnTo>
                  <a:lnTo>
                    <a:pt x="67486" y="112024"/>
                  </a:lnTo>
                  <a:lnTo>
                    <a:pt x="71125" y="93818"/>
                  </a:lnTo>
                  <a:lnTo>
                    <a:pt x="64027" y="53411"/>
                  </a:lnTo>
                  <a:lnTo>
                    <a:pt x="55100" y="23166"/>
                  </a:lnTo>
                  <a:lnTo>
                    <a:pt x="54986" y="4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606"/>
            <p:cNvSpPr/>
            <p:nvPr>
              <p:custDataLst>
                <p:tags r:id="rId175"/>
              </p:custDataLst>
            </p:nvPr>
          </p:nvSpPr>
          <p:spPr>
            <a:xfrm>
              <a:off x="936904" y="463767"/>
              <a:ext cx="125150" cy="279350"/>
            </a:xfrm>
            <a:custGeom>
              <a:avLst/>
              <a:gdLst/>
              <a:ahLst/>
              <a:cxnLst/>
              <a:rect l="0" t="0" r="0" b="0"/>
              <a:pathLst>
                <a:path w="125150" h="279350">
                  <a:moveTo>
                    <a:pt x="15596" y="50583"/>
                  </a:moveTo>
                  <a:lnTo>
                    <a:pt x="15596" y="50583"/>
                  </a:lnTo>
                  <a:lnTo>
                    <a:pt x="14890" y="39738"/>
                  </a:lnTo>
                  <a:lnTo>
                    <a:pt x="4765" y="7150"/>
                  </a:lnTo>
                  <a:lnTo>
                    <a:pt x="669" y="0"/>
                  </a:lnTo>
                  <a:lnTo>
                    <a:pt x="0" y="633"/>
                  </a:lnTo>
                  <a:lnTo>
                    <a:pt x="7618" y="47986"/>
                  </a:lnTo>
                  <a:lnTo>
                    <a:pt x="13624" y="86894"/>
                  </a:lnTo>
                  <a:lnTo>
                    <a:pt x="20578" y="122804"/>
                  </a:lnTo>
                  <a:lnTo>
                    <a:pt x="30556" y="161979"/>
                  </a:lnTo>
                  <a:lnTo>
                    <a:pt x="42853" y="207139"/>
                  </a:lnTo>
                  <a:lnTo>
                    <a:pt x="56806" y="253991"/>
                  </a:lnTo>
                  <a:lnTo>
                    <a:pt x="60325" y="278374"/>
                  </a:lnTo>
                  <a:lnTo>
                    <a:pt x="61643" y="279349"/>
                  </a:lnTo>
                  <a:lnTo>
                    <a:pt x="63227" y="279294"/>
                  </a:lnTo>
                  <a:lnTo>
                    <a:pt x="60953" y="239634"/>
                  </a:lnTo>
                  <a:lnTo>
                    <a:pt x="60225" y="195092"/>
                  </a:lnTo>
                  <a:lnTo>
                    <a:pt x="63470" y="171560"/>
                  </a:lnTo>
                  <a:lnTo>
                    <a:pt x="65856" y="167924"/>
                  </a:lnTo>
                  <a:lnTo>
                    <a:pt x="68859" y="166204"/>
                  </a:lnTo>
                  <a:lnTo>
                    <a:pt x="72271" y="165764"/>
                  </a:lnTo>
                  <a:lnTo>
                    <a:pt x="90558" y="175257"/>
                  </a:lnTo>
                  <a:lnTo>
                    <a:pt x="107108" y="191475"/>
                  </a:lnTo>
                  <a:lnTo>
                    <a:pt x="117578" y="209686"/>
                  </a:lnTo>
                  <a:lnTo>
                    <a:pt x="125149" y="235230"/>
                  </a:lnTo>
                  <a:lnTo>
                    <a:pt x="124023" y="251182"/>
                  </a:lnTo>
                  <a:lnTo>
                    <a:pt x="121747" y="258399"/>
                  </a:lnTo>
                  <a:lnTo>
                    <a:pt x="116702" y="263210"/>
                  </a:lnTo>
                  <a:lnTo>
                    <a:pt x="101690" y="268556"/>
                  </a:lnTo>
                  <a:lnTo>
                    <a:pt x="47346" y="253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607"/>
            <p:cNvSpPr/>
            <p:nvPr>
              <p:custDataLst>
                <p:tags r:id="rId176"/>
              </p:custDataLst>
            </p:nvPr>
          </p:nvSpPr>
          <p:spPr>
            <a:xfrm>
              <a:off x="1134350" y="601788"/>
              <a:ext cx="110251" cy="97711"/>
            </a:xfrm>
            <a:custGeom>
              <a:avLst/>
              <a:gdLst/>
              <a:ahLst/>
              <a:cxnLst/>
              <a:rect l="0" t="0" r="0" b="0"/>
              <a:pathLst>
                <a:path w="110251" h="97711">
                  <a:moveTo>
                    <a:pt x="46750" y="52262"/>
                  </a:moveTo>
                  <a:lnTo>
                    <a:pt x="46750" y="52262"/>
                  </a:lnTo>
                  <a:lnTo>
                    <a:pt x="46750" y="37956"/>
                  </a:lnTo>
                  <a:lnTo>
                    <a:pt x="42987" y="31558"/>
                  </a:lnTo>
                  <a:lnTo>
                    <a:pt x="37316" y="23305"/>
                  </a:lnTo>
                  <a:lnTo>
                    <a:pt x="25735" y="1385"/>
                  </a:lnTo>
                  <a:lnTo>
                    <a:pt x="22862" y="0"/>
                  </a:lnTo>
                  <a:lnTo>
                    <a:pt x="15907" y="342"/>
                  </a:lnTo>
                  <a:lnTo>
                    <a:pt x="13488" y="2126"/>
                  </a:lnTo>
                  <a:lnTo>
                    <a:pt x="11875" y="4727"/>
                  </a:lnTo>
                  <a:lnTo>
                    <a:pt x="2026" y="49134"/>
                  </a:lnTo>
                  <a:lnTo>
                    <a:pt x="0" y="56527"/>
                  </a:lnTo>
                  <a:lnTo>
                    <a:pt x="1513" y="72267"/>
                  </a:lnTo>
                  <a:lnTo>
                    <a:pt x="8417" y="91350"/>
                  </a:lnTo>
                  <a:lnTo>
                    <a:pt x="10611" y="95254"/>
                  </a:lnTo>
                  <a:lnTo>
                    <a:pt x="13485" y="97151"/>
                  </a:lnTo>
                  <a:lnTo>
                    <a:pt x="16812" y="97710"/>
                  </a:lnTo>
                  <a:lnTo>
                    <a:pt x="20442" y="97378"/>
                  </a:lnTo>
                  <a:lnTo>
                    <a:pt x="23567" y="95039"/>
                  </a:lnTo>
                  <a:lnTo>
                    <a:pt x="50342" y="56548"/>
                  </a:lnTo>
                  <a:lnTo>
                    <a:pt x="54932" y="54167"/>
                  </a:lnTo>
                  <a:lnTo>
                    <a:pt x="57143" y="54943"/>
                  </a:lnTo>
                  <a:lnTo>
                    <a:pt x="80156" y="73330"/>
                  </a:lnTo>
                  <a:lnTo>
                    <a:pt x="110250" y="77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608"/>
            <p:cNvSpPr/>
            <p:nvPr>
              <p:custDataLst>
                <p:tags r:id="rId177"/>
              </p:custDataLst>
            </p:nvPr>
          </p:nvSpPr>
          <p:spPr>
            <a:xfrm>
              <a:off x="1226433" y="448717"/>
              <a:ext cx="93913" cy="228750"/>
            </a:xfrm>
            <a:custGeom>
              <a:avLst/>
              <a:gdLst/>
              <a:ahLst/>
              <a:cxnLst/>
              <a:rect l="0" t="0" r="0" b="0"/>
              <a:pathLst>
                <a:path w="93913" h="228750">
                  <a:moveTo>
                    <a:pt x="5467" y="27533"/>
                  </a:moveTo>
                  <a:lnTo>
                    <a:pt x="5467" y="27533"/>
                  </a:lnTo>
                  <a:lnTo>
                    <a:pt x="4761" y="6576"/>
                  </a:lnTo>
                  <a:lnTo>
                    <a:pt x="2096" y="1050"/>
                  </a:lnTo>
                  <a:lnTo>
                    <a:pt x="1103" y="0"/>
                  </a:lnTo>
                  <a:lnTo>
                    <a:pt x="441" y="6"/>
                  </a:lnTo>
                  <a:lnTo>
                    <a:pt x="0" y="715"/>
                  </a:lnTo>
                  <a:lnTo>
                    <a:pt x="8033" y="40733"/>
                  </a:lnTo>
                  <a:lnTo>
                    <a:pt x="17438" y="77383"/>
                  </a:lnTo>
                  <a:lnTo>
                    <a:pt x="29161" y="119523"/>
                  </a:lnTo>
                  <a:lnTo>
                    <a:pt x="38201" y="159917"/>
                  </a:lnTo>
                  <a:lnTo>
                    <a:pt x="46623" y="205415"/>
                  </a:lnTo>
                  <a:lnTo>
                    <a:pt x="51275" y="219480"/>
                  </a:lnTo>
                  <a:lnTo>
                    <a:pt x="51528" y="223231"/>
                  </a:lnTo>
                  <a:lnTo>
                    <a:pt x="50991" y="225732"/>
                  </a:lnTo>
                  <a:lnTo>
                    <a:pt x="50633" y="225282"/>
                  </a:lnTo>
                  <a:lnTo>
                    <a:pt x="49945" y="180355"/>
                  </a:lnTo>
                  <a:lnTo>
                    <a:pt x="53296" y="161008"/>
                  </a:lnTo>
                  <a:lnTo>
                    <a:pt x="55698" y="156733"/>
                  </a:lnTo>
                  <a:lnTo>
                    <a:pt x="58710" y="153883"/>
                  </a:lnTo>
                  <a:lnTo>
                    <a:pt x="62129" y="151983"/>
                  </a:lnTo>
                  <a:lnTo>
                    <a:pt x="65114" y="151422"/>
                  </a:lnTo>
                  <a:lnTo>
                    <a:pt x="67809" y="151753"/>
                  </a:lnTo>
                  <a:lnTo>
                    <a:pt x="70312" y="152680"/>
                  </a:lnTo>
                  <a:lnTo>
                    <a:pt x="80576" y="160726"/>
                  </a:lnTo>
                  <a:lnTo>
                    <a:pt x="89183" y="175418"/>
                  </a:lnTo>
                  <a:lnTo>
                    <a:pt x="93343" y="199345"/>
                  </a:lnTo>
                  <a:lnTo>
                    <a:pt x="93912" y="211844"/>
                  </a:lnTo>
                  <a:lnTo>
                    <a:pt x="92652" y="216729"/>
                  </a:lnTo>
                  <a:lnTo>
                    <a:pt x="87490" y="224039"/>
                  </a:lnTo>
                  <a:lnTo>
                    <a:pt x="78611" y="227758"/>
                  </a:lnTo>
                  <a:lnTo>
                    <a:pt x="73280" y="228749"/>
                  </a:lnTo>
                  <a:lnTo>
                    <a:pt x="68314" y="227294"/>
                  </a:lnTo>
                  <a:lnTo>
                    <a:pt x="49917" y="211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609"/>
            <p:cNvSpPr/>
            <p:nvPr>
              <p:custDataLst>
                <p:tags r:id="rId178"/>
              </p:custDataLst>
            </p:nvPr>
          </p:nvSpPr>
          <p:spPr>
            <a:xfrm>
              <a:off x="1352550" y="5969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610"/>
            <p:cNvSpPr/>
            <p:nvPr>
              <p:custDataLst>
                <p:tags r:id="rId179"/>
              </p:custDataLst>
            </p:nvPr>
          </p:nvSpPr>
          <p:spPr>
            <a:xfrm>
              <a:off x="1346200" y="5080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50800"/>
                  </a:moveTo>
                  <a:lnTo>
                    <a:pt x="19050" y="50800"/>
                  </a:lnTo>
                  <a:lnTo>
                    <a:pt x="12142" y="33841"/>
                  </a:lnTo>
                  <a:lnTo>
                    <a:pt x="2749" y="1707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611"/>
            <p:cNvSpPr/>
            <p:nvPr>
              <p:custDataLst>
                <p:tags r:id="rId180"/>
              </p:custDataLst>
            </p:nvPr>
          </p:nvSpPr>
          <p:spPr>
            <a:xfrm>
              <a:off x="1532977" y="524943"/>
              <a:ext cx="184343" cy="283149"/>
            </a:xfrm>
            <a:custGeom>
              <a:avLst/>
              <a:gdLst/>
              <a:ahLst/>
              <a:cxnLst/>
              <a:rect l="0" t="0" r="0" b="0"/>
              <a:pathLst>
                <a:path w="184343" h="283149">
                  <a:moveTo>
                    <a:pt x="35473" y="8457"/>
                  </a:moveTo>
                  <a:lnTo>
                    <a:pt x="35473" y="8457"/>
                  </a:lnTo>
                  <a:lnTo>
                    <a:pt x="28992" y="9163"/>
                  </a:lnTo>
                  <a:lnTo>
                    <a:pt x="6241" y="17295"/>
                  </a:lnTo>
                  <a:lnTo>
                    <a:pt x="1314" y="21322"/>
                  </a:lnTo>
                  <a:lnTo>
                    <a:pt x="0" y="23384"/>
                  </a:lnTo>
                  <a:lnTo>
                    <a:pt x="1241" y="25464"/>
                  </a:lnTo>
                  <a:lnTo>
                    <a:pt x="8264" y="29656"/>
                  </a:lnTo>
                  <a:lnTo>
                    <a:pt x="18441" y="30108"/>
                  </a:lnTo>
                  <a:lnTo>
                    <a:pt x="29315" y="27252"/>
                  </a:lnTo>
                  <a:lnTo>
                    <a:pt x="73640" y="4"/>
                  </a:lnTo>
                  <a:lnTo>
                    <a:pt x="75734" y="0"/>
                  </a:lnTo>
                  <a:lnTo>
                    <a:pt x="78767" y="1876"/>
                  </a:lnTo>
                  <a:lnTo>
                    <a:pt x="82467" y="5062"/>
                  </a:lnTo>
                  <a:lnTo>
                    <a:pt x="84581" y="12592"/>
                  </a:lnTo>
                  <a:lnTo>
                    <a:pt x="85145" y="17564"/>
                  </a:lnTo>
                  <a:lnTo>
                    <a:pt x="86932" y="20878"/>
                  </a:lnTo>
                  <a:lnTo>
                    <a:pt x="89535" y="23088"/>
                  </a:lnTo>
                  <a:lnTo>
                    <a:pt x="96189" y="25543"/>
                  </a:lnTo>
                  <a:lnTo>
                    <a:pt x="103850" y="26634"/>
                  </a:lnTo>
                  <a:lnTo>
                    <a:pt x="119468" y="23877"/>
                  </a:lnTo>
                  <a:lnTo>
                    <a:pt x="125721" y="20485"/>
                  </a:lnTo>
                  <a:lnTo>
                    <a:pt x="127388" y="18592"/>
                  </a:lnTo>
                  <a:lnTo>
                    <a:pt x="131122" y="16489"/>
                  </a:lnTo>
                  <a:lnTo>
                    <a:pt x="133106" y="15929"/>
                  </a:lnTo>
                  <a:lnTo>
                    <a:pt x="134428" y="16966"/>
                  </a:lnTo>
                  <a:lnTo>
                    <a:pt x="138432" y="26888"/>
                  </a:lnTo>
                  <a:lnTo>
                    <a:pt x="149179" y="49335"/>
                  </a:lnTo>
                  <a:lnTo>
                    <a:pt x="160808" y="84383"/>
                  </a:lnTo>
                  <a:lnTo>
                    <a:pt x="173190" y="122676"/>
                  </a:lnTo>
                  <a:lnTo>
                    <a:pt x="179054" y="160833"/>
                  </a:lnTo>
                  <a:lnTo>
                    <a:pt x="184342" y="202368"/>
                  </a:lnTo>
                  <a:lnTo>
                    <a:pt x="175338" y="245335"/>
                  </a:lnTo>
                  <a:lnTo>
                    <a:pt x="160430" y="264020"/>
                  </a:lnTo>
                  <a:lnTo>
                    <a:pt x="133220" y="283148"/>
                  </a:lnTo>
                  <a:lnTo>
                    <a:pt x="86273" y="262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612"/>
            <p:cNvSpPr/>
            <p:nvPr>
              <p:custDataLst>
                <p:tags r:id="rId181"/>
              </p:custDataLst>
            </p:nvPr>
          </p:nvSpPr>
          <p:spPr>
            <a:xfrm>
              <a:off x="1568450" y="382222"/>
              <a:ext cx="25401" cy="256640"/>
            </a:xfrm>
            <a:custGeom>
              <a:avLst/>
              <a:gdLst/>
              <a:ahLst/>
              <a:cxnLst/>
              <a:rect l="0" t="0" r="0" b="0"/>
              <a:pathLst>
                <a:path w="25401" h="256640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2" y="10921"/>
                  </a:lnTo>
                  <a:lnTo>
                    <a:pt x="8838" y="2901"/>
                  </a:lnTo>
                  <a:lnTo>
                    <a:pt x="9420" y="1527"/>
                  </a:lnTo>
                  <a:lnTo>
                    <a:pt x="9102" y="611"/>
                  </a:lnTo>
                  <a:lnTo>
                    <a:pt x="8185" y="0"/>
                  </a:lnTo>
                  <a:lnTo>
                    <a:pt x="2348" y="38870"/>
                  </a:lnTo>
                  <a:lnTo>
                    <a:pt x="696" y="81134"/>
                  </a:lnTo>
                  <a:lnTo>
                    <a:pt x="206" y="126269"/>
                  </a:lnTo>
                  <a:lnTo>
                    <a:pt x="41" y="171997"/>
                  </a:lnTo>
                  <a:lnTo>
                    <a:pt x="8" y="218006"/>
                  </a:lnTo>
                  <a:lnTo>
                    <a:pt x="707" y="252469"/>
                  </a:lnTo>
                  <a:lnTo>
                    <a:pt x="1883" y="255394"/>
                  </a:lnTo>
                  <a:lnTo>
                    <a:pt x="3371" y="256639"/>
                  </a:lnTo>
                  <a:lnTo>
                    <a:pt x="5070" y="255352"/>
                  </a:lnTo>
                  <a:lnTo>
                    <a:pt x="25400" y="208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613"/>
            <p:cNvSpPr/>
            <p:nvPr>
              <p:custDataLst>
                <p:tags r:id="rId182"/>
              </p:custDataLst>
            </p:nvPr>
          </p:nvSpPr>
          <p:spPr>
            <a:xfrm>
              <a:off x="1460121" y="482600"/>
              <a:ext cx="13080" cy="76201"/>
            </a:xfrm>
            <a:custGeom>
              <a:avLst/>
              <a:gdLst/>
              <a:ahLst/>
              <a:cxnLst/>
              <a:rect l="0" t="0" r="0" b="0"/>
              <a:pathLst>
                <a:path w="13080" h="76201">
                  <a:moveTo>
                    <a:pt x="13079" y="76200"/>
                  </a:moveTo>
                  <a:lnTo>
                    <a:pt x="13079" y="76200"/>
                  </a:lnTo>
                  <a:lnTo>
                    <a:pt x="0" y="33581"/>
                  </a:lnTo>
                  <a:lnTo>
                    <a:pt x="67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614"/>
            <p:cNvSpPr/>
            <p:nvPr>
              <p:custDataLst>
                <p:tags r:id="rId183"/>
              </p:custDataLst>
            </p:nvPr>
          </p:nvSpPr>
          <p:spPr>
            <a:xfrm>
              <a:off x="1463479" y="565150"/>
              <a:ext cx="16072" cy="63501"/>
            </a:xfrm>
            <a:custGeom>
              <a:avLst/>
              <a:gdLst/>
              <a:ahLst/>
              <a:cxnLst/>
              <a:rect l="0" t="0" r="0" b="0"/>
              <a:pathLst>
                <a:path w="16072" h="63501">
                  <a:moveTo>
                    <a:pt x="3371" y="0"/>
                  </a:moveTo>
                  <a:lnTo>
                    <a:pt x="3371" y="0"/>
                  </a:lnTo>
                  <a:lnTo>
                    <a:pt x="2665" y="10845"/>
                  </a:lnTo>
                  <a:lnTo>
                    <a:pt x="0" y="21048"/>
                  </a:lnTo>
                  <a:lnTo>
                    <a:pt x="2108" y="34519"/>
                  </a:lnTo>
                  <a:lnTo>
                    <a:pt x="1607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615"/>
            <p:cNvSpPr/>
            <p:nvPr>
              <p:custDataLst>
                <p:tags r:id="rId184"/>
              </p:custDataLst>
            </p:nvPr>
          </p:nvSpPr>
          <p:spPr>
            <a:xfrm>
              <a:off x="1403350" y="386387"/>
              <a:ext cx="25401" cy="267664"/>
            </a:xfrm>
            <a:custGeom>
              <a:avLst/>
              <a:gdLst/>
              <a:ahLst/>
              <a:cxnLst/>
              <a:rect l="0" t="0" r="0" b="0"/>
              <a:pathLst>
                <a:path w="25401" h="267664">
                  <a:moveTo>
                    <a:pt x="0" y="39063"/>
                  </a:moveTo>
                  <a:lnTo>
                    <a:pt x="0" y="39063"/>
                  </a:lnTo>
                  <a:lnTo>
                    <a:pt x="0" y="0"/>
                  </a:lnTo>
                  <a:lnTo>
                    <a:pt x="1881" y="46086"/>
                  </a:lnTo>
                  <a:lnTo>
                    <a:pt x="5070" y="76757"/>
                  </a:lnTo>
                  <a:lnTo>
                    <a:pt x="8838" y="111555"/>
                  </a:lnTo>
                  <a:lnTo>
                    <a:pt x="14927" y="149991"/>
                  </a:lnTo>
                  <a:lnTo>
                    <a:pt x="17828" y="185995"/>
                  </a:lnTo>
                  <a:lnTo>
                    <a:pt x="22059" y="230216"/>
                  </a:lnTo>
                  <a:lnTo>
                    <a:pt x="25400" y="267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870"/>
          <p:cNvGrpSpPr/>
          <p:nvPr/>
        </p:nvGrpSpPr>
        <p:grpSpPr>
          <a:xfrm>
            <a:off x="468079" y="260951"/>
            <a:ext cx="2840272" cy="830988"/>
            <a:chOff x="468079" y="260951"/>
            <a:chExt cx="2840272" cy="830988"/>
          </a:xfrm>
        </p:grpSpPr>
        <p:sp>
          <p:nvSpPr>
            <p:cNvPr id="16" name="SMARTInkShape-4616"/>
            <p:cNvSpPr/>
            <p:nvPr>
              <p:custDataLst>
                <p:tags r:id="rId158"/>
              </p:custDataLst>
            </p:nvPr>
          </p:nvSpPr>
          <p:spPr>
            <a:xfrm>
              <a:off x="2821824" y="260951"/>
              <a:ext cx="16627" cy="189900"/>
            </a:xfrm>
            <a:custGeom>
              <a:avLst/>
              <a:gdLst/>
              <a:ahLst/>
              <a:cxnLst/>
              <a:rect l="0" t="0" r="0" b="0"/>
              <a:pathLst>
                <a:path w="16627" h="189900">
                  <a:moveTo>
                    <a:pt x="3926" y="18449"/>
                  </a:moveTo>
                  <a:lnTo>
                    <a:pt x="3926" y="18449"/>
                  </a:lnTo>
                  <a:lnTo>
                    <a:pt x="8996" y="12674"/>
                  </a:lnTo>
                  <a:lnTo>
                    <a:pt x="16287" y="0"/>
                  </a:lnTo>
                  <a:lnTo>
                    <a:pt x="16596" y="15032"/>
                  </a:lnTo>
                  <a:lnTo>
                    <a:pt x="11551" y="54698"/>
                  </a:lnTo>
                  <a:lnTo>
                    <a:pt x="5793" y="98647"/>
                  </a:lnTo>
                  <a:lnTo>
                    <a:pt x="324" y="140441"/>
                  </a:lnTo>
                  <a:lnTo>
                    <a:pt x="0" y="174955"/>
                  </a:lnTo>
                  <a:lnTo>
                    <a:pt x="1309" y="182053"/>
                  </a:lnTo>
                  <a:lnTo>
                    <a:pt x="3592" y="186080"/>
                  </a:lnTo>
                  <a:lnTo>
                    <a:pt x="6526" y="188058"/>
                  </a:lnTo>
                  <a:lnTo>
                    <a:pt x="16626" y="189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617"/>
            <p:cNvSpPr/>
            <p:nvPr>
              <p:custDataLst>
                <p:tags r:id="rId159"/>
              </p:custDataLst>
            </p:nvPr>
          </p:nvSpPr>
          <p:spPr>
            <a:xfrm>
              <a:off x="2774950" y="3365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88900"/>
                  </a:moveTo>
                  <a:lnTo>
                    <a:pt x="0" y="88900"/>
                  </a:lnTo>
                  <a:lnTo>
                    <a:pt x="4364" y="4402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618"/>
            <p:cNvSpPr/>
            <p:nvPr>
              <p:custDataLst>
                <p:tags r:id="rId160"/>
              </p:custDataLst>
            </p:nvPr>
          </p:nvSpPr>
          <p:spPr>
            <a:xfrm>
              <a:off x="2921000" y="3111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66479"/>
                  </a:lnTo>
                  <a:lnTo>
                    <a:pt x="13141" y="209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619"/>
            <p:cNvSpPr/>
            <p:nvPr>
              <p:custDataLst>
                <p:tags r:id="rId161"/>
              </p:custDataLst>
            </p:nvPr>
          </p:nvSpPr>
          <p:spPr>
            <a:xfrm>
              <a:off x="2743200" y="4064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13092" y="6481"/>
                  </a:lnTo>
                  <a:lnTo>
                    <a:pt x="16402" y="15580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620"/>
            <p:cNvSpPr/>
            <p:nvPr>
              <p:custDataLst>
                <p:tags r:id="rId162"/>
              </p:custDataLst>
            </p:nvPr>
          </p:nvSpPr>
          <p:spPr>
            <a:xfrm>
              <a:off x="2959100" y="324438"/>
              <a:ext cx="155147" cy="126413"/>
            </a:xfrm>
            <a:custGeom>
              <a:avLst/>
              <a:gdLst/>
              <a:ahLst/>
              <a:cxnLst/>
              <a:rect l="0" t="0" r="0" b="0"/>
              <a:pathLst>
                <a:path w="155147" h="126413">
                  <a:moveTo>
                    <a:pt x="0" y="12112"/>
                  </a:moveTo>
                  <a:lnTo>
                    <a:pt x="0" y="12112"/>
                  </a:lnTo>
                  <a:lnTo>
                    <a:pt x="5026" y="24045"/>
                  </a:lnTo>
                  <a:lnTo>
                    <a:pt x="6272" y="36213"/>
                  </a:lnTo>
                  <a:lnTo>
                    <a:pt x="20132" y="41619"/>
                  </a:lnTo>
                  <a:lnTo>
                    <a:pt x="26116" y="42865"/>
                  </a:lnTo>
                  <a:lnTo>
                    <a:pt x="28700" y="41786"/>
                  </a:lnTo>
                  <a:lnTo>
                    <a:pt x="50609" y="24933"/>
                  </a:lnTo>
                  <a:lnTo>
                    <a:pt x="50743" y="28219"/>
                  </a:lnTo>
                  <a:lnTo>
                    <a:pt x="38448" y="73940"/>
                  </a:lnTo>
                  <a:lnTo>
                    <a:pt x="38254" y="80984"/>
                  </a:lnTo>
                  <a:lnTo>
                    <a:pt x="39614" y="83426"/>
                  </a:lnTo>
                  <a:lnTo>
                    <a:pt x="41932" y="85055"/>
                  </a:lnTo>
                  <a:lnTo>
                    <a:pt x="44888" y="86141"/>
                  </a:lnTo>
                  <a:lnTo>
                    <a:pt x="65903" y="80927"/>
                  </a:lnTo>
                  <a:lnTo>
                    <a:pt x="84359" y="70445"/>
                  </a:lnTo>
                  <a:lnTo>
                    <a:pt x="112657" y="43182"/>
                  </a:lnTo>
                  <a:lnTo>
                    <a:pt x="145559" y="0"/>
                  </a:lnTo>
                  <a:lnTo>
                    <a:pt x="149378" y="41559"/>
                  </a:lnTo>
                  <a:lnTo>
                    <a:pt x="154876" y="80182"/>
                  </a:lnTo>
                  <a:lnTo>
                    <a:pt x="155146" y="97163"/>
                  </a:lnTo>
                  <a:lnTo>
                    <a:pt x="154231" y="102680"/>
                  </a:lnTo>
                  <a:lnTo>
                    <a:pt x="149451" y="110690"/>
                  </a:lnTo>
                  <a:lnTo>
                    <a:pt x="146201" y="113814"/>
                  </a:lnTo>
                  <a:lnTo>
                    <a:pt x="95250" y="126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621"/>
            <p:cNvSpPr/>
            <p:nvPr>
              <p:custDataLst>
                <p:tags r:id="rId163"/>
              </p:custDataLst>
            </p:nvPr>
          </p:nvSpPr>
          <p:spPr>
            <a:xfrm>
              <a:off x="468079" y="450850"/>
              <a:ext cx="2668822" cy="641089"/>
            </a:xfrm>
            <a:custGeom>
              <a:avLst/>
              <a:gdLst/>
              <a:ahLst/>
              <a:cxnLst/>
              <a:rect l="0" t="0" r="0" b="0"/>
              <a:pathLst>
                <a:path w="2668822" h="641089">
                  <a:moveTo>
                    <a:pt x="8171" y="635000"/>
                  </a:moveTo>
                  <a:lnTo>
                    <a:pt x="8171" y="635000"/>
                  </a:lnTo>
                  <a:lnTo>
                    <a:pt x="149" y="639364"/>
                  </a:lnTo>
                  <a:lnTo>
                    <a:pt x="0" y="640026"/>
                  </a:lnTo>
                  <a:lnTo>
                    <a:pt x="607" y="640467"/>
                  </a:lnTo>
                  <a:lnTo>
                    <a:pt x="8203" y="641088"/>
                  </a:lnTo>
                  <a:lnTo>
                    <a:pt x="54535" y="630454"/>
                  </a:lnTo>
                  <a:lnTo>
                    <a:pt x="88044" y="620279"/>
                  </a:lnTo>
                  <a:lnTo>
                    <a:pt x="129125" y="609393"/>
                  </a:lnTo>
                  <a:lnTo>
                    <a:pt x="170382" y="598328"/>
                  </a:lnTo>
                  <a:lnTo>
                    <a:pt x="217257" y="586113"/>
                  </a:lnTo>
                  <a:lnTo>
                    <a:pt x="252087" y="575878"/>
                  </a:lnTo>
                  <a:lnTo>
                    <a:pt x="288734" y="564274"/>
                  </a:lnTo>
                  <a:lnTo>
                    <a:pt x="326188" y="552060"/>
                  </a:lnTo>
                  <a:lnTo>
                    <a:pt x="367764" y="539577"/>
                  </a:lnTo>
                  <a:lnTo>
                    <a:pt x="412112" y="526973"/>
                  </a:lnTo>
                  <a:lnTo>
                    <a:pt x="457693" y="514316"/>
                  </a:lnTo>
                  <a:lnTo>
                    <a:pt x="481419" y="507977"/>
                  </a:lnTo>
                  <a:lnTo>
                    <a:pt x="505703" y="501635"/>
                  </a:lnTo>
                  <a:lnTo>
                    <a:pt x="530359" y="495290"/>
                  </a:lnTo>
                  <a:lnTo>
                    <a:pt x="555263" y="488238"/>
                  </a:lnTo>
                  <a:lnTo>
                    <a:pt x="580332" y="480714"/>
                  </a:lnTo>
                  <a:lnTo>
                    <a:pt x="605512" y="472876"/>
                  </a:lnTo>
                  <a:lnTo>
                    <a:pt x="631470" y="465534"/>
                  </a:lnTo>
                  <a:lnTo>
                    <a:pt x="657948" y="458523"/>
                  </a:lnTo>
                  <a:lnTo>
                    <a:pt x="684773" y="451732"/>
                  </a:lnTo>
                  <a:lnTo>
                    <a:pt x="712533" y="444382"/>
                  </a:lnTo>
                  <a:lnTo>
                    <a:pt x="740918" y="436660"/>
                  </a:lnTo>
                  <a:lnTo>
                    <a:pt x="769719" y="428690"/>
                  </a:lnTo>
                  <a:lnTo>
                    <a:pt x="799503" y="421260"/>
                  </a:lnTo>
                  <a:lnTo>
                    <a:pt x="829942" y="414190"/>
                  </a:lnTo>
                  <a:lnTo>
                    <a:pt x="860818" y="407360"/>
                  </a:lnTo>
                  <a:lnTo>
                    <a:pt x="891280" y="399985"/>
                  </a:lnTo>
                  <a:lnTo>
                    <a:pt x="921466" y="392245"/>
                  </a:lnTo>
                  <a:lnTo>
                    <a:pt x="951468" y="384264"/>
                  </a:lnTo>
                  <a:lnTo>
                    <a:pt x="981347" y="376826"/>
                  </a:lnTo>
                  <a:lnTo>
                    <a:pt x="1011144" y="369750"/>
                  </a:lnTo>
                  <a:lnTo>
                    <a:pt x="1040886" y="362917"/>
                  </a:lnTo>
                  <a:lnTo>
                    <a:pt x="1071298" y="356245"/>
                  </a:lnTo>
                  <a:lnTo>
                    <a:pt x="1102155" y="349680"/>
                  </a:lnTo>
                  <a:lnTo>
                    <a:pt x="1133311" y="343187"/>
                  </a:lnTo>
                  <a:lnTo>
                    <a:pt x="1164664" y="336035"/>
                  </a:lnTo>
                  <a:lnTo>
                    <a:pt x="1196150" y="328446"/>
                  </a:lnTo>
                  <a:lnTo>
                    <a:pt x="1227723" y="320564"/>
                  </a:lnTo>
                  <a:lnTo>
                    <a:pt x="1260061" y="313898"/>
                  </a:lnTo>
                  <a:lnTo>
                    <a:pt x="1292909" y="308043"/>
                  </a:lnTo>
                  <a:lnTo>
                    <a:pt x="1326096" y="302729"/>
                  </a:lnTo>
                  <a:lnTo>
                    <a:pt x="1359510" y="297069"/>
                  </a:lnTo>
                  <a:lnTo>
                    <a:pt x="1393075" y="291179"/>
                  </a:lnTo>
                  <a:lnTo>
                    <a:pt x="1426740" y="285136"/>
                  </a:lnTo>
                  <a:lnTo>
                    <a:pt x="1459767" y="278991"/>
                  </a:lnTo>
                  <a:lnTo>
                    <a:pt x="1492368" y="272777"/>
                  </a:lnTo>
                  <a:lnTo>
                    <a:pt x="1524686" y="266518"/>
                  </a:lnTo>
                  <a:lnTo>
                    <a:pt x="1555403" y="260229"/>
                  </a:lnTo>
                  <a:lnTo>
                    <a:pt x="1585053" y="253919"/>
                  </a:lnTo>
                  <a:lnTo>
                    <a:pt x="1613993" y="247596"/>
                  </a:lnTo>
                  <a:lnTo>
                    <a:pt x="1643869" y="241264"/>
                  </a:lnTo>
                  <a:lnTo>
                    <a:pt x="1674369" y="234926"/>
                  </a:lnTo>
                  <a:lnTo>
                    <a:pt x="1705287" y="228584"/>
                  </a:lnTo>
                  <a:lnTo>
                    <a:pt x="1735776" y="222239"/>
                  </a:lnTo>
                  <a:lnTo>
                    <a:pt x="1765980" y="215893"/>
                  </a:lnTo>
                  <a:lnTo>
                    <a:pt x="1795993" y="209545"/>
                  </a:lnTo>
                  <a:lnTo>
                    <a:pt x="1825880" y="203197"/>
                  </a:lnTo>
                  <a:lnTo>
                    <a:pt x="1855683" y="196848"/>
                  </a:lnTo>
                  <a:lnTo>
                    <a:pt x="1885429" y="190499"/>
                  </a:lnTo>
                  <a:lnTo>
                    <a:pt x="1913726" y="184855"/>
                  </a:lnTo>
                  <a:lnTo>
                    <a:pt x="1941058" y="179681"/>
                  </a:lnTo>
                  <a:lnTo>
                    <a:pt x="1967746" y="174821"/>
                  </a:lnTo>
                  <a:lnTo>
                    <a:pt x="1993298" y="170169"/>
                  </a:lnTo>
                  <a:lnTo>
                    <a:pt x="2018095" y="165657"/>
                  </a:lnTo>
                  <a:lnTo>
                    <a:pt x="2042387" y="161238"/>
                  </a:lnTo>
                  <a:lnTo>
                    <a:pt x="2067048" y="156881"/>
                  </a:lnTo>
                  <a:lnTo>
                    <a:pt x="2091956" y="152565"/>
                  </a:lnTo>
                  <a:lnTo>
                    <a:pt x="2117028" y="148277"/>
                  </a:lnTo>
                  <a:lnTo>
                    <a:pt x="2141503" y="142596"/>
                  </a:lnTo>
                  <a:lnTo>
                    <a:pt x="2165581" y="135986"/>
                  </a:lnTo>
                  <a:lnTo>
                    <a:pt x="2212326" y="122527"/>
                  </a:lnTo>
                  <a:lnTo>
                    <a:pt x="2256619" y="111842"/>
                  </a:lnTo>
                  <a:lnTo>
                    <a:pt x="2297942" y="102389"/>
                  </a:lnTo>
                  <a:lnTo>
                    <a:pt x="2337475" y="93484"/>
                  </a:lnTo>
                  <a:lnTo>
                    <a:pt x="2376212" y="84822"/>
                  </a:lnTo>
                  <a:lnTo>
                    <a:pt x="2410832" y="74388"/>
                  </a:lnTo>
                  <a:lnTo>
                    <a:pt x="2458089" y="58494"/>
                  </a:lnTo>
                  <a:lnTo>
                    <a:pt x="2501489" y="46730"/>
                  </a:lnTo>
                  <a:lnTo>
                    <a:pt x="2543967" y="36434"/>
                  </a:lnTo>
                  <a:lnTo>
                    <a:pt x="2582880" y="27606"/>
                  </a:lnTo>
                  <a:lnTo>
                    <a:pt x="2622656" y="19068"/>
                  </a:lnTo>
                  <a:lnTo>
                    <a:pt x="2668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622"/>
            <p:cNvSpPr/>
            <p:nvPr>
              <p:custDataLst>
                <p:tags r:id="rId164"/>
              </p:custDataLst>
            </p:nvPr>
          </p:nvSpPr>
          <p:spPr>
            <a:xfrm>
              <a:off x="3244850" y="2794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6907" y="1081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623"/>
            <p:cNvSpPr/>
            <p:nvPr>
              <p:custDataLst>
                <p:tags r:id="rId165"/>
              </p:custDataLst>
            </p:nvPr>
          </p:nvSpPr>
          <p:spPr>
            <a:xfrm>
              <a:off x="3251200" y="368300"/>
              <a:ext cx="57151" cy="101601"/>
            </a:xfrm>
            <a:custGeom>
              <a:avLst/>
              <a:gdLst/>
              <a:ahLst/>
              <a:cxnLst/>
              <a:rect l="0" t="0" r="0" b="0"/>
              <a:pathLst>
                <a:path w="57151" h="101601">
                  <a:moveTo>
                    <a:pt x="57150" y="0"/>
                  </a:moveTo>
                  <a:lnTo>
                    <a:pt x="57150" y="0"/>
                  </a:lnTo>
                  <a:lnTo>
                    <a:pt x="41570" y="42095"/>
                  </a:lnTo>
                  <a:lnTo>
                    <a:pt x="17347" y="8140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624"/>
            <p:cNvSpPr/>
            <p:nvPr>
              <p:custDataLst>
                <p:tags r:id="rId166"/>
              </p:custDataLst>
            </p:nvPr>
          </p:nvSpPr>
          <p:spPr>
            <a:xfrm>
              <a:off x="2820622" y="374650"/>
              <a:ext cx="17829" cy="44451"/>
            </a:xfrm>
            <a:custGeom>
              <a:avLst/>
              <a:gdLst/>
              <a:ahLst/>
              <a:cxnLst/>
              <a:rect l="0" t="0" r="0" b="0"/>
              <a:pathLst>
                <a:path w="17829" h="44451">
                  <a:moveTo>
                    <a:pt x="17828" y="44450"/>
                  </a:moveTo>
                  <a:lnTo>
                    <a:pt x="17828" y="44450"/>
                  </a:lnTo>
                  <a:lnTo>
                    <a:pt x="17828" y="41079"/>
                  </a:lnTo>
                  <a:lnTo>
                    <a:pt x="8990" y="20685"/>
                  </a:lnTo>
                  <a:lnTo>
                    <a:pt x="610" y="6844"/>
                  </a:lnTo>
                  <a:lnTo>
                    <a:pt x="0" y="4563"/>
                  </a:lnTo>
                  <a:lnTo>
                    <a:pt x="298" y="3042"/>
                  </a:lnTo>
                  <a:lnTo>
                    <a:pt x="51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625"/>
            <p:cNvSpPr/>
            <p:nvPr>
              <p:custDataLst>
                <p:tags r:id="rId167"/>
              </p:custDataLst>
            </p:nvPr>
          </p:nvSpPr>
          <p:spPr>
            <a:xfrm>
              <a:off x="2882900" y="36830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0" y="0"/>
                  </a:moveTo>
                  <a:lnTo>
                    <a:pt x="0" y="0"/>
                  </a:lnTo>
                  <a:lnTo>
                    <a:pt x="14305" y="8838"/>
                  </a:lnTo>
                  <a:lnTo>
                    <a:pt x="29568" y="28763"/>
                  </a:lnTo>
                  <a:lnTo>
                    <a:pt x="317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626"/>
            <p:cNvSpPr/>
            <p:nvPr>
              <p:custDataLst>
                <p:tags r:id="rId168"/>
              </p:custDataLst>
            </p:nvPr>
          </p:nvSpPr>
          <p:spPr>
            <a:xfrm>
              <a:off x="2368167" y="308119"/>
              <a:ext cx="352886" cy="348430"/>
            </a:xfrm>
            <a:custGeom>
              <a:avLst/>
              <a:gdLst/>
              <a:ahLst/>
              <a:cxnLst/>
              <a:rect l="0" t="0" r="0" b="0"/>
              <a:pathLst>
                <a:path w="352886" h="348430">
                  <a:moveTo>
                    <a:pt x="57533" y="161781"/>
                  </a:moveTo>
                  <a:lnTo>
                    <a:pt x="57533" y="161781"/>
                  </a:lnTo>
                  <a:lnTo>
                    <a:pt x="57533" y="158410"/>
                  </a:lnTo>
                  <a:lnTo>
                    <a:pt x="59414" y="154874"/>
                  </a:lnTo>
                  <a:lnTo>
                    <a:pt x="61897" y="150950"/>
                  </a:lnTo>
                  <a:lnTo>
                    <a:pt x="63805" y="143093"/>
                  </a:lnTo>
                  <a:lnTo>
                    <a:pt x="60489" y="132725"/>
                  </a:lnTo>
                  <a:lnTo>
                    <a:pt x="57387" y="129711"/>
                  </a:lnTo>
                  <a:lnTo>
                    <a:pt x="48296" y="126361"/>
                  </a:lnTo>
                  <a:lnTo>
                    <a:pt x="31277" y="127846"/>
                  </a:lnTo>
                  <a:lnTo>
                    <a:pt x="16200" y="132755"/>
                  </a:lnTo>
                  <a:lnTo>
                    <a:pt x="7178" y="144177"/>
                  </a:lnTo>
                  <a:lnTo>
                    <a:pt x="580" y="158190"/>
                  </a:lnTo>
                  <a:lnTo>
                    <a:pt x="0" y="166770"/>
                  </a:lnTo>
                  <a:lnTo>
                    <a:pt x="1539" y="170046"/>
                  </a:lnTo>
                  <a:lnTo>
                    <a:pt x="7012" y="175567"/>
                  </a:lnTo>
                  <a:lnTo>
                    <a:pt x="9741" y="176616"/>
                  </a:lnTo>
                  <a:lnTo>
                    <a:pt x="12266" y="176610"/>
                  </a:lnTo>
                  <a:lnTo>
                    <a:pt x="45791" y="162962"/>
                  </a:lnTo>
                  <a:lnTo>
                    <a:pt x="48294" y="163980"/>
                  </a:lnTo>
                  <a:lnTo>
                    <a:pt x="52957" y="168873"/>
                  </a:lnTo>
                  <a:lnTo>
                    <a:pt x="56177" y="189674"/>
                  </a:lnTo>
                  <a:lnTo>
                    <a:pt x="52328" y="232299"/>
                  </a:lnTo>
                  <a:lnTo>
                    <a:pt x="48038" y="275821"/>
                  </a:lnTo>
                  <a:lnTo>
                    <a:pt x="45466" y="319617"/>
                  </a:lnTo>
                  <a:lnTo>
                    <a:pt x="45726" y="341662"/>
                  </a:lnTo>
                  <a:lnTo>
                    <a:pt x="46839" y="345202"/>
                  </a:lnTo>
                  <a:lnTo>
                    <a:pt x="48287" y="347561"/>
                  </a:lnTo>
                  <a:lnTo>
                    <a:pt x="49958" y="348429"/>
                  </a:lnTo>
                  <a:lnTo>
                    <a:pt x="51777" y="348302"/>
                  </a:lnTo>
                  <a:lnTo>
                    <a:pt x="53696" y="347512"/>
                  </a:lnTo>
                  <a:lnTo>
                    <a:pt x="73209" y="301288"/>
                  </a:lnTo>
                  <a:lnTo>
                    <a:pt x="87571" y="261383"/>
                  </a:lnTo>
                  <a:lnTo>
                    <a:pt x="97412" y="222378"/>
                  </a:lnTo>
                  <a:lnTo>
                    <a:pt x="107049" y="175341"/>
                  </a:lnTo>
                  <a:lnTo>
                    <a:pt x="114019" y="127848"/>
                  </a:lnTo>
                  <a:lnTo>
                    <a:pt x="114240" y="127164"/>
                  </a:lnTo>
                  <a:lnTo>
                    <a:pt x="114657" y="168587"/>
                  </a:lnTo>
                  <a:lnTo>
                    <a:pt x="121417" y="195156"/>
                  </a:lnTo>
                  <a:lnTo>
                    <a:pt x="126613" y="204836"/>
                  </a:lnTo>
                  <a:lnTo>
                    <a:pt x="128986" y="207418"/>
                  </a:lnTo>
                  <a:lnTo>
                    <a:pt x="131980" y="207728"/>
                  </a:lnTo>
                  <a:lnTo>
                    <a:pt x="139069" y="204309"/>
                  </a:lnTo>
                  <a:lnTo>
                    <a:pt x="145041" y="196205"/>
                  </a:lnTo>
                  <a:lnTo>
                    <a:pt x="165447" y="151424"/>
                  </a:lnTo>
                  <a:lnTo>
                    <a:pt x="167576" y="148527"/>
                  </a:lnTo>
                  <a:lnTo>
                    <a:pt x="168995" y="147300"/>
                  </a:lnTo>
                  <a:lnTo>
                    <a:pt x="169941" y="147188"/>
                  </a:lnTo>
                  <a:lnTo>
                    <a:pt x="170572" y="147819"/>
                  </a:lnTo>
                  <a:lnTo>
                    <a:pt x="171272" y="150402"/>
                  </a:lnTo>
                  <a:lnTo>
                    <a:pt x="171722" y="157809"/>
                  </a:lnTo>
                  <a:lnTo>
                    <a:pt x="173170" y="159838"/>
                  </a:lnTo>
                  <a:lnTo>
                    <a:pt x="178542" y="163975"/>
                  </a:lnTo>
                  <a:lnTo>
                    <a:pt x="192871" y="170271"/>
                  </a:lnTo>
                  <a:lnTo>
                    <a:pt x="197147" y="170968"/>
                  </a:lnTo>
                  <a:lnTo>
                    <a:pt x="211481" y="168644"/>
                  </a:lnTo>
                  <a:lnTo>
                    <a:pt x="239754" y="150171"/>
                  </a:lnTo>
                  <a:lnTo>
                    <a:pt x="245972" y="143838"/>
                  </a:lnTo>
                  <a:lnTo>
                    <a:pt x="259481" y="125185"/>
                  </a:lnTo>
                  <a:lnTo>
                    <a:pt x="256413" y="120586"/>
                  </a:lnTo>
                  <a:lnTo>
                    <a:pt x="253620" y="117385"/>
                  </a:lnTo>
                  <a:lnTo>
                    <a:pt x="251052" y="118072"/>
                  </a:lnTo>
                  <a:lnTo>
                    <a:pt x="239685" y="136783"/>
                  </a:lnTo>
                  <a:lnTo>
                    <a:pt x="239148" y="147614"/>
                  </a:lnTo>
                  <a:lnTo>
                    <a:pt x="241262" y="159012"/>
                  </a:lnTo>
                  <a:lnTo>
                    <a:pt x="242814" y="162052"/>
                  </a:lnTo>
                  <a:lnTo>
                    <a:pt x="244553" y="164078"/>
                  </a:lnTo>
                  <a:lnTo>
                    <a:pt x="250249" y="166330"/>
                  </a:lnTo>
                  <a:lnTo>
                    <a:pt x="262033" y="167775"/>
                  </a:lnTo>
                  <a:lnTo>
                    <a:pt x="264422" y="166483"/>
                  </a:lnTo>
                  <a:lnTo>
                    <a:pt x="268958" y="161284"/>
                  </a:lnTo>
                  <a:lnTo>
                    <a:pt x="271444" y="156151"/>
                  </a:lnTo>
                  <a:lnTo>
                    <a:pt x="272107" y="153794"/>
                  </a:lnTo>
                  <a:lnTo>
                    <a:pt x="273255" y="152223"/>
                  </a:lnTo>
                  <a:lnTo>
                    <a:pt x="274725" y="151176"/>
                  </a:lnTo>
                  <a:lnTo>
                    <a:pt x="276411" y="150477"/>
                  </a:lnTo>
                  <a:lnTo>
                    <a:pt x="277535" y="150718"/>
                  </a:lnTo>
                  <a:lnTo>
                    <a:pt x="278284" y="151583"/>
                  </a:lnTo>
                  <a:lnTo>
                    <a:pt x="279823" y="154426"/>
                  </a:lnTo>
                  <a:lnTo>
                    <a:pt x="282858" y="158042"/>
                  </a:lnTo>
                  <a:lnTo>
                    <a:pt x="286559" y="160119"/>
                  </a:lnTo>
                  <a:lnTo>
                    <a:pt x="288534" y="160673"/>
                  </a:lnTo>
                  <a:lnTo>
                    <a:pt x="290556" y="159631"/>
                  </a:lnTo>
                  <a:lnTo>
                    <a:pt x="305211" y="139462"/>
                  </a:lnTo>
                  <a:lnTo>
                    <a:pt x="324515" y="94854"/>
                  </a:lnTo>
                  <a:lnTo>
                    <a:pt x="337851" y="53546"/>
                  </a:lnTo>
                  <a:lnTo>
                    <a:pt x="348273" y="9913"/>
                  </a:lnTo>
                  <a:lnTo>
                    <a:pt x="349230" y="602"/>
                  </a:lnTo>
                  <a:lnTo>
                    <a:pt x="350070" y="0"/>
                  </a:lnTo>
                  <a:lnTo>
                    <a:pt x="351336" y="305"/>
                  </a:lnTo>
                  <a:lnTo>
                    <a:pt x="352885" y="1214"/>
                  </a:lnTo>
                  <a:lnTo>
                    <a:pt x="350302" y="43228"/>
                  </a:lnTo>
                  <a:lnTo>
                    <a:pt x="344970" y="86751"/>
                  </a:lnTo>
                  <a:lnTo>
                    <a:pt x="336848" y="130053"/>
                  </a:lnTo>
                  <a:lnTo>
                    <a:pt x="330583" y="168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627"/>
            <p:cNvSpPr/>
            <p:nvPr>
              <p:custDataLst>
                <p:tags r:id="rId169"/>
              </p:custDataLst>
            </p:nvPr>
          </p:nvSpPr>
          <p:spPr>
            <a:xfrm>
              <a:off x="2241550" y="452279"/>
              <a:ext cx="88901" cy="68422"/>
            </a:xfrm>
            <a:custGeom>
              <a:avLst/>
              <a:gdLst/>
              <a:ahLst/>
              <a:cxnLst/>
              <a:rect l="0" t="0" r="0" b="0"/>
              <a:pathLst>
                <a:path w="88901" h="68422">
                  <a:moveTo>
                    <a:pt x="0" y="30321"/>
                  </a:moveTo>
                  <a:lnTo>
                    <a:pt x="0" y="30321"/>
                  </a:lnTo>
                  <a:lnTo>
                    <a:pt x="8838" y="30321"/>
                  </a:lnTo>
                  <a:lnTo>
                    <a:pt x="10126" y="29615"/>
                  </a:lnTo>
                  <a:lnTo>
                    <a:pt x="10984" y="28439"/>
                  </a:lnTo>
                  <a:lnTo>
                    <a:pt x="11556" y="26950"/>
                  </a:lnTo>
                  <a:lnTo>
                    <a:pt x="13348" y="25957"/>
                  </a:lnTo>
                  <a:lnTo>
                    <a:pt x="29226" y="23440"/>
                  </a:lnTo>
                  <a:lnTo>
                    <a:pt x="36792" y="18527"/>
                  </a:lnTo>
                  <a:lnTo>
                    <a:pt x="42206" y="8366"/>
                  </a:lnTo>
                  <a:lnTo>
                    <a:pt x="43452" y="3395"/>
                  </a:lnTo>
                  <a:lnTo>
                    <a:pt x="43079" y="1787"/>
                  </a:lnTo>
                  <a:lnTo>
                    <a:pt x="42125" y="715"/>
                  </a:lnTo>
                  <a:lnTo>
                    <a:pt x="40783" y="0"/>
                  </a:lnTo>
                  <a:lnTo>
                    <a:pt x="35530" y="1088"/>
                  </a:lnTo>
                  <a:lnTo>
                    <a:pt x="32153" y="2365"/>
                  </a:lnTo>
                  <a:lnTo>
                    <a:pt x="20659" y="14277"/>
                  </a:lnTo>
                  <a:lnTo>
                    <a:pt x="16237" y="25307"/>
                  </a:lnTo>
                  <a:lnTo>
                    <a:pt x="14978" y="35854"/>
                  </a:lnTo>
                  <a:lnTo>
                    <a:pt x="21745" y="57564"/>
                  </a:lnTo>
                  <a:lnTo>
                    <a:pt x="25080" y="61183"/>
                  </a:lnTo>
                  <a:lnTo>
                    <a:pt x="34430" y="65204"/>
                  </a:lnTo>
                  <a:lnTo>
                    <a:pt x="88900" y="68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628"/>
            <p:cNvSpPr/>
            <p:nvPr>
              <p:custDataLst>
                <p:tags r:id="rId170"/>
              </p:custDataLst>
            </p:nvPr>
          </p:nvSpPr>
          <p:spPr>
            <a:xfrm>
              <a:off x="2108200" y="465929"/>
              <a:ext cx="82551" cy="109172"/>
            </a:xfrm>
            <a:custGeom>
              <a:avLst/>
              <a:gdLst/>
              <a:ahLst/>
              <a:cxnLst/>
              <a:rect l="0" t="0" r="0" b="0"/>
              <a:pathLst>
                <a:path w="82551" h="109172">
                  <a:moveTo>
                    <a:pt x="0" y="42071"/>
                  </a:moveTo>
                  <a:lnTo>
                    <a:pt x="0" y="42071"/>
                  </a:lnTo>
                  <a:lnTo>
                    <a:pt x="0" y="31136"/>
                  </a:lnTo>
                  <a:lnTo>
                    <a:pt x="0" y="33265"/>
                  </a:lnTo>
                  <a:lnTo>
                    <a:pt x="10831" y="76093"/>
                  </a:lnTo>
                  <a:lnTo>
                    <a:pt x="24155" y="109171"/>
                  </a:lnTo>
                  <a:lnTo>
                    <a:pt x="15202" y="64072"/>
                  </a:lnTo>
                  <a:lnTo>
                    <a:pt x="15076" y="29536"/>
                  </a:lnTo>
                  <a:lnTo>
                    <a:pt x="18265" y="5650"/>
                  </a:lnTo>
                  <a:lnTo>
                    <a:pt x="19938" y="2974"/>
                  </a:lnTo>
                  <a:lnTo>
                    <a:pt x="22464" y="1189"/>
                  </a:lnTo>
                  <a:lnTo>
                    <a:pt x="25559" y="0"/>
                  </a:lnTo>
                  <a:lnTo>
                    <a:pt x="34643" y="560"/>
                  </a:lnTo>
                  <a:lnTo>
                    <a:pt x="40029" y="1697"/>
                  </a:lnTo>
                  <a:lnTo>
                    <a:pt x="49776" y="8605"/>
                  </a:lnTo>
                  <a:lnTo>
                    <a:pt x="58811" y="20847"/>
                  </a:lnTo>
                  <a:lnTo>
                    <a:pt x="82550" y="80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629"/>
            <p:cNvSpPr/>
            <p:nvPr>
              <p:custDataLst>
                <p:tags r:id="rId171"/>
              </p:custDataLst>
            </p:nvPr>
          </p:nvSpPr>
          <p:spPr>
            <a:xfrm>
              <a:off x="1981230" y="317814"/>
              <a:ext cx="76171" cy="298137"/>
            </a:xfrm>
            <a:custGeom>
              <a:avLst/>
              <a:gdLst/>
              <a:ahLst/>
              <a:cxnLst/>
              <a:rect l="0" t="0" r="0" b="0"/>
              <a:pathLst>
                <a:path w="76171" h="298137">
                  <a:moveTo>
                    <a:pt x="12670" y="25086"/>
                  </a:moveTo>
                  <a:lnTo>
                    <a:pt x="12670" y="25086"/>
                  </a:lnTo>
                  <a:lnTo>
                    <a:pt x="7600" y="19311"/>
                  </a:lnTo>
                  <a:lnTo>
                    <a:pt x="1114" y="8063"/>
                  </a:lnTo>
                  <a:lnTo>
                    <a:pt x="0" y="0"/>
                  </a:lnTo>
                  <a:lnTo>
                    <a:pt x="10115" y="36646"/>
                  </a:lnTo>
                  <a:lnTo>
                    <a:pt x="21634" y="82839"/>
                  </a:lnTo>
                  <a:lnTo>
                    <a:pt x="33278" y="120828"/>
                  </a:lnTo>
                  <a:lnTo>
                    <a:pt x="41511" y="157876"/>
                  </a:lnTo>
                  <a:lnTo>
                    <a:pt x="49124" y="193626"/>
                  </a:lnTo>
                  <a:lnTo>
                    <a:pt x="58592" y="235498"/>
                  </a:lnTo>
                  <a:lnTo>
                    <a:pt x="66199" y="280898"/>
                  </a:lnTo>
                  <a:lnTo>
                    <a:pt x="76170" y="298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871"/>
          <p:cNvGrpSpPr/>
          <p:nvPr/>
        </p:nvGrpSpPr>
        <p:grpSpPr>
          <a:xfrm>
            <a:off x="897804" y="1356415"/>
            <a:ext cx="249719" cy="339522"/>
            <a:chOff x="897804" y="1356415"/>
            <a:chExt cx="249719" cy="339522"/>
          </a:xfrm>
        </p:grpSpPr>
        <p:sp>
          <p:nvSpPr>
            <p:cNvPr id="31" name="SMARTInkShape-4630"/>
            <p:cNvSpPr/>
            <p:nvPr>
              <p:custDataLst>
                <p:tags r:id="rId156"/>
              </p:custDataLst>
            </p:nvPr>
          </p:nvSpPr>
          <p:spPr>
            <a:xfrm>
              <a:off x="1005992" y="1450492"/>
              <a:ext cx="34961" cy="143359"/>
            </a:xfrm>
            <a:custGeom>
              <a:avLst/>
              <a:gdLst/>
              <a:ahLst/>
              <a:cxnLst/>
              <a:rect l="0" t="0" r="0" b="0"/>
              <a:pathLst>
                <a:path w="34961" h="14335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1562" y="1562"/>
                  </a:lnTo>
                  <a:lnTo>
                    <a:pt x="18323" y="45935"/>
                  </a:lnTo>
                  <a:lnTo>
                    <a:pt x="30308" y="84916"/>
                  </a:lnTo>
                  <a:lnTo>
                    <a:pt x="34960" y="129987"/>
                  </a:lnTo>
                  <a:lnTo>
                    <a:pt x="29058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631"/>
            <p:cNvSpPr/>
            <p:nvPr>
              <p:custDataLst>
                <p:tags r:id="rId157"/>
              </p:custDataLst>
            </p:nvPr>
          </p:nvSpPr>
          <p:spPr>
            <a:xfrm>
              <a:off x="897804" y="1356415"/>
              <a:ext cx="249719" cy="339522"/>
            </a:xfrm>
            <a:custGeom>
              <a:avLst/>
              <a:gdLst/>
              <a:ahLst/>
              <a:cxnLst/>
              <a:rect l="0" t="0" r="0" b="0"/>
              <a:pathLst>
                <a:path w="249719" h="339522">
                  <a:moveTo>
                    <a:pt x="156296" y="27885"/>
                  </a:moveTo>
                  <a:lnTo>
                    <a:pt x="156296" y="27885"/>
                  </a:lnTo>
                  <a:lnTo>
                    <a:pt x="156296" y="24514"/>
                  </a:lnTo>
                  <a:lnTo>
                    <a:pt x="146183" y="15676"/>
                  </a:lnTo>
                  <a:lnTo>
                    <a:pt x="114887" y="597"/>
                  </a:lnTo>
                  <a:lnTo>
                    <a:pt x="102144" y="0"/>
                  </a:lnTo>
                  <a:lnTo>
                    <a:pt x="87778" y="2792"/>
                  </a:lnTo>
                  <a:lnTo>
                    <a:pt x="74338" y="8736"/>
                  </a:lnTo>
                  <a:lnTo>
                    <a:pt x="39069" y="43230"/>
                  </a:lnTo>
                  <a:lnTo>
                    <a:pt x="16768" y="89643"/>
                  </a:lnTo>
                  <a:lnTo>
                    <a:pt x="5828" y="121913"/>
                  </a:lnTo>
                  <a:lnTo>
                    <a:pt x="0" y="164636"/>
                  </a:lnTo>
                  <a:lnTo>
                    <a:pt x="155" y="205517"/>
                  </a:lnTo>
                  <a:lnTo>
                    <a:pt x="6550" y="241148"/>
                  </a:lnTo>
                  <a:lnTo>
                    <a:pt x="19264" y="279222"/>
                  </a:lnTo>
                  <a:lnTo>
                    <a:pt x="30482" y="299751"/>
                  </a:lnTo>
                  <a:lnTo>
                    <a:pt x="42523" y="313579"/>
                  </a:lnTo>
                  <a:lnTo>
                    <a:pt x="67944" y="329297"/>
                  </a:lnTo>
                  <a:lnTo>
                    <a:pt x="97819" y="339521"/>
                  </a:lnTo>
                  <a:lnTo>
                    <a:pt x="120428" y="337134"/>
                  </a:lnTo>
                  <a:lnTo>
                    <a:pt x="159324" y="321726"/>
                  </a:lnTo>
                  <a:lnTo>
                    <a:pt x="180712" y="305919"/>
                  </a:lnTo>
                  <a:lnTo>
                    <a:pt x="210560" y="262748"/>
                  </a:lnTo>
                  <a:lnTo>
                    <a:pt x="231508" y="220668"/>
                  </a:lnTo>
                  <a:lnTo>
                    <a:pt x="239818" y="198938"/>
                  </a:lnTo>
                  <a:lnTo>
                    <a:pt x="247757" y="154532"/>
                  </a:lnTo>
                  <a:lnTo>
                    <a:pt x="249718" y="119111"/>
                  </a:lnTo>
                  <a:lnTo>
                    <a:pt x="244733" y="76238"/>
                  </a:lnTo>
                  <a:lnTo>
                    <a:pt x="231183" y="43074"/>
                  </a:lnTo>
                  <a:lnTo>
                    <a:pt x="222270" y="31578"/>
                  </a:lnTo>
                  <a:lnTo>
                    <a:pt x="199205" y="17769"/>
                  </a:lnTo>
                  <a:lnTo>
                    <a:pt x="176771" y="11482"/>
                  </a:lnTo>
                  <a:lnTo>
                    <a:pt x="105496" y="15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872"/>
          <p:cNvGrpSpPr/>
          <p:nvPr/>
        </p:nvGrpSpPr>
        <p:grpSpPr>
          <a:xfrm>
            <a:off x="1485977" y="1314450"/>
            <a:ext cx="988994" cy="276513"/>
            <a:chOff x="1485977" y="1314450"/>
            <a:chExt cx="988994" cy="276513"/>
          </a:xfrm>
        </p:grpSpPr>
        <p:sp>
          <p:nvSpPr>
            <p:cNvPr id="34" name="SMARTInkShape-4632"/>
            <p:cNvSpPr/>
            <p:nvPr>
              <p:custDataLst>
                <p:tags r:id="rId147"/>
              </p:custDataLst>
            </p:nvPr>
          </p:nvSpPr>
          <p:spPr>
            <a:xfrm>
              <a:off x="1485977" y="1331964"/>
              <a:ext cx="190424" cy="258999"/>
            </a:xfrm>
            <a:custGeom>
              <a:avLst/>
              <a:gdLst/>
              <a:ahLst/>
              <a:cxnLst/>
              <a:rect l="0" t="0" r="0" b="0"/>
              <a:pathLst>
                <a:path w="190424" h="258999">
                  <a:moveTo>
                    <a:pt x="6273" y="103136"/>
                  </a:moveTo>
                  <a:lnTo>
                    <a:pt x="6273" y="103136"/>
                  </a:lnTo>
                  <a:lnTo>
                    <a:pt x="6273" y="99765"/>
                  </a:lnTo>
                  <a:lnTo>
                    <a:pt x="4391" y="96228"/>
                  </a:lnTo>
                  <a:lnTo>
                    <a:pt x="185" y="90775"/>
                  </a:lnTo>
                  <a:lnTo>
                    <a:pt x="0" y="93907"/>
                  </a:lnTo>
                  <a:lnTo>
                    <a:pt x="10053" y="139250"/>
                  </a:lnTo>
                  <a:lnTo>
                    <a:pt x="13997" y="183543"/>
                  </a:lnTo>
                  <a:lnTo>
                    <a:pt x="17499" y="221269"/>
                  </a:lnTo>
                  <a:lnTo>
                    <a:pt x="18887" y="258998"/>
                  </a:lnTo>
                  <a:lnTo>
                    <a:pt x="15577" y="250917"/>
                  </a:lnTo>
                  <a:lnTo>
                    <a:pt x="11130" y="206863"/>
                  </a:lnTo>
                  <a:lnTo>
                    <a:pt x="5831" y="162798"/>
                  </a:lnTo>
                  <a:lnTo>
                    <a:pt x="1673" y="121049"/>
                  </a:lnTo>
                  <a:lnTo>
                    <a:pt x="269" y="76179"/>
                  </a:lnTo>
                  <a:lnTo>
                    <a:pt x="697" y="33841"/>
                  </a:lnTo>
                  <a:lnTo>
                    <a:pt x="5013" y="12049"/>
                  </a:lnTo>
                  <a:lnTo>
                    <a:pt x="8770" y="6208"/>
                  </a:lnTo>
                  <a:lnTo>
                    <a:pt x="10760" y="5356"/>
                  </a:lnTo>
                  <a:lnTo>
                    <a:pt x="12792" y="5494"/>
                  </a:lnTo>
                  <a:lnTo>
                    <a:pt x="14853" y="6291"/>
                  </a:lnTo>
                  <a:lnTo>
                    <a:pt x="41755" y="50663"/>
                  </a:lnTo>
                  <a:lnTo>
                    <a:pt x="58179" y="70890"/>
                  </a:lnTo>
                  <a:lnTo>
                    <a:pt x="72146" y="80103"/>
                  </a:lnTo>
                  <a:lnTo>
                    <a:pt x="79822" y="83547"/>
                  </a:lnTo>
                  <a:lnTo>
                    <a:pt x="87761" y="83727"/>
                  </a:lnTo>
                  <a:lnTo>
                    <a:pt x="104108" y="78282"/>
                  </a:lnTo>
                  <a:lnTo>
                    <a:pt x="122436" y="63316"/>
                  </a:lnTo>
                  <a:lnTo>
                    <a:pt x="139860" y="26910"/>
                  </a:lnTo>
                  <a:lnTo>
                    <a:pt x="146647" y="5085"/>
                  </a:lnTo>
                  <a:lnTo>
                    <a:pt x="149800" y="291"/>
                  </a:lnTo>
                  <a:lnTo>
                    <a:pt x="150641" y="0"/>
                  </a:lnTo>
                  <a:lnTo>
                    <a:pt x="151202" y="512"/>
                  </a:lnTo>
                  <a:lnTo>
                    <a:pt x="161063" y="46912"/>
                  </a:lnTo>
                  <a:lnTo>
                    <a:pt x="169310" y="91899"/>
                  </a:lnTo>
                  <a:lnTo>
                    <a:pt x="177734" y="136638"/>
                  </a:lnTo>
                  <a:lnTo>
                    <a:pt x="183944" y="180455"/>
                  </a:lnTo>
                  <a:lnTo>
                    <a:pt x="188934" y="218493"/>
                  </a:lnTo>
                  <a:lnTo>
                    <a:pt x="190423" y="255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633"/>
            <p:cNvSpPr/>
            <p:nvPr>
              <p:custDataLst>
                <p:tags r:id="rId148"/>
              </p:custDataLst>
            </p:nvPr>
          </p:nvSpPr>
          <p:spPr>
            <a:xfrm>
              <a:off x="1835150" y="1409700"/>
              <a:ext cx="101601" cy="149165"/>
            </a:xfrm>
            <a:custGeom>
              <a:avLst/>
              <a:gdLst/>
              <a:ahLst/>
              <a:cxnLst/>
              <a:rect l="0" t="0" r="0" b="0"/>
              <a:pathLst>
                <a:path w="101601" h="149165">
                  <a:moveTo>
                    <a:pt x="0" y="76200"/>
                  </a:moveTo>
                  <a:lnTo>
                    <a:pt x="0" y="76200"/>
                  </a:lnTo>
                  <a:lnTo>
                    <a:pt x="0" y="66780"/>
                  </a:lnTo>
                  <a:lnTo>
                    <a:pt x="0" y="68015"/>
                  </a:lnTo>
                  <a:lnTo>
                    <a:pt x="1411" y="68627"/>
                  </a:lnTo>
                  <a:lnTo>
                    <a:pt x="17677" y="73060"/>
                  </a:lnTo>
                  <a:lnTo>
                    <a:pt x="29854" y="82012"/>
                  </a:lnTo>
                  <a:lnTo>
                    <a:pt x="45905" y="107112"/>
                  </a:lnTo>
                  <a:lnTo>
                    <a:pt x="53504" y="126752"/>
                  </a:lnTo>
                  <a:lnTo>
                    <a:pt x="56670" y="148604"/>
                  </a:lnTo>
                  <a:lnTo>
                    <a:pt x="56124" y="149164"/>
                  </a:lnTo>
                  <a:lnTo>
                    <a:pt x="55055" y="148831"/>
                  </a:lnTo>
                  <a:lnTo>
                    <a:pt x="53637" y="147904"/>
                  </a:lnTo>
                  <a:lnTo>
                    <a:pt x="48270" y="126373"/>
                  </a:lnTo>
                  <a:lnTo>
                    <a:pt x="48953" y="96554"/>
                  </a:lnTo>
                  <a:lnTo>
                    <a:pt x="64938" y="5192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634"/>
            <p:cNvSpPr/>
            <p:nvPr>
              <p:custDataLst>
                <p:tags r:id="rId149"/>
              </p:custDataLst>
            </p:nvPr>
          </p:nvSpPr>
          <p:spPr>
            <a:xfrm>
              <a:off x="1728531" y="1474820"/>
              <a:ext cx="87570" cy="87988"/>
            </a:xfrm>
            <a:custGeom>
              <a:avLst/>
              <a:gdLst/>
              <a:ahLst/>
              <a:cxnLst/>
              <a:rect l="0" t="0" r="0" b="0"/>
              <a:pathLst>
                <a:path w="87570" h="87988">
                  <a:moveTo>
                    <a:pt x="43119" y="55530"/>
                  </a:moveTo>
                  <a:lnTo>
                    <a:pt x="43119" y="55530"/>
                  </a:lnTo>
                  <a:lnTo>
                    <a:pt x="42413" y="21516"/>
                  </a:lnTo>
                  <a:lnTo>
                    <a:pt x="38049" y="9625"/>
                  </a:lnTo>
                  <a:lnTo>
                    <a:pt x="34281" y="3848"/>
                  </a:lnTo>
                  <a:lnTo>
                    <a:pt x="30254" y="810"/>
                  </a:lnTo>
                  <a:lnTo>
                    <a:pt x="28192" y="0"/>
                  </a:lnTo>
                  <a:lnTo>
                    <a:pt x="25407" y="1577"/>
                  </a:lnTo>
                  <a:lnTo>
                    <a:pt x="18548" y="8973"/>
                  </a:lnTo>
                  <a:lnTo>
                    <a:pt x="3161" y="48670"/>
                  </a:lnTo>
                  <a:lnTo>
                    <a:pt x="0" y="71450"/>
                  </a:lnTo>
                  <a:lnTo>
                    <a:pt x="1142" y="82126"/>
                  </a:lnTo>
                  <a:lnTo>
                    <a:pt x="2434" y="85960"/>
                  </a:lnTo>
                  <a:lnTo>
                    <a:pt x="5413" y="87811"/>
                  </a:lnTo>
                  <a:lnTo>
                    <a:pt x="14366" y="87987"/>
                  </a:lnTo>
                  <a:lnTo>
                    <a:pt x="21638" y="85712"/>
                  </a:lnTo>
                  <a:lnTo>
                    <a:pt x="24565" y="84118"/>
                  </a:lnTo>
                  <a:lnTo>
                    <a:pt x="38696" y="67057"/>
                  </a:lnTo>
                  <a:lnTo>
                    <a:pt x="47911" y="51813"/>
                  </a:lnTo>
                  <a:lnTo>
                    <a:pt x="49136" y="52346"/>
                  </a:lnTo>
                  <a:lnTo>
                    <a:pt x="67154" y="72408"/>
                  </a:lnTo>
                  <a:lnTo>
                    <a:pt x="77130" y="78091"/>
                  </a:lnTo>
                  <a:lnTo>
                    <a:pt x="87569" y="80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635"/>
            <p:cNvSpPr/>
            <p:nvPr>
              <p:custDataLst>
                <p:tags r:id="rId150"/>
              </p:custDataLst>
            </p:nvPr>
          </p:nvSpPr>
          <p:spPr>
            <a:xfrm>
              <a:off x="2044924" y="1410844"/>
              <a:ext cx="69627" cy="115832"/>
            </a:xfrm>
            <a:custGeom>
              <a:avLst/>
              <a:gdLst/>
              <a:ahLst/>
              <a:cxnLst/>
              <a:rect l="0" t="0" r="0" b="0"/>
              <a:pathLst>
                <a:path w="69627" h="115832">
                  <a:moveTo>
                    <a:pt x="50576" y="11556"/>
                  </a:moveTo>
                  <a:lnTo>
                    <a:pt x="50576" y="11556"/>
                  </a:lnTo>
                  <a:lnTo>
                    <a:pt x="53947" y="8185"/>
                  </a:lnTo>
                  <a:lnTo>
                    <a:pt x="55602" y="4648"/>
                  </a:lnTo>
                  <a:lnTo>
                    <a:pt x="56043" y="2718"/>
                  </a:lnTo>
                  <a:lnTo>
                    <a:pt x="55632" y="1430"/>
                  </a:lnTo>
                  <a:lnTo>
                    <a:pt x="54652" y="572"/>
                  </a:lnTo>
                  <a:lnTo>
                    <a:pt x="53293" y="0"/>
                  </a:lnTo>
                  <a:lnTo>
                    <a:pt x="51682" y="1735"/>
                  </a:lnTo>
                  <a:lnTo>
                    <a:pt x="21414" y="49133"/>
                  </a:lnTo>
                  <a:lnTo>
                    <a:pt x="5514" y="74953"/>
                  </a:lnTo>
                  <a:lnTo>
                    <a:pt x="280" y="103008"/>
                  </a:lnTo>
                  <a:lnTo>
                    <a:pt x="0" y="108175"/>
                  </a:lnTo>
                  <a:lnTo>
                    <a:pt x="1336" y="110541"/>
                  </a:lnTo>
                  <a:lnTo>
                    <a:pt x="6584" y="115051"/>
                  </a:lnTo>
                  <a:lnTo>
                    <a:pt x="10665" y="115831"/>
                  </a:lnTo>
                  <a:lnTo>
                    <a:pt x="32422" y="112012"/>
                  </a:lnTo>
                  <a:lnTo>
                    <a:pt x="69626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636"/>
            <p:cNvSpPr/>
            <p:nvPr>
              <p:custDataLst>
                <p:tags r:id="rId151"/>
              </p:custDataLst>
            </p:nvPr>
          </p:nvSpPr>
          <p:spPr>
            <a:xfrm>
              <a:off x="2012950" y="1321683"/>
              <a:ext cx="19051" cy="217251"/>
            </a:xfrm>
            <a:custGeom>
              <a:avLst/>
              <a:gdLst/>
              <a:ahLst/>
              <a:cxnLst/>
              <a:rect l="0" t="0" r="0" b="0"/>
              <a:pathLst>
                <a:path w="19051" h="217251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6121"/>
                  </a:lnTo>
                  <a:lnTo>
                    <a:pt x="14306" y="23613"/>
                  </a:lnTo>
                  <a:lnTo>
                    <a:pt x="17644" y="60154"/>
                  </a:lnTo>
                  <a:lnTo>
                    <a:pt x="18634" y="96616"/>
                  </a:lnTo>
                  <a:lnTo>
                    <a:pt x="18968" y="143495"/>
                  </a:lnTo>
                  <a:lnTo>
                    <a:pt x="15668" y="185581"/>
                  </a:lnTo>
                  <a:lnTo>
                    <a:pt x="12961" y="217250"/>
                  </a:lnTo>
                  <a:lnTo>
                    <a:pt x="13579" y="216505"/>
                  </a:lnTo>
                  <a:lnTo>
                    <a:pt x="1905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637"/>
            <p:cNvSpPr/>
            <p:nvPr>
              <p:custDataLst>
                <p:tags r:id="rId152"/>
              </p:custDataLst>
            </p:nvPr>
          </p:nvSpPr>
          <p:spPr>
            <a:xfrm>
              <a:off x="2387600" y="1314450"/>
              <a:ext cx="3372" cy="82551"/>
            </a:xfrm>
            <a:custGeom>
              <a:avLst/>
              <a:gdLst/>
              <a:ahLst/>
              <a:cxnLst/>
              <a:rect l="0" t="0" r="0" b="0"/>
              <a:pathLst>
                <a:path w="3372" h="82551">
                  <a:moveTo>
                    <a:pt x="0" y="0"/>
                  </a:moveTo>
                  <a:lnTo>
                    <a:pt x="0" y="0"/>
                  </a:lnTo>
                  <a:lnTo>
                    <a:pt x="3371" y="10113"/>
                  </a:lnTo>
                  <a:lnTo>
                    <a:pt x="3144" y="2072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638"/>
            <p:cNvSpPr/>
            <p:nvPr>
              <p:custDataLst>
                <p:tags r:id="rId153"/>
              </p:custDataLst>
            </p:nvPr>
          </p:nvSpPr>
          <p:spPr>
            <a:xfrm>
              <a:off x="2222500" y="1416050"/>
              <a:ext cx="127001" cy="98677"/>
            </a:xfrm>
            <a:custGeom>
              <a:avLst/>
              <a:gdLst/>
              <a:ahLst/>
              <a:cxnLst/>
              <a:rect l="0" t="0" r="0" b="0"/>
              <a:pathLst>
                <a:path w="127001" h="98677">
                  <a:moveTo>
                    <a:pt x="0" y="19050"/>
                  </a:moveTo>
                  <a:lnTo>
                    <a:pt x="0" y="19050"/>
                  </a:lnTo>
                  <a:lnTo>
                    <a:pt x="5467" y="19050"/>
                  </a:lnTo>
                  <a:lnTo>
                    <a:pt x="9460" y="15679"/>
                  </a:lnTo>
                  <a:lnTo>
                    <a:pt x="11951" y="16803"/>
                  </a:lnTo>
                  <a:lnTo>
                    <a:pt x="18482" y="23696"/>
                  </a:lnTo>
                  <a:lnTo>
                    <a:pt x="22325" y="31933"/>
                  </a:lnTo>
                  <a:lnTo>
                    <a:pt x="39526" y="75700"/>
                  </a:lnTo>
                  <a:lnTo>
                    <a:pt x="47906" y="86796"/>
                  </a:lnTo>
                  <a:lnTo>
                    <a:pt x="57981" y="95021"/>
                  </a:lnTo>
                  <a:lnTo>
                    <a:pt x="67161" y="98676"/>
                  </a:lnTo>
                  <a:lnTo>
                    <a:pt x="71585" y="98239"/>
                  </a:lnTo>
                  <a:lnTo>
                    <a:pt x="80264" y="93992"/>
                  </a:lnTo>
                  <a:lnTo>
                    <a:pt x="93083" y="80295"/>
                  </a:lnTo>
                  <a:lnTo>
                    <a:pt x="102447" y="62832"/>
                  </a:lnTo>
                  <a:lnTo>
                    <a:pt x="114643" y="1925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639"/>
            <p:cNvSpPr/>
            <p:nvPr>
              <p:custDataLst>
                <p:tags r:id="rId154"/>
              </p:custDataLst>
            </p:nvPr>
          </p:nvSpPr>
          <p:spPr>
            <a:xfrm>
              <a:off x="2148850" y="1435983"/>
              <a:ext cx="54601" cy="83625"/>
            </a:xfrm>
            <a:custGeom>
              <a:avLst/>
              <a:gdLst/>
              <a:ahLst/>
              <a:cxnLst/>
              <a:rect l="0" t="0" r="0" b="0"/>
              <a:pathLst>
                <a:path w="54601" h="83625">
                  <a:moveTo>
                    <a:pt x="54600" y="5467"/>
                  </a:moveTo>
                  <a:lnTo>
                    <a:pt x="54600" y="5467"/>
                  </a:lnTo>
                  <a:lnTo>
                    <a:pt x="51229" y="2096"/>
                  </a:lnTo>
                  <a:lnTo>
                    <a:pt x="47692" y="441"/>
                  </a:lnTo>
                  <a:lnTo>
                    <a:pt x="45761" y="0"/>
                  </a:lnTo>
                  <a:lnTo>
                    <a:pt x="32931" y="2750"/>
                  </a:lnTo>
                  <a:lnTo>
                    <a:pt x="19095" y="11404"/>
                  </a:lnTo>
                  <a:lnTo>
                    <a:pt x="6058" y="29647"/>
                  </a:lnTo>
                  <a:lnTo>
                    <a:pt x="0" y="56298"/>
                  </a:lnTo>
                  <a:lnTo>
                    <a:pt x="465" y="68745"/>
                  </a:lnTo>
                  <a:lnTo>
                    <a:pt x="1577" y="73053"/>
                  </a:lnTo>
                  <a:lnTo>
                    <a:pt x="4434" y="76630"/>
                  </a:lnTo>
                  <a:lnTo>
                    <a:pt x="13254" y="82485"/>
                  </a:lnTo>
                  <a:lnTo>
                    <a:pt x="17864" y="83624"/>
                  </a:lnTo>
                  <a:lnTo>
                    <a:pt x="26749" y="83007"/>
                  </a:lnTo>
                  <a:lnTo>
                    <a:pt x="35401" y="78500"/>
                  </a:lnTo>
                  <a:lnTo>
                    <a:pt x="39684" y="75322"/>
                  </a:lnTo>
                  <a:lnTo>
                    <a:pt x="46325" y="66147"/>
                  </a:lnTo>
                  <a:lnTo>
                    <a:pt x="52148" y="50963"/>
                  </a:lnTo>
                  <a:lnTo>
                    <a:pt x="52965" y="46381"/>
                  </a:lnTo>
                  <a:lnTo>
                    <a:pt x="50111" y="35645"/>
                  </a:lnTo>
                  <a:lnTo>
                    <a:pt x="36913" y="8255"/>
                  </a:lnTo>
                  <a:lnTo>
                    <a:pt x="37164" y="7326"/>
                  </a:lnTo>
                  <a:lnTo>
                    <a:pt x="419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640"/>
            <p:cNvSpPr/>
            <p:nvPr>
              <p:custDataLst>
                <p:tags r:id="rId155"/>
              </p:custDataLst>
            </p:nvPr>
          </p:nvSpPr>
          <p:spPr>
            <a:xfrm>
              <a:off x="2432050" y="1380816"/>
              <a:ext cx="42921" cy="137411"/>
            </a:xfrm>
            <a:custGeom>
              <a:avLst/>
              <a:gdLst/>
              <a:ahLst/>
              <a:cxnLst/>
              <a:rect l="0" t="0" r="0" b="0"/>
              <a:pathLst>
                <a:path w="42921" h="137411">
                  <a:moveTo>
                    <a:pt x="38100" y="9834"/>
                  </a:moveTo>
                  <a:lnTo>
                    <a:pt x="38100" y="9834"/>
                  </a:lnTo>
                  <a:lnTo>
                    <a:pt x="41471" y="6463"/>
                  </a:lnTo>
                  <a:lnTo>
                    <a:pt x="41758" y="5470"/>
                  </a:lnTo>
                  <a:lnTo>
                    <a:pt x="41244" y="4808"/>
                  </a:lnTo>
                  <a:lnTo>
                    <a:pt x="38792" y="3367"/>
                  </a:lnTo>
                  <a:lnTo>
                    <a:pt x="35350" y="374"/>
                  </a:lnTo>
                  <a:lnTo>
                    <a:pt x="32739" y="0"/>
                  </a:lnTo>
                  <a:lnTo>
                    <a:pt x="22322" y="2844"/>
                  </a:lnTo>
                  <a:lnTo>
                    <a:pt x="8042" y="10126"/>
                  </a:lnTo>
                  <a:lnTo>
                    <a:pt x="5361" y="12145"/>
                  </a:lnTo>
                  <a:lnTo>
                    <a:pt x="4280" y="14902"/>
                  </a:lnTo>
                  <a:lnTo>
                    <a:pt x="5938" y="33506"/>
                  </a:lnTo>
                  <a:lnTo>
                    <a:pt x="23624" y="69241"/>
                  </a:lnTo>
                  <a:lnTo>
                    <a:pt x="39286" y="95660"/>
                  </a:lnTo>
                  <a:lnTo>
                    <a:pt x="42920" y="112405"/>
                  </a:lnTo>
                  <a:lnTo>
                    <a:pt x="41889" y="122684"/>
                  </a:lnTo>
                  <a:lnTo>
                    <a:pt x="40625" y="127401"/>
                  </a:lnTo>
                  <a:lnTo>
                    <a:pt x="37667" y="131251"/>
                  </a:lnTo>
                  <a:lnTo>
                    <a:pt x="28735" y="137410"/>
                  </a:lnTo>
                  <a:lnTo>
                    <a:pt x="0" y="136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873"/>
          <p:cNvGrpSpPr/>
          <p:nvPr/>
        </p:nvGrpSpPr>
        <p:grpSpPr>
          <a:xfrm>
            <a:off x="1365250" y="1302972"/>
            <a:ext cx="2216151" cy="455979"/>
            <a:chOff x="1365250" y="1302972"/>
            <a:chExt cx="2216151" cy="455979"/>
          </a:xfrm>
        </p:grpSpPr>
        <p:sp>
          <p:nvSpPr>
            <p:cNvPr id="44" name="SMARTInkShape-4641"/>
            <p:cNvSpPr/>
            <p:nvPr>
              <p:custDataLst>
                <p:tags r:id="rId140"/>
              </p:custDataLst>
            </p:nvPr>
          </p:nvSpPr>
          <p:spPr>
            <a:xfrm>
              <a:off x="3172643" y="1431116"/>
              <a:ext cx="110308" cy="246379"/>
            </a:xfrm>
            <a:custGeom>
              <a:avLst/>
              <a:gdLst/>
              <a:ahLst/>
              <a:cxnLst/>
              <a:rect l="0" t="0" r="0" b="0"/>
              <a:pathLst>
                <a:path w="110308" h="246379">
                  <a:moveTo>
                    <a:pt x="72207" y="29384"/>
                  </a:moveTo>
                  <a:lnTo>
                    <a:pt x="72207" y="29384"/>
                  </a:lnTo>
                  <a:lnTo>
                    <a:pt x="72207" y="26013"/>
                  </a:lnTo>
                  <a:lnTo>
                    <a:pt x="63369" y="5619"/>
                  </a:lnTo>
                  <a:lnTo>
                    <a:pt x="60670" y="2957"/>
                  </a:lnTo>
                  <a:lnTo>
                    <a:pt x="53909" y="0"/>
                  </a:lnTo>
                  <a:lnTo>
                    <a:pt x="42437" y="2449"/>
                  </a:lnTo>
                  <a:lnTo>
                    <a:pt x="23875" y="11760"/>
                  </a:lnTo>
                  <a:lnTo>
                    <a:pt x="14743" y="20140"/>
                  </a:lnTo>
                  <a:lnTo>
                    <a:pt x="756" y="48889"/>
                  </a:lnTo>
                  <a:lnTo>
                    <a:pt x="0" y="59455"/>
                  </a:lnTo>
                  <a:lnTo>
                    <a:pt x="785" y="64248"/>
                  </a:lnTo>
                  <a:lnTo>
                    <a:pt x="2721" y="67443"/>
                  </a:lnTo>
                  <a:lnTo>
                    <a:pt x="5421" y="69573"/>
                  </a:lnTo>
                  <a:lnTo>
                    <a:pt x="8633" y="70993"/>
                  </a:lnTo>
                  <a:lnTo>
                    <a:pt x="19728" y="66927"/>
                  </a:lnTo>
                  <a:lnTo>
                    <a:pt x="31950" y="58770"/>
                  </a:lnTo>
                  <a:lnTo>
                    <a:pt x="64267" y="18569"/>
                  </a:lnTo>
                  <a:lnTo>
                    <a:pt x="64797" y="19352"/>
                  </a:lnTo>
                  <a:lnTo>
                    <a:pt x="65717" y="34526"/>
                  </a:lnTo>
                  <a:lnTo>
                    <a:pt x="60054" y="74667"/>
                  </a:lnTo>
                  <a:lnTo>
                    <a:pt x="48830" y="121956"/>
                  </a:lnTo>
                  <a:lnTo>
                    <a:pt x="37067" y="164008"/>
                  </a:lnTo>
                  <a:lnTo>
                    <a:pt x="20377" y="207543"/>
                  </a:lnTo>
                  <a:lnTo>
                    <a:pt x="15524" y="244041"/>
                  </a:lnTo>
                  <a:lnTo>
                    <a:pt x="16780" y="245867"/>
                  </a:lnTo>
                  <a:lnTo>
                    <a:pt x="19027" y="246378"/>
                  </a:lnTo>
                  <a:lnTo>
                    <a:pt x="21938" y="246013"/>
                  </a:lnTo>
                  <a:lnTo>
                    <a:pt x="46885" y="229514"/>
                  </a:lnTo>
                  <a:lnTo>
                    <a:pt x="93566" y="193584"/>
                  </a:lnTo>
                  <a:lnTo>
                    <a:pt x="110307" y="175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642"/>
            <p:cNvSpPr/>
            <p:nvPr>
              <p:custDataLst>
                <p:tags r:id="rId141"/>
              </p:custDataLst>
            </p:nvPr>
          </p:nvSpPr>
          <p:spPr>
            <a:xfrm>
              <a:off x="1365250" y="1638300"/>
              <a:ext cx="2032001" cy="120651"/>
            </a:xfrm>
            <a:custGeom>
              <a:avLst/>
              <a:gdLst/>
              <a:ahLst/>
              <a:cxnLst/>
              <a:rect l="0" t="0" r="0" b="0"/>
              <a:pathLst>
                <a:path w="2032001" h="120651">
                  <a:moveTo>
                    <a:pt x="0" y="120650"/>
                  </a:moveTo>
                  <a:lnTo>
                    <a:pt x="0" y="120650"/>
                  </a:lnTo>
                  <a:lnTo>
                    <a:pt x="47071" y="120650"/>
                  </a:lnTo>
                  <a:lnTo>
                    <a:pt x="89677" y="120650"/>
                  </a:lnTo>
                  <a:lnTo>
                    <a:pt x="120290" y="120650"/>
                  </a:lnTo>
                  <a:lnTo>
                    <a:pt x="155062" y="120650"/>
                  </a:lnTo>
                  <a:lnTo>
                    <a:pt x="193565" y="120650"/>
                  </a:lnTo>
                  <a:lnTo>
                    <a:pt x="232079" y="120650"/>
                  </a:lnTo>
                  <a:lnTo>
                    <a:pt x="265659" y="120650"/>
                  </a:lnTo>
                  <a:lnTo>
                    <a:pt x="308960" y="117279"/>
                  </a:lnTo>
                  <a:lnTo>
                    <a:pt x="351972" y="115183"/>
                  </a:lnTo>
                  <a:lnTo>
                    <a:pt x="395996" y="111190"/>
                  </a:lnTo>
                  <a:lnTo>
                    <a:pt x="440320" y="108910"/>
                  </a:lnTo>
                  <a:lnTo>
                    <a:pt x="471805" y="108377"/>
                  </a:lnTo>
                  <a:lnTo>
                    <a:pt x="504613" y="107434"/>
                  </a:lnTo>
                  <a:lnTo>
                    <a:pt x="538009" y="104663"/>
                  </a:lnTo>
                  <a:lnTo>
                    <a:pt x="571667" y="101080"/>
                  </a:lnTo>
                  <a:lnTo>
                    <a:pt x="606147" y="97841"/>
                  </a:lnTo>
                  <a:lnTo>
                    <a:pt x="642637" y="96402"/>
                  </a:lnTo>
                  <a:lnTo>
                    <a:pt x="678141" y="93880"/>
                  </a:lnTo>
                  <a:lnTo>
                    <a:pt x="712735" y="91114"/>
                  </a:lnTo>
                  <a:lnTo>
                    <a:pt x="746925" y="89884"/>
                  </a:lnTo>
                  <a:lnTo>
                    <a:pt x="782816" y="87456"/>
                  </a:lnTo>
                  <a:lnTo>
                    <a:pt x="819935" y="84025"/>
                  </a:lnTo>
                  <a:lnTo>
                    <a:pt x="857599" y="80148"/>
                  </a:lnTo>
                  <a:lnTo>
                    <a:pt x="897386" y="77955"/>
                  </a:lnTo>
                  <a:lnTo>
                    <a:pt x="937883" y="76274"/>
                  </a:lnTo>
                  <a:lnTo>
                    <a:pt x="977048" y="73176"/>
                  </a:lnTo>
                  <a:lnTo>
                    <a:pt x="1017503" y="71328"/>
                  </a:lnTo>
                  <a:lnTo>
                    <a:pt x="1058296" y="69801"/>
                  </a:lnTo>
                  <a:lnTo>
                    <a:pt x="1097592" y="66771"/>
                  </a:lnTo>
                  <a:lnTo>
                    <a:pt x="1138106" y="64954"/>
                  </a:lnTo>
                  <a:lnTo>
                    <a:pt x="1178925" y="64146"/>
                  </a:lnTo>
                  <a:lnTo>
                    <a:pt x="1218233" y="63787"/>
                  </a:lnTo>
                  <a:lnTo>
                    <a:pt x="1258752" y="61746"/>
                  </a:lnTo>
                  <a:lnTo>
                    <a:pt x="1299573" y="59193"/>
                  </a:lnTo>
                  <a:lnTo>
                    <a:pt x="1338882" y="58058"/>
                  </a:lnTo>
                  <a:lnTo>
                    <a:pt x="1377520" y="55672"/>
                  </a:lnTo>
                  <a:lnTo>
                    <a:pt x="1415859" y="52965"/>
                  </a:lnTo>
                  <a:lnTo>
                    <a:pt x="1454065" y="51762"/>
                  </a:lnTo>
                  <a:lnTo>
                    <a:pt x="1492212" y="49346"/>
                  </a:lnTo>
                  <a:lnTo>
                    <a:pt x="1529628" y="45920"/>
                  </a:lnTo>
                  <a:lnTo>
                    <a:pt x="1565072" y="42046"/>
                  </a:lnTo>
                  <a:lnTo>
                    <a:pt x="1599640" y="39854"/>
                  </a:lnTo>
                  <a:lnTo>
                    <a:pt x="1633818" y="38174"/>
                  </a:lnTo>
                  <a:lnTo>
                    <a:pt x="1667823" y="35076"/>
                  </a:lnTo>
                  <a:lnTo>
                    <a:pt x="1715330" y="32735"/>
                  </a:lnTo>
                  <a:lnTo>
                    <a:pt x="1760685" y="28671"/>
                  </a:lnTo>
                  <a:lnTo>
                    <a:pt x="1798056" y="26854"/>
                  </a:lnTo>
                  <a:lnTo>
                    <a:pt x="1839125" y="25340"/>
                  </a:lnTo>
                  <a:lnTo>
                    <a:pt x="1878544" y="22316"/>
                  </a:lnTo>
                  <a:lnTo>
                    <a:pt x="1919582" y="20018"/>
                  </a:lnTo>
                  <a:lnTo>
                    <a:pt x="1956358" y="15966"/>
                  </a:lnTo>
                  <a:lnTo>
                    <a:pt x="2032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643"/>
            <p:cNvSpPr/>
            <p:nvPr>
              <p:custDataLst>
                <p:tags r:id="rId142"/>
              </p:custDataLst>
            </p:nvPr>
          </p:nvSpPr>
          <p:spPr>
            <a:xfrm>
              <a:off x="3565329" y="1466850"/>
              <a:ext cx="3372" cy="38101"/>
            </a:xfrm>
            <a:custGeom>
              <a:avLst/>
              <a:gdLst/>
              <a:ahLst/>
              <a:cxnLst/>
              <a:rect l="0" t="0" r="0" b="0"/>
              <a:pathLst>
                <a:path w="3372" h="381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27" y="18841"/>
                  </a:lnTo>
                  <a:lnTo>
                    <a:pt x="337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644"/>
            <p:cNvSpPr/>
            <p:nvPr>
              <p:custDataLst>
                <p:tags r:id="rId143"/>
              </p:custDataLst>
            </p:nvPr>
          </p:nvSpPr>
          <p:spPr>
            <a:xfrm>
              <a:off x="3577741" y="160655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0"/>
                  </a:moveTo>
                  <a:lnTo>
                    <a:pt x="3659" y="0"/>
                  </a:lnTo>
                  <a:lnTo>
                    <a:pt x="288" y="6742"/>
                  </a:lnTo>
                  <a:lnTo>
                    <a:pt x="0" y="8728"/>
                  </a:lnTo>
                  <a:lnTo>
                    <a:pt x="36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645"/>
            <p:cNvSpPr/>
            <p:nvPr>
              <p:custDataLst>
                <p:tags r:id="rId144"/>
              </p:custDataLst>
            </p:nvPr>
          </p:nvSpPr>
          <p:spPr>
            <a:xfrm>
              <a:off x="2838450" y="1302972"/>
              <a:ext cx="44451" cy="259129"/>
            </a:xfrm>
            <a:custGeom>
              <a:avLst/>
              <a:gdLst/>
              <a:ahLst/>
              <a:cxnLst/>
              <a:rect l="0" t="0" r="0" b="0"/>
              <a:pathLst>
                <a:path w="44451" h="259129">
                  <a:moveTo>
                    <a:pt x="0" y="17828"/>
                  </a:moveTo>
                  <a:lnTo>
                    <a:pt x="0" y="17828"/>
                  </a:lnTo>
                  <a:lnTo>
                    <a:pt x="0" y="8990"/>
                  </a:lnTo>
                  <a:lnTo>
                    <a:pt x="1881" y="4963"/>
                  </a:lnTo>
                  <a:lnTo>
                    <a:pt x="3371" y="2901"/>
                  </a:lnTo>
                  <a:lnTo>
                    <a:pt x="6907" y="610"/>
                  </a:lnTo>
                  <a:lnTo>
                    <a:pt x="8838" y="0"/>
                  </a:lnTo>
                  <a:lnTo>
                    <a:pt x="10125" y="298"/>
                  </a:lnTo>
                  <a:lnTo>
                    <a:pt x="10984" y="1202"/>
                  </a:lnTo>
                  <a:lnTo>
                    <a:pt x="11556" y="2511"/>
                  </a:lnTo>
                  <a:lnTo>
                    <a:pt x="15971" y="49090"/>
                  </a:lnTo>
                  <a:lnTo>
                    <a:pt x="18442" y="93069"/>
                  </a:lnTo>
                  <a:lnTo>
                    <a:pt x="20812" y="131860"/>
                  </a:lnTo>
                  <a:lnTo>
                    <a:pt x="24493" y="172762"/>
                  </a:lnTo>
                  <a:lnTo>
                    <a:pt x="29585" y="212069"/>
                  </a:lnTo>
                  <a:lnTo>
                    <a:pt x="44450" y="259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646"/>
            <p:cNvSpPr/>
            <p:nvPr>
              <p:custDataLst>
                <p:tags r:id="rId145"/>
              </p:custDataLst>
            </p:nvPr>
          </p:nvSpPr>
          <p:spPr>
            <a:xfrm>
              <a:off x="2917341" y="1426626"/>
              <a:ext cx="98910" cy="96444"/>
            </a:xfrm>
            <a:custGeom>
              <a:avLst/>
              <a:gdLst/>
              <a:ahLst/>
              <a:cxnLst/>
              <a:rect l="0" t="0" r="0" b="0"/>
              <a:pathLst>
                <a:path w="98910" h="96444">
                  <a:moveTo>
                    <a:pt x="3659" y="33874"/>
                  </a:moveTo>
                  <a:lnTo>
                    <a:pt x="3659" y="33874"/>
                  </a:lnTo>
                  <a:lnTo>
                    <a:pt x="3659" y="30503"/>
                  </a:lnTo>
                  <a:lnTo>
                    <a:pt x="2953" y="29510"/>
                  </a:lnTo>
                  <a:lnTo>
                    <a:pt x="1777" y="28848"/>
                  </a:lnTo>
                  <a:lnTo>
                    <a:pt x="288" y="28407"/>
                  </a:lnTo>
                  <a:lnTo>
                    <a:pt x="0" y="28818"/>
                  </a:lnTo>
                  <a:lnTo>
                    <a:pt x="6408" y="46553"/>
                  </a:lnTo>
                  <a:lnTo>
                    <a:pt x="14895" y="92660"/>
                  </a:lnTo>
                  <a:lnTo>
                    <a:pt x="16070" y="96443"/>
                  </a:lnTo>
                  <a:lnTo>
                    <a:pt x="21412" y="51029"/>
                  </a:lnTo>
                  <a:lnTo>
                    <a:pt x="31283" y="10036"/>
                  </a:lnTo>
                  <a:lnTo>
                    <a:pt x="34070" y="5282"/>
                  </a:lnTo>
                  <a:lnTo>
                    <a:pt x="37338" y="2113"/>
                  </a:lnTo>
                  <a:lnTo>
                    <a:pt x="40929" y="0"/>
                  </a:lnTo>
                  <a:lnTo>
                    <a:pt x="44028" y="2"/>
                  </a:lnTo>
                  <a:lnTo>
                    <a:pt x="46799" y="1415"/>
                  </a:lnTo>
                  <a:lnTo>
                    <a:pt x="63059" y="20564"/>
                  </a:lnTo>
                  <a:lnTo>
                    <a:pt x="84801" y="68059"/>
                  </a:lnTo>
                  <a:lnTo>
                    <a:pt x="98909" y="91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647"/>
            <p:cNvSpPr/>
            <p:nvPr>
              <p:custDataLst>
                <p:tags r:id="rId146"/>
              </p:custDataLst>
            </p:nvPr>
          </p:nvSpPr>
          <p:spPr>
            <a:xfrm>
              <a:off x="3063377" y="1432497"/>
              <a:ext cx="50726" cy="97854"/>
            </a:xfrm>
            <a:custGeom>
              <a:avLst/>
              <a:gdLst/>
              <a:ahLst/>
              <a:cxnLst/>
              <a:rect l="0" t="0" r="0" b="0"/>
              <a:pathLst>
                <a:path w="50726" h="97854">
                  <a:moveTo>
                    <a:pt x="10023" y="40703"/>
                  </a:moveTo>
                  <a:lnTo>
                    <a:pt x="10023" y="40703"/>
                  </a:lnTo>
                  <a:lnTo>
                    <a:pt x="25924" y="39997"/>
                  </a:lnTo>
                  <a:lnTo>
                    <a:pt x="33788" y="37332"/>
                  </a:lnTo>
                  <a:lnTo>
                    <a:pt x="40106" y="31914"/>
                  </a:lnTo>
                  <a:lnTo>
                    <a:pt x="49910" y="16938"/>
                  </a:lnTo>
                  <a:lnTo>
                    <a:pt x="50725" y="13571"/>
                  </a:lnTo>
                  <a:lnTo>
                    <a:pt x="50564" y="10620"/>
                  </a:lnTo>
                  <a:lnTo>
                    <a:pt x="49750" y="7948"/>
                  </a:lnTo>
                  <a:lnTo>
                    <a:pt x="45083" y="3097"/>
                  </a:lnTo>
                  <a:lnTo>
                    <a:pt x="41863" y="816"/>
                  </a:lnTo>
                  <a:lnTo>
                    <a:pt x="39011" y="0"/>
                  </a:lnTo>
                  <a:lnTo>
                    <a:pt x="36404" y="162"/>
                  </a:lnTo>
                  <a:lnTo>
                    <a:pt x="25601" y="5643"/>
                  </a:lnTo>
                  <a:lnTo>
                    <a:pt x="20408" y="8863"/>
                  </a:lnTo>
                  <a:lnTo>
                    <a:pt x="6358" y="26879"/>
                  </a:lnTo>
                  <a:lnTo>
                    <a:pt x="0" y="43349"/>
                  </a:lnTo>
                  <a:lnTo>
                    <a:pt x="1487" y="63908"/>
                  </a:lnTo>
                  <a:lnTo>
                    <a:pt x="6396" y="81132"/>
                  </a:lnTo>
                  <a:lnTo>
                    <a:pt x="10427" y="85294"/>
                  </a:lnTo>
                  <a:lnTo>
                    <a:pt x="35423" y="97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874"/>
          <p:cNvGrpSpPr/>
          <p:nvPr/>
        </p:nvGrpSpPr>
        <p:grpSpPr>
          <a:xfrm>
            <a:off x="4260850" y="1461383"/>
            <a:ext cx="260351" cy="335668"/>
            <a:chOff x="4260850" y="1461383"/>
            <a:chExt cx="260351" cy="335668"/>
          </a:xfrm>
        </p:grpSpPr>
        <p:sp>
          <p:nvSpPr>
            <p:cNvPr id="52" name="SMARTInkShape-4648"/>
            <p:cNvSpPr/>
            <p:nvPr>
              <p:custDataLst>
                <p:tags r:id="rId138"/>
              </p:custDataLst>
            </p:nvPr>
          </p:nvSpPr>
          <p:spPr>
            <a:xfrm>
              <a:off x="4261733" y="1461383"/>
              <a:ext cx="189618" cy="303918"/>
            </a:xfrm>
            <a:custGeom>
              <a:avLst/>
              <a:gdLst/>
              <a:ahLst/>
              <a:cxnLst/>
              <a:rect l="0" t="0" r="0" b="0"/>
              <a:pathLst>
                <a:path w="189618" h="3039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6120" y="2750"/>
                  </a:lnTo>
                  <a:lnTo>
                    <a:pt x="31789" y="27713"/>
                  </a:lnTo>
                  <a:lnTo>
                    <a:pt x="66397" y="70930"/>
                  </a:lnTo>
                  <a:lnTo>
                    <a:pt x="101746" y="116602"/>
                  </a:lnTo>
                  <a:lnTo>
                    <a:pt x="124540" y="152461"/>
                  </a:lnTo>
                  <a:lnTo>
                    <a:pt x="148071" y="189897"/>
                  </a:lnTo>
                  <a:lnTo>
                    <a:pt x="166175" y="227800"/>
                  </a:lnTo>
                  <a:lnTo>
                    <a:pt x="182410" y="274268"/>
                  </a:lnTo>
                  <a:lnTo>
                    <a:pt x="189617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649"/>
            <p:cNvSpPr/>
            <p:nvPr>
              <p:custDataLst>
                <p:tags r:id="rId139"/>
              </p:custDataLst>
            </p:nvPr>
          </p:nvSpPr>
          <p:spPr>
            <a:xfrm>
              <a:off x="4260850" y="1543050"/>
              <a:ext cx="260351" cy="254001"/>
            </a:xfrm>
            <a:custGeom>
              <a:avLst/>
              <a:gdLst/>
              <a:ahLst/>
              <a:cxnLst/>
              <a:rect l="0" t="0" r="0" b="0"/>
              <a:pathLst>
                <a:path w="260351" h="254001">
                  <a:moveTo>
                    <a:pt x="260350" y="0"/>
                  </a:moveTo>
                  <a:lnTo>
                    <a:pt x="260350" y="0"/>
                  </a:lnTo>
                  <a:lnTo>
                    <a:pt x="253608" y="3371"/>
                  </a:lnTo>
                  <a:lnTo>
                    <a:pt x="233618" y="7878"/>
                  </a:lnTo>
                  <a:lnTo>
                    <a:pt x="186194" y="43544"/>
                  </a:lnTo>
                  <a:lnTo>
                    <a:pt x="148326" y="89212"/>
                  </a:lnTo>
                  <a:lnTo>
                    <a:pt x="113077" y="131844"/>
                  </a:lnTo>
                  <a:lnTo>
                    <a:pt x="78878" y="175154"/>
                  </a:lnTo>
                  <a:lnTo>
                    <a:pt x="41658" y="217860"/>
                  </a:lnTo>
                  <a:lnTo>
                    <a:pt x="14142" y="24825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875"/>
          <p:cNvGrpSpPr/>
          <p:nvPr/>
        </p:nvGrpSpPr>
        <p:grpSpPr>
          <a:xfrm>
            <a:off x="4781550" y="1556012"/>
            <a:ext cx="264009" cy="241039"/>
            <a:chOff x="4781550" y="1556012"/>
            <a:chExt cx="264009" cy="241039"/>
          </a:xfrm>
        </p:grpSpPr>
        <p:sp>
          <p:nvSpPr>
            <p:cNvPr id="55" name="SMARTInkShape-4650"/>
            <p:cNvSpPr/>
            <p:nvPr>
              <p:custDataLst>
                <p:tags r:id="rId136"/>
              </p:custDataLst>
            </p:nvPr>
          </p:nvSpPr>
          <p:spPr>
            <a:xfrm>
              <a:off x="4781550" y="1556012"/>
              <a:ext cx="211804" cy="171189"/>
            </a:xfrm>
            <a:custGeom>
              <a:avLst/>
              <a:gdLst/>
              <a:ahLst/>
              <a:cxnLst/>
              <a:rect l="0" t="0" r="0" b="0"/>
              <a:pathLst>
                <a:path w="211804" h="17118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5" y="326"/>
                  </a:lnTo>
                  <a:lnTo>
                    <a:pt x="3371" y="0"/>
                  </a:lnTo>
                  <a:lnTo>
                    <a:pt x="4364" y="618"/>
                  </a:lnTo>
                  <a:lnTo>
                    <a:pt x="5026" y="1736"/>
                  </a:lnTo>
                  <a:lnTo>
                    <a:pt x="5467" y="3187"/>
                  </a:lnTo>
                  <a:lnTo>
                    <a:pt x="6467" y="4154"/>
                  </a:lnTo>
                  <a:lnTo>
                    <a:pt x="9460" y="5228"/>
                  </a:lnTo>
                  <a:lnTo>
                    <a:pt x="56607" y="14851"/>
                  </a:lnTo>
                  <a:lnTo>
                    <a:pt x="97363" y="20992"/>
                  </a:lnTo>
                  <a:lnTo>
                    <a:pt x="141815" y="30652"/>
                  </a:lnTo>
                  <a:lnTo>
                    <a:pt x="181510" y="37829"/>
                  </a:lnTo>
                  <a:lnTo>
                    <a:pt x="198734" y="43949"/>
                  </a:lnTo>
                  <a:lnTo>
                    <a:pt x="204456" y="48262"/>
                  </a:lnTo>
                  <a:lnTo>
                    <a:pt x="210814" y="58699"/>
                  </a:lnTo>
                  <a:lnTo>
                    <a:pt x="211803" y="63034"/>
                  </a:lnTo>
                  <a:lnTo>
                    <a:pt x="211022" y="69732"/>
                  </a:lnTo>
                  <a:lnTo>
                    <a:pt x="168859" y="101908"/>
                  </a:lnTo>
                  <a:lnTo>
                    <a:pt x="125674" y="124374"/>
                  </a:lnTo>
                  <a:lnTo>
                    <a:pt x="82689" y="142080"/>
                  </a:lnTo>
                  <a:lnTo>
                    <a:pt x="53205" y="156710"/>
                  </a:lnTo>
                  <a:lnTo>
                    <a:pt x="12700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651"/>
            <p:cNvSpPr/>
            <p:nvPr>
              <p:custDataLst>
                <p:tags r:id="rId137"/>
              </p:custDataLst>
            </p:nvPr>
          </p:nvSpPr>
          <p:spPr>
            <a:xfrm>
              <a:off x="4857750" y="1695450"/>
              <a:ext cx="187809" cy="101601"/>
            </a:xfrm>
            <a:custGeom>
              <a:avLst/>
              <a:gdLst/>
              <a:ahLst/>
              <a:cxnLst/>
              <a:rect l="0" t="0" r="0" b="0"/>
              <a:pathLst>
                <a:path w="187809" h="101601">
                  <a:moveTo>
                    <a:pt x="184150" y="0"/>
                  </a:moveTo>
                  <a:lnTo>
                    <a:pt x="184150" y="0"/>
                  </a:lnTo>
                  <a:lnTo>
                    <a:pt x="187521" y="3371"/>
                  </a:lnTo>
                  <a:lnTo>
                    <a:pt x="187808" y="5069"/>
                  </a:lnTo>
                  <a:lnTo>
                    <a:pt x="187294" y="6907"/>
                  </a:lnTo>
                  <a:lnTo>
                    <a:pt x="186246" y="8838"/>
                  </a:lnTo>
                  <a:lnTo>
                    <a:pt x="143513" y="30037"/>
                  </a:lnTo>
                  <a:lnTo>
                    <a:pt x="104914" y="46646"/>
                  </a:lnTo>
                  <a:lnTo>
                    <a:pt x="62908" y="61002"/>
                  </a:lnTo>
                  <a:lnTo>
                    <a:pt x="30410" y="8013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876"/>
          <p:cNvGrpSpPr/>
          <p:nvPr/>
        </p:nvGrpSpPr>
        <p:grpSpPr>
          <a:xfrm>
            <a:off x="5311259" y="1587369"/>
            <a:ext cx="249315" cy="241432"/>
            <a:chOff x="5311259" y="1587369"/>
            <a:chExt cx="249315" cy="241432"/>
          </a:xfrm>
        </p:grpSpPr>
        <p:sp>
          <p:nvSpPr>
            <p:cNvPr id="58" name="SMARTInkShape-4652"/>
            <p:cNvSpPr/>
            <p:nvPr>
              <p:custDataLst>
                <p:tags r:id="rId134"/>
              </p:custDataLst>
            </p:nvPr>
          </p:nvSpPr>
          <p:spPr>
            <a:xfrm>
              <a:off x="5311259" y="1587369"/>
              <a:ext cx="135884" cy="177622"/>
            </a:xfrm>
            <a:custGeom>
              <a:avLst/>
              <a:gdLst/>
              <a:ahLst/>
              <a:cxnLst/>
              <a:rect l="0" t="0" r="0" b="0"/>
              <a:pathLst>
                <a:path w="135884" h="177622">
                  <a:moveTo>
                    <a:pt x="67191" y="57281"/>
                  </a:moveTo>
                  <a:lnTo>
                    <a:pt x="67191" y="57281"/>
                  </a:lnTo>
                  <a:lnTo>
                    <a:pt x="76030" y="42975"/>
                  </a:lnTo>
                  <a:lnTo>
                    <a:pt x="76611" y="39983"/>
                  </a:lnTo>
                  <a:lnTo>
                    <a:pt x="75375" y="32895"/>
                  </a:lnTo>
                  <a:lnTo>
                    <a:pt x="70594" y="26922"/>
                  </a:lnTo>
                  <a:lnTo>
                    <a:pt x="67343" y="24342"/>
                  </a:lnTo>
                  <a:lnTo>
                    <a:pt x="63764" y="23327"/>
                  </a:lnTo>
                  <a:lnTo>
                    <a:pt x="56025" y="24081"/>
                  </a:lnTo>
                  <a:lnTo>
                    <a:pt x="36994" y="35215"/>
                  </a:lnTo>
                  <a:lnTo>
                    <a:pt x="20221" y="55290"/>
                  </a:lnTo>
                  <a:lnTo>
                    <a:pt x="3324" y="90310"/>
                  </a:lnTo>
                  <a:lnTo>
                    <a:pt x="0" y="102770"/>
                  </a:lnTo>
                  <a:lnTo>
                    <a:pt x="1500" y="127831"/>
                  </a:lnTo>
                  <a:lnTo>
                    <a:pt x="13155" y="154228"/>
                  </a:lnTo>
                  <a:lnTo>
                    <a:pt x="27888" y="167631"/>
                  </a:lnTo>
                  <a:lnTo>
                    <a:pt x="44078" y="176176"/>
                  </a:lnTo>
                  <a:lnTo>
                    <a:pt x="55978" y="177621"/>
                  </a:lnTo>
                  <a:lnTo>
                    <a:pt x="80724" y="171097"/>
                  </a:lnTo>
                  <a:lnTo>
                    <a:pt x="103656" y="156856"/>
                  </a:lnTo>
                  <a:lnTo>
                    <a:pt x="123856" y="129118"/>
                  </a:lnTo>
                  <a:lnTo>
                    <a:pt x="133134" y="104201"/>
                  </a:lnTo>
                  <a:lnTo>
                    <a:pt x="135883" y="73300"/>
                  </a:lnTo>
                  <a:lnTo>
                    <a:pt x="126585" y="40704"/>
                  </a:lnTo>
                  <a:lnTo>
                    <a:pt x="117166" y="18816"/>
                  </a:lnTo>
                  <a:lnTo>
                    <a:pt x="103165" y="3394"/>
                  </a:lnTo>
                  <a:lnTo>
                    <a:pt x="96818" y="895"/>
                  </a:lnTo>
                  <a:lnTo>
                    <a:pt x="82240" y="0"/>
                  </a:lnTo>
                  <a:lnTo>
                    <a:pt x="76518" y="2161"/>
                  </a:lnTo>
                  <a:lnTo>
                    <a:pt x="68279" y="10205"/>
                  </a:lnTo>
                  <a:lnTo>
                    <a:pt x="66506" y="14608"/>
                  </a:lnTo>
                  <a:lnTo>
                    <a:pt x="67191" y="31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653"/>
            <p:cNvSpPr/>
            <p:nvPr>
              <p:custDataLst>
                <p:tags r:id="rId135"/>
              </p:custDataLst>
            </p:nvPr>
          </p:nvSpPr>
          <p:spPr>
            <a:xfrm>
              <a:off x="5530850" y="1746250"/>
              <a:ext cx="29724" cy="82551"/>
            </a:xfrm>
            <a:custGeom>
              <a:avLst/>
              <a:gdLst/>
              <a:ahLst/>
              <a:cxnLst/>
              <a:rect l="0" t="0" r="0" b="0"/>
              <a:pathLst>
                <a:path w="29724" h="82551">
                  <a:moveTo>
                    <a:pt x="12700" y="0"/>
                  </a:moveTo>
                  <a:lnTo>
                    <a:pt x="12700" y="0"/>
                  </a:lnTo>
                  <a:lnTo>
                    <a:pt x="27190" y="15195"/>
                  </a:lnTo>
                  <a:lnTo>
                    <a:pt x="29723" y="20394"/>
                  </a:lnTo>
                  <a:lnTo>
                    <a:pt x="27779" y="37400"/>
                  </a:lnTo>
                  <a:lnTo>
                    <a:pt x="22694" y="4860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877"/>
          <p:cNvGrpSpPr/>
          <p:nvPr/>
        </p:nvGrpSpPr>
        <p:grpSpPr>
          <a:xfrm>
            <a:off x="6374205" y="1493394"/>
            <a:ext cx="784612" cy="295853"/>
            <a:chOff x="6374205" y="1493394"/>
            <a:chExt cx="784612" cy="295853"/>
          </a:xfrm>
        </p:grpSpPr>
        <p:sp>
          <p:nvSpPr>
            <p:cNvPr id="61" name="SMARTInkShape-4654"/>
            <p:cNvSpPr/>
            <p:nvPr>
              <p:custDataLst>
                <p:tags r:id="rId130"/>
              </p:custDataLst>
            </p:nvPr>
          </p:nvSpPr>
          <p:spPr>
            <a:xfrm>
              <a:off x="6389069" y="1493394"/>
              <a:ext cx="94282" cy="284623"/>
            </a:xfrm>
            <a:custGeom>
              <a:avLst/>
              <a:gdLst/>
              <a:ahLst/>
              <a:cxnLst/>
              <a:rect l="0" t="0" r="0" b="0"/>
              <a:pathLst>
                <a:path w="94282" h="284623">
                  <a:moveTo>
                    <a:pt x="43481" y="11556"/>
                  </a:moveTo>
                  <a:lnTo>
                    <a:pt x="43481" y="11556"/>
                  </a:lnTo>
                  <a:lnTo>
                    <a:pt x="46852" y="8185"/>
                  </a:lnTo>
                  <a:lnTo>
                    <a:pt x="48507" y="4649"/>
                  </a:lnTo>
                  <a:lnTo>
                    <a:pt x="49569" y="0"/>
                  </a:lnTo>
                  <a:lnTo>
                    <a:pt x="49754" y="5937"/>
                  </a:lnTo>
                  <a:lnTo>
                    <a:pt x="35518" y="47691"/>
                  </a:lnTo>
                  <a:lnTo>
                    <a:pt x="25942" y="92019"/>
                  </a:lnTo>
                  <a:lnTo>
                    <a:pt x="15863" y="134723"/>
                  </a:lnTo>
                  <a:lnTo>
                    <a:pt x="8094" y="171365"/>
                  </a:lnTo>
                  <a:lnTo>
                    <a:pt x="1030" y="213789"/>
                  </a:lnTo>
                  <a:lnTo>
                    <a:pt x="0" y="250743"/>
                  </a:lnTo>
                  <a:lnTo>
                    <a:pt x="2519" y="264617"/>
                  </a:lnTo>
                  <a:lnTo>
                    <a:pt x="11274" y="280957"/>
                  </a:lnTo>
                  <a:lnTo>
                    <a:pt x="15661" y="283584"/>
                  </a:lnTo>
                  <a:lnTo>
                    <a:pt x="26177" y="284622"/>
                  </a:lnTo>
                  <a:lnTo>
                    <a:pt x="43998" y="281240"/>
                  </a:lnTo>
                  <a:lnTo>
                    <a:pt x="78256" y="258745"/>
                  </a:lnTo>
                  <a:lnTo>
                    <a:pt x="94281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655"/>
            <p:cNvSpPr/>
            <p:nvPr>
              <p:custDataLst>
                <p:tags r:id="rId131"/>
              </p:custDataLst>
            </p:nvPr>
          </p:nvSpPr>
          <p:spPr>
            <a:xfrm>
              <a:off x="6374205" y="1638300"/>
              <a:ext cx="102796" cy="19051"/>
            </a:xfrm>
            <a:custGeom>
              <a:avLst/>
              <a:gdLst/>
              <a:ahLst/>
              <a:cxnLst/>
              <a:rect l="0" t="0" r="0" b="0"/>
              <a:pathLst>
                <a:path w="102796" h="19051">
                  <a:moveTo>
                    <a:pt x="26595" y="19050"/>
                  </a:moveTo>
                  <a:lnTo>
                    <a:pt x="26595" y="19050"/>
                  </a:lnTo>
                  <a:lnTo>
                    <a:pt x="2209" y="19050"/>
                  </a:lnTo>
                  <a:lnTo>
                    <a:pt x="460" y="18344"/>
                  </a:lnTo>
                  <a:lnTo>
                    <a:pt x="0" y="17168"/>
                  </a:lnTo>
                  <a:lnTo>
                    <a:pt x="399" y="15679"/>
                  </a:lnTo>
                  <a:lnTo>
                    <a:pt x="6486" y="14024"/>
                  </a:lnTo>
                  <a:lnTo>
                    <a:pt x="44496" y="9590"/>
                  </a:lnTo>
                  <a:lnTo>
                    <a:pt x="1027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656"/>
            <p:cNvSpPr/>
            <p:nvPr>
              <p:custDataLst>
                <p:tags r:id="rId132"/>
              </p:custDataLst>
            </p:nvPr>
          </p:nvSpPr>
          <p:spPr>
            <a:xfrm>
              <a:off x="6628212" y="1573128"/>
              <a:ext cx="239660" cy="216119"/>
            </a:xfrm>
            <a:custGeom>
              <a:avLst/>
              <a:gdLst/>
              <a:ahLst/>
              <a:cxnLst/>
              <a:rect l="0" t="0" r="0" b="0"/>
              <a:pathLst>
                <a:path w="239660" h="216119">
                  <a:moveTo>
                    <a:pt x="20238" y="8022"/>
                  </a:moveTo>
                  <a:lnTo>
                    <a:pt x="20238" y="8022"/>
                  </a:lnTo>
                  <a:lnTo>
                    <a:pt x="465" y="8022"/>
                  </a:lnTo>
                  <a:lnTo>
                    <a:pt x="0" y="6611"/>
                  </a:lnTo>
                  <a:lnTo>
                    <a:pt x="3246" y="1280"/>
                  </a:lnTo>
                  <a:lnTo>
                    <a:pt x="7499" y="0"/>
                  </a:lnTo>
                  <a:lnTo>
                    <a:pt x="19750" y="458"/>
                  </a:lnTo>
                  <a:lnTo>
                    <a:pt x="60712" y="15327"/>
                  </a:lnTo>
                  <a:lnTo>
                    <a:pt x="107882" y="31494"/>
                  </a:lnTo>
                  <a:lnTo>
                    <a:pt x="145892" y="43912"/>
                  </a:lnTo>
                  <a:lnTo>
                    <a:pt x="185909" y="59222"/>
                  </a:lnTo>
                  <a:lnTo>
                    <a:pt x="228165" y="74205"/>
                  </a:lnTo>
                  <a:lnTo>
                    <a:pt x="232939" y="77544"/>
                  </a:lnTo>
                  <a:lnTo>
                    <a:pt x="238244" y="85017"/>
                  </a:lnTo>
                  <a:lnTo>
                    <a:pt x="239659" y="88985"/>
                  </a:lnTo>
                  <a:lnTo>
                    <a:pt x="239191" y="93042"/>
                  </a:lnTo>
                  <a:lnTo>
                    <a:pt x="234907" y="101312"/>
                  </a:lnTo>
                  <a:lnTo>
                    <a:pt x="193055" y="146300"/>
                  </a:lnTo>
                  <a:lnTo>
                    <a:pt x="164885" y="170750"/>
                  </a:lnTo>
                  <a:lnTo>
                    <a:pt x="119127" y="201458"/>
                  </a:lnTo>
                  <a:lnTo>
                    <a:pt x="100103" y="210210"/>
                  </a:lnTo>
                  <a:lnTo>
                    <a:pt x="81875" y="216118"/>
                  </a:lnTo>
                  <a:lnTo>
                    <a:pt x="102788" y="211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657"/>
            <p:cNvSpPr/>
            <p:nvPr>
              <p:custDataLst>
                <p:tags r:id="rId133"/>
              </p:custDataLst>
            </p:nvPr>
          </p:nvSpPr>
          <p:spPr>
            <a:xfrm>
              <a:off x="7008300" y="1617409"/>
              <a:ext cx="150517" cy="158244"/>
            </a:xfrm>
            <a:custGeom>
              <a:avLst/>
              <a:gdLst/>
              <a:ahLst/>
              <a:cxnLst/>
              <a:rect l="0" t="0" r="0" b="0"/>
              <a:pathLst>
                <a:path w="150517" h="158244">
                  <a:moveTo>
                    <a:pt x="103700" y="27241"/>
                  </a:moveTo>
                  <a:lnTo>
                    <a:pt x="103700" y="27241"/>
                  </a:lnTo>
                  <a:lnTo>
                    <a:pt x="96792" y="10281"/>
                  </a:lnTo>
                  <a:lnTo>
                    <a:pt x="92163" y="4887"/>
                  </a:lnTo>
                  <a:lnTo>
                    <a:pt x="85402" y="137"/>
                  </a:lnTo>
                  <a:lnTo>
                    <a:pt x="80212" y="0"/>
                  </a:lnTo>
                  <a:lnTo>
                    <a:pt x="66919" y="3609"/>
                  </a:lnTo>
                  <a:lnTo>
                    <a:pt x="50312" y="13576"/>
                  </a:lnTo>
                  <a:lnTo>
                    <a:pt x="24572" y="43795"/>
                  </a:lnTo>
                  <a:lnTo>
                    <a:pt x="9988" y="72844"/>
                  </a:lnTo>
                  <a:lnTo>
                    <a:pt x="0" y="119870"/>
                  </a:lnTo>
                  <a:lnTo>
                    <a:pt x="695" y="137554"/>
                  </a:lnTo>
                  <a:lnTo>
                    <a:pt x="3281" y="143822"/>
                  </a:lnTo>
                  <a:lnTo>
                    <a:pt x="11797" y="152668"/>
                  </a:lnTo>
                  <a:lnTo>
                    <a:pt x="28282" y="157069"/>
                  </a:lnTo>
                  <a:lnTo>
                    <a:pt x="38604" y="158243"/>
                  </a:lnTo>
                  <a:lnTo>
                    <a:pt x="59481" y="153903"/>
                  </a:lnTo>
                  <a:lnTo>
                    <a:pt x="99105" y="135983"/>
                  </a:lnTo>
                  <a:lnTo>
                    <a:pt x="124524" y="115278"/>
                  </a:lnTo>
                  <a:lnTo>
                    <a:pt x="140522" y="88525"/>
                  </a:lnTo>
                  <a:lnTo>
                    <a:pt x="150516" y="49814"/>
                  </a:lnTo>
                  <a:lnTo>
                    <a:pt x="147084" y="33276"/>
                  </a:lnTo>
                  <a:lnTo>
                    <a:pt x="143207" y="24914"/>
                  </a:lnTo>
                  <a:lnTo>
                    <a:pt x="137093" y="18634"/>
                  </a:lnTo>
                  <a:lnTo>
                    <a:pt x="113751" y="7130"/>
                  </a:lnTo>
                  <a:lnTo>
                    <a:pt x="91000" y="1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878"/>
          <p:cNvGrpSpPr/>
          <p:nvPr/>
        </p:nvGrpSpPr>
        <p:grpSpPr>
          <a:xfrm>
            <a:off x="2768600" y="2467565"/>
            <a:ext cx="800101" cy="344884"/>
            <a:chOff x="2768600" y="2467565"/>
            <a:chExt cx="800101" cy="344884"/>
          </a:xfrm>
        </p:grpSpPr>
        <p:sp>
          <p:nvSpPr>
            <p:cNvPr id="66" name="SMARTInkShape-4658"/>
            <p:cNvSpPr/>
            <p:nvPr>
              <p:custDataLst>
                <p:tags r:id="rId125"/>
              </p:custDataLst>
            </p:nvPr>
          </p:nvSpPr>
          <p:spPr>
            <a:xfrm>
              <a:off x="2768600" y="2467565"/>
              <a:ext cx="114483" cy="344884"/>
            </a:xfrm>
            <a:custGeom>
              <a:avLst/>
              <a:gdLst/>
              <a:ahLst/>
              <a:cxnLst/>
              <a:rect l="0" t="0" r="0" b="0"/>
              <a:pathLst>
                <a:path w="114483" h="344884">
                  <a:moveTo>
                    <a:pt x="0" y="72435"/>
                  </a:moveTo>
                  <a:lnTo>
                    <a:pt x="0" y="72435"/>
                  </a:lnTo>
                  <a:lnTo>
                    <a:pt x="4364" y="82574"/>
                  </a:lnTo>
                  <a:lnTo>
                    <a:pt x="11245" y="121657"/>
                  </a:lnTo>
                  <a:lnTo>
                    <a:pt x="19181" y="163741"/>
                  </a:lnTo>
                  <a:lnTo>
                    <a:pt x="24171" y="202497"/>
                  </a:lnTo>
                  <a:lnTo>
                    <a:pt x="29521" y="243628"/>
                  </a:lnTo>
                  <a:lnTo>
                    <a:pt x="31456" y="287857"/>
                  </a:lnTo>
                  <a:lnTo>
                    <a:pt x="36737" y="333706"/>
                  </a:lnTo>
                  <a:lnTo>
                    <a:pt x="37696" y="344582"/>
                  </a:lnTo>
                  <a:lnTo>
                    <a:pt x="37831" y="344883"/>
                  </a:lnTo>
                  <a:lnTo>
                    <a:pt x="29238" y="297870"/>
                  </a:lnTo>
                  <a:lnTo>
                    <a:pt x="23166" y="255255"/>
                  </a:lnTo>
                  <a:lnTo>
                    <a:pt x="19863" y="207744"/>
                  </a:lnTo>
                  <a:lnTo>
                    <a:pt x="19291" y="165835"/>
                  </a:lnTo>
                  <a:lnTo>
                    <a:pt x="20979" y="121197"/>
                  </a:lnTo>
                  <a:lnTo>
                    <a:pt x="27853" y="80768"/>
                  </a:lnTo>
                  <a:lnTo>
                    <a:pt x="39447" y="33394"/>
                  </a:lnTo>
                  <a:lnTo>
                    <a:pt x="53081" y="10537"/>
                  </a:lnTo>
                  <a:lnTo>
                    <a:pt x="60751" y="2592"/>
                  </a:lnTo>
                  <a:lnTo>
                    <a:pt x="63784" y="473"/>
                  </a:lnTo>
                  <a:lnTo>
                    <a:pt x="72798" y="0"/>
                  </a:lnTo>
                  <a:lnTo>
                    <a:pt x="89090" y="2074"/>
                  </a:lnTo>
                  <a:lnTo>
                    <a:pt x="98157" y="11766"/>
                  </a:lnTo>
                  <a:lnTo>
                    <a:pt x="107831" y="28537"/>
                  </a:lnTo>
                  <a:lnTo>
                    <a:pt x="114482" y="50103"/>
                  </a:lnTo>
                  <a:lnTo>
                    <a:pt x="114146" y="71917"/>
                  </a:lnTo>
                  <a:lnTo>
                    <a:pt x="108587" y="92666"/>
                  </a:lnTo>
                  <a:lnTo>
                    <a:pt x="99061" y="111295"/>
                  </a:lnTo>
                  <a:lnTo>
                    <a:pt x="85890" y="125219"/>
                  </a:lnTo>
                  <a:lnTo>
                    <a:pt x="70629" y="134700"/>
                  </a:lnTo>
                  <a:lnTo>
                    <a:pt x="19050" y="142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659"/>
            <p:cNvSpPr/>
            <p:nvPr>
              <p:custDataLst>
                <p:tags r:id="rId126"/>
              </p:custDataLst>
            </p:nvPr>
          </p:nvSpPr>
          <p:spPr>
            <a:xfrm>
              <a:off x="2901950" y="2641600"/>
              <a:ext cx="114301" cy="164276"/>
            </a:xfrm>
            <a:custGeom>
              <a:avLst/>
              <a:gdLst/>
              <a:ahLst/>
              <a:cxnLst/>
              <a:rect l="0" t="0" r="0" b="0"/>
              <a:pathLst>
                <a:path w="114301" h="164276">
                  <a:moveTo>
                    <a:pt x="0" y="63500"/>
                  </a:moveTo>
                  <a:lnTo>
                    <a:pt x="0" y="63500"/>
                  </a:lnTo>
                  <a:lnTo>
                    <a:pt x="0" y="54662"/>
                  </a:lnTo>
                  <a:lnTo>
                    <a:pt x="1411" y="53375"/>
                  </a:lnTo>
                  <a:lnTo>
                    <a:pt x="6742" y="51944"/>
                  </a:lnTo>
                  <a:lnTo>
                    <a:pt x="24419" y="57881"/>
                  </a:lnTo>
                  <a:lnTo>
                    <a:pt x="35783" y="66647"/>
                  </a:lnTo>
                  <a:lnTo>
                    <a:pt x="57946" y="96263"/>
                  </a:lnTo>
                  <a:lnTo>
                    <a:pt x="69694" y="119069"/>
                  </a:lnTo>
                  <a:lnTo>
                    <a:pt x="71427" y="136410"/>
                  </a:lnTo>
                  <a:lnTo>
                    <a:pt x="69140" y="153055"/>
                  </a:lnTo>
                  <a:lnTo>
                    <a:pt x="63419" y="162804"/>
                  </a:lnTo>
                  <a:lnTo>
                    <a:pt x="60624" y="164275"/>
                  </a:lnTo>
                  <a:lnTo>
                    <a:pt x="58055" y="163844"/>
                  </a:lnTo>
                  <a:lnTo>
                    <a:pt x="55637" y="162146"/>
                  </a:lnTo>
                  <a:lnTo>
                    <a:pt x="48862" y="146272"/>
                  </a:lnTo>
                  <a:lnTo>
                    <a:pt x="45757" y="110211"/>
                  </a:lnTo>
                  <a:lnTo>
                    <a:pt x="54951" y="70520"/>
                  </a:lnTo>
                  <a:lnTo>
                    <a:pt x="74450" y="3869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660"/>
            <p:cNvSpPr/>
            <p:nvPr>
              <p:custDataLst>
                <p:tags r:id="rId127"/>
              </p:custDataLst>
            </p:nvPr>
          </p:nvSpPr>
          <p:spPr>
            <a:xfrm>
              <a:off x="3145924" y="2515483"/>
              <a:ext cx="105277" cy="291218"/>
            </a:xfrm>
            <a:custGeom>
              <a:avLst/>
              <a:gdLst/>
              <a:ahLst/>
              <a:cxnLst/>
              <a:rect l="0" t="0" r="0" b="0"/>
              <a:pathLst>
                <a:path w="105277" h="291218">
                  <a:moveTo>
                    <a:pt x="105276" y="5467"/>
                  </a:moveTo>
                  <a:lnTo>
                    <a:pt x="105276" y="5467"/>
                  </a:lnTo>
                  <a:lnTo>
                    <a:pt x="101905" y="2096"/>
                  </a:lnTo>
                  <a:lnTo>
                    <a:pt x="89696" y="0"/>
                  </a:lnTo>
                  <a:lnTo>
                    <a:pt x="80478" y="3272"/>
                  </a:lnTo>
                  <a:lnTo>
                    <a:pt x="59690" y="16871"/>
                  </a:lnTo>
                  <a:lnTo>
                    <a:pt x="31465" y="61295"/>
                  </a:lnTo>
                  <a:lnTo>
                    <a:pt x="10654" y="103670"/>
                  </a:lnTo>
                  <a:lnTo>
                    <a:pt x="1589" y="142436"/>
                  </a:lnTo>
                  <a:lnTo>
                    <a:pt x="0" y="174148"/>
                  </a:lnTo>
                  <a:lnTo>
                    <a:pt x="11391" y="220193"/>
                  </a:lnTo>
                  <a:lnTo>
                    <a:pt x="23858" y="253355"/>
                  </a:lnTo>
                  <a:lnTo>
                    <a:pt x="41014" y="272238"/>
                  </a:lnTo>
                  <a:lnTo>
                    <a:pt x="67176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661"/>
            <p:cNvSpPr/>
            <p:nvPr>
              <p:custDataLst>
                <p:tags r:id="rId128"/>
              </p:custDataLst>
            </p:nvPr>
          </p:nvSpPr>
          <p:spPr>
            <a:xfrm>
              <a:off x="3378200" y="2562330"/>
              <a:ext cx="158751" cy="206271"/>
            </a:xfrm>
            <a:custGeom>
              <a:avLst/>
              <a:gdLst/>
              <a:ahLst/>
              <a:cxnLst/>
              <a:rect l="0" t="0" r="0" b="0"/>
              <a:pathLst>
                <a:path w="158751" h="20627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3371" y="1235"/>
                  </a:lnTo>
                  <a:lnTo>
                    <a:pt x="33613" y="46993"/>
                  </a:lnTo>
                  <a:lnTo>
                    <a:pt x="66168" y="88233"/>
                  </a:lnTo>
                  <a:lnTo>
                    <a:pt x="98606" y="134961"/>
                  </a:lnTo>
                  <a:lnTo>
                    <a:pt x="132816" y="176723"/>
                  </a:lnTo>
                  <a:lnTo>
                    <a:pt x="158750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662"/>
            <p:cNvSpPr/>
            <p:nvPr>
              <p:custDataLst>
                <p:tags r:id="rId129"/>
              </p:custDataLst>
            </p:nvPr>
          </p:nvSpPr>
          <p:spPr>
            <a:xfrm>
              <a:off x="3384550" y="2549042"/>
              <a:ext cx="184151" cy="219559"/>
            </a:xfrm>
            <a:custGeom>
              <a:avLst/>
              <a:gdLst/>
              <a:ahLst/>
              <a:cxnLst/>
              <a:rect l="0" t="0" r="0" b="0"/>
              <a:pathLst>
                <a:path w="184151" h="219559">
                  <a:moveTo>
                    <a:pt x="184150" y="3658"/>
                  </a:moveTo>
                  <a:lnTo>
                    <a:pt x="184150" y="3658"/>
                  </a:lnTo>
                  <a:lnTo>
                    <a:pt x="184150" y="287"/>
                  </a:lnTo>
                  <a:lnTo>
                    <a:pt x="182739" y="0"/>
                  </a:lnTo>
                  <a:lnTo>
                    <a:pt x="177408" y="1562"/>
                  </a:lnTo>
                  <a:lnTo>
                    <a:pt x="153760" y="18453"/>
                  </a:lnTo>
                  <a:lnTo>
                    <a:pt x="110801" y="65957"/>
                  </a:lnTo>
                  <a:lnTo>
                    <a:pt x="81384" y="108889"/>
                  </a:lnTo>
                  <a:lnTo>
                    <a:pt x="52014" y="150378"/>
                  </a:lnTo>
                  <a:lnTo>
                    <a:pt x="19874" y="195430"/>
                  </a:lnTo>
                  <a:lnTo>
                    <a:pt x="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879"/>
          <p:cNvGrpSpPr/>
          <p:nvPr/>
        </p:nvGrpSpPr>
        <p:grpSpPr>
          <a:xfrm>
            <a:off x="3804610" y="2483373"/>
            <a:ext cx="614269" cy="310628"/>
            <a:chOff x="3804610" y="2483373"/>
            <a:chExt cx="614269" cy="310628"/>
          </a:xfrm>
        </p:grpSpPr>
        <p:sp>
          <p:nvSpPr>
            <p:cNvPr id="72" name="SMARTInkShape-4663"/>
            <p:cNvSpPr/>
            <p:nvPr>
              <p:custDataLst>
                <p:tags r:id="rId121"/>
              </p:custDataLst>
            </p:nvPr>
          </p:nvSpPr>
          <p:spPr>
            <a:xfrm>
              <a:off x="3804610" y="2534872"/>
              <a:ext cx="214819" cy="251308"/>
            </a:xfrm>
            <a:custGeom>
              <a:avLst/>
              <a:gdLst/>
              <a:ahLst/>
              <a:cxnLst/>
              <a:rect l="0" t="0" r="0" b="0"/>
              <a:pathLst>
                <a:path w="214819" h="251308">
                  <a:moveTo>
                    <a:pt x="11740" y="17828"/>
                  </a:moveTo>
                  <a:lnTo>
                    <a:pt x="11740" y="17828"/>
                  </a:lnTo>
                  <a:lnTo>
                    <a:pt x="8369" y="14457"/>
                  </a:lnTo>
                  <a:lnTo>
                    <a:pt x="6714" y="10920"/>
                  </a:lnTo>
                  <a:lnTo>
                    <a:pt x="6273" y="8990"/>
                  </a:lnTo>
                  <a:lnTo>
                    <a:pt x="0" y="0"/>
                  </a:lnTo>
                  <a:lnTo>
                    <a:pt x="2696" y="5882"/>
                  </a:lnTo>
                  <a:lnTo>
                    <a:pt x="4299" y="7747"/>
                  </a:lnTo>
                  <a:lnTo>
                    <a:pt x="42569" y="32380"/>
                  </a:lnTo>
                  <a:lnTo>
                    <a:pt x="86190" y="54883"/>
                  </a:lnTo>
                  <a:lnTo>
                    <a:pt x="126341" y="73421"/>
                  </a:lnTo>
                  <a:lnTo>
                    <a:pt x="171514" y="92220"/>
                  </a:lnTo>
                  <a:lnTo>
                    <a:pt x="196599" y="105079"/>
                  </a:lnTo>
                  <a:lnTo>
                    <a:pt x="211808" y="123052"/>
                  </a:lnTo>
                  <a:lnTo>
                    <a:pt x="213548" y="127624"/>
                  </a:lnTo>
                  <a:lnTo>
                    <a:pt x="214818" y="142667"/>
                  </a:lnTo>
                  <a:lnTo>
                    <a:pt x="213004" y="145749"/>
                  </a:lnTo>
                  <a:lnTo>
                    <a:pt x="196520" y="168264"/>
                  </a:lnTo>
                  <a:lnTo>
                    <a:pt x="151811" y="202668"/>
                  </a:lnTo>
                  <a:lnTo>
                    <a:pt x="105809" y="227514"/>
                  </a:lnTo>
                  <a:lnTo>
                    <a:pt x="60572" y="247813"/>
                  </a:lnTo>
                  <a:lnTo>
                    <a:pt x="56491" y="250572"/>
                  </a:lnTo>
                  <a:lnTo>
                    <a:pt x="56391" y="251307"/>
                  </a:lnTo>
                  <a:lnTo>
                    <a:pt x="75240" y="246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664"/>
            <p:cNvSpPr/>
            <p:nvPr>
              <p:custDataLst>
                <p:tags r:id="rId122"/>
              </p:custDataLst>
            </p:nvPr>
          </p:nvSpPr>
          <p:spPr>
            <a:xfrm>
              <a:off x="4154139" y="2495550"/>
              <a:ext cx="62262" cy="294394"/>
            </a:xfrm>
            <a:custGeom>
              <a:avLst/>
              <a:gdLst/>
              <a:ahLst/>
              <a:cxnLst/>
              <a:rect l="0" t="0" r="0" b="0"/>
              <a:pathLst>
                <a:path w="62262" h="294394">
                  <a:moveTo>
                    <a:pt x="55911" y="0"/>
                  </a:moveTo>
                  <a:lnTo>
                    <a:pt x="55911" y="0"/>
                  </a:lnTo>
                  <a:lnTo>
                    <a:pt x="54029" y="12552"/>
                  </a:lnTo>
                  <a:lnTo>
                    <a:pt x="40715" y="59639"/>
                  </a:lnTo>
                  <a:lnTo>
                    <a:pt x="28973" y="106560"/>
                  </a:lnTo>
                  <a:lnTo>
                    <a:pt x="18575" y="151956"/>
                  </a:lnTo>
                  <a:lnTo>
                    <a:pt x="11194" y="191248"/>
                  </a:lnTo>
                  <a:lnTo>
                    <a:pt x="2941" y="236352"/>
                  </a:lnTo>
                  <a:lnTo>
                    <a:pt x="0" y="263353"/>
                  </a:lnTo>
                  <a:lnTo>
                    <a:pt x="3075" y="277912"/>
                  </a:lnTo>
                  <a:lnTo>
                    <a:pt x="5870" y="284758"/>
                  </a:lnTo>
                  <a:lnTo>
                    <a:pt x="9145" y="289322"/>
                  </a:lnTo>
                  <a:lnTo>
                    <a:pt x="16546" y="294393"/>
                  </a:lnTo>
                  <a:lnTo>
                    <a:pt x="21201" y="294334"/>
                  </a:lnTo>
                  <a:lnTo>
                    <a:pt x="32018" y="290506"/>
                  </a:lnTo>
                  <a:lnTo>
                    <a:pt x="62261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665"/>
            <p:cNvSpPr/>
            <p:nvPr>
              <p:custDataLst>
                <p:tags r:id="rId123"/>
              </p:custDataLst>
            </p:nvPr>
          </p:nvSpPr>
          <p:spPr>
            <a:xfrm>
              <a:off x="4337933" y="2483373"/>
              <a:ext cx="80946" cy="310628"/>
            </a:xfrm>
            <a:custGeom>
              <a:avLst/>
              <a:gdLst/>
              <a:ahLst/>
              <a:cxnLst/>
              <a:rect l="0" t="0" r="0" b="0"/>
              <a:pathLst>
                <a:path w="80946" h="310628">
                  <a:moveTo>
                    <a:pt x="5467" y="12177"/>
                  </a:moveTo>
                  <a:lnTo>
                    <a:pt x="5467" y="12177"/>
                  </a:lnTo>
                  <a:lnTo>
                    <a:pt x="0" y="1242"/>
                  </a:lnTo>
                  <a:lnTo>
                    <a:pt x="411" y="654"/>
                  </a:lnTo>
                  <a:lnTo>
                    <a:pt x="2749" y="0"/>
                  </a:lnTo>
                  <a:lnTo>
                    <a:pt x="11404" y="3003"/>
                  </a:lnTo>
                  <a:lnTo>
                    <a:pt x="17042" y="8334"/>
                  </a:lnTo>
                  <a:lnTo>
                    <a:pt x="41756" y="53284"/>
                  </a:lnTo>
                  <a:lnTo>
                    <a:pt x="58444" y="92211"/>
                  </a:lnTo>
                  <a:lnTo>
                    <a:pt x="73447" y="134290"/>
                  </a:lnTo>
                  <a:lnTo>
                    <a:pt x="78014" y="152527"/>
                  </a:lnTo>
                  <a:lnTo>
                    <a:pt x="80945" y="196952"/>
                  </a:lnTo>
                  <a:lnTo>
                    <a:pt x="78153" y="237059"/>
                  </a:lnTo>
                  <a:lnTo>
                    <a:pt x="58731" y="280696"/>
                  </a:lnTo>
                  <a:lnTo>
                    <a:pt x="51718" y="291680"/>
                  </a:lnTo>
                  <a:lnTo>
                    <a:pt x="30867" y="31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666"/>
            <p:cNvSpPr/>
            <p:nvPr>
              <p:custDataLst>
                <p:tags r:id="rId124"/>
              </p:custDataLst>
            </p:nvPr>
          </p:nvSpPr>
          <p:spPr>
            <a:xfrm>
              <a:off x="4151325" y="2603500"/>
              <a:ext cx="166676" cy="57151"/>
            </a:xfrm>
            <a:custGeom>
              <a:avLst/>
              <a:gdLst/>
              <a:ahLst/>
              <a:cxnLst/>
              <a:rect l="0" t="0" r="0" b="0"/>
              <a:pathLst>
                <a:path w="166676" h="57151">
                  <a:moveTo>
                    <a:pt x="26975" y="57150"/>
                  </a:moveTo>
                  <a:lnTo>
                    <a:pt x="26975" y="57150"/>
                  </a:lnTo>
                  <a:lnTo>
                    <a:pt x="1735" y="57150"/>
                  </a:lnTo>
                  <a:lnTo>
                    <a:pt x="270" y="56444"/>
                  </a:lnTo>
                  <a:lnTo>
                    <a:pt x="0" y="55269"/>
                  </a:lnTo>
                  <a:lnTo>
                    <a:pt x="525" y="53779"/>
                  </a:lnTo>
                  <a:lnTo>
                    <a:pt x="8006" y="48312"/>
                  </a:lnTo>
                  <a:lnTo>
                    <a:pt x="54894" y="33025"/>
                  </a:lnTo>
                  <a:lnTo>
                    <a:pt x="91221" y="25778"/>
                  </a:lnTo>
                  <a:lnTo>
                    <a:pt x="135206" y="14161"/>
                  </a:lnTo>
                  <a:lnTo>
                    <a:pt x="1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880"/>
          <p:cNvGrpSpPr/>
          <p:nvPr/>
        </p:nvGrpSpPr>
        <p:grpSpPr>
          <a:xfrm>
            <a:off x="4921299" y="2578361"/>
            <a:ext cx="222202" cy="221879"/>
            <a:chOff x="4921299" y="2578361"/>
            <a:chExt cx="222202" cy="221879"/>
          </a:xfrm>
        </p:grpSpPr>
        <p:sp>
          <p:nvSpPr>
            <p:cNvPr id="77" name="SMARTInkShape-4667"/>
            <p:cNvSpPr/>
            <p:nvPr>
              <p:custDataLst>
                <p:tags r:id="rId119"/>
              </p:custDataLst>
            </p:nvPr>
          </p:nvSpPr>
          <p:spPr>
            <a:xfrm>
              <a:off x="4967435" y="2768600"/>
              <a:ext cx="176066" cy="31640"/>
            </a:xfrm>
            <a:custGeom>
              <a:avLst/>
              <a:gdLst/>
              <a:ahLst/>
              <a:cxnLst/>
              <a:rect l="0" t="0" r="0" b="0"/>
              <a:pathLst>
                <a:path w="176066" h="31640">
                  <a:moveTo>
                    <a:pt x="42715" y="0"/>
                  </a:moveTo>
                  <a:lnTo>
                    <a:pt x="42715" y="0"/>
                  </a:lnTo>
                  <a:lnTo>
                    <a:pt x="35973" y="0"/>
                  </a:lnTo>
                  <a:lnTo>
                    <a:pt x="1927" y="14306"/>
                  </a:lnTo>
                  <a:lnTo>
                    <a:pt x="0" y="16592"/>
                  </a:lnTo>
                  <a:lnTo>
                    <a:pt x="127" y="18823"/>
                  </a:lnTo>
                  <a:lnTo>
                    <a:pt x="1623" y="21015"/>
                  </a:lnTo>
                  <a:lnTo>
                    <a:pt x="17212" y="27472"/>
                  </a:lnTo>
                  <a:lnTo>
                    <a:pt x="62248" y="31186"/>
                  </a:lnTo>
                  <a:lnTo>
                    <a:pt x="100744" y="31639"/>
                  </a:lnTo>
                  <a:lnTo>
                    <a:pt x="17606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668"/>
            <p:cNvSpPr/>
            <p:nvPr>
              <p:custDataLst>
                <p:tags r:id="rId120"/>
              </p:custDataLst>
            </p:nvPr>
          </p:nvSpPr>
          <p:spPr>
            <a:xfrm>
              <a:off x="4921299" y="2578361"/>
              <a:ext cx="177752" cy="152140"/>
            </a:xfrm>
            <a:custGeom>
              <a:avLst/>
              <a:gdLst/>
              <a:ahLst/>
              <a:cxnLst/>
              <a:rect l="0" t="0" r="0" b="0"/>
              <a:pathLst>
                <a:path w="177752" h="152140">
                  <a:moveTo>
                    <a:pt x="139651" y="6089"/>
                  </a:moveTo>
                  <a:lnTo>
                    <a:pt x="139651" y="6089"/>
                  </a:lnTo>
                  <a:lnTo>
                    <a:pt x="151584" y="1063"/>
                  </a:lnTo>
                  <a:lnTo>
                    <a:pt x="157295" y="0"/>
                  </a:lnTo>
                  <a:lnTo>
                    <a:pt x="151543" y="6559"/>
                  </a:lnTo>
                  <a:lnTo>
                    <a:pt x="105741" y="39822"/>
                  </a:lnTo>
                  <a:lnTo>
                    <a:pt x="65082" y="69205"/>
                  </a:lnTo>
                  <a:lnTo>
                    <a:pt x="20682" y="93732"/>
                  </a:lnTo>
                  <a:lnTo>
                    <a:pt x="3820" y="105827"/>
                  </a:lnTo>
                  <a:lnTo>
                    <a:pt x="1120" y="109270"/>
                  </a:lnTo>
                  <a:lnTo>
                    <a:pt x="24" y="112271"/>
                  </a:lnTo>
                  <a:lnTo>
                    <a:pt x="0" y="114977"/>
                  </a:lnTo>
                  <a:lnTo>
                    <a:pt x="3736" y="121746"/>
                  </a:lnTo>
                  <a:lnTo>
                    <a:pt x="6708" y="125527"/>
                  </a:lnTo>
                  <a:lnTo>
                    <a:pt x="34487" y="134220"/>
                  </a:lnTo>
                  <a:lnTo>
                    <a:pt x="70627" y="141263"/>
                  </a:lnTo>
                  <a:lnTo>
                    <a:pt x="114888" y="144448"/>
                  </a:lnTo>
                  <a:lnTo>
                    <a:pt x="177751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881"/>
          <p:cNvGrpSpPr/>
          <p:nvPr/>
        </p:nvGrpSpPr>
        <p:grpSpPr>
          <a:xfrm>
            <a:off x="5516721" y="2432742"/>
            <a:ext cx="881127" cy="876445"/>
            <a:chOff x="5516721" y="2432742"/>
            <a:chExt cx="881127" cy="876445"/>
          </a:xfrm>
        </p:grpSpPr>
        <p:sp>
          <p:nvSpPr>
            <p:cNvPr id="80" name="SMARTInkShape-4669"/>
            <p:cNvSpPr/>
            <p:nvPr>
              <p:custDataLst>
                <p:tags r:id="rId110"/>
              </p:custDataLst>
            </p:nvPr>
          </p:nvSpPr>
          <p:spPr>
            <a:xfrm>
              <a:off x="5568950" y="2635250"/>
              <a:ext cx="69851" cy="29059"/>
            </a:xfrm>
            <a:custGeom>
              <a:avLst/>
              <a:gdLst/>
              <a:ahLst/>
              <a:cxnLst/>
              <a:rect l="0" t="0" r="0" b="0"/>
              <a:pathLst>
                <a:path w="69851" h="29059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705" y="29058"/>
                  </a:lnTo>
                  <a:lnTo>
                    <a:pt x="46691" y="1032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670"/>
            <p:cNvSpPr/>
            <p:nvPr>
              <p:custDataLst>
                <p:tags r:id="rId111"/>
              </p:custDataLst>
            </p:nvPr>
          </p:nvSpPr>
          <p:spPr>
            <a:xfrm>
              <a:off x="6065394" y="2512293"/>
              <a:ext cx="138557" cy="199158"/>
            </a:xfrm>
            <a:custGeom>
              <a:avLst/>
              <a:gdLst/>
              <a:ahLst/>
              <a:cxnLst/>
              <a:rect l="0" t="0" r="0" b="0"/>
              <a:pathLst>
                <a:path w="138557" h="199158">
                  <a:moveTo>
                    <a:pt x="11556" y="21357"/>
                  </a:moveTo>
                  <a:lnTo>
                    <a:pt x="11556" y="21357"/>
                  </a:lnTo>
                  <a:lnTo>
                    <a:pt x="6486" y="15582"/>
                  </a:lnTo>
                  <a:lnTo>
                    <a:pt x="1430" y="6162"/>
                  </a:lnTo>
                  <a:lnTo>
                    <a:pt x="0" y="963"/>
                  </a:lnTo>
                  <a:lnTo>
                    <a:pt x="324" y="0"/>
                  </a:lnTo>
                  <a:lnTo>
                    <a:pt x="1246" y="63"/>
                  </a:lnTo>
                  <a:lnTo>
                    <a:pt x="7795" y="5235"/>
                  </a:lnTo>
                  <a:lnTo>
                    <a:pt x="41112" y="43710"/>
                  </a:lnTo>
                  <a:lnTo>
                    <a:pt x="72885" y="91302"/>
                  </a:lnTo>
                  <a:lnTo>
                    <a:pt x="103959" y="131697"/>
                  </a:lnTo>
                  <a:lnTo>
                    <a:pt x="127481" y="177068"/>
                  </a:lnTo>
                  <a:lnTo>
                    <a:pt x="138556" y="19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671"/>
            <p:cNvSpPr/>
            <p:nvPr>
              <p:custDataLst>
                <p:tags r:id="rId112"/>
              </p:custDataLst>
            </p:nvPr>
          </p:nvSpPr>
          <p:spPr>
            <a:xfrm>
              <a:off x="6056443" y="2517291"/>
              <a:ext cx="153858" cy="194160"/>
            </a:xfrm>
            <a:custGeom>
              <a:avLst/>
              <a:gdLst/>
              <a:ahLst/>
              <a:cxnLst/>
              <a:rect l="0" t="0" r="0" b="0"/>
              <a:pathLst>
                <a:path w="153858" h="194160">
                  <a:moveTo>
                    <a:pt x="153857" y="3659"/>
                  </a:moveTo>
                  <a:lnTo>
                    <a:pt x="153857" y="3659"/>
                  </a:lnTo>
                  <a:lnTo>
                    <a:pt x="150486" y="288"/>
                  </a:lnTo>
                  <a:lnTo>
                    <a:pt x="148082" y="0"/>
                  </a:lnTo>
                  <a:lnTo>
                    <a:pt x="141648" y="1562"/>
                  </a:lnTo>
                  <a:lnTo>
                    <a:pt x="116585" y="19159"/>
                  </a:lnTo>
                  <a:lnTo>
                    <a:pt x="74071" y="64063"/>
                  </a:lnTo>
                  <a:lnTo>
                    <a:pt x="36196" y="107310"/>
                  </a:lnTo>
                  <a:lnTo>
                    <a:pt x="8180" y="153065"/>
                  </a:lnTo>
                  <a:lnTo>
                    <a:pt x="0" y="176966"/>
                  </a:lnTo>
                  <a:lnTo>
                    <a:pt x="1457" y="194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672"/>
            <p:cNvSpPr/>
            <p:nvPr>
              <p:custDataLst>
                <p:tags r:id="rId113"/>
              </p:custDataLst>
            </p:nvPr>
          </p:nvSpPr>
          <p:spPr>
            <a:xfrm>
              <a:off x="6261099" y="2432742"/>
              <a:ext cx="136749" cy="359975"/>
            </a:xfrm>
            <a:custGeom>
              <a:avLst/>
              <a:gdLst/>
              <a:ahLst/>
              <a:cxnLst/>
              <a:rect l="0" t="0" r="0" b="0"/>
              <a:pathLst>
                <a:path w="136749" h="359975">
                  <a:moveTo>
                    <a:pt x="1" y="18358"/>
                  </a:moveTo>
                  <a:lnTo>
                    <a:pt x="1" y="18358"/>
                  </a:lnTo>
                  <a:lnTo>
                    <a:pt x="0" y="7423"/>
                  </a:lnTo>
                  <a:lnTo>
                    <a:pt x="10114" y="2810"/>
                  </a:lnTo>
                  <a:lnTo>
                    <a:pt x="30248" y="0"/>
                  </a:lnTo>
                  <a:lnTo>
                    <a:pt x="77367" y="74"/>
                  </a:lnTo>
                  <a:lnTo>
                    <a:pt x="113478" y="8154"/>
                  </a:lnTo>
                  <a:lnTo>
                    <a:pt x="129736" y="17608"/>
                  </a:lnTo>
                  <a:lnTo>
                    <a:pt x="135272" y="25316"/>
                  </a:lnTo>
                  <a:lnTo>
                    <a:pt x="136748" y="29346"/>
                  </a:lnTo>
                  <a:lnTo>
                    <a:pt x="134048" y="60458"/>
                  </a:lnTo>
                  <a:lnTo>
                    <a:pt x="126720" y="100156"/>
                  </a:lnTo>
                  <a:lnTo>
                    <a:pt x="120568" y="136903"/>
                  </a:lnTo>
                  <a:lnTo>
                    <a:pt x="114277" y="173898"/>
                  </a:lnTo>
                  <a:lnTo>
                    <a:pt x="109825" y="216138"/>
                  </a:lnTo>
                  <a:lnTo>
                    <a:pt x="110388" y="254289"/>
                  </a:lnTo>
                  <a:lnTo>
                    <a:pt x="118149" y="296215"/>
                  </a:lnTo>
                  <a:lnTo>
                    <a:pt x="120553" y="334192"/>
                  </a:lnTo>
                  <a:lnTo>
                    <a:pt x="118726" y="340527"/>
                  </a:lnTo>
                  <a:lnTo>
                    <a:pt x="117251" y="343204"/>
                  </a:lnTo>
                  <a:lnTo>
                    <a:pt x="109968" y="348060"/>
                  </a:lnTo>
                  <a:lnTo>
                    <a:pt x="84675" y="356926"/>
                  </a:lnTo>
                  <a:lnTo>
                    <a:pt x="64130" y="359974"/>
                  </a:lnTo>
                  <a:lnTo>
                    <a:pt x="38101" y="354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673"/>
            <p:cNvSpPr/>
            <p:nvPr>
              <p:custDataLst>
                <p:tags r:id="rId114"/>
              </p:custDataLst>
            </p:nvPr>
          </p:nvSpPr>
          <p:spPr>
            <a:xfrm>
              <a:off x="5537462" y="2457640"/>
              <a:ext cx="126739" cy="290865"/>
            </a:xfrm>
            <a:custGeom>
              <a:avLst/>
              <a:gdLst/>
              <a:ahLst/>
              <a:cxnLst/>
              <a:rect l="0" t="0" r="0" b="0"/>
              <a:pathLst>
                <a:path w="126739" h="290865">
                  <a:moveTo>
                    <a:pt x="126738" y="12510"/>
                  </a:moveTo>
                  <a:lnTo>
                    <a:pt x="126738" y="12510"/>
                  </a:lnTo>
                  <a:lnTo>
                    <a:pt x="126738" y="7043"/>
                  </a:lnTo>
                  <a:lnTo>
                    <a:pt x="123367" y="3050"/>
                  </a:lnTo>
                  <a:lnTo>
                    <a:pt x="119830" y="1250"/>
                  </a:lnTo>
                  <a:lnTo>
                    <a:pt x="103956" y="0"/>
                  </a:lnTo>
                  <a:lnTo>
                    <a:pt x="72075" y="3206"/>
                  </a:lnTo>
                  <a:lnTo>
                    <a:pt x="45385" y="11351"/>
                  </a:lnTo>
                  <a:lnTo>
                    <a:pt x="24712" y="26477"/>
                  </a:lnTo>
                  <a:lnTo>
                    <a:pt x="10470" y="71934"/>
                  </a:lnTo>
                  <a:lnTo>
                    <a:pt x="6953" y="107791"/>
                  </a:lnTo>
                  <a:lnTo>
                    <a:pt x="6344" y="146261"/>
                  </a:lnTo>
                  <a:lnTo>
                    <a:pt x="6164" y="186823"/>
                  </a:lnTo>
                  <a:lnTo>
                    <a:pt x="6102" y="228767"/>
                  </a:lnTo>
                  <a:lnTo>
                    <a:pt x="4211" y="254621"/>
                  </a:lnTo>
                  <a:lnTo>
                    <a:pt x="0" y="286098"/>
                  </a:lnTo>
                  <a:lnTo>
                    <a:pt x="2029" y="288035"/>
                  </a:lnTo>
                  <a:lnTo>
                    <a:pt x="9928" y="290188"/>
                  </a:lnTo>
                  <a:lnTo>
                    <a:pt x="32247" y="290864"/>
                  </a:lnTo>
                  <a:lnTo>
                    <a:pt x="79745" y="282170"/>
                  </a:lnTo>
                  <a:lnTo>
                    <a:pt x="114038" y="266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674"/>
            <p:cNvSpPr/>
            <p:nvPr>
              <p:custDataLst>
                <p:tags r:id="rId115"/>
              </p:custDataLst>
            </p:nvPr>
          </p:nvSpPr>
          <p:spPr>
            <a:xfrm>
              <a:off x="5786182" y="2432933"/>
              <a:ext cx="182819" cy="291028"/>
            </a:xfrm>
            <a:custGeom>
              <a:avLst/>
              <a:gdLst/>
              <a:ahLst/>
              <a:cxnLst/>
              <a:rect l="0" t="0" r="0" b="0"/>
              <a:pathLst>
                <a:path w="182819" h="291028">
                  <a:moveTo>
                    <a:pt x="182818" y="5467"/>
                  </a:moveTo>
                  <a:lnTo>
                    <a:pt x="182818" y="5467"/>
                  </a:lnTo>
                  <a:lnTo>
                    <a:pt x="168314" y="4761"/>
                  </a:lnTo>
                  <a:lnTo>
                    <a:pt x="136763" y="0"/>
                  </a:lnTo>
                  <a:lnTo>
                    <a:pt x="94334" y="4662"/>
                  </a:lnTo>
                  <a:lnTo>
                    <a:pt x="81402" y="10753"/>
                  </a:lnTo>
                  <a:lnTo>
                    <a:pt x="65986" y="24202"/>
                  </a:lnTo>
                  <a:lnTo>
                    <a:pt x="59631" y="34255"/>
                  </a:lnTo>
                  <a:lnTo>
                    <a:pt x="47575" y="78551"/>
                  </a:lnTo>
                  <a:lnTo>
                    <a:pt x="38929" y="123097"/>
                  </a:lnTo>
                  <a:lnTo>
                    <a:pt x="32548" y="162303"/>
                  </a:lnTo>
                  <a:lnTo>
                    <a:pt x="22189" y="207871"/>
                  </a:lnTo>
                  <a:lnTo>
                    <a:pt x="5411" y="255137"/>
                  </a:lnTo>
                  <a:lnTo>
                    <a:pt x="0" y="273899"/>
                  </a:lnTo>
                  <a:lnTo>
                    <a:pt x="1141" y="280228"/>
                  </a:lnTo>
                  <a:lnTo>
                    <a:pt x="2434" y="283891"/>
                  </a:lnTo>
                  <a:lnTo>
                    <a:pt x="5411" y="286333"/>
                  </a:lnTo>
                  <a:lnTo>
                    <a:pt x="14365" y="289046"/>
                  </a:lnTo>
                  <a:lnTo>
                    <a:pt x="56473" y="291027"/>
                  </a:lnTo>
                  <a:lnTo>
                    <a:pt x="125668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675"/>
            <p:cNvSpPr/>
            <p:nvPr>
              <p:custDataLst>
                <p:tags r:id="rId116"/>
              </p:custDataLst>
            </p:nvPr>
          </p:nvSpPr>
          <p:spPr>
            <a:xfrm>
              <a:off x="5516721" y="2914650"/>
              <a:ext cx="655480" cy="19051"/>
            </a:xfrm>
            <a:custGeom>
              <a:avLst/>
              <a:gdLst/>
              <a:ahLst/>
              <a:cxnLst/>
              <a:rect l="0" t="0" r="0" b="0"/>
              <a:pathLst>
                <a:path w="655480" h="19051">
                  <a:moveTo>
                    <a:pt x="14129" y="0"/>
                  </a:moveTo>
                  <a:lnTo>
                    <a:pt x="14129" y="0"/>
                  </a:lnTo>
                  <a:lnTo>
                    <a:pt x="10758" y="3371"/>
                  </a:lnTo>
                  <a:lnTo>
                    <a:pt x="5340" y="5026"/>
                  </a:lnTo>
                  <a:lnTo>
                    <a:pt x="1920" y="5467"/>
                  </a:lnTo>
                  <a:lnTo>
                    <a:pt x="345" y="6467"/>
                  </a:lnTo>
                  <a:lnTo>
                    <a:pt x="0" y="7839"/>
                  </a:lnTo>
                  <a:lnTo>
                    <a:pt x="476" y="9460"/>
                  </a:lnTo>
                  <a:lnTo>
                    <a:pt x="8532" y="11260"/>
                  </a:lnTo>
                  <a:lnTo>
                    <a:pt x="46812" y="12416"/>
                  </a:lnTo>
                  <a:lnTo>
                    <a:pt x="82983" y="12574"/>
                  </a:lnTo>
                  <a:lnTo>
                    <a:pt x="123753" y="12644"/>
                  </a:lnTo>
                  <a:lnTo>
                    <a:pt x="158336" y="12675"/>
                  </a:lnTo>
                  <a:lnTo>
                    <a:pt x="192050" y="12689"/>
                  </a:lnTo>
                  <a:lnTo>
                    <a:pt x="225850" y="11989"/>
                  </a:lnTo>
                  <a:lnTo>
                    <a:pt x="259686" y="9326"/>
                  </a:lnTo>
                  <a:lnTo>
                    <a:pt x="295421" y="9554"/>
                  </a:lnTo>
                  <a:lnTo>
                    <a:pt x="331764" y="11302"/>
                  </a:lnTo>
                  <a:lnTo>
                    <a:pt x="366732" y="12079"/>
                  </a:lnTo>
                  <a:lnTo>
                    <a:pt x="401088" y="12424"/>
                  </a:lnTo>
                  <a:lnTo>
                    <a:pt x="435172" y="12577"/>
                  </a:lnTo>
                  <a:lnTo>
                    <a:pt x="469135" y="12645"/>
                  </a:lnTo>
                  <a:lnTo>
                    <a:pt x="516618" y="16055"/>
                  </a:lnTo>
                  <a:lnTo>
                    <a:pt x="555225" y="18162"/>
                  </a:lnTo>
                  <a:lnTo>
                    <a:pt x="599120" y="18787"/>
                  </a:lnTo>
                  <a:lnTo>
                    <a:pt x="65547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676"/>
            <p:cNvSpPr/>
            <p:nvPr>
              <p:custDataLst>
                <p:tags r:id="rId117"/>
              </p:custDataLst>
            </p:nvPr>
          </p:nvSpPr>
          <p:spPr>
            <a:xfrm>
              <a:off x="5862591" y="3009900"/>
              <a:ext cx="138160" cy="299287"/>
            </a:xfrm>
            <a:custGeom>
              <a:avLst/>
              <a:gdLst/>
              <a:ahLst/>
              <a:cxnLst/>
              <a:rect l="0" t="0" r="0" b="0"/>
              <a:pathLst>
                <a:path w="138160" h="299287">
                  <a:moveTo>
                    <a:pt x="36559" y="0"/>
                  </a:moveTo>
                  <a:lnTo>
                    <a:pt x="36559" y="0"/>
                  </a:lnTo>
                  <a:lnTo>
                    <a:pt x="39930" y="3371"/>
                  </a:lnTo>
                  <a:lnTo>
                    <a:pt x="40217" y="5069"/>
                  </a:lnTo>
                  <a:lnTo>
                    <a:pt x="39704" y="6907"/>
                  </a:lnTo>
                  <a:lnTo>
                    <a:pt x="38655" y="8838"/>
                  </a:lnTo>
                  <a:lnTo>
                    <a:pt x="29733" y="55858"/>
                  </a:lnTo>
                  <a:lnTo>
                    <a:pt x="21649" y="99228"/>
                  </a:lnTo>
                  <a:lnTo>
                    <a:pt x="13257" y="144719"/>
                  </a:lnTo>
                  <a:lnTo>
                    <a:pt x="2690" y="189881"/>
                  </a:lnTo>
                  <a:lnTo>
                    <a:pt x="0" y="234671"/>
                  </a:lnTo>
                  <a:lnTo>
                    <a:pt x="2202" y="254111"/>
                  </a:lnTo>
                  <a:lnTo>
                    <a:pt x="14150" y="280922"/>
                  </a:lnTo>
                  <a:lnTo>
                    <a:pt x="25188" y="292541"/>
                  </a:lnTo>
                  <a:lnTo>
                    <a:pt x="31095" y="296627"/>
                  </a:lnTo>
                  <a:lnTo>
                    <a:pt x="43302" y="299286"/>
                  </a:lnTo>
                  <a:lnTo>
                    <a:pt x="89832" y="294760"/>
                  </a:lnTo>
                  <a:lnTo>
                    <a:pt x="13815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677"/>
            <p:cNvSpPr/>
            <p:nvPr>
              <p:custDataLst>
                <p:tags r:id="rId118"/>
              </p:custDataLst>
            </p:nvPr>
          </p:nvSpPr>
          <p:spPr>
            <a:xfrm>
              <a:off x="5822950" y="3155950"/>
              <a:ext cx="222251" cy="19051"/>
            </a:xfrm>
            <a:custGeom>
              <a:avLst/>
              <a:gdLst/>
              <a:ahLst/>
              <a:cxnLst/>
              <a:rect l="0" t="0" r="0" b="0"/>
              <a:pathLst>
                <a:path w="2222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18951" y="10212"/>
                  </a:lnTo>
                  <a:lnTo>
                    <a:pt x="66484" y="6859"/>
                  </a:lnTo>
                  <a:lnTo>
                    <a:pt x="108147" y="6451"/>
                  </a:lnTo>
                  <a:lnTo>
                    <a:pt x="145010" y="3009"/>
                  </a:lnTo>
                  <a:lnTo>
                    <a:pt x="190584" y="892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4678"/>
          <p:cNvSpPr/>
          <p:nvPr>
            <p:custDataLst>
              <p:tags r:id="rId1"/>
            </p:custDataLst>
          </p:nvPr>
        </p:nvSpPr>
        <p:spPr>
          <a:xfrm>
            <a:off x="2044700" y="3841775"/>
            <a:ext cx="5937251" cy="146026"/>
          </a:xfrm>
          <a:custGeom>
            <a:avLst/>
            <a:gdLst/>
            <a:ahLst/>
            <a:cxnLst/>
            <a:rect l="0" t="0" r="0" b="0"/>
            <a:pathLst>
              <a:path w="5937251" h="146026">
                <a:moveTo>
                  <a:pt x="0" y="146025"/>
                </a:moveTo>
                <a:lnTo>
                  <a:pt x="0" y="146025"/>
                </a:lnTo>
                <a:lnTo>
                  <a:pt x="33710" y="146025"/>
                </a:lnTo>
                <a:lnTo>
                  <a:pt x="72838" y="144143"/>
                </a:lnTo>
                <a:lnTo>
                  <a:pt x="114922" y="140956"/>
                </a:lnTo>
                <a:lnTo>
                  <a:pt x="150089" y="137187"/>
                </a:lnTo>
                <a:lnTo>
                  <a:pt x="197655" y="131098"/>
                </a:lnTo>
                <a:lnTo>
                  <a:pt x="231780" y="126926"/>
                </a:lnTo>
                <a:lnTo>
                  <a:pt x="268819" y="122719"/>
                </a:lnTo>
                <a:lnTo>
                  <a:pt x="308799" y="118498"/>
                </a:lnTo>
                <a:lnTo>
                  <a:pt x="351968" y="114271"/>
                </a:lnTo>
                <a:lnTo>
                  <a:pt x="399142" y="109334"/>
                </a:lnTo>
                <a:lnTo>
                  <a:pt x="425550" y="106042"/>
                </a:lnTo>
                <a:lnTo>
                  <a:pt x="453033" y="102436"/>
                </a:lnTo>
                <a:lnTo>
                  <a:pt x="480527" y="99327"/>
                </a:lnTo>
                <a:lnTo>
                  <a:pt x="508029" y="96549"/>
                </a:lnTo>
                <a:lnTo>
                  <a:pt x="535536" y="93991"/>
                </a:lnTo>
                <a:lnTo>
                  <a:pt x="564458" y="91579"/>
                </a:lnTo>
                <a:lnTo>
                  <a:pt x="594321" y="89267"/>
                </a:lnTo>
                <a:lnTo>
                  <a:pt x="624814" y="87019"/>
                </a:lnTo>
                <a:lnTo>
                  <a:pt x="657843" y="84816"/>
                </a:lnTo>
                <a:lnTo>
                  <a:pt x="692562" y="82641"/>
                </a:lnTo>
                <a:lnTo>
                  <a:pt x="728408" y="80486"/>
                </a:lnTo>
                <a:lnTo>
                  <a:pt x="765005" y="78343"/>
                </a:lnTo>
                <a:lnTo>
                  <a:pt x="802103" y="76209"/>
                </a:lnTo>
                <a:lnTo>
                  <a:pt x="839536" y="74081"/>
                </a:lnTo>
                <a:lnTo>
                  <a:pt x="878601" y="71957"/>
                </a:lnTo>
                <a:lnTo>
                  <a:pt x="918756" y="69835"/>
                </a:lnTo>
                <a:lnTo>
                  <a:pt x="959638" y="67715"/>
                </a:lnTo>
                <a:lnTo>
                  <a:pt x="1001003" y="65596"/>
                </a:lnTo>
                <a:lnTo>
                  <a:pt x="1042691" y="63478"/>
                </a:lnTo>
                <a:lnTo>
                  <a:pt x="1084594" y="61360"/>
                </a:lnTo>
                <a:lnTo>
                  <a:pt x="1127346" y="59243"/>
                </a:lnTo>
                <a:lnTo>
                  <a:pt x="1170664" y="57126"/>
                </a:lnTo>
                <a:lnTo>
                  <a:pt x="1214359" y="55009"/>
                </a:lnTo>
                <a:lnTo>
                  <a:pt x="1258306" y="52892"/>
                </a:lnTo>
                <a:lnTo>
                  <a:pt x="1302421" y="50775"/>
                </a:lnTo>
                <a:lnTo>
                  <a:pt x="1346647" y="48658"/>
                </a:lnTo>
                <a:lnTo>
                  <a:pt x="1393770" y="46542"/>
                </a:lnTo>
                <a:lnTo>
                  <a:pt x="1442824" y="44425"/>
                </a:lnTo>
                <a:lnTo>
                  <a:pt x="1493166" y="42308"/>
                </a:lnTo>
                <a:lnTo>
                  <a:pt x="1545072" y="40192"/>
                </a:lnTo>
                <a:lnTo>
                  <a:pt x="1598020" y="38075"/>
                </a:lnTo>
                <a:lnTo>
                  <a:pt x="1651664" y="35958"/>
                </a:lnTo>
                <a:lnTo>
                  <a:pt x="1706476" y="33842"/>
                </a:lnTo>
                <a:lnTo>
                  <a:pt x="1762067" y="31725"/>
                </a:lnTo>
                <a:lnTo>
                  <a:pt x="1818178" y="29608"/>
                </a:lnTo>
                <a:lnTo>
                  <a:pt x="1873929" y="27492"/>
                </a:lnTo>
                <a:lnTo>
                  <a:pt x="1929442" y="25375"/>
                </a:lnTo>
                <a:lnTo>
                  <a:pt x="1984795" y="23258"/>
                </a:lnTo>
                <a:lnTo>
                  <a:pt x="2040041" y="21142"/>
                </a:lnTo>
                <a:lnTo>
                  <a:pt x="2095216" y="19025"/>
                </a:lnTo>
                <a:lnTo>
                  <a:pt x="2150344" y="16908"/>
                </a:lnTo>
                <a:lnTo>
                  <a:pt x="2207557" y="14792"/>
                </a:lnTo>
                <a:lnTo>
                  <a:pt x="2266160" y="12675"/>
                </a:lnTo>
                <a:lnTo>
                  <a:pt x="2325690" y="10558"/>
                </a:lnTo>
                <a:lnTo>
                  <a:pt x="2387249" y="9147"/>
                </a:lnTo>
                <a:lnTo>
                  <a:pt x="2450161" y="8206"/>
                </a:lnTo>
                <a:lnTo>
                  <a:pt x="2513974" y="7579"/>
                </a:lnTo>
                <a:lnTo>
                  <a:pt x="2578388" y="6456"/>
                </a:lnTo>
                <a:lnTo>
                  <a:pt x="2643203" y="5001"/>
                </a:lnTo>
                <a:lnTo>
                  <a:pt x="2708285" y="3326"/>
                </a:lnTo>
                <a:lnTo>
                  <a:pt x="2772840" y="2209"/>
                </a:lnTo>
                <a:lnTo>
                  <a:pt x="2837043" y="1464"/>
                </a:lnTo>
                <a:lnTo>
                  <a:pt x="2901012" y="968"/>
                </a:lnTo>
                <a:lnTo>
                  <a:pt x="2964119" y="637"/>
                </a:lnTo>
                <a:lnTo>
                  <a:pt x="3026652" y="416"/>
                </a:lnTo>
                <a:lnTo>
                  <a:pt x="3088801" y="269"/>
                </a:lnTo>
                <a:lnTo>
                  <a:pt x="3150695" y="171"/>
                </a:lnTo>
                <a:lnTo>
                  <a:pt x="3212419" y="106"/>
                </a:lnTo>
                <a:lnTo>
                  <a:pt x="3274029" y="62"/>
                </a:lnTo>
                <a:lnTo>
                  <a:pt x="3336975" y="33"/>
                </a:lnTo>
                <a:lnTo>
                  <a:pt x="3400811" y="13"/>
                </a:lnTo>
                <a:lnTo>
                  <a:pt x="3465240" y="0"/>
                </a:lnTo>
                <a:lnTo>
                  <a:pt x="3530066" y="697"/>
                </a:lnTo>
                <a:lnTo>
                  <a:pt x="3595155" y="1868"/>
                </a:lnTo>
                <a:lnTo>
                  <a:pt x="3660420" y="3353"/>
                </a:lnTo>
                <a:lnTo>
                  <a:pt x="3726507" y="4344"/>
                </a:lnTo>
                <a:lnTo>
                  <a:pt x="3793144" y="5004"/>
                </a:lnTo>
                <a:lnTo>
                  <a:pt x="3860145" y="5444"/>
                </a:lnTo>
                <a:lnTo>
                  <a:pt x="3924569" y="7149"/>
                </a:lnTo>
                <a:lnTo>
                  <a:pt x="3987274" y="9696"/>
                </a:lnTo>
                <a:lnTo>
                  <a:pt x="4048833" y="12806"/>
                </a:lnTo>
                <a:lnTo>
                  <a:pt x="4110333" y="14879"/>
                </a:lnTo>
                <a:lnTo>
                  <a:pt x="4171794" y="16261"/>
                </a:lnTo>
                <a:lnTo>
                  <a:pt x="4233230" y="17182"/>
                </a:lnTo>
                <a:lnTo>
                  <a:pt x="4293237" y="18502"/>
                </a:lnTo>
                <a:lnTo>
                  <a:pt x="4352291" y="20088"/>
                </a:lnTo>
                <a:lnTo>
                  <a:pt x="4410709" y="21850"/>
                </a:lnTo>
                <a:lnTo>
                  <a:pt x="4470823" y="23731"/>
                </a:lnTo>
                <a:lnTo>
                  <a:pt x="4532065" y="25690"/>
                </a:lnTo>
                <a:lnTo>
                  <a:pt x="4594060" y="27702"/>
                </a:lnTo>
                <a:lnTo>
                  <a:pt x="4652324" y="29042"/>
                </a:lnTo>
                <a:lnTo>
                  <a:pt x="4708099" y="29936"/>
                </a:lnTo>
                <a:lnTo>
                  <a:pt x="4762216" y="30533"/>
                </a:lnTo>
                <a:lnTo>
                  <a:pt x="4815227" y="30930"/>
                </a:lnTo>
                <a:lnTo>
                  <a:pt x="4867501" y="31195"/>
                </a:lnTo>
                <a:lnTo>
                  <a:pt x="4919284" y="31372"/>
                </a:lnTo>
                <a:lnTo>
                  <a:pt x="4970035" y="32196"/>
                </a:lnTo>
                <a:lnTo>
                  <a:pt x="5020094" y="33450"/>
                </a:lnTo>
                <a:lnTo>
                  <a:pt x="5069696" y="34991"/>
                </a:lnTo>
                <a:lnTo>
                  <a:pt x="5116875" y="36019"/>
                </a:lnTo>
                <a:lnTo>
                  <a:pt x="5162439" y="36705"/>
                </a:lnTo>
                <a:lnTo>
                  <a:pt x="5206925" y="37161"/>
                </a:lnTo>
                <a:lnTo>
                  <a:pt x="5250694" y="37466"/>
                </a:lnTo>
                <a:lnTo>
                  <a:pt x="5293985" y="37668"/>
                </a:lnTo>
                <a:lnTo>
                  <a:pt x="5336956" y="37804"/>
                </a:lnTo>
                <a:lnTo>
                  <a:pt x="5377599" y="37189"/>
                </a:lnTo>
                <a:lnTo>
                  <a:pt x="5416689" y="36073"/>
                </a:lnTo>
                <a:lnTo>
                  <a:pt x="5454742" y="34623"/>
                </a:lnTo>
                <a:lnTo>
                  <a:pt x="5490694" y="32952"/>
                </a:lnTo>
                <a:lnTo>
                  <a:pt x="5525246" y="31132"/>
                </a:lnTo>
                <a:lnTo>
                  <a:pt x="5558864" y="29213"/>
                </a:lnTo>
                <a:lnTo>
                  <a:pt x="5591153" y="27933"/>
                </a:lnTo>
                <a:lnTo>
                  <a:pt x="5622558" y="27081"/>
                </a:lnTo>
                <a:lnTo>
                  <a:pt x="5653372" y="26512"/>
                </a:lnTo>
                <a:lnTo>
                  <a:pt x="5683086" y="25427"/>
                </a:lnTo>
                <a:lnTo>
                  <a:pt x="5712068" y="23999"/>
                </a:lnTo>
                <a:lnTo>
                  <a:pt x="5740562" y="22341"/>
                </a:lnTo>
                <a:lnTo>
                  <a:pt x="5768730" y="21235"/>
                </a:lnTo>
                <a:lnTo>
                  <a:pt x="5796681" y="20499"/>
                </a:lnTo>
                <a:lnTo>
                  <a:pt x="5824487" y="20007"/>
                </a:lnTo>
                <a:lnTo>
                  <a:pt x="5849375" y="18974"/>
                </a:lnTo>
                <a:lnTo>
                  <a:pt x="5893962" y="15945"/>
                </a:lnTo>
                <a:lnTo>
                  <a:pt x="5937250" y="126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883"/>
          <p:cNvGrpSpPr/>
          <p:nvPr/>
        </p:nvGrpSpPr>
        <p:grpSpPr>
          <a:xfrm>
            <a:off x="2254714" y="4335175"/>
            <a:ext cx="1001123" cy="425281"/>
            <a:chOff x="2254714" y="4335175"/>
            <a:chExt cx="1001123" cy="425281"/>
          </a:xfrm>
        </p:grpSpPr>
        <p:sp>
          <p:nvSpPr>
            <p:cNvPr id="91" name="SMARTInkShape-4679"/>
            <p:cNvSpPr/>
            <p:nvPr>
              <p:custDataLst>
                <p:tags r:id="rId104"/>
              </p:custDataLst>
            </p:nvPr>
          </p:nvSpPr>
          <p:spPr>
            <a:xfrm>
              <a:off x="2254714" y="4394717"/>
              <a:ext cx="212458" cy="345976"/>
            </a:xfrm>
            <a:custGeom>
              <a:avLst/>
              <a:gdLst/>
              <a:ahLst/>
              <a:cxnLst/>
              <a:rect l="0" t="0" r="0" b="0"/>
              <a:pathLst>
                <a:path w="212458" h="345976">
                  <a:moveTo>
                    <a:pt x="209086" y="31233"/>
                  </a:moveTo>
                  <a:lnTo>
                    <a:pt x="209086" y="31233"/>
                  </a:lnTo>
                  <a:lnTo>
                    <a:pt x="209792" y="24752"/>
                  </a:lnTo>
                  <a:lnTo>
                    <a:pt x="212457" y="15653"/>
                  </a:lnTo>
                  <a:lnTo>
                    <a:pt x="212039" y="11674"/>
                  </a:lnTo>
                  <a:lnTo>
                    <a:pt x="210349" y="8316"/>
                  </a:lnTo>
                  <a:lnTo>
                    <a:pt x="207811" y="5371"/>
                  </a:lnTo>
                  <a:lnTo>
                    <a:pt x="201229" y="2100"/>
                  </a:lnTo>
                  <a:lnTo>
                    <a:pt x="185505" y="0"/>
                  </a:lnTo>
                  <a:lnTo>
                    <a:pt x="138054" y="8367"/>
                  </a:lnTo>
                  <a:lnTo>
                    <a:pt x="92566" y="22979"/>
                  </a:lnTo>
                  <a:lnTo>
                    <a:pt x="58145" y="43761"/>
                  </a:lnTo>
                  <a:lnTo>
                    <a:pt x="34305" y="67792"/>
                  </a:lnTo>
                  <a:lnTo>
                    <a:pt x="18697" y="94198"/>
                  </a:lnTo>
                  <a:lnTo>
                    <a:pt x="8626" y="140332"/>
                  </a:lnTo>
                  <a:lnTo>
                    <a:pt x="4816" y="181386"/>
                  </a:lnTo>
                  <a:lnTo>
                    <a:pt x="1100" y="225536"/>
                  </a:lnTo>
                  <a:lnTo>
                    <a:pt x="0" y="269191"/>
                  </a:lnTo>
                  <a:lnTo>
                    <a:pt x="3436" y="310348"/>
                  </a:lnTo>
                  <a:lnTo>
                    <a:pt x="13869" y="339426"/>
                  </a:lnTo>
                  <a:lnTo>
                    <a:pt x="17558" y="342528"/>
                  </a:lnTo>
                  <a:lnTo>
                    <a:pt x="27301" y="345975"/>
                  </a:lnTo>
                  <a:lnTo>
                    <a:pt x="66012" y="338050"/>
                  </a:lnTo>
                  <a:lnTo>
                    <a:pt x="112542" y="322895"/>
                  </a:lnTo>
                  <a:lnTo>
                    <a:pt x="159232" y="302512"/>
                  </a:lnTo>
                  <a:lnTo>
                    <a:pt x="163150" y="299574"/>
                  </a:lnTo>
                  <a:lnTo>
                    <a:pt x="170986" y="285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680"/>
            <p:cNvSpPr/>
            <p:nvPr>
              <p:custDataLst>
                <p:tags r:id="rId105"/>
              </p:custDataLst>
            </p:nvPr>
          </p:nvSpPr>
          <p:spPr>
            <a:xfrm>
              <a:off x="2264131" y="4565650"/>
              <a:ext cx="180620" cy="75318"/>
            </a:xfrm>
            <a:custGeom>
              <a:avLst/>
              <a:gdLst/>
              <a:ahLst/>
              <a:cxnLst/>
              <a:rect l="0" t="0" r="0" b="0"/>
              <a:pathLst>
                <a:path w="180620" h="75318">
                  <a:moveTo>
                    <a:pt x="21869" y="69850"/>
                  </a:moveTo>
                  <a:lnTo>
                    <a:pt x="21869" y="69850"/>
                  </a:lnTo>
                  <a:lnTo>
                    <a:pt x="0" y="75317"/>
                  </a:lnTo>
                  <a:lnTo>
                    <a:pt x="234" y="74201"/>
                  </a:lnTo>
                  <a:lnTo>
                    <a:pt x="4257" y="69196"/>
                  </a:lnTo>
                  <a:lnTo>
                    <a:pt x="42980" y="50122"/>
                  </a:lnTo>
                  <a:lnTo>
                    <a:pt x="80335" y="35704"/>
                  </a:lnTo>
                  <a:lnTo>
                    <a:pt x="119547" y="19751"/>
                  </a:lnTo>
                  <a:lnTo>
                    <a:pt x="1806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681"/>
            <p:cNvSpPr/>
            <p:nvPr>
              <p:custDataLst>
                <p:tags r:id="rId106"/>
              </p:custDataLst>
            </p:nvPr>
          </p:nvSpPr>
          <p:spPr>
            <a:xfrm>
              <a:off x="2617511" y="4346906"/>
              <a:ext cx="211611" cy="390151"/>
            </a:xfrm>
            <a:custGeom>
              <a:avLst/>
              <a:gdLst/>
              <a:ahLst/>
              <a:cxnLst/>
              <a:rect l="0" t="0" r="0" b="0"/>
              <a:pathLst>
                <a:path w="211611" h="390151">
                  <a:moveTo>
                    <a:pt x="208239" y="21894"/>
                  </a:moveTo>
                  <a:lnTo>
                    <a:pt x="208239" y="21894"/>
                  </a:lnTo>
                  <a:lnTo>
                    <a:pt x="208239" y="18523"/>
                  </a:lnTo>
                  <a:lnTo>
                    <a:pt x="210120" y="14986"/>
                  </a:lnTo>
                  <a:lnTo>
                    <a:pt x="211610" y="13055"/>
                  </a:lnTo>
                  <a:lnTo>
                    <a:pt x="211192" y="11062"/>
                  </a:lnTo>
                  <a:lnTo>
                    <a:pt x="200022" y="695"/>
                  </a:lnTo>
                  <a:lnTo>
                    <a:pt x="197116" y="0"/>
                  </a:lnTo>
                  <a:lnTo>
                    <a:pt x="158931" y="3912"/>
                  </a:lnTo>
                  <a:lnTo>
                    <a:pt x="115035" y="20354"/>
                  </a:lnTo>
                  <a:lnTo>
                    <a:pt x="69335" y="46990"/>
                  </a:lnTo>
                  <a:lnTo>
                    <a:pt x="48627" y="69624"/>
                  </a:lnTo>
                  <a:lnTo>
                    <a:pt x="29694" y="107627"/>
                  </a:lnTo>
                  <a:lnTo>
                    <a:pt x="18428" y="150986"/>
                  </a:lnTo>
                  <a:lnTo>
                    <a:pt x="13475" y="187614"/>
                  </a:lnTo>
                  <a:lnTo>
                    <a:pt x="10125" y="227159"/>
                  </a:lnTo>
                  <a:lnTo>
                    <a:pt x="6044" y="271284"/>
                  </a:lnTo>
                  <a:lnTo>
                    <a:pt x="4532" y="316298"/>
                  </a:lnTo>
                  <a:lnTo>
                    <a:pt x="52" y="362610"/>
                  </a:lnTo>
                  <a:lnTo>
                    <a:pt x="0" y="375818"/>
                  </a:lnTo>
                  <a:lnTo>
                    <a:pt x="2329" y="386392"/>
                  </a:lnTo>
                  <a:lnTo>
                    <a:pt x="5349" y="389070"/>
                  </a:lnTo>
                  <a:lnTo>
                    <a:pt x="9479" y="390150"/>
                  </a:lnTo>
                  <a:lnTo>
                    <a:pt x="50436" y="388308"/>
                  </a:lnTo>
                  <a:lnTo>
                    <a:pt x="95605" y="375704"/>
                  </a:lnTo>
                  <a:lnTo>
                    <a:pt x="138164" y="365003"/>
                  </a:lnTo>
                  <a:lnTo>
                    <a:pt x="189189" y="34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682"/>
            <p:cNvSpPr/>
            <p:nvPr>
              <p:custDataLst>
                <p:tags r:id="rId107"/>
              </p:custDataLst>
            </p:nvPr>
          </p:nvSpPr>
          <p:spPr>
            <a:xfrm>
              <a:off x="2867712" y="4508761"/>
              <a:ext cx="161239" cy="152140"/>
            </a:xfrm>
            <a:custGeom>
              <a:avLst/>
              <a:gdLst/>
              <a:ahLst/>
              <a:cxnLst/>
              <a:rect l="0" t="0" r="0" b="0"/>
              <a:pathLst>
                <a:path w="161239" h="152140">
                  <a:moveTo>
                    <a:pt x="8838" y="6089"/>
                  </a:moveTo>
                  <a:lnTo>
                    <a:pt x="8838" y="6089"/>
                  </a:lnTo>
                  <a:lnTo>
                    <a:pt x="5467" y="2718"/>
                  </a:lnTo>
                  <a:lnTo>
                    <a:pt x="1930" y="1063"/>
                  </a:lnTo>
                  <a:lnTo>
                    <a:pt x="0" y="622"/>
                  </a:lnTo>
                  <a:lnTo>
                    <a:pt x="124" y="327"/>
                  </a:lnTo>
                  <a:lnTo>
                    <a:pt x="4024" y="0"/>
                  </a:lnTo>
                  <a:lnTo>
                    <a:pt x="47140" y="26277"/>
                  </a:lnTo>
                  <a:lnTo>
                    <a:pt x="88752" y="70081"/>
                  </a:lnTo>
                  <a:lnTo>
                    <a:pt x="127982" y="115621"/>
                  </a:lnTo>
                  <a:lnTo>
                    <a:pt x="161238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683"/>
            <p:cNvSpPr/>
            <p:nvPr>
              <p:custDataLst>
                <p:tags r:id="rId108"/>
              </p:custDataLst>
            </p:nvPr>
          </p:nvSpPr>
          <p:spPr>
            <a:xfrm>
              <a:off x="2906481" y="4514850"/>
              <a:ext cx="141520" cy="173798"/>
            </a:xfrm>
            <a:custGeom>
              <a:avLst/>
              <a:gdLst/>
              <a:ahLst/>
              <a:cxnLst/>
              <a:rect l="0" t="0" r="0" b="0"/>
              <a:pathLst>
                <a:path w="141520" h="173798">
                  <a:moveTo>
                    <a:pt x="141519" y="0"/>
                  </a:moveTo>
                  <a:lnTo>
                    <a:pt x="141519" y="0"/>
                  </a:lnTo>
                  <a:lnTo>
                    <a:pt x="134777" y="0"/>
                  </a:lnTo>
                  <a:lnTo>
                    <a:pt x="109717" y="10845"/>
                  </a:lnTo>
                  <a:lnTo>
                    <a:pt x="64426" y="46037"/>
                  </a:lnTo>
                  <a:lnTo>
                    <a:pt x="28381" y="90267"/>
                  </a:lnTo>
                  <a:lnTo>
                    <a:pt x="7824" y="120371"/>
                  </a:lnTo>
                  <a:lnTo>
                    <a:pt x="1430" y="136284"/>
                  </a:lnTo>
                  <a:lnTo>
                    <a:pt x="0" y="152763"/>
                  </a:lnTo>
                  <a:lnTo>
                    <a:pt x="606" y="161109"/>
                  </a:lnTo>
                  <a:lnTo>
                    <a:pt x="2421" y="166672"/>
                  </a:lnTo>
                  <a:lnTo>
                    <a:pt x="5043" y="170381"/>
                  </a:lnTo>
                  <a:lnTo>
                    <a:pt x="8202" y="172855"/>
                  </a:lnTo>
                  <a:lnTo>
                    <a:pt x="11718" y="173797"/>
                  </a:lnTo>
                  <a:lnTo>
                    <a:pt x="2721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684"/>
            <p:cNvSpPr/>
            <p:nvPr>
              <p:custDataLst>
                <p:tags r:id="rId109"/>
              </p:custDataLst>
            </p:nvPr>
          </p:nvSpPr>
          <p:spPr>
            <a:xfrm>
              <a:off x="3098800" y="4335175"/>
              <a:ext cx="157037" cy="425281"/>
            </a:xfrm>
            <a:custGeom>
              <a:avLst/>
              <a:gdLst/>
              <a:ahLst/>
              <a:cxnLst/>
              <a:rect l="0" t="0" r="0" b="0"/>
              <a:pathLst>
                <a:path w="157037" h="425281">
                  <a:moveTo>
                    <a:pt x="0" y="59025"/>
                  </a:moveTo>
                  <a:lnTo>
                    <a:pt x="0" y="59025"/>
                  </a:lnTo>
                  <a:lnTo>
                    <a:pt x="0" y="24946"/>
                  </a:lnTo>
                  <a:lnTo>
                    <a:pt x="3763" y="15421"/>
                  </a:lnTo>
                  <a:lnTo>
                    <a:pt x="6742" y="10906"/>
                  </a:lnTo>
                  <a:lnTo>
                    <a:pt x="19460" y="4007"/>
                  </a:lnTo>
                  <a:lnTo>
                    <a:pt x="36165" y="0"/>
                  </a:lnTo>
                  <a:lnTo>
                    <a:pt x="78340" y="4860"/>
                  </a:lnTo>
                  <a:lnTo>
                    <a:pt x="121916" y="19715"/>
                  </a:lnTo>
                  <a:lnTo>
                    <a:pt x="127844" y="22235"/>
                  </a:lnTo>
                  <a:lnTo>
                    <a:pt x="138194" y="32561"/>
                  </a:lnTo>
                  <a:lnTo>
                    <a:pt x="142929" y="39265"/>
                  </a:lnTo>
                  <a:lnTo>
                    <a:pt x="152964" y="72299"/>
                  </a:lnTo>
                  <a:lnTo>
                    <a:pt x="157036" y="109995"/>
                  </a:lnTo>
                  <a:lnTo>
                    <a:pt x="153341" y="148272"/>
                  </a:lnTo>
                  <a:lnTo>
                    <a:pt x="147818" y="185815"/>
                  </a:lnTo>
                  <a:lnTo>
                    <a:pt x="141513" y="231139"/>
                  </a:lnTo>
                  <a:lnTo>
                    <a:pt x="140058" y="274585"/>
                  </a:lnTo>
                  <a:lnTo>
                    <a:pt x="139806" y="312924"/>
                  </a:lnTo>
                  <a:lnTo>
                    <a:pt x="141595" y="354526"/>
                  </a:lnTo>
                  <a:lnTo>
                    <a:pt x="142849" y="380120"/>
                  </a:lnTo>
                  <a:lnTo>
                    <a:pt x="136951" y="407730"/>
                  </a:lnTo>
                  <a:lnTo>
                    <a:pt x="132223" y="412851"/>
                  </a:lnTo>
                  <a:lnTo>
                    <a:pt x="117562" y="420422"/>
                  </a:lnTo>
                  <a:lnTo>
                    <a:pt x="92845" y="425280"/>
                  </a:lnTo>
                  <a:lnTo>
                    <a:pt x="74190" y="420772"/>
                  </a:lnTo>
                  <a:lnTo>
                    <a:pt x="38100" y="40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884"/>
          <p:cNvGrpSpPr/>
          <p:nvPr/>
        </p:nvGrpSpPr>
        <p:grpSpPr>
          <a:xfrm>
            <a:off x="3536950" y="4572960"/>
            <a:ext cx="254001" cy="157482"/>
            <a:chOff x="3536950" y="4572960"/>
            <a:chExt cx="254001" cy="157482"/>
          </a:xfrm>
        </p:grpSpPr>
        <p:sp>
          <p:nvSpPr>
            <p:cNvPr id="98" name="SMARTInkShape-4685"/>
            <p:cNvSpPr/>
            <p:nvPr>
              <p:custDataLst>
                <p:tags r:id="rId102"/>
              </p:custDataLst>
            </p:nvPr>
          </p:nvSpPr>
          <p:spPr>
            <a:xfrm>
              <a:off x="3536950" y="4572960"/>
              <a:ext cx="215901" cy="11741"/>
            </a:xfrm>
            <a:custGeom>
              <a:avLst/>
              <a:gdLst/>
              <a:ahLst/>
              <a:cxnLst/>
              <a:rect l="0" t="0" r="0" b="0"/>
              <a:pathLst>
                <a:path w="215901" h="11741">
                  <a:moveTo>
                    <a:pt x="0" y="11740"/>
                  </a:moveTo>
                  <a:lnTo>
                    <a:pt x="0" y="11740"/>
                  </a:lnTo>
                  <a:lnTo>
                    <a:pt x="6481" y="11034"/>
                  </a:lnTo>
                  <a:lnTo>
                    <a:pt x="36087" y="6714"/>
                  </a:lnTo>
                  <a:lnTo>
                    <a:pt x="77485" y="3901"/>
                  </a:lnTo>
                  <a:lnTo>
                    <a:pt x="118865" y="0"/>
                  </a:lnTo>
                  <a:lnTo>
                    <a:pt x="165270" y="3594"/>
                  </a:lnTo>
                  <a:lnTo>
                    <a:pt x="215900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686"/>
            <p:cNvSpPr/>
            <p:nvPr>
              <p:custDataLst>
                <p:tags r:id="rId103"/>
              </p:custDataLst>
            </p:nvPr>
          </p:nvSpPr>
          <p:spPr>
            <a:xfrm>
              <a:off x="3544215" y="4699000"/>
              <a:ext cx="246736" cy="31442"/>
            </a:xfrm>
            <a:custGeom>
              <a:avLst/>
              <a:gdLst/>
              <a:ahLst/>
              <a:cxnLst/>
              <a:rect l="0" t="0" r="0" b="0"/>
              <a:pathLst>
                <a:path w="246736" h="31442">
                  <a:moveTo>
                    <a:pt x="18135" y="0"/>
                  </a:moveTo>
                  <a:lnTo>
                    <a:pt x="18135" y="0"/>
                  </a:lnTo>
                  <a:lnTo>
                    <a:pt x="458" y="17677"/>
                  </a:lnTo>
                  <a:lnTo>
                    <a:pt x="0" y="20956"/>
                  </a:lnTo>
                  <a:lnTo>
                    <a:pt x="1812" y="23849"/>
                  </a:lnTo>
                  <a:lnTo>
                    <a:pt x="5136" y="26482"/>
                  </a:lnTo>
                  <a:lnTo>
                    <a:pt x="51028" y="30709"/>
                  </a:lnTo>
                  <a:lnTo>
                    <a:pt x="95928" y="31441"/>
                  </a:lnTo>
                  <a:lnTo>
                    <a:pt x="135337" y="30953"/>
                  </a:lnTo>
                  <a:lnTo>
                    <a:pt x="168297" y="28338"/>
                  </a:lnTo>
                  <a:lnTo>
                    <a:pt x="24673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4687"/>
          <p:cNvSpPr/>
          <p:nvPr>
            <p:custDataLst>
              <p:tags r:id="rId2"/>
            </p:custDataLst>
          </p:nvPr>
        </p:nvSpPr>
        <p:spPr>
          <a:xfrm>
            <a:off x="4191870" y="1993903"/>
            <a:ext cx="1093814" cy="88637"/>
          </a:xfrm>
          <a:custGeom>
            <a:avLst/>
            <a:gdLst/>
            <a:ahLst/>
            <a:cxnLst/>
            <a:rect l="0" t="0" r="0" b="0"/>
            <a:pathLst>
              <a:path w="1093814" h="88637">
                <a:moveTo>
                  <a:pt x="49930" y="82547"/>
                </a:moveTo>
                <a:lnTo>
                  <a:pt x="49930" y="82547"/>
                </a:lnTo>
                <a:lnTo>
                  <a:pt x="5771" y="88014"/>
                </a:lnTo>
                <a:lnTo>
                  <a:pt x="0" y="88636"/>
                </a:lnTo>
                <a:lnTo>
                  <a:pt x="44673" y="85503"/>
                </a:lnTo>
                <a:lnTo>
                  <a:pt x="90938" y="82425"/>
                </a:lnTo>
                <a:lnTo>
                  <a:pt x="131852" y="77650"/>
                </a:lnTo>
                <a:lnTo>
                  <a:pt x="176665" y="71767"/>
                </a:lnTo>
                <a:lnTo>
                  <a:pt x="211384" y="67643"/>
                </a:lnTo>
                <a:lnTo>
                  <a:pt x="247982" y="63458"/>
                </a:lnTo>
                <a:lnTo>
                  <a:pt x="286826" y="59246"/>
                </a:lnTo>
                <a:lnTo>
                  <a:pt x="329960" y="55023"/>
                </a:lnTo>
                <a:lnTo>
                  <a:pt x="375000" y="50794"/>
                </a:lnTo>
                <a:lnTo>
                  <a:pt x="421595" y="46562"/>
                </a:lnTo>
                <a:lnTo>
                  <a:pt x="445873" y="44446"/>
                </a:lnTo>
                <a:lnTo>
                  <a:pt x="470526" y="42330"/>
                </a:lnTo>
                <a:lnTo>
                  <a:pt x="495426" y="40213"/>
                </a:lnTo>
                <a:lnTo>
                  <a:pt x="520495" y="38097"/>
                </a:lnTo>
                <a:lnTo>
                  <a:pt x="545673" y="35980"/>
                </a:lnTo>
                <a:lnTo>
                  <a:pt x="570925" y="33864"/>
                </a:lnTo>
                <a:lnTo>
                  <a:pt x="596227" y="31747"/>
                </a:lnTo>
                <a:lnTo>
                  <a:pt x="621561" y="29630"/>
                </a:lnTo>
                <a:lnTo>
                  <a:pt x="646917" y="27514"/>
                </a:lnTo>
                <a:lnTo>
                  <a:pt x="672288" y="25397"/>
                </a:lnTo>
                <a:lnTo>
                  <a:pt x="697669" y="23280"/>
                </a:lnTo>
                <a:lnTo>
                  <a:pt x="744684" y="20928"/>
                </a:lnTo>
                <a:lnTo>
                  <a:pt x="789098" y="19178"/>
                </a:lnTo>
                <a:lnTo>
                  <a:pt x="832356" y="16048"/>
                </a:lnTo>
                <a:lnTo>
                  <a:pt x="871338" y="14186"/>
                </a:lnTo>
                <a:lnTo>
                  <a:pt x="907478" y="12653"/>
                </a:lnTo>
                <a:lnTo>
                  <a:pt x="942355" y="9620"/>
                </a:lnTo>
                <a:lnTo>
                  <a:pt x="986982" y="7317"/>
                </a:lnTo>
                <a:lnTo>
                  <a:pt x="1033758" y="6634"/>
                </a:lnTo>
                <a:lnTo>
                  <a:pt x="1073253" y="3061"/>
                </a:lnTo>
                <a:lnTo>
                  <a:pt x="1093813" y="905"/>
                </a:lnTo>
                <a:lnTo>
                  <a:pt x="1092985" y="602"/>
                </a:lnTo>
                <a:lnTo>
                  <a:pt x="1057477" y="117"/>
                </a:lnTo>
                <a:lnTo>
                  <a:pt x="1016388" y="32"/>
                </a:lnTo>
                <a:lnTo>
                  <a:pt x="975521" y="7"/>
                </a:lnTo>
                <a:lnTo>
                  <a:pt x="930251" y="0"/>
                </a:lnTo>
                <a:lnTo>
                  <a:pt x="896973" y="704"/>
                </a:lnTo>
                <a:lnTo>
                  <a:pt x="861016" y="3369"/>
                </a:lnTo>
                <a:lnTo>
                  <a:pt x="821987" y="5023"/>
                </a:lnTo>
                <a:lnTo>
                  <a:pt x="781122" y="5758"/>
                </a:lnTo>
                <a:lnTo>
                  <a:pt x="739441" y="6085"/>
                </a:lnTo>
                <a:lnTo>
                  <a:pt x="695517" y="6231"/>
                </a:lnTo>
                <a:lnTo>
                  <a:pt x="650124" y="7001"/>
                </a:lnTo>
                <a:lnTo>
                  <a:pt x="604079" y="9695"/>
                </a:lnTo>
                <a:lnTo>
                  <a:pt x="580229" y="10696"/>
                </a:lnTo>
                <a:lnTo>
                  <a:pt x="555863" y="11363"/>
                </a:lnTo>
                <a:lnTo>
                  <a:pt x="531152" y="11807"/>
                </a:lnTo>
                <a:lnTo>
                  <a:pt x="484881" y="12302"/>
                </a:lnTo>
                <a:lnTo>
                  <a:pt x="440091" y="13227"/>
                </a:lnTo>
                <a:lnTo>
                  <a:pt x="394314" y="15990"/>
                </a:lnTo>
                <a:lnTo>
                  <a:pt x="349980" y="17688"/>
                </a:lnTo>
                <a:lnTo>
                  <a:pt x="307463" y="19149"/>
                </a:lnTo>
                <a:lnTo>
                  <a:pt x="267400" y="22150"/>
                </a:lnTo>
                <a:lnTo>
                  <a:pt x="230309" y="25835"/>
                </a:lnTo>
                <a:lnTo>
                  <a:pt x="196421" y="29119"/>
                </a:lnTo>
                <a:lnTo>
                  <a:pt x="153542" y="30968"/>
                </a:lnTo>
                <a:lnTo>
                  <a:pt x="112615" y="32222"/>
                </a:lnTo>
                <a:lnTo>
                  <a:pt x="37230" y="380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SMARTInkShape-Group886"/>
          <p:cNvGrpSpPr/>
          <p:nvPr/>
        </p:nvGrpSpPr>
        <p:grpSpPr>
          <a:xfrm>
            <a:off x="4107306" y="4151110"/>
            <a:ext cx="1772650" cy="1039410"/>
            <a:chOff x="4107306" y="4151110"/>
            <a:chExt cx="1772650" cy="1039410"/>
          </a:xfrm>
        </p:grpSpPr>
        <p:sp>
          <p:nvSpPr>
            <p:cNvPr id="102" name="SMARTInkShape-4688"/>
            <p:cNvSpPr/>
            <p:nvPr>
              <p:custDataLst>
                <p:tags r:id="rId91"/>
              </p:custDataLst>
            </p:nvPr>
          </p:nvSpPr>
          <p:spPr>
            <a:xfrm>
              <a:off x="5264150" y="4814183"/>
              <a:ext cx="139701" cy="94368"/>
            </a:xfrm>
            <a:custGeom>
              <a:avLst/>
              <a:gdLst/>
              <a:ahLst/>
              <a:cxnLst/>
              <a:rect l="0" t="0" r="0" b="0"/>
              <a:pathLst>
                <a:path w="139701" h="94368">
                  <a:moveTo>
                    <a:pt x="139700" y="5467"/>
                  </a:moveTo>
                  <a:lnTo>
                    <a:pt x="139700" y="5467"/>
                  </a:lnTo>
                  <a:lnTo>
                    <a:pt x="139700" y="2096"/>
                  </a:lnTo>
                  <a:lnTo>
                    <a:pt x="138289" y="1103"/>
                  </a:lnTo>
                  <a:lnTo>
                    <a:pt x="132958" y="0"/>
                  </a:lnTo>
                  <a:lnTo>
                    <a:pt x="111910" y="2749"/>
                  </a:lnTo>
                  <a:lnTo>
                    <a:pt x="66051" y="25831"/>
                  </a:lnTo>
                  <a:lnTo>
                    <a:pt x="44878" y="38507"/>
                  </a:lnTo>
                  <a:lnTo>
                    <a:pt x="17802" y="65877"/>
                  </a:lnTo>
                  <a:lnTo>
                    <a:pt x="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689"/>
            <p:cNvSpPr/>
            <p:nvPr>
              <p:custDataLst>
                <p:tags r:id="rId92"/>
              </p:custDataLst>
            </p:nvPr>
          </p:nvSpPr>
          <p:spPr>
            <a:xfrm>
              <a:off x="5276850" y="4775200"/>
              <a:ext cx="88901" cy="114301"/>
            </a:xfrm>
            <a:custGeom>
              <a:avLst/>
              <a:gdLst/>
              <a:ahLst/>
              <a:cxnLst/>
              <a:rect l="0" t="0" r="0" b="0"/>
              <a:pathLst>
                <a:path w="88901" h="1143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881" y="12865"/>
                  </a:lnTo>
                  <a:lnTo>
                    <a:pt x="33878" y="54041"/>
                  </a:lnTo>
                  <a:lnTo>
                    <a:pt x="75130" y="98609"/>
                  </a:lnTo>
                  <a:lnTo>
                    <a:pt x="889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690"/>
            <p:cNvSpPr/>
            <p:nvPr>
              <p:custDataLst>
                <p:tags r:id="rId93"/>
              </p:custDataLst>
            </p:nvPr>
          </p:nvSpPr>
          <p:spPr>
            <a:xfrm>
              <a:off x="5088356" y="4705350"/>
              <a:ext cx="182145" cy="57151"/>
            </a:xfrm>
            <a:custGeom>
              <a:avLst/>
              <a:gdLst/>
              <a:ahLst/>
              <a:cxnLst/>
              <a:rect l="0" t="0" r="0" b="0"/>
              <a:pathLst>
                <a:path w="182145" h="57151">
                  <a:moveTo>
                    <a:pt x="36094" y="57150"/>
                  </a:moveTo>
                  <a:lnTo>
                    <a:pt x="36094" y="57150"/>
                  </a:lnTo>
                  <a:lnTo>
                    <a:pt x="28908" y="51375"/>
                  </a:lnTo>
                  <a:lnTo>
                    <a:pt x="4765" y="36756"/>
                  </a:lnTo>
                  <a:lnTo>
                    <a:pt x="1004" y="32093"/>
                  </a:lnTo>
                  <a:lnTo>
                    <a:pt x="0" y="29862"/>
                  </a:lnTo>
                  <a:lnTo>
                    <a:pt x="10175" y="23620"/>
                  </a:lnTo>
                  <a:lnTo>
                    <a:pt x="51200" y="11486"/>
                  </a:lnTo>
                  <a:lnTo>
                    <a:pt x="97952" y="3000"/>
                  </a:lnTo>
                  <a:lnTo>
                    <a:pt x="182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691"/>
            <p:cNvSpPr/>
            <p:nvPr>
              <p:custDataLst>
                <p:tags r:id="rId94"/>
              </p:custDataLst>
            </p:nvPr>
          </p:nvSpPr>
          <p:spPr>
            <a:xfrm>
              <a:off x="4870450" y="4743450"/>
              <a:ext cx="12701" cy="11557"/>
            </a:xfrm>
            <a:custGeom>
              <a:avLst/>
              <a:gdLst/>
              <a:ahLst/>
              <a:cxnLst/>
              <a:rect l="0" t="0" r="0" b="0"/>
              <a:pathLst>
                <a:path w="12701" h="11557">
                  <a:moveTo>
                    <a:pt x="0" y="0"/>
                  </a:moveTo>
                  <a:lnTo>
                    <a:pt x="0" y="0"/>
                  </a:lnTo>
                  <a:lnTo>
                    <a:pt x="0" y="11556"/>
                  </a:lnTo>
                  <a:lnTo>
                    <a:pt x="0" y="899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692"/>
            <p:cNvSpPr/>
            <p:nvPr>
              <p:custDataLst>
                <p:tags r:id="rId95"/>
              </p:custDataLst>
            </p:nvPr>
          </p:nvSpPr>
          <p:spPr>
            <a:xfrm>
              <a:off x="4552950" y="4598884"/>
              <a:ext cx="222251" cy="184533"/>
            </a:xfrm>
            <a:custGeom>
              <a:avLst/>
              <a:gdLst/>
              <a:ahLst/>
              <a:cxnLst/>
              <a:rect l="0" t="0" r="0" b="0"/>
              <a:pathLst>
                <a:path w="222251" h="184533">
                  <a:moveTo>
                    <a:pt x="0" y="17566"/>
                  </a:moveTo>
                  <a:lnTo>
                    <a:pt x="0" y="17566"/>
                  </a:lnTo>
                  <a:lnTo>
                    <a:pt x="0" y="8106"/>
                  </a:lnTo>
                  <a:lnTo>
                    <a:pt x="1881" y="4425"/>
                  </a:lnTo>
                  <a:lnTo>
                    <a:pt x="3371" y="2455"/>
                  </a:lnTo>
                  <a:lnTo>
                    <a:pt x="12552" y="267"/>
                  </a:lnTo>
                  <a:lnTo>
                    <a:pt x="25334" y="0"/>
                  </a:lnTo>
                  <a:lnTo>
                    <a:pt x="44431" y="4521"/>
                  </a:lnTo>
                  <a:lnTo>
                    <a:pt x="79568" y="25682"/>
                  </a:lnTo>
                  <a:lnTo>
                    <a:pt x="93974" y="40118"/>
                  </a:lnTo>
                  <a:lnTo>
                    <a:pt x="106083" y="63446"/>
                  </a:lnTo>
                  <a:lnTo>
                    <a:pt x="106885" y="86405"/>
                  </a:lnTo>
                  <a:lnTo>
                    <a:pt x="99403" y="123335"/>
                  </a:lnTo>
                  <a:lnTo>
                    <a:pt x="88249" y="150975"/>
                  </a:lnTo>
                  <a:lnTo>
                    <a:pt x="79438" y="162937"/>
                  </a:lnTo>
                  <a:lnTo>
                    <a:pt x="68467" y="172957"/>
                  </a:lnTo>
                  <a:lnTo>
                    <a:pt x="47019" y="183160"/>
                  </a:lnTo>
                  <a:lnTo>
                    <a:pt x="34773" y="184532"/>
                  </a:lnTo>
                  <a:lnTo>
                    <a:pt x="29532" y="183910"/>
                  </a:lnTo>
                  <a:lnTo>
                    <a:pt x="26038" y="181379"/>
                  </a:lnTo>
                  <a:lnTo>
                    <a:pt x="23709" y="177574"/>
                  </a:lnTo>
                  <a:lnTo>
                    <a:pt x="22156" y="172922"/>
                  </a:lnTo>
                  <a:lnTo>
                    <a:pt x="26075" y="158344"/>
                  </a:lnTo>
                  <a:lnTo>
                    <a:pt x="42063" y="132186"/>
                  </a:lnTo>
                  <a:lnTo>
                    <a:pt x="66555" y="108443"/>
                  </a:lnTo>
                  <a:lnTo>
                    <a:pt x="108091" y="79340"/>
                  </a:lnTo>
                  <a:lnTo>
                    <a:pt x="153838" y="49088"/>
                  </a:lnTo>
                  <a:lnTo>
                    <a:pt x="189234" y="21299"/>
                  </a:lnTo>
                  <a:lnTo>
                    <a:pt x="191773" y="17938"/>
                  </a:lnTo>
                  <a:lnTo>
                    <a:pt x="192055" y="16403"/>
                  </a:lnTo>
                  <a:lnTo>
                    <a:pt x="190831" y="16085"/>
                  </a:lnTo>
                  <a:lnTo>
                    <a:pt x="188604" y="16578"/>
                  </a:lnTo>
                  <a:lnTo>
                    <a:pt x="175357" y="27386"/>
                  </a:lnTo>
                  <a:lnTo>
                    <a:pt x="161397" y="43994"/>
                  </a:lnTo>
                  <a:lnTo>
                    <a:pt x="145449" y="82367"/>
                  </a:lnTo>
                  <a:lnTo>
                    <a:pt x="142255" y="100929"/>
                  </a:lnTo>
                  <a:lnTo>
                    <a:pt x="146480" y="118587"/>
                  </a:lnTo>
                  <a:lnTo>
                    <a:pt x="156119" y="134431"/>
                  </a:lnTo>
                  <a:lnTo>
                    <a:pt x="169810" y="146176"/>
                  </a:lnTo>
                  <a:lnTo>
                    <a:pt x="181540" y="150455"/>
                  </a:lnTo>
                  <a:lnTo>
                    <a:pt x="222250" y="144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693"/>
            <p:cNvSpPr/>
            <p:nvPr>
              <p:custDataLst>
                <p:tags r:id="rId96"/>
              </p:custDataLst>
            </p:nvPr>
          </p:nvSpPr>
          <p:spPr>
            <a:xfrm>
              <a:off x="4107306" y="4151110"/>
              <a:ext cx="183465" cy="75462"/>
            </a:xfrm>
            <a:custGeom>
              <a:avLst/>
              <a:gdLst/>
              <a:ahLst/>
              <a:cxnLst/>
              <a:rect l="0" t="0" r="0" b="0"/>
              <a:pathLst>
                <a:path w="183465" h="75462">
                  <a:moveTo>
                    <a:pt x="109094" y="20840"/>
                  </a:moveTo>
                  <a:lnTo>
                    <a:pt x="109094" y="20840"/>
                  </a:lnTo>
                  <a:lnTo>
                    <a:pt x="99450" y="20840"/>
                  </a:lnTo>
                  <a:lnTo>
                    <a:pt x="52314" y="35767"/>
                  </a:lnTo>
                  <a:lnTo>
                    <a:pt x="33004" y="38668"/>
                  </a:lnTo>
                  <a:lnTo>
                    <a:pt x="13877" y="36157"/>
                  </a:lnTo>
                  <a:lnTo>
                    <a:pt x="4921" y="30940"/>
                  </a:lnTo>
                  <a:lnTo>
                    <a:pt x="1546" y="27573"/>
                  </a:lnTo>
                  <a:lnTo>
                    <a:pt x="0" y="23918"/>
                  </a:lnTo>
                  <a:lnTo>
                    <a:pt x="165" y="16093"/>
                  </a:lnTo>
                  <a:lnTo>
                    <a:pt x="1902" y="12736"/>
                  </a:lnTo>
                  <a:lnTo>
                    <a:pt x="7596" y="7125"/>
                  </a:lnTo>
                  <a:lnTo>
                    <a:pt x="22106" y="0"/>
                  </a:lnTo>
                  <a:lnTo>
                    <a:pt x="37506" y="1230"/>
                  </a:lnTo>
                  <a:lnTo>
                    <a:pt x="69396" y="13517"/>
                  </a:lnTo>
                  <a:lnTo>
                    <a:pt x="114421" y="43341"/>
                  </a:lnTo>
                  <a:lnTo>
                    <a:pt x="150526" y="74196"/>
                  </a:lnTo>
                  <a:lnTo>
                    <a:pt x="153649" y="75461"/>
                  </a:lnTo>
                  <a:lnTo>
                    <a:pt x="157847" y="74188"/>
                  </a:lnTo>
                  <a:lnTo>
                    <a:pt x="168156" y="67127"/>
                  </a:lnTo>
                  <a:lnTo>
                    <a:pt x="176031" y="56934"/>
                  </a:lnTo>
                  <a:lnTo>
                    <a:pt x="181177" y="45349"/>
                  </a:lnTo>
                  <a:lnTo>
                    <a:pt x="183464" y="33144"/>
                  </a:lnTo>
                  <a:lnTo>
                    <a:pt x="181957" y="26926"/>
                  </a:lnTo>
                  <a:lnTo>
                    <a:pt x="174639" y="14373"/>
                  </a:lnTo>
                  <a:lnTo>
                    <a:pt x="164331" y="5501"/>
                  </a:lnTo>
                  <a:lnTo>
                    <a:pt x="158618" y="2147"/>
                  </a:lnTo>
                  <a:lnTo>
                    <a:pt x="142864" y="302"/>
                  </a:lnTo>
                  <a:lnTo>
                    <a:pt x="97276" y="7170"/>
                  </a:lnTo>
                  <a:lnTo>
                    <a:pt x="94865" y="8199"/>
                  </a:lnTo>
                  <a:lnTo>
                    <a:pt x="90044" y="14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694"/>
            <p:cNvSpPr/>
            <p:nvPr>
              <p:custDataLst>
                <p:tags r:id="rId97"/>
              </p:custDataLst>
            </p:nvPr>
          </p:nvSpPr>
          <p:spPr>
            <a:xfrm>
              <a:off x="4230977" y="5060950"/>
              <a:ext cx="82041" cy="129570"/>
            </a:xfrm>
            <a:custGeom>
              <a:avLst/>
              <a:gdLst/>
              <a:ahLst/>
              <a:cxnLst/>
              <a:rect l="0" t="0" r="0" b="0"/>
              <a:pathLst>
                <a:path w="82041" h="129570">
                  <a:moveTo>
                    <a:pt x="61623" y="0"/>
                  </a:moveTo>
                  <a:lnTo>
                    <a:pt x="61623" y="0"/>
                  </a:lnTo>
                  <a:lnTo>
                    <a:pt x="58252" y="0"/>
                  </a:lnTo>
                  <a:lnTo>
                    <a:pt x="54716" y="1882"/>
                  </a:lnTo>
                  <a:lnTo>
                    <a:pt x="52785" y="3371"/>
                  </a:lnTo>
                  <a:lnTo>
                    <a:pt x="46876" y="5026"/>
                  </a:lnTo>
                  <a:lnTo>
                    <a:pt x="43325" y="5467"/>
                  </a:lnTo>
                  <a:lnTo>
                    <a:pt x="35616" y="11602"/>
                  </a:lnTo>
                  <a:lnTo>
                    <a:pt x="15799" y="39529"/>
                  </a:lnTo>
                  <a:lnTo>
                    <a:pt x="4457" y="65413"/>
                  </a:lnTo>
                  <a:lnTo>
                    <a:pt x="0" y="97698"/>
                  </a:lnTo>
                  <a:lnTo>
                    <a:pt x="2720" y="114211"/>
                  </a:lnTo>
                  <a:lnTo>
                    <a:pt x="5421" y="120591"/>
                  </a:lnTo>
                  <a:lnTo>
                    <a:pt x="10044" y="124844"/>
                  </a:lnTo>
                  <a:lnTo>
                    <a:pt x="22706" y="129569"/>
                  </a:lnTo>
                  <a:lnTo>
                    <a:pt x="35860" y="127907"/>
                  </a:lnTo>
                  <a:lnTo>
                    <a:pt x="42331" y="125487"/>
                  </a:lnTo>
                  <a:lnTo>
                    <a:pt x="61551" y="108599"/>
                  </a:lnTo>
                  <a:lnTo>
                    <a:pt x="73909" y="92463"/>
                  </a:lnTo>
                  <a:lnTo>
                    <a:pt x="82040" y="65262"/>
                  </a:lnTo>
                  <a:lnTo>
                    <a:pt x="81045" y="49936"/>
                  </a:lnTo>
                  <a:lnTo>
                    <a:pt x="78804" y="43874"/>
                  </a:lnTo>
                  <a:lnTo>
                    <a:pt x="70670" y="35257"/>
                  </a:lnTo>
                  <a:lnTo>
                    <a:pt x="65538" y="31971"/>
                  </a:lnTo>
                  <a:lnTo>
                    <a:pt x="2352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695"/>
            <p:cNvSpPr/>
            <p:nvPr>
              <p:custDataLst>
                <p:tags r:id="rId98"/>
              </p:custDataLst>
            </p:nvPr>
          </p:nvSpPr>
          <p:spPr>
            <a:xfrm>
              <a:off x="4229100" y="4374660"/>
              <a:ext cx="114301" cy="571391"/>
            </a:xfrm>
            <a:custGeom>
              <a:avLst/>
              <a:gdLst/>
              <a:ahLst/>
              <a:cxnLst/>
              <a:rect l="0" t="0" r="0" b="0"/>
              <a:pathLst>
                <a:path w="114301" h="571391">
                  <a:moveTo>
                    <a:pt x="114300" y="44940"/>
                  </a:moveTo>
                  <a:lnTo>
                    <a:pt x="114300" y="44940"/>
                  </a:lnTo>
                  <a:lnTo>
                    <a:pt x="114300" y="38198"/>
                  </a:lnTo>
                  <a:lnTo>
                    <a:pt x="110537" y="31125"/>
                  </a:lnTo>
                  <a:lnTo>
                    <a:pt x="89914" y="2541"/>
                  </a:lnTo>
                  <a:lnTo>
                    <a:pt x="84637" y="446"/>
                  </a:lnTo>
                  <a:lnTo>
                    <a:pt x="71248" y="0"/>
                  </a:lnTo>
                  <a:lnTo>
                    <a:pt x="65137" y="2280"/>
                  </a:lnTo>
                  <a:lnTo>
                    <a:pt x="54585" y="10458"/>
                  </a:lnTo>
                  <a:lnTo>
                    <a:pt x="25567" y="52821"/>
                  </a:lnTo>
                  <a:lnTo>
                    <a:pt x="10904" y="97271"/>
                  </a:lnTo>
                  <a:lnTo>
                    <a:pt x="3544" y="137037"/>
                  </a:lnTo>
                  <a:lnTo>
                    <a:pt x="1756" y="171163"/>
                  </a:lnTo>
                  <a:lnTo>
                    <a:pt x="3838" y="202639"/>
                  </a:lnTo>
                  <a:lnTo>
                    <a:pt x="7115" y="235913"/>
                  </a:lnTo>
                  <a:lnTo>
                    <a:pt x="13040" y="270222"/>
                  </a:lnTo>
                  <a:lnTo>
                    <a:pt x="25081" y="306638"/>
                  </a:lnTo>
                  <a:lnTo>
                    <a:pt x="40984" y="342613"/>
                  </a:lnTo>
                  <a:lnTo>
                    <a:pt x="58004" y="383533"/>
                  </a:lnTo>
                  <a:lnTo>
                    <a:pt x="78355" y="424697"/>
                  </a:lnTo>
                  <a:lnTo>
                    <a:pt x="93772" y="459203"/>
                  </a:lnTo>
                  <a:lnTo>
                    <a:pt x="100053" y="503145"/>
                  </a:lnTo>
                  <a:lnTo>
                    <a:pt x="99260" y="525956"/>
                  </a:lnTo>
                  <a:lnTo>
                    <a:pt x="97923" y="532834"/>
                  </a:lnTo>
                  <a:lnTo>
                    <a:pt x="85929" y="552627"/>
                  </a:lnTo>
                  <a:lnTo>
                    <a:pt x="72341" y="565155"/>
                  </a:lnTo>
                  <a:lnTo>
                    <a:pt x="61785" y="568952"/>
                  </a:lnTo>
                  <a:lnTo>
                    <a:pt x="27648" y="571390"/>
                  </a:lnTo>
                  <a:lnTo>
                    <a:pt x="0" y="565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696"/>
            <p:cNvSpPr/>
            <p:nvPr>
              <p:custDataLst>
                <p:tags r:id="rId99"/>
              </p:custDataLst>
            </p:nvPr>
          </p:nvSpPr>
          <p:spPr>
            <a:xfrm>
              <a:off x="5835650" y="4592815"/>
              <a:ext cx="44306" cy="214136"/>
            </a:xfrm>
            <a:custGeom>
              <a:avLst/>
              <a:gdLst/>
              <a:ahLst/>
              <a:cxnLst/>
              <a:rect l="0" t="0" r="0" b="0"/>
              <a:pathLst>
                <a:path w="44306" h="214136">
                  <a:moveTo>
                    <a:pt x="12700" y="10935"/>
                  </a:moveTo>
                  <a:lnTo>
                    <a:pt x="12700" y="10935"/>
                  </a:lnTo>
                  <a:lnTo>
                    <a:pt x="12700" y="0"/>
                  </a:lnTo>
                  <a:lnTo>
                    <a:pt x="13405" y="117"/>
                  </a:lnTo>
                  <a:lnTo>
                    <a:pt x="16071" y="2129"/>
                  </a:lnTo>
                  <a:lnTo>
                    <a:pt x="17726" y="7257"/>
                  </a:lnTo>
                  <a:lnTo>
                    <a:pt x="18167" y="10599"/>
                  </a:lnTo>
                  <a:lnTo>
                    <a:pt x="37776" y="54705"/>
                  </a:lnTo>
                  <a:lnTo>
                    <a:pt x="44305" y="80483"/>
                  </a:lnTo>
                  <a:lnTo>
                    <a:pt x="43310" y="119501"/>
                  </a:lnTo>
                  <a:lnTo>
                    <a:pt x="34391" y="159911"/>
                  </a:lnTo>
                  <a:lnTo>
                    <a:pt x="22106" y="189288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697"/>
            <p:cNvSpPr/>
            <p:nvPr>
              <p:custDataLst>
                <p:tags r:id="rId100"/>
              </p:custDataLst>
            </p:nvPr>
          </p:nvSpPr>
          <p:spPr>
            <a:xfrm>
              <a:off x="5565848" y="4554356"/>
              <a:ext cx="69974" cy="233545"/>
            </a:xfrm>
            <a:custGeom>
              <a:avLst/>
              <a:gdLst/>
              <a:ahLst/>
              <a:cxnLst/>
              <a:rect l="0" t="0" r="0" b="0"/>
              <a:pathLst>
                <a:path w="69974" h="233545">
                  <a:moveTo>
                    <a:pt x="66602" y="17644"/>
                  </a:moveTo>
                  <a:lnTo>
                    <a:pt x="66602" y="17644"/>
                  </a:lnTo>
                  <a:lnTo>
                    <a:pt x="66602" y="10902"/>
                  </a:lnTo>
                  <a:lnTo>
                    <a:pt x="68484" y="5710"/>
                  </a:lnTo>
                  <a:lnTo>
                    <a:pt x="69973" y="3338"/>
                  </a:lnTo>
                  <a:lnTo>
                    <a:pt x="69555" y="1757"/>
                  </a:lnTo>
                  <a:lnTo>
                    <a:pt x="67865" y="703"/>
                  </a:lnTo>
                  <a:lnTo>
                    <a:pt x="65327" y="0"/>
                  </a:lnTo>
                  <a:lnTo>
                    <a:pt x="62930" y="942"/>
                  </a:lnTo>
                  <a:lnTo>
                    <a:pt x="58385" y="5752"/>
                  </a:lnTo>
                  <a:lnTo>
                    <a:pt x="33770" y="50128"/>
                  </a:lnTo>
                  <a:lnTo>
                    <a:pt x="12609" y="95243"/>
                  </a:lnTo>
                  <a:lnTo>
                    <a:pt x="4274" y="137603"/>
                  </a:lnTo>
                  <a:lnTo>
                    <a:pt x="0" y="177914"/>
                  </a:lnTo>
                  <a:lnTo>
                    <a:pt x="1253" y="196825"/>
                  </a:lnTo>
                  <a:lnTo>
                    <a:pt x="9806" y="212285"/>
                  </a:lnTo>
                  <a:lnTo>
                    <a:pt x="34852" y="23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698"/>
            <p:cNvSpPr/>
            <p:nvPr>
              <p:custDataLst>
                <p:tags r:id="rId101"/>
              </p:custDataLst>
            </p:nvPr>
          </p:nvSpPr>
          <p:spPr>
            <a:xfrm>
              <a:off x="5645150" y="4671503"/>
              <a:ext cx="139701" cy="88208"/>
            </a:xfrm>
            <a:custGeom>
              <a:avLst/>
              <a:gdLst/>
              <a:ahLst/>
              <a:cxnLst/>
              <a:rect l="0" t="0" r="0" b="0"/>
              <a:pathLst>
                <a:path w="139701" h="88208">
                  <a:moveTo>
                    <a:pt x="0" y="21147"/>
                  </a:moveTo>
                  <a:lnTo>
                    <a:pt x="0" y="21147"/>
                  </a:lnTo>
                  <a:lnTo>
                    <a:pt x="0" y="4745"/>
                  </a:lnTo>
                  <a:lnTo>
                    <a:pt x="1411" y="3862"/>
                  </a:lnTo>
                  <a:lnTo>
                    <a:pt x="6742" y="2881"/>
                  </a:lnTo>
                  <a:lnTo>
                    <a:pt x="9433" y="4031"/>
                  </a:lnTo>
                  <a:lnTo>
                    <a:pt x="31910" y="28874"/>
                  </a:lnTo>
                  <a:lnTo>
                    <a:pt x="38406" y="40809"/>
                  </a:lnTo>
                  <a:lnTo>
                    <a:pt x="42659" y="62799"/>
                  </a:lnTo>
                  <a:lnTo>
                    <a:pt x="39891" y="75172"/>
                  </a:lnTo>
                  <a:lnTo>
                    <a:pt x="37177" y="80447"/>
                  </a:lnTo>
                  <a:lnTo>
                    <a:pt x="33957" y="83963"/>
                  </a:lnTo>
                  <a:lnTo>
                    <a:pt x="26616" y="87871"/>
                  </a:lnTo>
                  <a:lnTo>
                    <a:pt x="23388" y="88207"/>
                  </a:lnTo>
                  <a:lnTo>
                    <a:pt x="17921" y="86700"/>
                  </a:lnTo>
                  <a:lnTo>
                    <a:pt x="16180" y="83194"/>
                  </a:lnTo>
                  <a:lnTo>
                    <a:pt x="14246" y="71771"/>
                  </a:lnTo>
                  <a:lnTo>
                    <a:pt x="16529" y="52845"/>
                  </a:lnTo>
                  <a:lnTo>
                    <a:pt x="28416" y="33831"/>
                  </a:lnTo>
                  <a:lnTo>
                    <a:pt x="42668" y="17877"/>
                  </a:lnTo>
                  <a:lnTo>
                    <a:pt x="67080" y="1083"/>
                  </a:lnTo>
                  <a:lnTo>
                    <a:pt x="70826" y="10"/>
                  </a:lnTo>
                  <a:lnTo>
                    <a:pt x="74028" y="0"/>
                  </a:lnTo>
                  <a:lnTo>
                    <a:pt x="76869" y="699"/>
                  </a:lnTo>
                  <a:lnTo>
                    <a:pt x="78762" y="2576"/>
                  </a:lnTo>
                  <a:lnTo>
                    <a:pt x="80866" y="8425"/>
                  </a:lnTo>
                  <a:lnTo>
                    <a:pt x="85773" y="42849"/>
                  </a:lnTo>
                  <a:lnTo>
                    <a:pt x="91273" y="50312"/>
                  </a:lnTo>
                  <a:lnTo>
                    <a:pt x="99127" y="55982"/>
                  </a:lnTo>
                  <a:lnTo>
                    <a:pt x="109673" y="60853"/>
                  </a:lnTo>
                  <a:lnTo>
                    <a:pt x="139700" y="59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4699"/>
          <p:cNvSpPr/>
          <p:nvPr>
            <p:custDataLst>
              <p:tags r:id="rId3"/>
            </p:custDataLst>
          </p:nvPr>
        </p:nvSpPr>
        <p:spPr>
          <a:xfrm>
            <a:off x="5181600" y="4474546"/>
            <a:ext cx="82551" cy="351455"/>
          </a:xfrm>
          <a:custGeom>
            <a:avLst/>
            <a:gdLst/>
            <a:ahLst/>
            <a:cxnLst/>
            <a:rect l="0" t="0" r="0" b="0"/>
            <a:pathLst>
              <a:path w="82551" h="351455">
                <a:moveTo>
                  <a:pt x="82550" y="33954"/>
                </a:moveTo>
                <a:lnTo>
                  <a:pt x="82550" y="33954"/>
                </a:lnTo>
                <a:lnTo>
                  <a:pt x="82550" y="19648"/>
                </a:lnTo>
                <a:lnTo>
                  <a:pt x="79179" y="9568"/>
                </a:lnTo>
                <a:lnTo>
                  <a:pt x="73712" y="1015"/>
                </a:lnTo>
                <a:lnTo>
                  <a:pt x="71013" y="0"/>
                </a:lnTo>
                <a:lnTo>
                  <a:pt x="64252" y="754"/>
                </a:lnTo>
                <a:lnTo>
                  <a:pt x="49142" y="15258"/>
                </a:lnTo>
                <a:lnTo>
                  <a:pt x="25740" y="62397"/>
                </a:lnTo>
                <a:lnTo>
                  <a:pt x="14682" y="100236"/>
                </a:lnTo>
                <a:lnTo>
                  <a:pt x="7995" y="147157"/>
                </a:lnTo>
                <a:lnTo>
                  <a:pt x="6837" y="188302"/>
                </a:lnTo>
                <a:lnTo>
                  <a:pt x="6495" y="232871"/>
                </a:lnTo>
                <a:lnTo>
                  <a:pt x="6379" y="274016"/>
                </a:lnTo>
                <a:lnTo>
                  <a:pt x="6355" y="318832"/>
                </a:lnTo>
                <a:lnTo>
                  <a:pt x="6351" y="348381"/>
                </a:lnTo>
                <a:lnTo>
                  <a:pt x="5645" y="350816"/>
                </a:lnTo>
                <a:lnTo>
                  <a:pt x="0" y="3514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Shape-4700"/>
          <p:cNvSpPr/>
          <p:nvPr>
            <p:custDataLst>
              <p:tags r:id="rId4"/>
            </p:custDataLst>
          </p:nvPr>
        </p:nvSpPr>
        <p:spPr>
          <a:xfrm>
            <a:off x="6113609" y="4514662"/>
            <a:ext cx="293542" cy="289120"/>
          </a:xfrm>
          <a:custGeom>
            <a:avLst/>
            <a:gdLst/>
            <a:ahLst/>
            <a:cxnLst/>
            <a:rect l="0" t="0" r="0" b="0"/>
            <a:pathLst>
              <a:path w="293542" h="289120">
                <a:moveTo>
                  <a:pt x="77641" y="216088"/>
                </a:moveTo>
                <a:lnTo>
                  <a:pt x="77641" y="216088"/>
                </a:lnTo>
                <a:lnTo>
                  <a:pt x="82005" y="205949"/>
                </a:lnTo>
                <a:lnTo>
                  <a:pt x="83108" y="198411"/>
                </a:lnTo>
                <a:lnTo>
                  <a:pt x="80359" y="182863"/>
                </a:lnTo>
                <a:lnTo>
                  <a:pt x="75085" y="174746"/>
                </a:lnTo>
                <a:lnTo>
                  <a:pt x="71705" y="171593"/>
                </a:lnTo>
                <a:lnTo>
                  <a:pt x="60421" y="168091"/>
                </a:lnTo>
                <a:lnTo>
                  <a:pt x="53461" y="167156"/>
                </a:lnTo>
                <a:lnTo>
                  <a:pt x="41964" y="169881"/>
                </a:lnTo>
                <a:lnTo>
                  <a:pt x="31447" y="177207"/>
                </a:lnTo>
                <a:lnTo>
                  <a:pt x="7954" y="206125"/>
                </a:lnTo>
                <a:lnTo>
                  <a:pt x="0" y="236733"/>
                </a:lnTo>
                <a:lnTo>
                  <a:pt x="1035" y="255602"/>
                </a:lnTo>
                <a:lnTo>
                  <a:pt x="6905" y="270339"/>
                </a:lnTo>
                <a:lnTo>
                  <a:pt x="16569" y="281592"/>
                </a:lnTo>
                <a:lnTo>
                  <a:pt x="31683" y="287534"/>
                </a:lnTo>
                <a:lnTo>
                  <a:pt x="40653" y="289119"/>
                </a:lnTo>
                <a:lnTo>
                  <a:pt x="48748" y="288058"/>
                </a:lnTo>
                <a:lnTo>
                  <a:pt x="63389" y="281236"/>
                </a:lnTo>
                <a:lnTo>
                  <a:pt x="94605" y="238491"/>
                </a:lnTo>
                <a:lnTo>
                  <a:pt x="104230" y="220400"/>
                </a:lnTo>
                <a:lnTo>
                  <a:pt x="116172" y="177776"/>
                </a:lnTo>
                <a:lnTo>
                  <a:pt x="119460" y="143322"/>
                </a:lnTo>
                <a:lnTo>
                  <a:pt x="121311" y="105079"/>
                </a:lnTo>
                <a:lnTo>
                  <a:pt x="121860" y="65760"/>
                </a:lnTo>
                <a:lnTo>
                  <a:pt x="120179" y="21183"/>
                </a:lnTo>
                <a:lnTo>
                  <a:pt x="115175" y="4527"/>
                </a:lnTo>
                <a:lnTo>
                  <a:pt x="113247" y="964"/>
                </a:lnTo>
                <a:lnTo>
                  <a:pt x="111256" y="0"/>
                </a:lnTo>
                <a:lnTo>
                  <a:pt x="109223" y="768"/>
                </a:lnTo>
                <a:lnTo>
                  <a:pt x="107163" y="2691"/>
                </a:lnTo>
                <a:lnTo>
                  <a:pt x="100891" y="18882"/>
                </a:lnTo>
                <a:lnTo>
                  <a:pt x="97520" y="58365"/>
                </a:lnTo>
                <a:lnTo>
                  <a:pt x="96855" y="100449"/>
                </a:lnTo>
                <a:lnTo>
                  <a:pt x="98622" y="141372"/>
                </a:lnTo>
                <a:lnTo>
                  <a:pt x="102168" y="185964"/>
                </a:lnTo>
                <a:lnTo>
                  <a:pt x="107937" y="227541"/>
                </a:lnTo>
                <a:lnTo>
                  <a:pt x="111802" y="241404"/>
                </a:lnTo>
                <a:lnTo>
                  <a:pt x="113821" y="244254"/>
                </a:lnTo>
                <a:lnTo>
                  <a:pt x="115873" y="244743"/>
                </a:lnTo>
                <a:lnTo>
                  <a:pt x="117944" y="243658"/>
                </a:lnTo>
                <a:lnTo>
                  <a:pt x="119327" y="240818"/>
                </a:lnTo>
                <a:lnTo>
                  <a:pt x="131841" y="205050"/>
                </a:lnTo>
                <a:lnTo>
                  <a:pt x="145128" y="180362"/>
                </a:lnTo>
                <a:lnTo>
                  <a:pt x="155613" y="170106"/>
                </a:lnTo>
                <a:lnTo>
                  <a:pt x="165917" y="164607"/>
                </a:lnTo>
                <a:lnTo>
                  <a:pt x="169652" y="164128"/>
                </a:lnTo>
                <a:lnTo>
                  <a:pt x="172849" y="164515"/>
                </a:lnTo>
                <a:lnTo>
                  <a:pt x="175685" y="167595"/>
                </a:lnTo>
                <a:lnTo>
                  <a:pt x="180718" y="178543"/>
                </a:lnTo>
                <a:lnTo>
                  <a:pt x="184147" y="200573"/>
                </a:lnTo>
                <a:lnTo>
                  <a:pt x="178493" y="244820"/>
                </a:lnTo>
                <a:lnTo>
                  <a:pt x="170626" y="269271"/>
                </a:lnTo>
                <a:lnTo>
                  <a:pt x="166475" y="275003"/>
                </a:lnTo>
                <a:lnTo>
                  <a:pt x="164380" y="276531"/>
                </a:lnTo>
                <a:lnTo>
                  <a:pt x="163689" y="275434"/>
                </a:lnTo>
                <a:lnTo>
                  <a:pt x="169397" y="246063"/>
                </a:lnTo>
                <a:lnTo>
                  <a:pt x="181968" y="220422"/>
                </a:lnTo>
                <a:lnTo>
                  <a:pt x="220095" y="175509"/>
                </a:lnTo>
                <a:lnTo>
                  <a:pt x="239314" y="156756"/>
                </a:lnTo>
                <a:lnTo>
                  <a:pt x="244275" y="154440"/>
                </a:lnTo>
                <a:lnTo>
                  <a:pt x="245175" y="155234"/>
                </a:lnTo>
                <a:lnTo>
                  <a:pt x="245070" y="157174"/>
                </a:lnTo>
                <a:lnTo>
                  <a:pt x="225201" y="200166"/>
                </a:lnTo>
                <a:lnTo>
                  <a:pt x="222716" y="214656"/>
                </a:lnTo>
                <a:lnTo>
                  <a:pt x="223041" y="221483"/>
                </a:lnTo>
                <a:lnTo>
                  <a:pt x="226080" y="227446"/>
                </a:lnTo>
                <a:lnTo>
                  <a:pt x="236982" y="237834"/>
                </a:lnTo>
                <a:lnTo>
                  <a:pt x="255616" y="248245"/>
                </a:lnTo>
                <a:lnTo>
                  <a:pt x="293541" y="2541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Shape-4701"/>
          <p:cNvSpPr/>
          <p:nvPr>
            <p:custDataLst>
              <p:tags r:id="rId5"/>
            </p:custDataLst>
          </p:nvPr>
        </p:nvSpPr>
        <p:spPr>
          <a:xfrm>
            <a:off x="5334496" y="2241956"/>
            <a:ext cx="1255866" cy="672637"/>
          </a:xfrm>
          <a:custGeom>
            <a:avLst/>
            <a:gdLst/>
            <a:ahLst/>
            <a:cxnLst/>
            <a:rect l="0" t="0" r="0" b="0"/>
            <a:pathLst>
              <a:path w="1255866" h="672637">
                <a:moveTo>
                  <a:pt x="1053604" y="107544"/>
                </a:moveTo>
                <a:lnTo>
                  <a:pt x="1053604" y="107544"/>
                </a:lnTo>
                <a:lnTo>
                  <a:pt x="1056975" y="107544"/>
                </a:lnTo>
                <a:lnTo>
                  <a:pt x="1057968" y="106838"/>
                </a:lnTo>
                <a:lnTo>
                  <a:pt x="1058630" y="105662"/>
                </a:lnTo>
                <a:lnTo>
                  <a:pt x="1059071" y="104173"/>
                </a:lnTo>
                <a:lnTo>
                  <a:pt x="1060071" y="103180"/>
                </a:lnTo>
                <a:lnTo>
                  <a:pt x="1063064" y="102077"/>
                </a:lnTo>
                <a:lnTo>
                  <a:pt x="1064144" y="101077"/>
                </a:lnTo>
                <a:lnTo>
                  <a:pt x="1066020" y="95804"/>
                </a:lnTo>
                <a:lnTo>
                  <a:pt x="1068060" y="95271"/>
                </a:lnTo>
                <a:lnTo>
                  <a:pt x="1071746" y="94928"/>
                </a:lnTo>
                <a:lnTo>
                  <a:pt x="1072250" y="93000"/>
                </a:lnTo>
                <a:lnTo>
                  <a:pt x="1072574" y="89384"/>
                </a:lnTo>
                <a:lnTo>
                  <a:pt x="1069258" y="85387"/>
                </a:lnTo>
                <a:lnTo>
                  <a:pt x="1065735" y="83585"/>
                </a:lnTo>
                <a:lnTo>
                  <a:pt x="1063808" y="83105"/>
                </a:lnTo>
                <a:lnTo>
                  <a:pt x="1062523" y="82079"/>
                </a:lnTo>
                <a:lnTo>
                  <a:pt x="1061097" y="79058"/>
                </a:lnTo>
                <a:lnTo>
                  <a:pt x="1060011" y="77970"/>
                </a:lnTo>
                <a:lnTo>
                  <a:pt x="1051216" y="72709"/>
                </a:lnTo>
                <a:lnTo>
                  <a:pt x="1049014" y="69014"/>
                </a:lnTo>
                <a:lnTo>
                  <a:pt x="1048428" y="67040"/>
                </a:lnTo>
                <a:lnTo>
                  <a:pt x="1046626" y="65725"/>
                </a:lnTo>
                <a:lnTo>
                  <a:pt x="1035476" y="61732"/>
                </a:lnTo>
                <a:lnTo>
                  <a:pt x="1004565" y="41904"/>
                </a:lnTo>
                <a:lnTo>
                  <a:pt x="957512" y="27642"/>
                </a:lnTo>
                <a:lnTo>
                  <a:pt x="913855" y="18242"/>
                </a:lnTo>
                <a:lnTo>
                  <a:pt x="869451" y="7175"/>
                </a:lnTo>
                <a:lnTo>
                  <a:pt x="822515" y="2681"/>
                </a:lnTo>
                <a:lnTo>
                  <a:pt x="780505" y="0"/>
                </a:lnTo>
                <a:lnTo>
                  <a:pt x="738214" y="4012"/>
                </a:lnTo>
                <a:lnTo>
                  <a:pt x="692515" y="9060"/>
                </a:lnTo>
                <a:lnTo>
                  <a:pt x="647596" y="13750"/>
                </a:lnTo>
                <a:lnTo>
                  <a:pt x="604922" y="23069"/>
                </a:lnTo>
                <a:lnTo>
                  <a:pt x="559173" y="33486"/>
                </a:lnTo>
                <a:lnTo>
                  <a:pt x="514247" y="49073"/>
                </a:lnTo>
                <a:lnTo>
                  <a:pt x="475231" y="61509"/>
                </a:lnTo>
                <a:lnTo>
                  <a:pt x="433186" y="80376"/>
                </a:lnTo>
                <a:lnTo>
                  <a:pt x="392894" y="96214"/>
                </a:lnTo>
                <a:lnTo>
                  <a:pt x="351535" y="111827"/>
                </a:lnTo>
                <a:lnTo>
                  <a:pt x="306534" y="135251"/>
                </a:lnTo>
                <a:lnTo>
                  <a:pt x="262036" y="156113"/>
                </a:lnTo>
                <a:lnTo>
                  <a:pt x="217581" y="179686"/>
                </a:lnTo>
                <a:lnTo>
                  <a:pt x="173827" y="207442"/>
                </a:lnTo>
                <a:lnTo>
                  <a:pt x="130305" y="237525"/>
                </a:lnTo>
                <a:lnTo>
                  <a:pt x="88329" y="272906"/>
                </a:lnTo>
                <a:lnTo>
                  <a:pt x="61022" y="298043"/>
                </a:lnTo>
                <a:lnTo>
                  <a:pt x="28850" y="342546"/>
                </a:lnTo>
                <a:lnTo>
                  <a:pt x="11154" y="383113"/>
                </a:lnTo>
                <a:lnTo>
                  <a:pt x="2014" y="424366"/>
                </a:lnTo>
                <a:lnTo>
                  <a:pt x="0" y="457052"/>
                </a:lnTo>
                <a:lnTo>
                  <a:pt x="9741" y="497480"/>
                </a:lnTo>
                <a:lnTo>
                  <a:pt x="25254" y="533792"/>
                </a:lnTo>
                <a:lnTo>
                  <a:pt x="43352" y="554162"/>
                </a:lnTo>
                <a:lnTo>
                  <a:pt x="84443" y="582958"/>
                </a:lnTo>
                <a:lnTo>
                  <a:pt x="126009" y="604665"/>
                </a:lnTo>
                <a:lnTo>
                  <a:pt x="166888" y="621022"/>
                </a:lnTo>
                <a:lnTo>
                  <a:pt x="202361" y="631670"/>
                </a:lnTo>
                <a:lnTo>
                  <a:pt x="236653" y="639409"/>
                </a:lnTo>
                <a:lnTo>
                  <a:pt x="275413" y="647553"/>
                </a:lnTo>
                <a:lnTo>
                  <a:pt x="313335" y="654464"/>
                </a:lnTo>
                <a:lnTo>
                  <a:pt x="358486" y="659061"/>
                </a:lnTo>
                <a:lnTo>
                  <a:pt x="399380" y="663872"/>
                </a:lnTo>
                <a:lnTo>
                  <a:pt x="441758" y="666317"/>
                </a:lnTo>
                <a:lnTo>
                  <a:pt x="482143" y="670491"/>
                </a:lnTo>
                <a:lnTo>
                  <a:pt x="525077" y="672041"/>
                </a:lnTo>
                <a:lnTo>
                  <a:pt x="568370" y="672501"/>
                </a:lnTo>
                <a:lnTo>
                  <a:pt x="609030" y="672636"/>
                </a:lnTo>
                <a:lnTo>
                  <a:pt x="652042" y="671971"/>
                </a:lnTo>
                <a:lnTo>
                  <a:pt x="696067" y="668324"/>
                </a:lnTo>
                <a:lnTo>
                  <a:pt x="739685" y="666225"/>
                </a:lnTo>
                <a:lnTo>
                  <a:pt x="779734" y="662154"/>
                </a:lnTo>
                <a:lnTo>
                  <a:pt x="819117" y="659928"/>
                </a:lnTo>
                <a:lnTo>
                  <a:pt x="861046" y="655114"/>
                </a:lnTo>
                <a:lnTo>
                  <a:pt x="900594" y="649219"/>
                </a:lnTo>
                <a:lnTo>
                  <a:pt x="939123" y="642298"/>
                </a:lnTo>
                <a:lnTo>
                  <a:pt x="977350" y="632330"/>
                </a:lnTo>
                <a:lnTo>
                  <a:pt x="1014783" y="623888"/>
                </a:lnTo>
                <a:lnTo>
                  <a:pt x="1061274" y="608752"/>
                </a:lnTo>
                <a:lnTo>
                  <a:pt x="1102208" y="592600"/>
                </a:lnTo>
                <a:lnTo>
                  <a:pt x="1144441" y="571822"/>
                </a:lnTo>
                <a:lnTo>
                  <a:pt x="1191050" y="539440"/>
                </a:lnTo>
                <a:lnTo>
                  <a:pt x="1212391" y="517500"/>
                </a:lnTo>
                <a:lnTo>
                  <a:pt x="1234864" y="480974"/>
                </a:lnTo>
                <a:lnTo>
                  <a:pt x="1249677" y="437461"/>
                </a:lnTo>
                <a:lnTo>
                  <a:pt x="1253636" y="403046"/>
                </a:lnTo>
                <a:lnTo>
                  <a:pt x="1255865" y="364826"/>
                </a:lnTo>
                <a:lnTo>
                  <a:pt x="1249783" y="318772"/>
                </a:lnTo>
                <a:lnTo>
                  <a:pt x="1242416" y="281765"/>
                </a:lnTo>
                <a:lnTo>
                  <a:pt x="1225651" y="239441"/>
                </a:lnTo>
                <a:lnTo>
                  <a:pt x="1206181" y="208008"/>
                </a:lnTo>
                <a:lnTo>
                  <a:pt x="1159082" y="165152"/>
                </a:lnTo>
                <a:lnTo>
                  <a:pt x="1119725" y="145159"/>
                </a:lnTo>
                <a:lnTo>
                  <a:pt x="1084249" y="136171"/>
                </a:lnTo>
                <a:lnTo>
                  <a:pt x="1046220" y="129040"/>
                </a:lnTo>
                <a:lnTo>
                  <a:pt x="1003987" y="123164"/>
                </a:lnTo>
                <a:lnTo>
                  <a:pt x="959488" y="120403"/>
                </a:lnTo>
                <a:lnTo>
                  <a:pt x="927343" y="117257"/>
                </a:lnTo>
                <a:lnTo>
                  <a:pt x="880884" y="114890"/>
                </a:lnTo>
                <a:lnTo>
                  <a:pt x="848899" y="112455"/>
                </a:lnTo>
                <a:lnTo>
                  <a:pt x="799604" y="10754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Shape-4702"/>
          <p:cNvSpPr/>
          <p:nvPr>
            <p:custDataLst>
              <p:tags r:id="rId6"/>
            </p:custDataLst>
          </p:nvPr>
        </p:nvSpPr>
        <p:spPr>
          <a:xfrm>
            <a:off x="2817328" y="2946481"/>
            <a:ext cx="1465970" cy="57070"/>
          </a:xfrm>
          <a:custGeom>
            <a:avLst/>
            <a:gdLst/>
            <a:ahLst/>
            <a:cxnLst/>
            <a:rect l="0" t="0" r="0" b="0"/>
            <a:pathLst>
              <a:path w="1465970" h="57070">
                <a:moveTo>
                  <a:pt x="40172" y="44369"/>
                </a:moveTo>
                <a:lnTo>
                  <a:pt x="40172" y="44369"/>
                </a:lnTo>
                <a:lnTo>
                  <a:pt x="1081" y="48027"/>
                </a:lnTo>
                <a:lnTo>
                  <a:pt x="0" y="47513"/>
                </a:lnTo>
                <a:lnTo>
                  <a:pt x="691" y="46465"/>
                </a:lnTo>
                <a:lnTo>
                  <a:pt x="44046" y="44553"/>
                </a:lnTo>
                <a:lnTo>
                  <a:pt x="85832" y="44405"/>
                </a:lnTo>
                <a:lnTo>
                  <a:pt x="119261" y="44385"/>
                </a:lnTo>
                <a:lnTo>
                  <a:pt x="164265" y="44374"/>
                </a:lnTo>
                <a:lnTo>
                  <a:pt x="204411" y="44370"/>
                </a:lnTo>
                <a:lnTo>
                  <a:pt x="246487" y="40998"/>
                </a:lnTo>
                <a:lnTo>
                  <a:pt x="293606" y="38902"/>
                </a:lnTo>
                <a:lnTo>
                  <a:pt x="326611" y="36530"/>
                </a:lnTo>
                <a:lnTo>
                  <a:pt x="360095" y="33829"/>
                </a:lnTo>
                <a:lnTo>
                  <a:pt x="393792" y="32629"/>
                </a:lnTo>
                <a:lnTo>
                  <a:pt x="431345" y="30214"/>
                </a:lnTo>
                <a:lnTo>
                  <a:pt x="470849" y="26789"/>
                </a:lnTo>
                <a:lnTo>
                  <a:pt x="509573" y="22915"/>
                </a:lnTo>
                <a:lnTo>
                  <a:pt x="549832" y="18841"/>
                </a:lnTo>
                <a:lnTo>
                  <a:pt x="591243" y="14679"/>
                </a:lnTo>
                <a:lnTo>
                  <a:pt x="633166" y="10477"/>
                </a:lnTo>
                <a:lnTo>
                  <a:pt x="677199" y="8139"/>
                </a:lnTo>
                <a:lnTo>
                  <a:pt x="721934" y="7100"/>
                </a:lnTo>
                <a:lnTo>
                  <a:pt x="765335" y="6638"/>
                </a:lnTo>
                <a:lnTo>
                  <a:pt x="810024" y="4552"/>
                </a:lnTo>
                <a:lnTo>
                  <a:pt x="855050" y="1977"/>
                </a:lnTo>
                <a:lnTo>
                  <a:pt x="898581" y="834"/>
                </a:lnTo>
                <a:lnTo>
                  <a:pt x="939565" y="326"/>
                </a:lnTo>
                <a:lnTo>
                  <a:pt x="979652" y="100"/>
                </a:lnTo>
                <a:lnTo>
                  <a:pt x="1020987" y="0"/>
                </a:lnTo>
                <a:lnTo>
                  <a:pt x="1060995" y="1836"/>
                </a:lnTo>
                <a:lnTo>
                  <a:pt x="1099943" y="4299"/>
                </a:lnTo>
                <a:lnTo>
                  <a:pt x="1138420" y="5393"/>
                </a:lnTo>
                <a:lnTo>
                  <a:pt x="1172925" y="5880"/>
                </a:lnTo>
                <a:lnTo>
                  <a:pt x="1205429" y="6802"/>
                </a:lnTo>
                <a:lnTo>
                  <a:pt x="1238690" y="9563"/>
                </a:lnTo>
                <a:lnTo>
                  <a:pt x="1282407" y="11714"/>
                </a:lnTo>
                <a:lnTo>
                  <a:pt x="1322171" y="15722"/>
                </a:lnTo>
                <a:lnTo>
                  <a:pt x="1357393" y="18007"/>
                </a:lnTo>
                <a:lnTo>
                  <a:pt x="1400285" y="22055"/>
                </a:lnTo>
                <a:lnTo>
                  <a:pt x="1445642" y="29915"/>
                </a:lnTo>
                <a:lnTo>
                  <a:pt x="1465969" y="31323"/>
                </a:lnTo>
                <a:lnTo>
                  <a:pt x="1457967" y="33396"/>
                </a:lnTo>
                <a:lnTo>
                  <a:pt x="1421931" y="36650"/>
                </a:lnTo>
                <a:lnTo>
                  <a:pt x="1387360" y="37410"/>
                </a:lnTo>
                <a:lnTo>
                  <a:pt x="1346124" y="37748"/>
                </a:lnTo>
                <a:lnTo>
                  <a:pt x="1309452" y="37899"/>
                </a:lnTo>
                <a:lnTo>
                  <a:pt x="1276691" y="37966"/>
                </a:lnTo>
                <a:lnTo>
                  <a:pt x="1229774" y="38003"/>
                </a:lnTo>
                <a:lnTo>
                  <a:pt x="1197064" y="38012"/>
                </a:lnTo>
                <a:lnTo>
                  <a:pt x="1163711" y="38016"/>
                </a:lnTo>
                <a:lnTo>
                  <a:pt x="1128661" y="38018"/>
                </a:lnTo>
                <a:lnTo>
                  <a:pt x="1089565" y="38018"/>
                </a:lnTo>
                <a:lnTo>
                  <a:pt x="1050552" y="38019"/>
                </a:lnTo>
                <a:lnTo>
                  <a:pt x="1011341" y="38019"/>
                </a:lnTo>
                <a:lnTo>
                  <a:pt x="970395" y="38019"/>
                </a:lnTo>
                <a:lnTo>
                  <a:pt x="926797" y="38019"/>
                </a:lnTo>
                <a:lnTo>
                  <a:pt x="881550" y="38725"/>
                </a:lnTo>
                <a:lnTo>
                  <a:pt x="835569" y="41390"/>
                </a:lnTo>
                <a:lnTo>
                  <a:pt x="789263" y="43045"/>
                </a:lnTo>
                <a:lnTo>
                  <a:pt x="742107" y="43781"/>
                </a:lnTo>
                <a:lnTo>
                  <a:pt x="717678" y="43977"/>
                </a:lnTo>
                <a:lnTo>
                  <a:pt x="692926" y="44108"/>
                </a:lnTo>
                <a:lnTo>
                  <a:pt x="667958" y="44195"/>
                </a:lnTo>
                <a:lnTo>
                  <a:pt x="642846" y="44253"/>
                </a:lnTo>
                <a:lnTo>
                  <a:pt x="617638" y="44291"/>
                </a:lnTo>
                <a:lnTo>
                  <a:pt x="592366" y="44317"/>
                </a:lnTo>
                <a:lnTo>
                  <a:pt x="567051" y="44335"/>
                </a:lnTo>
                <a:lnTo>
                  <a:pt x="541708" y="44346"/>
                </a:lnTo>
                <a:lnTo>
                  <a:pt x="517052" y="44354"/>
                </a:lnTo>
                <a:lnTo>
                  <a:pt x="492853" y="44359"/>
                </a:lnTo>
                <a:lnTo>
                  <a:pt x="445269" y="45070"/>
                </a:lnTo>
                <a:lnTo>
                  <a:pt x="398250" y="47738"/>
                </a:lnTo>
                <a:lnTo>
                  <a:pt x="351482" y="49394"/>
                </a:lnTo>
                <a:lnTo>
                  <a:pt x="305532" y="50836"/>
                </a:lnTo>
                <a:lnTo>
                  <a:pt x="261592" y="53828"/>
                </a:lnTo>
                <a:lnTo>
                  <a:pt x="218543" y="55628"/>
                </a:lnTo>
                <a:lnTo>
                  <a:pt x="176598" y="56429"/>
                </a:lnTo>
                <a:lnTo>
                  <a:pt x="97322" y="5706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Shape-4703"/>
          <p:cNvSpPr/>
          <p:nvPr>
            <p:custDataLst>
              <p:tags r:id="rId7"/>
            </p:custDataLst>
          </p:nvPr>
        </p:nvSpPr>
        <p:spPr>
          <a:xfrm>
            <a:off x="5749751" y="3460750"/>
            <a:ext cx="295450" cy="56318"/>
          </a:xfrm>
          <a:custGeom>
            <a:avLst/>
            <a:gdLst/>
            <a:ahLst/>
            <a:cxnLst/>
            <a:rect l="0" t="0" r="0" b="0"/>
            <a:pathLst>
              <a:path w="295450" h="56318">
                <a:moveTo>
                  <a:pt x="162099" y="0"/>
                </a:moveTo>
                <a:lnTo>
                  <a:pt x="162099" y="0"/>
                </a:lnTo>
                <a:lnTo>
                  <a:pt x="180130" y="4364"/>
                </a:lnTo>
                <a:lnTo>
                  <a:pt x="226443" y="5958"/>
                </a:lnTo>
                <a:lnTo>
                  <a:pt x="273195" y="6272"/>
                </a:lnTo>
                <a:lnTo>
                  <a:pt x="292226" y="6327"/>
                </a:lnTo>
                <a:lnTo>
                  <a:pt x="292595" y="7040"/>
                </a:lnTo>
                <a:lnTo>
                  <a:pt x="278219" y="11415"/>
                </a:lnTo>
                <a:lnTo>
                  <a:pt x="232387" y="21096"/>
                </a:lnTo>
                <a:lnTo>
                  <a:pt x="191391" y="28593"/>
                </a:lnTo>
                <a:lnTo>
                  <a:pt x="149376" y="32696"/>
                </a:lnTo>
                <a:lnTo>
                  <a:pt x="106118" y="38381"/>
                </a:lnTo>
                <a:lnTo>
                  <a:pt x="69783" y="44533"/>
                </a:lnTo>
                <a:lnTo>
                  <a:pt x="31500" y="50824"/>
                </a:lnTo>
                <a:lnTo>
                  <a:pt x="443" y="55900"/>
                </a:lnTo>
                <a:lnTo>
                  <a:pt x="0" y="56317"/>
                </a:lnTo>
                <a:lnTo>
                  <a:pt x="14273" y="56198"/>
                </a:lnTo>
                <a:lnTo>
                  <a:pt x="61545" y="51650"/>
                </a:lnTo>
                <a:lnTo>
                  <a:pt x="104554" y="47681"/>
                </a:lnTo>
                <a:lnTo>
                  <a:pt x="144030" y="45407"/>
                </a:lnTo>
                <a:lnTo>
                  <a:pt x="191553" y="41362"/>
                </a:lnTo>
                <a:lnTo>
                  <a:pt x="239108" y="35695"/>
                </a:lnTo>
                <a:lnTo>
                  <a:pt x="295449" y="317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892"/>
          <p:cNvGrpSpPr/>
          <p:nvPr/>
        </p:nvGrpSpPr>
        <p:grpSpPr>
          <a:xfrm>
            <a:off x="6884001" y="4542072"/>
            <a:ext cx="532800" cy="716034"/>
            <a:chOff x="6884001" y="4542072"/>
            <a:chExt cx="532800" cy="716034"/>
          </a:xfrm>
        </p:grpSpPr>
        <p:sp>
          <p:nvSpPr>
            <p:cNvPr id="119" name="SMARTInkShape-4704"/>
            <p:cNvSpPr/>
            <p:nvPr>
              <p:custDataLst>
                <p:tags r:id="rId87"/>
              </p:custDataLst>
            </p:nvPr>
          </p:nvSpPr>
          <p:spPr>
            <a:xfrm>
              <a:off x="6884001" y="4700327"/>
              <a:ext cx="158150" cy="11374"/>
            </a:xfrm>
            <a:custGeom>
              <a:avLst/>
              <a:gdLst/>
              <a:ahLst/>
              <a:cxnLst/>
              <a:rect l="0" t="0" r="0" b="0"/>
              <a:pathLst>
                <a:path w="158150" h="11374">
                  <a:moveTo>
                    <a:pt x="18449" y="11373"/>
                  </a:moveTo>
                  <a:lnTo>
                    <a:pt x="18449" y="11373"/>
                  </a:lnTo>
                  <a:lnTo>
                    <a:pt x="15078" y="11373"/>
                  </a:lnTo>
                  <a:lnTo>
                    <a:pt x="0" y="5285"/>
                  </a:lnTo>
                  <a:lnTo>
                    <a:pt x="42399" y="3152"/>
                  </a:lnTo>
                  <a:lnTo>
                    <a:pt x="83401" y="0"/>
                  </a:lnTo>
                  <a:lnTo>
                    <a:pt x="121184" y="948"/>
                  </a:lnTo>
                  <a:lnTo>
                    <a:pt x="158149" y="11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705"/>
            <p:cNvSpPr/>
            <p:nvPr>
              <p:custDataLst>
                <p:tags r:id="rId88"/>
              </p:custDataLst>
            </p:nvPr>
          </p:nvSpPr>
          <p:spPr>
            <a:xfrm>
              <a:off x="6903332" y="4813300"/>
              <a:ext cx="151519" cy="17645"/>
            </a:xfrm>
            <a:custGeom>
              <a:avLst/>
              <a:gdLst/>
              <a:ahLst/>
              <a:cxnLst/>
              <a:rect l="0" t="0" r="0" b="0"/>
              <a:pathLst>
                <a:path w="151519" h="17645">
                  <a:moveTo>
                    <a:pt x="5468" y="0"/>
                  </a:moveTo>
                  <a:lnTo>
                    <a:pt x="5468" y="0"/>
                  </a:lnTo>
                  <a:lnTo>
                    <a:pt x="442" y="11933"/>
                  </a:lnTo>
                  <a:lnTo>
                    <a:pt x="0" y="14305"/>
                  </a:lnTo>
                  <a:lnTo>
                    <a:pt x="412" y="15887"/>
                  </a:lnTo>
                  <a:lnTo>
                    <a:pt x="1391" y="16941"/>
                  </a:lnTo>
                  <a:lnTo>
                    <a:pt x="2750" y="17644"/>
                  </a:lnTo>
                  <a:lnTo>
                    <a:pt x="45292" y="11957"/>
                  </a:lnTo>
                  <a:lnTo>
                    <a:pt x="86648" y="8012"/>
                  </a:lnTo>
                  <a:lnTo>
                    <a:pt x="15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706"/>
            <p:cNvSpPr/>
            <p:nvPr>
              <p:custDataLst>
                <p:tags r:id="rId89"/>
              </p:custDataLst>
            </p:nvPr>
          </p:nvSpPr>
          <p:spPr>
            <a:xfrm>
              <a:off x="7323625" y="4542072"/>
              <a:ext cx="93176" cy="508626"/>
            </a:xfrm>
            <a:custGeom>
              <a:avLst/>
              <a:gdLst/>
              <a:ahLst/>
              <a:cxnLst/>
              <a:rect l="0" t="0" r="0" b="0"/>
              <a:pathLst>
                <a:path w="93176" h="508626">
                  <a:moveTo>
                    <a:pt x="93175" y="36278"/>
                  </a:moveTo>
                  <a:lnTo>
                    <a:pt x="93175" y="36278"/>
                  </a:lnTo>
                  <a:lnTo>
                    <a:pt x="92469" y="25433"/>
                  </a:lnTo>
                  <a:lnTo>
                    <a:pt x="88106" y="10957"/>
                  </a:lnTo>
                  <a:lnTo>
                    <a:pt x="84336" y="4328"/>
                  </a:lnTo>
                  <a:lnTo>
                    <a:pt x="81638" y="2278"/>
                  </a:lnTo>
                  <a:lnTo>
                    <a:pt x="74877" y="0"/>
                  </a:lnTo>
                  <a:lnTo>
                    <a:pt x="56394" y="5460"/>
                  </a:lnTo>
                  <a:lnTo>
                    <a:pt x="44843" y="15995"/>
                  </a:lnTo>
                  <a:lnTo>
                    <a:pt x="18580" y="53180"/>
                  </a:lnTo>
                  <a:lnTo>
                    <a:pt x="4931" y="100279"/>
                  </a:lnTo>
                  <a:lnTo>
                    <a:pt x="0" y="141398"/>
                  </a:lnTo>
                  <a:lnTo>
                    <a:pt x="1911" y="184860"/>
                  </a:lnTo>
                  <a:lnTo>
                    <a:pt x="10316" y="232389"/>
                  </a:lnTo>
                  <a:lnTo>
                    <a:pt x="21744" y="268736"/>
                  </a:lnTo>
                  <a:lnTo>
                    <a:pt x="34066" y="310863"/>
                  </a:lnTo>
                  <a:lnTo>
                    <a:pt x="50167" y="353140"/>
                  </a:lnTo>
                  <a:lnTo>
                    <a:pt x="58992" y="398599"/>
                  </a:lnTo>
                  <a:lnTo>
                    <a:pt x="60944" y="438910"/>
                  </a:lnTo>
                  <a:lnTo>
                    <a:pt x="55555" y="481157"/>
                  </a:lnTo>
                  <a:lnTo>
                    <a:pt x="49172" y="497174"/>
                  </a:lnTo>
                  <a:lnTo>
                    <a:pt x="44084" y="502292"/>
                  </a:lnTo>
                  <a:lnTo>
                    <a:pt x="30905" y="507978"/>
                  </a:lnTo>
                  <a:lnTo>
                    <a:pt x="19404" y="508625"/>
                  </a:lnTo>
                  <a:lnTo>
                    <a:pt x="10999" y="506560"/>
                  </a:lnTo>
                  <a:lnTo>
                    <a:pt x="4275" y="499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707"/>
            <p:cNvSpPr/>
            <p:nvPr>
              <p:custDataLst>
                <p:tags r:id="rId90"/>
              </p:custDataLst>
            </p:nvPr>
          </p:nvSpPr>
          <p:spPr>
            <a:xfrm>
              <a:off x="7313436" y="5159025"/>
              <a:ext cx="56214" cy="99081"/>
            </a:xfrm>
            <a:custGeom>
              <a:avLst/>
              <a:gdLst/>
              <a:ahLst/>
              <a:cxnLst/>
              <a:rect l="0" t="0" r="0" b="0"/>
              <a:pathLst>
                <a:path w="56214" h="99081">
                  <a:moveTo>
                    <a:pt x="46214" y="22575"/>
                  </a:moveTo>
                  <a:lnTo>
                    <a:pt x="46214" y="22575"/>
                  </a:lnTo>
                  <a:lnTo>
                    <a:pt x="46214" y="19204"/>
                  </a:lnTo>
                  <a:lnTo>
                    <a:pt x="44802" y="18211"/>
                  </a:lnTo>
                  <a:lnTo>
                    <a:pt x="39472" y="17108"/>
                  </a:lnTo>
                  <a:lnTo>
                    <a:pt x="32399" y="9091"/>
                  </a:lnTo>
                  <a:lnTo>
                    <a:pt x="28538" y="3002"/>
                  </a:lnTo>
                  <a:lnTo>
                    <a:pt x="24552" y="355"/>
                  </a:lnTo>
                  <a:lnTo>
                    <a:pt x="20484" y="0"/>
                  </a:lnTo>
                  <a:lnTo>
                    <a:pt x="16360" y="1175"/>
                  </a:lnTo>
                  <a:lnTo>
                    <a:pt x="12905" y="4075"/>
                  </a:lnTo>
                  <a:lnTo>
                    <a:pt x="7186" y="12942"/>
                  </a:lnTo>
                  <a:lnTo>
                    <a:pt x="0" y="39946"/>
                  </a:lnTo>
                  <a:lnTo>
                    <a:pt x="143" y="64646"/>
                  </a:lnTo>
                  <a:lnTo>
                    <a:pt x="6688" y="78667"/>
                  </a:lnTo>
                  <a:lnTo>
                    <a:pt x="21394" y="98174"/>
                  </a:lnTo>
                  <a:lnTo>
                    <a:pt x="25434" y="99080"/>
                  </a:lnTo>
                  <a:lnTo>
                    <a:pt x="35567" y="96323"/>
                  </a:lnTo>
                  <a:lnTo>
                    <a:pt x="45245" y="84750"/>
                  </a:lnTo>
                  <a:lnTo>
                    <a:pt x="52838" y="69258"/>
                  </a:lnTo>
                  <a:lnTo>
                    <a:pt x="56213" y="55318"/>
                  </a:lnTo>
                  <a:lnTo>
                    <a:pt x="54742" y="35569"/>
                  </a:lnTo>
                  <a:lnTo>
                    <a:pt x="51900" y="30532"/>
                  </a:lnTo>
                  <a:lnTo>
                    <a:pt x="27164" y="3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893"/>
          <p:cNvGrpSpPr/>
          <p:nvPr/>
        </p:nvGrpSpPr>
        <p:grpSpPr>
          <a:xfrm>
            <a:off x="7305780" y="4169723"/>
            <a:ext cx="1844571" cy="821378"/>
            <a:chOff x="7305780" y="4169723"/>
            <a:chExt cx="1844571" cy="821378"/>
          </a:xfrm>
        </p:grpSpPr>
        <p:sp>
          <p:nvSpPr>
            <p:cNvPr id="124" name="SMARTInkShape-4708"/>
            <p:cNvSpPr/>
            <p:nvPr>
              <p:custDataLst>
                <p:tags r:id="rId75"/>
              </p:custDataLst>
            </p:nvPr>
          </p:nvSpPr>
          <p:spPr>
            <a:xfrm>
              <a:off x="8069407" y="4794250"/>
              <a:ext cx="147494" cy="82551"/>
            </a:xfrm>
            <a:custGeom>
              <a:avLst/>
              <a:gdLst/>
              <a:ahLst/>
              <a:cxnLst/>
              <a:rect l="0" t="0" r="0" b="0"/>
              <a:pathLst>
                <a:path w="147494" h="82551">
                  <a:moveTo>
                    <a:pt x="33193" y="82550"/>
                  </a:moveTo>
                  <a:lnTo>
                    <a:pt x="33193" y="82550"/>
                  </a:lnTo>
                  <a:lnTo>
                    <a:pt x="7953" y="53939"/>
                  </a:lnTo>
                  <a:lnTo>
                    <a:pt x="0" y="40519"/>
                  </a:lnTo>
                  <a:lnTo>
                    <a:pt x="482" y="36185"/>
                  </a:lnTo>
                  <a:lnTo>
                    <a:pt x="6661" y="27606"/>
                  </a:lnTo>
                  <a:lnTo>
                    <a:pt x="52720" y="11388"/>
                  </a:lnTo>
                  <a:lnTo>
                    <a:pt x="86016" y="3374"/>
                  </a:lnTo>
                  <a:lnTo>
                    <a:pt x="1474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709"/>
            <p:cNvSpPr/>
            <p:nvPr>
              <p:custDataLst>
                <p:tags r:id="rId76"/>
              </p:custDataLst>
            </p:nvPr>
          </p:nvSpPr>
          <p:spPr>
            <a:xfrm>
              <a:off x="8117791" y="4548468"/>
              <a:ext cx="72304" cy="372783"/>
            </a:xfrm>
            <a:custGeom>
              <a:avLst/>
              <a:gdLst/>
              <a:ahLst/>
              <a:cxnLst/>
              <a:rect l="0" t="0" r="0" b="0"/>
              <a:pathLst>
                <a:path w="72304" h="372783">
                  <a:moveTo>
                    <a:pt x="54659" y="48932"/>
                  </a:moveTo>
                  <a:lnTo>
                    <a:pt x="54659" y="48932"/>
                  </a:lnTo>
                  <a:lnTo>
                    <a:pt x="66592" y="35117"/>
                  </a:lnTo>
                  <a:lnTo>
                    <a:pt x="68964" y="31255"/>
                  </a:lnTo>
                  <a:lnTo>
                    <a:pt x="72303" y="15707"/>
                  </a:lnTo>
                  <a:lnTo>
                    <a:pt x="71202" y="7590"/>
                  </a:lnTo>
                  <a:lnTo>
                    <a:pt x="69921" y="4437"/>
                  </a:lnTo>
                  <a:lnTo>
                    <a:pt x="67656" y="2336"/>
                  </a:lnTo>
                  <a:lnTo>
                    <a:pt x="61377" y="0"/>
                  </a:lnTo>
                  <a:lnTo>
                    <a:pt x="57021" y="2905"/>
                  </a:lnTo>
                  <a:lnTo>
                    <a:pt x="36703" y="31034"/>
                  </a:lnTo>
                  <a:lnTo>
                    <a:pt x="18891" y="74089"/>
                  </a:lnTo>
                  <a:lnTo>
                    <a:pt x="6855" y="117767"/>
                  </a:lnTo>
                  <a:lnTo>
                    <a:pt x="592" y="159011"/>
                  </a:lnTo>
                  <a:lnTo>
                    <a:pt x="0" y="205306"/>
                  </a:lnTo>
                  <a:lnTo>
                    <a:pt x="4597" y="246959"/>
                  </a:lnTo>
                  <a:lnTo>
                    <a:pt x="9100" y="291797"/>
                  </a:lnTo>
                  <a:lnTo>
                    <a:pt x="15059" y="330471"/>
                  </a:lnTo>
                  <a:lnTo>
                    <a:pt x="22909" y="372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710"/>
            <p:cNvSpPr/>
            <p:nvPr>
              <p:custDataLst>
                <p:tags r:id="rId77"/>
              </p:custDataLst>
            </p:nvPr>
          </p:nvSpPr>
          <p:spPr>
            <a:xfrm>
              <a:off x="7550411" y="4732343"/>
              <a:ext cx="247390" cy="154438"/>
            </a:xfrm>
            <a:custGeom>
              <a:avLst/>
              <a:gdLst/>
              <a:ahLst/>
              <a:cxnLst/>
              <a:rect l="0" t="0" r="0" b="0"/>
              <a:pathLst>
                <a:path w="247390" h="154438">
                  <a:moveTo>
                    <a:pt x="6089" y="36507"/>
                  </a:moveTo>
                  <a:lnTo>
                    <a:pt x="6089" y="36507"/>
                  </a:lnTo>
                  <a:lnTo>
                    <a:pt x="2718" y="33136"/>
                  </a:lnTo>
                  <a:lnTo>
                    <a:pt x="1063" y="29599"/>
                  </a:lnTo>
                  <a:lnTo>
                    <a:pt x="0" y="18209"/>
                  </a:lnTo>
                  <a:lnTo>
                    <a:pt x="3619" y="10501"/>
                  </a:lnTo>
                  <a:lnTo>
                    <a:pt x="6559" y="6469"/>
                  </a:lnTo>
                  <a:lnTo>
                    <a:pt x="13589" y="1991"/>
                  </a:lnTo>
                  <a:lnTo>
                    <a:pt x="23533" y="0"/>
                  </a:lnTo>
                  <a:lnTo>
                    <a:pt x="48260" y="290"/>
                  </a:lnTo>
                  <a:lnTo>
                    <a:pt x="65284" y="5359"/>
                  </a:lnTo>
                  <a:lnTo>
                    <a:pt x="97008" y="27309"/>
                  </a:lnTo>
                  <a:lnTo>
                    <a:pt x="100569" y="30375"/>
                  </a:lnTo>
                  <a:lnTo>
                    <a:pt x="108949" y="51545"/>
                  </a:lnTo>
                  <a:lnTo>
                    <a:pt x="105788" y="86902"/>
                  </a:lnTo>
                  <a:lnTo>
                    <a:pt x="97672" y="106883"/>
                  </a:lnTo>
                  <a:lnTo>
                    <a:pt x="65513" y="147978"/>
                  </a:lnTo>
                  <a:lnTo>
                    <a:pt x="56959" y="153077"/>
                  </a:lnTo>
                  <a:lnTo>
                    <a:pt x="52702" y="154437"/>
                  </a:lnTo>
                  <a:lnTo>
                    <a:pt x="49158" y="153227"/>
                  </a:lnTo>
                  <a:lnTo>
                    <a:pt x="43339" y="146238"/>
                  </a:lnTo>
                  <a:lnTo>
                    <a:pt x="42917" y="141411"/>
                  </a:lnTo>
                  <a:lnTo>
                    <a:pt x="46211" y="130403"/>
                  </a:lnTo>
                  <a:lnTo>
                    <a:pt x="73303" y="96909"/>
                  </a:lnTo>
                  <a:lnTo>
                    <a:pt x="113761" y="62823"/>
                  </a:lnTo>
                  <a:lnTo>
                    <a:pt x="154763" y="27032"/>
                  </a:lnTo>
                  <a:lnTo>
                    <a:pt x="182562" y="4032"/>
                  </a:lnTo>
                  <a:lnTo>
                    <a:pt x="183710" y="3568"/>
                  </a:lnTo>
                  <a:lnTo>
                    <a:pt x="183770" y="3964"/>
                  </a:lnTo>
                  <a:lnTo>
                    <a:pt x="166583" y="42979"/>
                  </a:lnTo>
                  <a:lnTo>
                    <a:pt x="154319" y="85372"/>
                  </a:lnTo>
                  <a:lnTo>
                    <a:pt x="155709" y="92367"/>
                  </a:lnTo>
                  <a:lnTo>
                    <a:pt x="162897" y="105784"/>
                  </a:lnTo>
                  <a:lnTo>
                    <a:pt x="180674" y="115039"/>
                  </a:lnTo>
                  <a:lnTo>
                    <a:pt x="247389" y="125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711"/>
            <p:cNvSpPr/>
            <p:nvPr>
              <p:custDataLst>
                <p:tags r:id="rId78"/>
              </p:custDataLst>
            </p:nvPr>
          </p:nvSpPr>
          <p:spPr>
            <a:xfrm>
              <a:off x="7906893" y="4838700"/>
              <a:ext cx="11558" cy="10936"/>
            </a:xfrm>
            <a:custGeom>
              <a:avLst/>
              <a:gdLst/>
              <a:ahLst/>
              <a:cxnLst/>
              <a:rect l="0" t="0" r="0" b="0"/>
              <a:pathLst>
                <a:path w="11558" h="10936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50" y="3763"/>
                  </a:lnTo>
                  <a:lnTo>
                    <a:pt x="0" y="10935"/>
                  </a:lnTo>
                  <a:lnTo>
                    <a:pt x="324" y="10818"/>
                  </a:lnTo>
                  <a:lnTo>
                    <a:pt x="520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712"/>
            <p:cNvSpPr/>
            <p:nvPr>
              <p:custDataLst>
                <p:tags r:id="rId79"/>
              </p:custDataLst>
            </p:nvPr>
          </p:nvSpPr>
          <p:spPr>
            <a:xfrm>
              <a:off x="7347781" y="4169723"/>
              <a:ext cx="62670" cy="269648"/>
            </a:xfrm>
            <a:custGeom>
              <a:avLst/>
              <a:gdLst/>
              <a:ahLst/>
              <a:cxnLst/>
              <a:rect l="0" t="0" r="0" b="0"/>
              <a:pathLst>
                <a:path w="62670" h="269648">
                  <a:moveTo>
                    <a:pt x="24569" y="14927"/>
                  </a:moveTo>
                  <a:lnTo>
                    <a:pt x="24569" y="14927"/>
                  </a:lnTo>
                  <a:lnTo>
                    <a:pt x="27939" y="11556"/>
                  </a:lnTo>
                  <a:lnTo>
                    <a:pt x="29594" y="8020"/>
                  </a:lnTo>
                  <a:lnTo>
                    <a:pt x="30657" y="0"/>
                  </a:lnTo>
                  <a:lnTo>
                    <a:pt x="30038" y="36"/>
                  </a:lnTo>
                  <a:lnTo>
                    <a:pt x="27470" y="3840"/>
                  </a:lnTo>
                  <a:lnTo>
                    <a:pt x="21453" y="48159"/>
                  </a:lnTo>
                  <a:lnTo>
                    <a:pt x="15806" y="88587"/>
                  </a:lnTo>
                  <a:lnTo>
                    <a:pt x="9664" y="131845"/>
                  </a:lnTo>
                  <a:lnTo>
                    <a:pt x="3376" y="172571"/>
                  </a:lnTo>
                  <a:lnTo>
                    <a:pt x="0" y="217072"/>
                  </a:lnTo>
                  <a:lnTo>
                    <a:pt x="2649" y="253248"/>
                  </a:lnTo>
                  <a:lnTo>
                    <a:pt x="8006" y="263840"/>
                  </a:lnTo>
                  <a:lnTo>
                    <a:pt x="11411" y="267652"/>
                  </a:lnTo>
                  <a:lnTo>
                    <a:pt x="15091" y="269488"/>
                  </a:lnTo>
                  <a:lnTo>
                    <a:pt x="22944" y="269647"/>
                  </a:lnTo>
                  <a:lnTo>
                    <a:pt x="33019" y="261720"/>
                  </a:lnTo>
                  <a:lnTo>
                    <a:pt x="62669" y="230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713"/>
            <p:cNvSpPr/>
            <p:nvPr>
              <p:custDataLst>
                <p:tags r:id="rId80"/>
              </p:custDataLst>
            </p:nvPr>
          </p:nvSpPr>
          <p:spPr>
            <a:xfrm>
              <a:off x="7305780" y="4298950"/>
              <a:ext cx="161821" cy="50801"/>
            </a:xfrm>
            <a:custGeom>
              <a:avLst/>
              <a:gdLst/>
              <a:ahLst/>
              <a:cxnLst/>
              <a:rect l="0" t="0" r="0" b="0"/>
              <a:pathLst>
                <a:path w="161821" h="50801">
                  <a:moveTo>
                    <a:pt x="9420" y="50800"/>
                  </a:moveTo>
                  <a:lnTo>
                    <a:pt x="9420" y="50800"/>
                  </a:lnTo>
                  <a:lnTo>
                    <a:pt x="0" y="50800"/>
                  </a:lnTo>
                  <a:lnTo>
                    <a:pt x="1234" y="50800"/>
                  </a:lnTo>
                  <a:lnTo>
                    <a:pt x="24169" y="36985"/>
                  </a:lnTo>
                  <a:lnTo>
                    <a:pt x="60122" y="26951"/>
                  </a:lnTo>
                  <a:lnTo>
                    <a:pt x="161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714"/>
            <p:cNvSpPr/>
            <p:nvPr>
              <p:custDataLst>
                <p:tags r:id="rId81"/>
              </p:custDataLst>
            </p:nvPr>
          </p:nvSpPr>
          <p:spPr>
            <a:xfrm>
              <a:off x="8427901" y="4691462"/>
              <a:ext cx="87450" cy="210739"/>
            </a:xfrm>
            <a:custGeom>
              <a:avLst/>
              <a:gdLst/>
              <a:ahLst/>
              <a:cxnLst/>
              <a:rect l="0" t="0" r="0" b="0"/>
              <a:pathLst>
                <a:path w="87450" h="210739">
                  <a:moveTo>
                    <a:pt x="87449" y="20238"/>
                  </a:moveTo>
                  <a:lnTo>
                    <a:pt x="87449" y="20238"/>
                  </a:lnTo>
                  <a:lnTo>
                    <a:pt x="55466" y="465"/>
                  </a:lnTo>
                  <a:lnTo>
                    <a:pt x="49900" y="0"/>
                  </a:lnTo>
                  <a:lnTo>
                    <a:pt x="39951" y="3247"/>
                  </a:lnTo>
                  <a:lnTo>
                    <a:pt x="18407" y="21193"/>
                  </a:lnTo>
                  <a:lnTo>
                    <a:pt x="11372" y="30305"/>
                  </a:lnTo>
                  <a:lnTo>
                    <a:pt x="3446" y="53481"/>
                  </a:lnTo>
                  <a:lnTo>
                    <a:pt x="0" y="89433"/>
                  </a:lnTo>
                  <a:lnTo>
                    <a:pt x="5721" y="134736"/>
                  </a:lnTo>
                  <a:lnTo>
                    <a:pt x="19724" y="177165"/>
                  </a:lnTo>
                  <a:lnTo>
                    <a:pt x="36649" y="21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715"/>
            <p:cNvSpPr/>
            <p:nvPr>
              <p:custDataLst>
                <p:tags r:id="rId82"/>
              </p:custDataLst>
            </p:nvPr>
          </p:nvSpPr>
          <p:spPr>
            <a:xfrm>
              <a:off x="8507180" y="4789538"/>
              <a:ext cx="116121" cy="90665"/>
            </a:xfrm>
            <a:custGeom>
              <a:avLst/>
              <a:gdLst/>
              <a:ahLst/>
              <a:cxnLst/>
              <a:rect l="0" t="0" r="0" b="0"/>
              <a:pathLst>
                <a:path w="116121" h="90665">
                  <a:moveTo>
                    <a:pt x="8170" y="36462"/>
                  </a:moveTo>
                  <a:lnTo>
                    <a:pt x="8170" y="36462"/>
                  </a:lnTo>
                  <a:lnTo>
                    <a:pt x="8170" y="26349"/>
                  </a:lnTo>
                  <a:lnTo>
                    <a:pt x="4407" y="17621"/>
                  </a:lnTo>
                  <a:lnTo>
                    <a:pt x="1428" y="13318"/>
                  </a:lnTo>
                  <a:lnTo>
                    <a:pt x="147" y="9743"/>
                  </a:lnTo>
                  <a:lnTo>
                    <a:pt x="0" y="6655"/>
                  </a:lnTo>
                  <a:lnTo>
                    <a:pt x="606" y="3891"/>
                  </a:lnTo>
                  <a:lnTo>
                    <a:pt x="2422" y="2047"/>
                  </a:lnTo>
                  <a:lnTo>
                    <a:pt x="8203" y="0"/>
                  </a:lnTo>
                  <a:lnTo>
                    <a:pt x="19238" y="4734"/>
                  </a:lnTo>
                  <a:lnTo>
                    <a:pt x="31434" y="13894"/>
                  </a:lnTo>
                  <a:lnTo>
                    <a:pt x="39205" y="25020"/>
                  </a:lnTo>
                  <a:lnTo>
                    <a:pt x="47548" y="46556"/>
                  </a:lnTo>
                  <a:lnTo>
                    <a:pt x="48485" y="60704"/>
                  </a:lnTo>
                  <a:lnTo>
                    <a:pt x="47747" y="67440"/>
                  </a:lnTo>
                  <a:lnTo>
                    <a:pt x="41282" y="78687"/>
                  </a:lnTo>
                  <a:lnTo>
                    <a:pt x="32058" y="86979"/>
                  </a:lnTo>
                  <a:lnTo>
                    <a:pt x="23255" y="90664"/>
                  </a:lnTo>
                  <a:lnTo>
                    <a:pt x="20344" y="90235"/>
                  </a:lnTo>
                  <a:lnTo>
                    <a:pt x="18402" y="88539"/>
                  </a:lnTo>
                  <a:lnTo>
                    <a:pt x="17107" y="85997"/>
                  </a:lnTo>
                  <a:lnTo>
                    <a:pt x="19433" y="75646"/>
                  </a:lnTo>
                  <a:lnTo>
                    <a:pt x="32424" y="49376"/>
                  </a:lnTo>
                  <a:lnTo>
                    <a:pt x="44440" y="36917"/>
                  </a:lnTo>
                  <a:lnTo>
                    <a:pt x="52747" y="33136"/>
                  </a:lnTo>
                  <a:lnTo>
                    <a:pt x="62836" y="30709"/>
                  </a:lnTo>
                  <a:lnTo>
                    <a:pt x="63664" y="32627"/>
                  </a:lnTo>
                  <a:lnTo>
                    <a:pt x="68627" y="66069"/>
                  </a:lnTo>
                  <a:lnTo>
                    <a:pt x="77510" y="78787"/>
                  </a:lnTo>
                  <a:lnTo>
                    <a:pt x="81207" y="80907"/>
                  </a:lnTo>
                  <a:lnTo>
                    <a:pt x="85084" y="81614"/>
                  </a:lnTo>
                  <a:lnTo>
                    <a:pt x="89079" y="81380"/>
                  </a:lnTo>
                  <a:lnTo>
                    <a:pt x="116120" y="68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716"/>
            <p:cNvSpPr/>
            <p:nvPr>
              <p:custDataLst>
                <p:tags r:id="rId83"/>
              </p:custDataLst>
            </p:nvPr>
          </p:nvSpPr>
          <p:spPr>
            <a:xfrm>
              <a:off x="8690662" y="4714392"/>
              <a:ext cx="33056" cy="213209"/>
            </a:xfrm>
            <a:custGeom>
              <a:avLst/>
              <a:gdLst/>
              <a:ahLst/>
              <a:cxnLst/>
              <a:rect l="0" t="0" r="0" b="0"/>
              <a:pathLst>
                <a:path w="33056" h="213209">
                  <a:moveTo>
                    <a:pt x="8838" y="3658"/>
                  </a:moveTo>
                  <a:lnTo>
                    <a:pt x="8838" y="3658"/>
                  </a:lnTo>
                  <a:lnTo>
                    <a:pt x="8837" y="287"/>
                  </a:lnTo>
                  <a:lnTo>
                    <a:pt x="8133" y="0"/>
                  </a:lnTo>
                  <a:lnTo>
                    <a:pt x="5467" y="1562"/>
                  </a:lnTo>
                  <a:lnTo>
                    <a:pt x="0" y="6408"/>
                  </a:lnTo>
                  <a:lnTo>
                    <a:pt x="1617" y="17815"/>
                  </a:lnTo>
                  <a:lnTo>
                    <a:pt x="18025" y="63952"/>
                  </a:lnTo>
                  <a:lnTo>
                    <a:pt x="31824" y="109235"/>
                  </a:lnTo>
                  <a:lnTo>
                    <a:pt x="33055" y="149631"/>
                  </a:lnTo>
                  <a:lnTo>
                    <a:pt x="28321" y="173909"/>
                  </a:lnTo>
                  <a:lnTo>
                    <a:pt x="18295" y="196547"/>
                  </a:lnTo>
                  <a:lnTo>
                    <a:pt x="2488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717"/>
            <p:cNvSpPr/>
            <p:nvPr>
              <p:custDataLst>
                <p:tags r:id="rId84"/>
              </p:custDataLst>
            </p:nvPr>
          </p:nvSpPr>
          <p:spPr>
            <a:xfrm>
              <a:off x="8876249" y="4667882"/>
              <a:ext cx="274102" cy="268926"/>
            </a:xfrm>
            <a:custGeom>
              <a:avLst/>
              <a:gdLst/>
              <a:ahLst/>
              <a:cxnLst/>
              <a:rect l="0" t="0" r="0" b="0"/>
              <a:pathLst>
                <a:path w="274102" h="268926">
                  <a:moveTo>
                    <a:pt x="77251" y="151768"/>
                  </a:moveTo>
                  <a:lnTo>
                    <a:pt x="77251" y="151768"/>
                  </a:lnTo>
                  <a:lnTo>
                    <a:pt x="72225" y="139834"/>
                  </a:lnTo>
                  <a:lnTo>
                    <a:pt x="71784" y="137462"/>
                  </a:lnTo>
                  <a:lnTo>
                    <a:pt x="70077" y="135881"/>
                  </a:lnTo>
                  <a:lnTo>
                    <a:pt x="64419" y="134124"/>
                  </a:lnTo>
                  <a:lnTo>
                    <a:pt x="46560" y="139876"/>
                  </a:lnTo>
                  <a:lnTo>
                    <a:pt x="30135" y="150518"/>
                  </a:lnTo>
                  <a:lnTo>
                    <a:pt x="12961" y="172721"/>
                  </a:lnTo>
                  <a:lnTo>
                    <a:pt x="1208" y="208384"/>
                  </a:lnTo>
                  <a:lnTo>
                    <a:pt x="0" y="243488"/>
                  </a:lnTo>
                  <a:lnTo>
                    <a:pt x="3173" y="252426"/>
                  </a:lnTo>
                  <a:lnTo>
                    <a:pt x="14223" y="266120"/>
                  </a:lnTo>
                  <a:lnTo>
                    <a:pt x="22533" y="268925"/>
                  </a:lnTo>
                  <a:lnTo>
                    <a:pt x="43054" y="268279"/>
                  </a:lnTo>
                  <a:lnTo>
                    <a:pt x="52336" y="263308"/>
                  </a:lnTo>
                  <a:lnTo>
                    <a:pt x="68294" y="246497"/>
                  </a:lnTo>
                  <a:lnTo>
                    <a:pt x="89178" y="209861"/>
                  </a:lnTo>
                  <a:lnTo>
                    <a:pt x="102030" y="174468"/>
                  </a:lnTo>
                  <a:lnTo>
                    <a:pt x="106935" y="128155"/>
                  </a:lnTo>
                  <a:lnTo>
                    <a:pt x="108389" y="80958"/>
                  </a:lnTo>
                  <a:lnTo>
                    <a:pt x="108879" y="35972"/>
                  </a:lnTo>
                  <a:lnTo>
                    <a:pt x="108259" y="10763"/>
                  </a:lnTo>
                  <a:lnTo>
                    <a:pt x="105614" y="1375"/>
                  </a:lnTo>
                  <a:lnTo>
                    <a:pt x="103921" y="0"/>
                  </a:lnTo>
                  <a:lnTo>
                    <a:pt x="102087" y="495"/>
                  </a:lnTo>
                  <a:lnTo>
                    <a:pt x="100158" y="2236"/>
                  </a:lnTo>
                  <a:lnTo>
                    <a:pt x="94072" y="24912"/>
                  </a:lnTo>
                  <a:lnTo>
                    <a:pt x="91171" y="61813"/>
                  </a:lnTo>
                  <a:lnTo>
                    <a:pt x="90313" y="107397"/>
                  </a:lnTo>
                  <a:lnTo>
                    <a:pt x="90022" y="150842"/>
                  </a:lnTo>
                  <a:lnTo>
                    <a:pt x="89972" y="189280"/>
                  </a:lnTo>
                  <a:lnTo>
                    <a:pt x="89955" y="233026"/>
                  </a:lnTo>
                  <a:lnTo>
                    <a:pt x="89952" y="243578"/>
                  </a:lnTo>
                  <a:lnTo>
                    <a:pt x="89952" y="242608"/>
                  </a:lnTo>
                  <a:lnTo>
                    <a:pt x="103766" y="196334"/>
                  </a:lnTo>
                  <a:lnTo>
                    <a:pt x="119804" y="160649"/>
                  </a:lnTo>
                  <a:lnTo>
                    <a:pt x="135720" y="143189"/>
                  </a:lnTo>
                  <a:lnTo>
                    <a:pt x="140925" y="140404"/>
                  </a:lnTo>
                  <a:lnTo>
                    <a:pt x="150471" y="139192"/>
                  </a:lnTo>
                  <a:lnTo>
                    <a:pt x="154287" y="142678"/>
                  </a:lnTo>
                  <a:lnTo>
                    <a:pt x="160408" y="155960"/>
                  </a:lnTo>
                  <a:lnTo>
                    <a:pt x="164449" y="176529"/>
                  </a:lnTo>
                  <a:lnTo>
                    <a:pt x="159020" y="223912"/>
                  </a:lnTo>
                  <a:lnTo>
                    <a:pt x="155221" y="236043"/>
                  </a:lnTo>
                  <a:lnTo>
                    <a:pt x="153219" y="238291"/>
                  </a:lnTo>
                  <a:lnTo>
                    <a:pt x="151180" y="239083"/>
                  </a:lnTo>
                  <a:lnTo>
                    <a:pt x="150526" y="236790"/>
                  </a:lnTo>
                  <a:lnTo>
                    <a:pt x="151681" y="226715"/>
                  </a:lnTo>
                  <a:lnTo>
                    <a:pt x="170972" y="180919"/>
                  </a:lnTo>
                  <a:lnTo>
                    <a:pt x="192502" y="153214"/>
                  </a:lnTo>
                  <a:lnTo>
                    <a:pt x="216684" y="132325"/>
                  </a:lnTo>
                  <a:lnTo>
                    <a:pt x="219595" y="131751"/>
                  </a:lnTo>
                  <a:lnTo>
                    <a:pt x="222241" y="132778"/>
                  </a:lnTo>
                  <a:lnTo>
                    <a:pt x="224711" y="134875"/>
                  </a:lnTo>
                  <a:lnTo>
                    <a:pt x="227456" y="144730"/>
                  </a:lnTo>
                  <a:lnTo>
                    <a:pt x="227970" y="157812"/>
                  </a:lnTo>
                  <a:lnTo>
                    <a:pt x="226314" y="185339"/>
                  </a:lnTo>
                  <a:lnTo>
                    <a:pt x="227426" y="193198"/>
                  </a:lnTo>
                  <a:lnTo>
                    <a:pt x="234307" y="205694"/>
                  </a:lnTo>
                  <a:lnTo>
                    <a:pt x="239105" y="211002"/>
                  </a:lnTo>
                  <a:lnTo>
                    <a:pt x="245125" y="213835"/>
                  </a:lnTo>
                  <a:lnTo>
                    <a:pt x="274101" y="215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718"/>
            <p:cNvSpPr/>
            <p:nvPr>
              <p:custDataLst>
                <p:tags r:id="rId85"/>
              </p:custDataLst>
            </p:nvPr>
          </p:nvSpPr>
          <p:spPr>
            <a:xfrm>
              <a:off x="8223249" y="4870450"/>
              <a:ext cx="114302" cy="107951"/>
            </a:xfrm>
            <a:custGeom>
              <a:avLst/>
              <a:gdLst/>
              <a:ahLst/>
              <a:cxnLst/>
              <a:rect l="0" t="0" r="0" b="0"/>
              <a:pathLst>
                <a:path w="114302" h="107951">
                  <a:moveTo>
                    <a:pt x="1" y="0"/>
                  </a:moveTo>
                  <a:lnTo>
                    <a:pt x="1" y="0"/>
                  </a:lnTo>
                  <a:lnTo>
                    <a:pt x="0" y="6742"/>
                  </a:lnTo>
                  <a:lnTo>
                    <a:pt x="1882" y="11933"/>
                  </a:lnTo>
                  <a:lnTo>
                    <a:pt x="44965" y="57618"/>
                  </a:lnTo>
                  <a:lnTo>
                    <a:pt x="92458" y="94171"/>
                  </a:lnTo>
                  <a:lnTo>
                    <a:pt x="11430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719"/>
            <p:cNvSpPr/>
            <p:nvPr>
              <p:custDataLst>
                <p:tags r:id="rId86"/>
              </p:custDataLst>
            </p:nvPr>
          </p:nvSpPr>
          <p:spPr>
            <a:xfrm>
              <a:off x="8255000" y="4902723"/>
              <a:ext cx="88901" cy="88378"/>
            </a:xfrm>
            <a:custGeom>
              <a:avLst/>
              <a:gdLst/>
              <a:ahLst/>
              <a:cxnLst/>
              <a:rect l="0" t="0" r="0" b="0"/>
              <a:pathLst>
                <a:path w="88901" h="88378">
                  <a:moveTo>
                    <a:pt x="88900" y="12177"/>
                  </a:moveTo>
                  <a:lnTo>
                    <a:pt x="88900" y="12177"/>
                  </a:lnTo>
                  <a:lnTo>
                    <a:pt x="88900" y="1242"/>
                  </a:lnTo>
                  <a:lnTo>
                    <a:pt x="87488" y="654"/>
                  </a:lnTo>
                  <a:lnTo>
                    <a:pt x="82158" y="0"/>
                  </a:lnTo>
                  <a:lnTo>
                    <a:pt x="75085" y="3473"/>
                  </a:lnTo>
                  <a:lnTo>
                    <a:pt x="61288" y="17124"/>
                  </a:lnTo>
                  <a:lnTo>
                    <a:pt x="24388" y="62895"/>
                  </a:lnTo>
                  <a:lnTo>
                    <a:pt x="0" y="88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894"/>
          <p:cNvGrpSpPr/>
          <p:nvPr/>
        </p:nvGrpSpPr>
        <p:grpSpPr>
          <a:xfrm>
            <a:off x="9426902" y="4315647"/>
            <a:ext cx="2155499" cy="1202071"/>
            <a:chOff x="9426902" y="4315647"/>
            <a:chExt cx="2155499" cy="1202071"/>
          </a:xfrm>
        </p:grpSpPr>
        <p:sp>
          <p:nvSpPr>
            <p:cNvPr id="137" name="SMARTInkShape-4720"/>
            <p:cNvSpPr/>
            <p:nvPr>
              <p:custDataLst>
                <p:tags r:id="rId60"/>
              </p:custDataLst>
            </p:nvPr>
          </p:nvSpPr>
          <p:spPr>
            <a:xfrm>
              <a:off x="10979150" y="4874666"/>
              <a:ext cx="127001" cy="95224"/>
            </a:xfrm>
            <a:custGeom>
              <a:avLst/>
              <a:gdLst/>
              <a:ahLst/>
              <a:cxnLst/>
              <a:rect l="0" t="0" r="0" b="0"/>
              <a:pathLst>
                <a:path w="127001" h="95224">
                  <a:moveTo>
                    <a:pt x="0" y="27534"/>
                  </a:moveTo>
                  <a:lnTo>
                    <a:pt x="0" y="27534"/>
                  </a:lnTo>
                  <a:lnTo>
                    <a:pt x="705" y="17395"/>
                  </a:lnTo>
                  <a:lnTo>
                    <a:pt x="3370" y="9857"/>
                  </a:lnTo>
                  <a:lnTo>
                    <a:pt x="8789" y="3685"/>
                  </a:lnTo>
                  <a:lnTo>
                    <a:pt x="12209" y="1051"/>
                  </a:lnTo>
                  <a:lnTo>
                    <a:pt x="15195" y="0"/>
                  </a:lnTo>
                  <a:lnTo>
                    <a:pt x="17891" y="6"/>
                  </a:lnTo>
                  <a:lnTo>
                    <a:pt x="20393" y="715"/>
                  </a:lnTo>
                  <a:lnTo>
                    <a:pt x="30659" y="8456"/>
                  </a:lnTo>
                  <a:lnTo>
                    <a:pt x="39266" y="26428"/>
                  </a:lnTo>
                  <a:lnTo>
                    <a:pt x="39543" y="52998"/>
                  </a:lnTo>
                  <a:lnTo>
                    <a:pt x="35157" y="76471"/>
                  </a:lnTo>
                  <a:lnTo>
                    <a:pt x="29501" y="86443"/>
                  </a:lnTo>
                  <a:lnTo>
                    <a:pt x="21114" y="95223"/>
                  </a:lnTo>
                  <a:lnTo>
                    <a:pt x="23033" y="83260"/>
                  </a:lnTo>
                  <a:lnTo>
                    <a:pt x="35758" y="48984"/>
                  </a:lnTo>
                  <a:lnTo>
                    <a:pt x="54570" y="19933"/>
                  </a:lnTo>
                  <a:lnTo>
                    <a:pt x="61412" y="13573"/>
                  </a:lnTo>
                  <a:lnTo>
                    <a:pt x="64225" y="11876"/>
                  </a:lnTo>
                  <a:lnTo>
                    <a:pt x="66100" y="12157"/>
                  </a:lnTo>
                  <a:lnTo>
                    <a:pt x="67350" y="13755"/>
                  </a:lnTo>
                  <a:lnTo>
                    <a:pt x="78542" y="56102"/>
                  </a:lnTo>
                  <a:lnTo>
                    <a:pt x="84734" y="70650"/>
                  </a:lnTo>
                  <a:lnTo>
                    <a:pt x="87533" y="72505"/>
                  </a:lnTo>
                  <a:lnTo>
                    <a:pt x="90812" y="73037"/>
                  </a:lnTo>
                  <a:lnTo>
                    <a:pt x="94407" y="72686"/>
                  </a:lnTo>
                  <a:lnTo>
                    <a:pt x="109581" y="65450"/>
                  </a:lnTo>
                  <a:lnTo>
                    <a:pt x="127000" y="4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721"/>
            <p:cNvSpPr/>
            <p:nvPr>
              <p:custDataLst>
                <p:tags r:id="rId61"/>
              </p:custDataLst>
            </p:nvPr>
          </p:nvSpPr>
          <p:spPr>
            <a:xfrm>
              <a:off x="11118850" y="4808715"/>
              <a:ext cx="56246" cy="176036"/>
            </a:xfrm>
            <a:custGeom>
              <a:avLst/>
              <a:gdLst/>
              <a:ahLst/>
              <a:cxnLst/>
              <a:rect l="0" t="0" r="0" b="0"/>
              <a:pathLst>
                <a:path w="56246" h="176036">
                  <a:moveTo>
                    <a:pt x="44450" y="10935"/>
                  </a:moveTo>
                  <a:lnTo>
                    <a:pt x="44450" y="10935"/>
                  </a:lnTo>
                  <a:lnTo>
                    <a:pt x="49917" y="0"/>
                  </a:lnTo>
                  <a:lnTo>
                    <a:pt x="50212" y="823"/>
                  </a:lnTo>
                  <a:lnTo>
                    <a:pt x="56245" y="40344"/>
                  </a:lnTo>
                  <a:lnTo>
                    <a:pt x="51197" y="86490"/>
                  </a:lnTo>
                  <a:lnTo>
                    <a:pt x="37341" y="131039"/>
                  </a:lnTo>
                  <a:lnTo>
                    <a:pt x="29296" y="149687"/>
                  </a:lnTo>
                  <a:lnTo>
                    <a:pt x="0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722"/>
            <p:cNvSpPr/>
            <p:nvPr>
              <p:custDataLst>
                <p:tags r:id="rId62"/>
              </p:custDataLst>
            </p:nvPr>
          </p:nvSpPr>
          <p:spPr>
            <a:xfrm>
              <a:off x="11337096" y="4743721"/>
              <a:ext cx="245305" cy="279192"/>
            </a:xfrm>
            <a:custGeom>
              <a:avLst/>
              <a:gdLst/>
              <a:ahLst/>
              <a:cxnLst/>
              <a:rect l="0" t="0" r="0" b="0"/>
              <a:pathLst>
                <a:path w="245305" h="279192">
                  <a:moveTo>
                    <a:pt x="99254" y="247379"/>
                  </a:moveTo>
                  <a:lnTo>
                    <a:pt x="99254" y="247379"/>
                  </a:lnTo>
                  <a:lnTo>
                    <a:pt x="99253" y="240637"/>
                  </a:lnTo>
                  <a:lnTo>
                    <a:pt x="97373" y="235445"/>
                  </a:lnTo>
                  <a:lnTo>
                    <a:pt x="95883" y="233073"/>
                  </a:lnTo>
                  <a:lnTo>
                    <a:pt x="93786" y="222993"/>
                  </a:lnTo>
                  <a:lnTo>
                    <a:pt x="89610" y="189761"/>
                  </a:lnTo>
                  <a:lnTo>
                    <a:pt x="84088" y="174411"/>
                  </a:lnTo>
                  <a:lnTo>
                    <a:pt x="78168" y="167206"/>
                  </a:lnTo>
                  <a:lnTo>
                    <a:pt x="70832" y="162357"/>
                  </a:lnTo>
                  <a:lnTo>
                    <a:pt x="62869" y="160203"/>
                  </a:lnTo>
                  <a:lnTo>
                    <a:pt x="52744" y="163008"/>
                  </a:lnTo>
                  <a:lnTo>
                    <a:pt x="35145" y="174402"/>
                  </a:lnTo>
                  <a:lnTo>
                    <a:pt x="20285" y="189302"/>
                  </a:lnTo>
                  <a:lnTo>
                    <a:pt x="5573" y="213721"/>
                  </a:lnTo>
                  <a:lnTo>
                    <a:pt x="0" y="240855"/>
                  </a:lnTo>
                  <a:lnTo>
                    <a:pt x="1720" y="264496"/>
                  </a:lnTo>
                  <a:lnTo>
                    <a:pt x="4599" y="270079"/>
                  </a:lnTo>
                  <a:lnTo>
                    <a:pt x="13440" y="278164"/>
                  </a:lnTo>
                  <a:lnTo>
                    <a:pt x="18762" y="279191"/>
                  </a:lnTo>
                  <a:lnTo>
                    <a:pt x="30318" y="276569"/>
                  </a:lnTo>
                  <a:lnTo>
                    <a:pt x="52096" y="253676"/>
                  </a:lnTo>
                  <a:lnTo>
                    <a:pt x="73052" y="216711"/>
                  </a:lnTo>
                  <a:lnTo>
                    <a:pt x="89662" y="171654"/>
                  </a:lnTo>
                  <a:lnTo>
                    <a:pt x="101665" y="124518"/>
                  </a:lnTo>
                  <a:lnTo>
                    <a:pt x="112747" y="79350"/>
                  </a:lnTo>
                  <a:lnTo>
                    <a:pt x="116657" y="40959"/>
                  </a:lnTo>
                  <a:lnTo>
                    <a:pt x="116096" y="9833"/>
                  </a:lnTo>
                  <a:lnTo>
                    <a:pt x="114715" y="4348"/>
                  </a:lnTo>
                  <a:lnTo>
                    <a:pt x="111678" y="1397"/>
                  </a:lnTo>
                  <a:lnTo>
                    <a:pt x="107536" y="136"/>
                  </a:lnTo>
                  <a:lnTo>
                    <a:pt x="102659" y="0"/>
                  </a:lnTo>
                  <a:lnTo>
                    <a:pt x="99407" y="2732"/>
                  </a:lnTo>
                  <a:lnTo>
                    <a:pt x="95795" y="13293"/>
                  </a:lnTo>
                  <a:lnTo>
                    <a:pt x="86377" y="59371"/>
                  </a:lnTo>
                  <a:lnTo>
                    <a:pt x="81423" y="104721"/>
                  </a:lnTo>
                  <a:lnTo>
                    <a:pt x="80444" y="145508"/>
                  </a:lnTo>
                  <a:lnTo>
                    <a:pt x="80275" y="184191"/>
                  </a:lnTo>
                  <a:lnTo>
                    <a:pt x="80226" y="223404"/>
                  </a:lnTo>
                  <a:lnTo>
                    <a:pt x="80207" y="249457"/>
                  </a:lnTo>
                  <a:lnTo>
                    <a:pt x="80912" y="248764"/>
                  </a:lnTo>
                  <a:lnTo>
                    <a:pt x="94950" y="204296"/>
                  </a:lnTo>
                  <a:lnTo>
                    <a:pt x="102986" y="183781"/>
                  </a:lnTo>
                  <a:lnTo>
                    <a:pt x="113612" y="167608"/>
                  </a:lnTo>
                  <a:lnTo>
                    <a:pt x="123510" y="159009"/>
                  </a:lnTo>
                  <a:lnTo>
                    <a:pt x="128125" y="156715"/>
                  </a:lnTo>
                  <a:lnTo>
                    <a:pt x="132612" y="156597"/>
                  </a:lnTo>
                  <a:lnTo>
                    <a:pt x="141362" y="160230"/>
                  </a:lnTo>
                  <a:lnTo>
                    <a:pt x="154220" y="173579"/>
                  </a:lnTo>
                  <a:lnTo>
                    <a:pt x="158961" y="188709"/>
                  </a:lnTo>
                  <a:lnTo>
                    <a:pt x="159750" y="215179"/>
                  </a:lnTo>
                  <a:lnTo>
                    <a:pt x="153693" y="242665"/>
                  </a:lnTo>
                  <a:lnTo>
                    <a:pt x="147908" y="250693"/>
                  </a:lnTo>
                  <a:lnTo>
                    <a:pt x="144390" y="253822"/>
                  </a:lnTo>
                  <a:lnTo>
                    <a:pt x="141339" y="255202"/>
                  </a:lnTo>
                  <a:lnTo>
                    <a:pt x="138599" y="255416"/>
                  </a:lnTo>
                  <a:lnTo>
                    <a:pt x="136067" y="254853"/>
                  </a:lnTo>
                  <a:lnTo>
                    <a:pt x="135085" y="252362"/>
                  </a:lnTo>
                  <a:lnTo>
                    <a:pt x="135876" y="243949"/>
                  </a:lnTo>
                  <a:lnTo>
                    <a:pt x="160368" y="203511"/>
                  </a:lnTo>
                  <a:lnTo>
                    <a:pt x="202675" y="156737"/>
                  </a:lnTo>
                  <a:lnTo>
                    <a:pt x="209312" y="150045"/>
                  </a:lnTo>
                  <a:lnTo>
                    <a:pt x="209314" y="150034"/>
                  </a:lnTo>
                  <a:lnTo>
                    <a:pt x="200879" y="158457"/>
                  </a:lnTo>
                  <a:lnTo>
                    <a:pt x="193022" y="179796"/>
                  </a:lnTo>
                  <a:lnTo>
                    <a:pt x="189596" y="201719"/>
                  </a:lnTo>
                  <a:lnTo>
                    <a:pt x="195323" y="224991"/>
                  </a:lnTo>
                  <a:lnTo>
                    <a:pt x="205921" y="237664"/>
                  </a:lnTo>
                  <a:lnTo>
                    <a:pt x="245304" y="260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723"/>
            <p:cNvSpPr/>
            <p:nvPr>
              <p:custDataLst>
                <p:tags r:id="rId63"/>
              </p:custDataLst>
            </p:nvPr>
          </p:nvSpPr>
          <p:spPr>
            <a:xfrm>
              <a:off x="10887717" y="4768850"/>
              <a:ext cx="78734" cy="234951"/>
            </a:xfrm>
            <a:custGeom>
              <a:avLst/>
              <a:gdLst/>
              <a:ahLst/>
              <a:cxnLst/>
              <a:rect l="0" t="0" r="0" b="0"/>
              <a:pathLst>
                <a:path w="78734" h="234951">
                  <a:moveTo>
                    <a:pt x="78733" y="0"/>
                  </a:moveTo>
                  <a:lnTo>
                    <a:pt x="78733" y="0"/>
                  </a:lnTo>
                  <a:lnTo>
                    <a:pt x="71991" y="0"/>
                  </a:lnTo>
                  <a:lnTo>
                    <a:pt x="54315" y="10113"/>
                  </a:lnTo>
                  <a:lnTo>
                    <a:pt x="37944" y="26515"/>
                  </a:lnTo>
                  <a:lnTo>
                    <a:pt x="14506" y="71162"/>
                  </a:lnTo>
                  <a:lnTo>
                    <a:pt x="4924" y="110718"/>
                  </a:lnTo>
                  <a:lnTo>
                    <a:pt x="0" y="153652"/>
                  </a:lnTo>
                  <a:lnTo>
                    <a:pt x="8774" y="196627"/>
                  </a:lnTo>
                  <a:lnTo>
                    <a:pt x="20061" y="221399"/>
                  </a:lnTo>
                  <a:lnTo>
                    <a:pt x="40633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724"/>
            <p:cNvSpPr/>
            <p:nvPr>
              <p:custDataLst>
                <p:tags r:id="rId64"/>
              </p:custDataLst>
            </p:nvPr>
          </p:nvSpPr>
          <p:spPr>
            <a:xfrm>
              <a:off x="10744200" y="500380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69850" y="0"/>
                  </a:moveTo>
                  <a:lnTo>
                    <a:pt x="69850" y="0"/>
                  </a:lnTo>
                  <a:lnTo>
                    <a:pt x="61011" y="0"/>
                  </a:lnTo>
                  <a:lnTo>
                    <a:pt x="48181" y="6742"/>
                  </a:lnTo>
                  <a:lnTo>
                    <a:pt x="10375" y="40788"/>
                  </a:lnTo>
                  <a:lnTo>
                    <a:pt x="4610" y="5011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725"/>
            <p:cNvSpPr/>
            <p:nvPr>
              <p:custDataLst>
                <p:tags r:id="rId65"/>
              </p:custDataLst>
            </p:nvPr>
          </p:nvSpPr>
          <p:spPr>
            <a:xfrm>
              <a:off x="10699750" y="4965700"/>
              <a:ext cx="88901" cy="114301"/>
            </a:xfrm>
            <a:custGeom>
              <a:avLst/>
              <a:gdLst/>
              <a:ahLst/>
              <a:cxnLst/>
              <a:rect l="0" t="0" r="0" b="0"/>
              <a:pathLst>
                <a:path w="88901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2"/>
                  </a:lnTo>
                  <a:lnTo>
                    <a:pt x="50017" y="38222"/>
                  </a:lnTo>
                  <a:lnTo>
                    <a:pt x="65880" y="64203"/>
                  </a:lnTo>
                  <a:lnTo>
                    <a:pt x="889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726"/>
            <p:cNvSpPr/>
            <p:nvPr>
              <p:custDataLst>
                <p:tags r:id="rId66"/>
              </p:custDataLst>
            </p:nvPr>
          </p:nvSpPr>
          <p:spPr>
            <a:xfrm>
              <a:off x="10550133" y="4870450"/>
              <a:ext cx="155968" cy="88901"/>
            </a:xfrm>
            <a:custGeom>
              <a:avLst/>
              <a:gdLst/>
              <a:ahLst/>
              <a:cxnLst/>
              <a:rect l="0" t="0" r="0" b="0"/>
              <a:pathLst>
                <a:path w="155968" h="88901">
                  <a:moveTo>
                    <a:pt x="48017" y="88900"/>
                  </a:moveTo>
                  <a:lnTo>
                    <a:pt x="48017" y="88900"/>
                  </a:lnTo>
                  <a:lnTo>
                    <a:pt x="27294" y="65033"/>
                  </a:lnTo>
                  <a:lnTo>
                    <a:pt x="0" y="35231"/>
                  </a:lnTo>
                  <a:lnTo>
                    <a:pt x="483" y="32659"/>
                  </a:lnTo>
                  <a:lnTo>
                    <a:pt x="4784" y="26039"/>
                  </a:lnTo>
                  <a:lnTo>
                    <a:pt x="28622" y="14379"/>
                  </a:lnTo>
                  <a:lnTo>
                    <a:pt x="74605" y="7936"/>
                  </a:lnTo>
                  <a:lnTo>
                    <a:pt x="111163" y="6114"/>
                  </a:lnTo>
                  <a:lnTo>
                    <a:pt x="15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727"/>
            <p:cNvSpPr/>
            <p:nvPr>
              <p:custDataLst>
                <p:tags r:id="rId67"/>
              </p:custDataLst>
            </p:nvPr>
          </p:nvSpPr>
          <p:spPr>
            <a:xfrm>
              <a:off x="10617606" y="4647290"/>
              <a:ext cx="94845" cy="369211"/>
            </a:xfrm>
            <a:custGeom>
              <a:avLst/>
              <a:gdLst/>
              <a:ahLst/>
              <a:cxnLst/>
              <a:rect l="0" t="0" r="0" b="0"/>
              <a:pathLst>
                <a:path w="94845" h="369211">
                  <a:moveTo>
                    <a:pt x="94844" y="39010"/>
                  </a:moveTo>
                  <a:lnTo>
                    <a:pt x="94844" y="39010"/>
                  </a:lnTo>
                  <a:lnTo>
                    <a:pt x="94843" y="32268"/>
                  </a:lnTo>
                  <a:lnTo>
                    <a:pt x="92963" y="27076"/>
                  </a:lnTo>
                  <a:lnTo>
                    <a:pt x="79916" y="603"/>
                  </a:lnTo>
                  <a:lnTo>
                    <a:pt x="76426" y="0"/>
                  </a:lnTo>
                  <a:lnTo>
                    <a:pt x="66903" y="3092"/>
                  </a:lnTo>
                  <a:lnTo>
                    <a:pt x="49641" y="22880"/>
                  </a:lnTo>
                  <a:lnTo>
                    <a:pt x="29915" y="66946"/>
                  </a:lnTo>
                  <a:lnTo>
                    <a:pt x="17436" y="106711"/>
                  </a:lnTo>
                  <a:lnTo>
                    <a:pt x="8957" y="144285"/>
                  </a:lnTo>
                  <a:lnTo>
                    <a:pt x="4226" y="176816"/>
                  </a:lnTo>
                  <a:lnTo>
                    <a:pt x="1651" y="212440"/>
                  </a:lnTo>
                  <a:lnTo>
                    <a:pt x="509" y="248734"/>
                  </a:lnTo>
                  <a:lnTo>
                    <a:pt x="0" y="283680"/>
                  </a:lnTo>
                  <a:lnTo>
                    <a:pt x="381" y="323805"/>
                  </a:lnTo>
                  <a:lnTo>
                    <a:pt x="12294" y="369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728"/>
            <p:cNvSpPr/>
            <p:nvPr>
              <p:custDataLst>
                <p:tags r:id="rId68"/>
              </p:custDataLst>
            </p:nvPr>
          </p:nvSpPr>
          <p:spPr>
            <a:xfrm>
              <a:off x="10414000" y="49085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1557" y="12700"/>
                  </a:lnTo>
                  <a:lnTo>
                    <a:pt x="11938" y="1199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729"/>
            <p:cNvSpPr/>
            <p:nvPr>
              <p:custDataLst>
                <p:tags r:id="rId69"/>
              </p:custDataLst>
            </p:nvPr>
          </p:nvSpPr>
          <p:spPr>
            <a:xfrm>
              <a:off x="10159999" y="4808094"/>
              <a:ext cx="171452" cy="153360"/>
            </a:xfrm>
            <a:custGeom>
              <a:avLst/>
              <a:gdLst/>
              <a:ahLst/>
              <a:cxnLst/>
              <a:rect l="0" t="0" r="0" b="0"/>
              <a:pathLst>
                <a:path w="171452" h="153360">
                  <a:moveTo>
                    <a:pt x="1" y="11556"/>
                  </a:moveTo>
                  <a:lnTo>
                    <a:pt x="1" y="11556"/>
                  </a:lnTo>
                  <a:lnTo>
                    <a:pt x="0" y="2717"/>
                  </a:lnTo>
                  <a:lnTo>
                    <a:pt x="706" y="1430"/>
                  </a:lnTo>
                  <a:lnTo>
                    <a:pt x="1882" y="572"/>
                  </a:lnTo>
                  <a:lnTo>
                    <a:pt x="3371" y="0"/>
                  </a:lnTo>
                  <a:lnTo>
                    <a:pt x="8790" y="1246"/>
                  </a:lnTo>
                  <a:lnTo>
                    <a:pt x="12210" y="2566"/>
                  </a:lnTo>
                  <a:lnTo>
                    <a:pt x="32203" y="19893"/>
                  </a:lnTo>
                  <a:lnTo>
                    <a:pt x="46074" y="39661"/>
                  </a:lnTo>
                  <a:lnTo>
                    <a:pt x="57005" y="70683"/>
                  </a:lnTo>
                  <a:lnTo>
                    <a:pt x="57556" y="91927"/>
                  </a:lnTo>
                  <a:lnTo>
                    <a:pt x="50529" y="120350"/>
                  </a:lnTo>
                  <a:lnTo>
                    <a:pt x="39509" y="143275"/>
                  </a:lnTo>
                  <a:lnTo>
                    <a:pt x="31436" y="151236"/>
                  </a:lnTo>
                  <a:lnTo>
                    <a:pt x="27307" y="153359"/>
                  </a:lnTo>
                  <a:lnTo>
                    <a:pt x="23850" y="152658"/>
                  </a:lnTo>
                  <a:lnTo>
                    <a:pt x="20838" y="150074"/>
                  </a:lnTo>
                  <a:lnTo>
                    <a:pt x="18126" y="146235"/>
                  </a:lnTo>
                  <a:lnTo>
                    <a:pt x="18875" y="130680"/>
                  </a:lnTo>
                  <a:lnTo>
                    <a:pt x="29112" y="100004"/>
                  </a:lnTo>
                  <a:lnTo>
                    <a:pt x="56934" y="54665"/>
                  </a:lnTo>
                  <a:lnTo>
                    <a:pt x="97554" y="19213"/>
                  </a:lnTo>
                  <a:lnTo>
                    <a:pt x="116088" y="7972"/>
                  </a:lnTo>
                  <a:lnTo>
                    <a:pt x="117609" y="7756"/>
                  </a:lnTo>
                  <a:lnTo>
                    <a:pt x="118622" y="8317"/>
                  </a:lnTo>
                  <a:lnTo>
                    <a:pt x="119298" y="9397"/>
                  </a:lnTo>
                  <a:lnTo>
                    <a:pt x="94017" y="55558"/>
                  </a:lnTo>
                  <a:lnTo>
                    <a:pt x="89529" y="73916"/>
                  </a:lnTo>
                  <a:lnTo>
                    <a:pt x="89320" y="82763"/>
                  </a:lnTo>
                  <a:lnTo>
                    <a:pt x="94731" y="100118"/>
                  </a:lnTo>
                  <a:lnTo>
                    <a:pt x="99138" y="108697"/>
                  </a:lnTo>
                  <a:lnTo>
                    <a:pt x="113441" y="120111"/>
                  </a:lnTo>
                  <a:lnTo>
                    <a:pt x="131557" y="126831"/>
                  </a:lnTo>
                  <a:lnTo>
                    <a:pt x="171451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730"/>
            <p:cNvSpPr/>
            <p:nvPr>
              <p:custDataLst>
                <p:tags r:id="rId70"/>
              </p:custDataLst>
            </p:nvPr>
          </p:nvSpPr>
          <p:spPr>
            <a:xfrm>
              <a:off x="9806299" y="4315647"/>
              <a:ext cx="161550" cy="98001"/>
            </a:xfrm>
            <a:custGeom>
              <a:avLst/>
              <a:gdLst/>
              <a:ahLst/>
              <a:cxnLst/>
              <a:rect l="0" t="0" r="0" b="0"/>
              <a:pathLst>
                <a:path w="161550" h="98001">
                  <a:moveTo>
                    <a:pt x="118751" y="34103"/>
                  </a:moveTo>
                  <a:lnTo>
                    <a:pt x="118751" y="34103"/>
                  </a:lnTo>
                  <a:lnTo>
                    <a:pt x="118751" y="19797"/>
                  </a:lnTo>
                  <a:lnTo>
                    <a:pt x="118045" y="18921"/>
                  </a:lnTo>
                  <a:lnTo>
                    <a:pt x="116870" y="19043"/>
                  </a:lnTo>
                  <a:lnTo>
                    <a:pt x="115380" y="19830"/>
                  </a:lnTo>
                  <a:lnTo>
                    <a:pt x="107919" y="31231"/>
                  </a:lnTo>
                  <a:lnTo>
                    <a:pt x="95890" y="48953"/>
                  </a:lnTo>
                  <a:lnTo>
                    <a:pt x="62592" y="80444"/>
                  </a:lnTo>
                  <a:lnTo>
                    <a:pt x="36103" y="94792"/>
                  </a:lnTo>
                  <a:lnTo>
                    <a:pt x="21810" y="98000"/>
                  </a:lnTo>
                  <a:lnTo>
                    <a:pt x="16023" y="97868"/>
                  </a:lnTo>
                  <a:lnTo>
                    <a:pt x="11461" y="96368"/>
                  </a:lnTo>
                  <a:lnTo>
                    <a:pt x="4509" y="90939"/>
                  </a:lnTo>
                  <a:lnTo>
                    <a:pt x="949" y="78178"/>
                  </a:lnTo>
                  <a:lnTo>
                    <a:pt x="0" y="69836"/>
                  </a:lnTo>
                  <a:lnTo>
                    <a:pt x="2707" y="56805"/>
                  </a:lnTo>
                  <a:lnTo>
                    <a:pt x="8614" y="47015"/>
                  </a:lnTo>
                  <a:lnTo>
                    <a:pt x="15943" y="40312"/>
                  </a:lnTo>
                  <a:lnTo>
                    <a:pt x="27668" y="38744"/>
                  </a:lnTo>
                  <a:lnTo>
                    <a:pt x="46372" y="41828"/>
                  </a:lnTo>
                  <a:lnTo>
                    <a:pt x="56950" y="46708"/>
                  </a:lnTo>
                  <a:lnTo>
                    <a:pt x="102746" y="84755"/>
                  </a:lnTo>
                  <a:lnTo>
                    <a:pt x="119653" y="92699"/>
                  </a:lnTo>
                  <a:lnTo>
                    <a:pt x="124997" y="92922"/>
                  </a:lnTo>
                  <a:lnTo>
                    <a:pt x="134697" y="89407"/>
                  </a:lnTo>
                  <a:lnTo>
                    <a:pt x="148092" y="79496"/>
                  </a:lnTo>
                  <a:lnTo>
                    <a:pt x="154839" y="66037"/>
                  </a:lnTo>
                  <a:lnTo>
                    <a:pt x="161549" y="35393"/>
                  </a:lnTo>
                  <a:lnTo>
                    <a:pt x="156823" y="20095"/>
                  </a:lnTo>
                  <a:lnTo>
                    <a:pt x="152599" y="12064"/>
                  </a:lnTo>
                  <a:lnTo>
                    <a:pt x="146961" y="6710"/>
                  </a:lnTo>
                  <a:lnTo>
                    <a:pt x="133169" y="762"/>
                  </a:lnTo>
                  <a:lnTo>
                    <a:pt x="119516" y="0"/>
                  </a:lnTo>
                  <a:lnTo>
                    <a:pt x="104980" y="3423"/>
                  </a:lnTo>
                  <a:lnTo>
                    <a:pt x="79079" y="17252"/>
                  </a:lnTo>
                  <a:lnTo>
                    <a:pt x="55251" y="40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731"/>
            <p:cNvSpPr/>
            <p:nvPr>
              <p:custDataLst>
                <p:tags r:id="rId71"/>
              </p:custDataLst>
            </p:nvPr>
          </p:nvSpPr>
          <p:spPr>
            <a:xfrm>
              <a:off x="9808783" y="5378450"/>
              <a:ext cx="160718" cy="50801"/>
            </a:xfrm>
            <a:custGeom>
              <a:avLst/>
              <a:gdLst/>
              <a:ahLst/>
              <a:cxnLst/>
              <a:rect l="0" t="0" r="0" b="0"/>
              <a:pathLst>
                <a:path w="160718" h="50801">
                  <a:moveTo>
                    <a:pt x="21017" y="50800"/>
                  </a:moveTo>
                  <a:lnTo>
                    <a:pt x="21017" y="50800"/>
                  </a:lnTo>
                  <a:lnTo>
                    <a:pt x="7220" y="50094"/>
                  </a:lnTo>
                  <a:lnTo>
                    <a:pt x="1244" y="47429"/>
                  </a:lnTo>
                  <a:lnTo>
                    <a:pt x="74" y="46436"/>
                  </a:lnTo>
                  <a:lnTo>
                    <a:pt x="0" y="45774"/>
                  </a:lnTo>
                  <a:lnTo>
                    <a:pt x="655" y="45333"/>
                  </a:lnTo>
                  <a:lnTo>
                    <a:pt x="46043" y="35689"/>
                  </a:lnTo>
                  <a:lnTo>
                    <a:pt x="86679" y="26175"/>
                  </a:lnTo>
                  <a:lnTo>
                    <a:pt x="133654" y="11025"/>
                  </a:lnTo>
                  <a:lnTo>
                    <a:pt x="16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732"/>
            <p:cNvSpPr/>
            <p:nvPr>
              <p:custDataLst>
                <p:tags r:id="rId72"/>
              </p:custDataLst>
            </p:nvPr>
          </p:nvSpPr>
          <p:spPr>
            <a:xfrm>
              <a:off x="9878009" y="5275421"/>
              <a:ext cx="47042" cy="242297"/>
            </a:xfrm>
            <a:custGeom>
              <a:avLst/>
              <a:gdLst/>
              <a:ahLst/>
              <a:cxnLst/>
              <a:rect l="0" t="0" r="0" b="0"/>
              <a:pathLst>
                <a:path w="47042" h="242297">
                  <a:moveTo>
                    <a:pt x="27991" y="14129"/>
                  </a:moveTo>
                  <a:lnTo>
                    <a:pt x="27991" y="14129"/>
                  </a:lnTo>
                  <a:lnTo>
                    <a:pt x="27991" y="1920"/>
                  </a:lnTo>
                  <a:lnTo>
                    <a:pt x="28696" y="345"/>
                  </a:lnTo>
                  <a:lnTo>
                    <a:pt x="29872" y="0"/>
                  </a:lnTo>
                  <a:lnTo>
                    <a:pt x="31361" y="477"/>
                  </a:lnTo>
                  <a:lnTo>
                    <a:pt x="31649" y="2205"/>
                  </a:lnTo>
                  <a:lnTo>
                    <a:pt x="26385" y="44700"/>
                  </a:lnTo>
                  <a:lnTo>
                    <a:pt x="19208" y="91350"/>
                  </a:lnTo>
                  <a:lnTo>
                    <a:pt x="8899" y="138886"/>
                  </a:lnTo>
                  <a:lnTo>
                    <a:pt x="2579" y="175978"/>
                  </a:lnTo>
                  <a:lnTo>
                    <a:pt x="0" y="210721"/>
                  </a:lnTo>
                  <a:lnTo>
                    <a:pt x="2849" y="226386"/>
                  </a:lnTo>
                  <a:lnTo>
                    <a:pt x="8821" y="238052"/>
                  </a:lnTo>
                  <a:lnTo>
                    <a:pt x="12388" y="241023"/>
                  </a:lnTo>
                  <a:lnTo>
                    <a:pt x="16179" y="242296"/>
                  </a:lnTo>
                  <a:lnTo>
                    <a:pt x="24152" y="241831"/>
                  </a:lnTo>
                  <a:lnTo>
                    <a:pt x="32400" y="239273"/>
                  </a:lnTo>
                  <a:lnTo>
                    <a:pt x="47041" y="217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733"/>
            <p:cNvSpPr/>
            <p:nvPr>
              <p:custDataLst>
                <p:tags r:id="rId73"/>
              </p:custDataLst>
            </p:nvPr>
          </p:nvSpPr>
          <p:spPr>
            <a:xfrm>
              <a:off x="9519582" y="4781550"/>
              <a:ext cx="24469" cy="171451"/>
            </a:xfrm>
            <a:custGeom>
              <a:avLst/>
              <a:gdLst/>
              <a:ahLst/>
              <a:cxnLst/>
              <a:rect l="0" t="0" r="0" b="0"/>
              <a:pathLst>
                <a:path w="24469" h="171451">
                  <a:moveTo>
                    <a:pt x="11768" y="0"/>
                  </a:moveTo>
                  <a:lnTo>
                    <a:pt x="11768" y="0"/>
                  </a:lnTo>
                  <a:lnTo>
                    <a:pt x="2930" y="0"/>
                  </a:lnTo>
                  <a:lnTo>
                    <a:pt x="1641" y="1411"/>
                  </a:lnTo>
                  <a:lnTo>
                    <a:pt x="211" y="6742"/>
                  </a:lnTo>
                  <a:lnTo>
                    <a:pt x="0" y="31096"/>
                  </a:lnTo>
                  <a:lnTo>
                    <a:pt x="4565" y="70156"/>
                  </a:lnTo>
                  <a:lnTo>
                    <a:pt x="8536" y="106943"/>
                  </a:lnTo>
                  <a:lnTo>
                    <a:pt x="2446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734"/>
            <p:cNvSpPr/>
            <p:nvPr>
              <p:custDataLst>
                <p:tags r:id="rId74"/>
              </p:custDataLst>
            </p:nvPr>
          </p:nvSpPr>
          <p:spPr>
            <a:xfrm>
              <a:off x="9426902" y="4838700"/>
              <a:ext cx="225099" cy="38101"/>
            </a:xfrm>
            <a:custGeom>
              <a:avLst/>
              <a:gdLst/>
              <a:ahLst/>
              <a:cxnLst/>
              <a:rect l="0" t="0" r="0" b="0"/>
              <a:pathLst>
                <a:path w="225099" h="38101">
                  <a:moveTo>
                    <a:pt x="15548" y="38100"/>
                  </a:moveTo>
                  <a:lnTo>
                    <a:pt x="15548" y="38100"/>
                  </a:lnTo>
                  <a:lnTo>
                    <a:pt x="0" y="38100"/>
                  </a:lnTo>
                  <a:lnTo>
                    <a:pt x="950" y="37394"/>
                  </a:lnTo>
                  <a:lnTo>
                    <a:pt x="30062" y="29261"/>
                  </a:lnTo>
                  <a:lnTo>
                    <a:pt x="69158" y="23173"/>
                  </a:lnTo>
                  <a:lnTo>
                    <a:pt x="115481" y="18453"/>
                  </a:lnTo>
                  <a:lnTo>
                    <a:pt x="156479" y="10563"/>
                  </a:lnTo>
                  <a:lnTo>
                    <a:pt x="2250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SMARTInkShape-4735"/>
          <p:cNvSpPr/>
          <p:nvPr>
            <p:custDataLst>
              <p:tags r:id="rId8"/>
            </p:custDataLst>
          </p:nvPr>
        </p:nvSpPr>
        <p:spPr>
          <a:xfrm>
            <a:off x="9931400" y="4537846"/>
            <a:ext cx="107951" cy="618355"/>
          </a:xfrm>
          <a:custGeom>
            <a:avLst/>
            <a:gdLst/>
            <a:ahLst/>
            <a:cxnLst/>
            <a:rect l="0" t="0" r="0" b="0"/>
            <a:pathLst>
              <a:path w="107951" h="618355">
                <a:moveTo>
                  <a:pt x="107950" y="27804"/>
                </a:moveTo>
                <a:lnTo>
                  <a:pt x="107950" y="27804"/>
                </a:lnTo>
                <a:lnTo>
                  <a:pt x="107244" y="14006"/>
                </a:lnTo>
                <a:lnTo>
                  <a:pt x="104579" y="8031"/>
                </a:lnTo>
                <a:lnTo>
                  <a:pt x="97279" y="3023"/>
                </a:lnTo>
                <a:lnTo>
                  <a:pt x="92370" y="700"/>
                </a:lnTo>
                <a:lnTo>
                  <a:pt x="83152" y="0"/>
                </a:lnTo>
                <a:lnTo>
                  <a:pt x="78718" y="801"/>
                </a:lnTo>
                <a:lnTo>
                  <a:pt x="58993" y="22155"/>
                </a:lnTo>
                <a:lnTo>
                  <a:pt x="33525" y="65180"/>
                </a:lnTo>
                <a:lnTo>
                  <a:pt x="18355" y="105664"/>
                </a:lnTo>
                <a:lnTo>
                  <a:pt x="8026" y="152708"/>
                </a:lnTo>
                <a:lnTo>
                  <a:pt x="2377" y="197457"/>
                </a:lnTo>
                <a:lnTo>
                  <a:pt x="2585" y="237998"/>
                </a:lnTo>
                <a:lnTo>
                  <a:pt x="5383" y="272212"/>
                </a:lnTo>
                <a:lnTo>
                  <a:pt x="8977" y="308585"/>
                </a:lnTo>
                <a:lnTo>
                  <a:pt x="14808" y="345918"/>
                </a:lnTo>
                <a:lnTo>
                  <a:pt x="23514" y="382971"/>
                </a:lnTo>
                <a:lnTo>
                  <a:pt x="36792" y="418254"/>
                </a:lnTo>
                <a:lnTo>
                  <a:pt x="53808" y="464371"/>
                </a:lnTo>
                <a:lnTo>
                  <a:pt x="66264" y="510588"/>
                </a:lnTo>
                <a:lnTo>
                  <a:pt x="69142" y="557791"/>
                </a:lnTo>
                <a:lnTo>
                  <a:pt x="62898" y="588180"/>
                </a:lnTo>
                <a:lnTo>
                  <a:pt x="48416" y="601651"/>
                </a:lnTo>
                <a:lnTo>
                  <a:pt x="0" y="6183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Shape-4736"/>
          <p:cNvSpPr/>
          <p:nvPr>
            <p:custDataLst>
              <p:tags r:id="rId9"/>
            </p:custDataLst>
          </p:nvPr>
        </p:nvSpPr>
        <p:spPr>
          <a:xfrm>
            <a:off x="9671050" y="5664284"/>
            <a:ext cx="2068253" cy="76117"/>
          </a:xfrm>
          <a:custGeom>
            <a:avLst/>
            <a:gdLst/>
            <a:ahLst/>
            <a:cxnLst/>
            <a:rect l="0" t="0" r="0" b="0"/>
            <a:pathLst>
              <a:path w="2068253" h="76117">
                <a:moveTo>
                  <a:pt x="88900" y="76116"/>
                </a:moveTo>
                <a:lnTo>
                  <a:pt x="88900" y="76116"/>
                </a:lnTo>
                <a:lnTo>
                  <a:pt x="129063" y="76116"/>
                </a:lnTo>
                <a:lnTo>
                  <a:pt x="174836" y="72745"/>
                </a:lnTo>
                <a:lnTo>
                  <a:pt x="209645" y="69208"/>
                </a:lnTo>
                <a:lnTo>
                  <a:pt x="249808" y="65285"/>
                </a:lnTo>
                <a:lnTo>
                  <a:pt x="284122" y="61189"/>
                </a:lnTo>
                <a:lnTo>
                  <a:pt x="319599" y="58898"/>
                </a:lnTo>
                <a:lnTo>
                  <a:pt x="356533" y="57175"/>
                </a:lnTo>
                <a:lnTo>
                  <a:pt x="394115" y="54056"/>
                </a:lnTo>
                <a:lnTo>
                  <a:pt x="433866" y="50319"/>
                </a:lnTo>
                <a:lnTo>
                  <a:pt x="475757" y="45600"/>
                </a:lnTo>
                <a:lnTo>
                  <a:pt x="520245" y="38800"/>
                </a:lnTo>
                <a:lnTo>
                  <a:pt x="567770" y="32955"/>
                </a:lnTo>
                <a:lnTo>
                  <a:pt x="592296" y="30409"/>
                </a:lnTo>
                <a:lnTo>
                  <a:pt x="617820" y="28006"/>
                </a:lnTo>
                <a:lnTo>
                  <a:pt x="644009" y="25698"/>
                </a:lnTo>
                <a:lnTo>
                  <a:pt x="670638" y="23454"/>
                </a:lnTo>
                <a:lnTo>
                  <a:pt x="697564" y="21958"/>
                </a:lnTo>
                <a:lnTo>
                  <a:pt x="724688" y="20961"/>
                </a:lnTo>
                <a:lnTo>
                  <a:pt x="751942" y="20296"/>
                </a:lnTo>
                <a:lnTo>
                  <a:pt x="780694" y="19147"/>
                </a:lnTo>
                <a:lnTo>
                  <a:pt x="810445" y="17675"/>
                </a:lnTo>
                <a:lnTo>
                  <a:pt x="840864" y="15989"/>
                </a:lnTo>
                <a:lnTo>
                  <a:pt x="870314" y="14865"/>
                </a:lnTo>
                <a:lnTo>
                  <a:pt x="899120" y="14115"/>
                </a:lnTo>
                <a:lnTo>
                  <a:pt x="927497" y="13615"/>
                </a:lnTo>
                <a:lnTo>
                  <a:pt x="955586" y="12576"/>
                </a:lnTo>
                <a:lnTo>
                  <a:pt x="983486" y="11178"/>
                </a:lnTo>
                <a:lnTo>
                  <a:pt x="1011257" y="9541"/>
                </a:lnTo>
                <a:lnTo>
                  <a:pt x="1038944" y="9155"/>
                </a:lnTo>
                <a:lnTo>
                  <a:pt x="1066574" y="9603"/>
                </a:lnTo>
                <a:lnTo>
                  <a:pt x="1094166" y="10607"/>
                </a:lnTo>
                <a:lnTo>
                  <a:pt x="1121732" y="11277"/>
                </a:lnTo>
                <a:lnTo>
                  <a:pt x="1149283" y="11723"/>
                </a:lnTo>
                <a:lnTo>
                  <a:pt x="1176821" y="12021"/>
                </a:lnTo>
                <a:lnTo>
                  <a:pt x="1203647" y="12219"/>
                </a:lnTo>
                <a:lnTo>
                  <a:pt x="1229999" y="12351"/>
                </a:lnTo>
                <a:lnTo>
                  <a:pt x="1256033" y="12440"/>
                </a:lnTo>
                <a:lnTo>
                  <a:pt x="1281149" y="13204"/>
                </a:lnTo>
                <a:lnTo>
                  <a:pt x="1305654" y="14419"/>
                </a:lnTo>
                <a:lnTo>
                  <a:pt x="1329753" y="15934"/>
                </a:lnTo>
                <a:lnTo>
                  <a:pt x="1354285" y="17651"/>
                </a:lnTo>
                <a:lnTo>
                  <a:pt x="1379107" y="19500"/>
                </a:lnTo>
                <a:lnTo>
                  <a:pt x="1404120" y="21439"/>
                </a:lnTo>
                <a:lnTo>
                  <a:pt x="1448849" y="25474"/>
                </a:lnTo>
                <a:lnTo>
                  <a:pt x="1490600" y="28914"/>
                </a:lnTo>
                <a:lnTo>
                  <a:pt x="1532674" y="30443"/>
                </a:lnTo>
                <a:lnTo>
                  <a:pt x="1576773" y="33003"/>
                </a:lnTo>
                <a:lnTo>
                  <a:pt x="1620831" y="36494"/>
                </a:lnTo>
                <a:lnTo>
                  <a:pt x="1661580" y="40397"/>
                </a:lnTo>
                <a:lnTo>
                  <a:pt x="1700858" y="42603"/>
                </a:lnTo>
                <a:lnTo>
                  <a:pt x="1738775" y="44288"/>
                </a:lnTo>
                <a:lnTo>
                  <a:pt x="1774442" y="47389"/>
                </a:lnTo>
                <a:lnTo>
                  <a:pt x="1809110" y="49237"/>
                </a:lnTo>
                <a:lnTo>
                  <a:pt x="1842626" y="50059"/>
                </a:lnTo>
                <a:lnTo>
                  <a:pt x="1889263" y="50521"/>
                </a:lnTo>
                <a:lnTo>
                  <a:pt x="1933653" y="51364"/>
                </a:lnTo>
                <a:lnTo>
                  <a:pt x="1975343" y="55063"/>
                </a:lnTo>
                <a:lnTo>
                  <a:pt x="2020700" y="56473"/>
                </a:lnTo>
                <a:lnTo>
                  <a:pt x="2066269" y="56988"/>
                </a:lnTo>
                <a:lnTo>
                  <a:pt x="2068252" y="56308"/>
                </a:lnTo>
                <a:lnTo>
                  <a:pt x="2068162" y="55150"/>
                </a:lnTo>
                <a:lnTo>
                  <a:pt x="2066691" y="53672"/>
                </a:lnTo>
                <a:lnTo>
                  <a:pt x="2022693" y="49224"/>
                </a:lnTo>
                <a:lnTo>
                  <a:pt x="1981029" y="43923"/>
                </a:lnTo>
                <a:lnTo>
                  <a:pt x="1935995" y="37885"/>
                </a:lnTo>
                <a:lnTo>
                  <a:pt x="1906781" y="33724"/>
                </a:lnTo>
                <a:lnTo>
                  <a:pt x="1865574" y="29523"/>
                </a:lnTo>
                <a:lnTo>
                  <a:pt x="1828446" y="25304"/>
                </a:lnTo>
                <a:lnTo>
                  <a:pt x="1794776" y="21077"/>
                </a:lnTo>
                <a:lnTo>
                  <a:pt x="1760996" y="16847"/>
                </a:lnTo>
                <a:lnTo>
                  <a:pt x="1725287" y="14497"/>
                </a:lnTo>
                <a:lnTo>
                  <a:pt x="1688250" y="13452"/>
                </a:lnTo>
                <a:lnTo>
                  <a:pt x="1650622" y="12987"/>
                </a:lnTo>
                <a:lnTo>
                  <a:pt x="1608969" y="10900"/>
                </a:lnTo>
                <a:lnTo>
                  <a:pt x="1563881" y="8326"/>
                </a:lnTo>
                <a:lnTo>
                  <a:pt x="1540003" y="7639"/>
                </a:lnTo>
                <a:lnTo>
                  <a:pt x="1515618" y="7181"/>
                </a:lnTo>
                <a:lnTo>
                  <a:pt x="1490190" y="6170"/>
                </a:lnTo>
                <a:lnTo>
                  <a:pt x="1464066" y="4791"/>
                </a:lnTo>
                <a:lnTo>
                  <a:pt x="1437477" y="3166"/>
                </a:lnTo>
                <a:lnTo>
                  <a:pt x="1410579" y="2083"/>
                </a:lnTo>
                <a:lnTo>
                  <a:pt x="1383474" y="1360"/>
                </a:lnTo>
                <a:lnTo>
                  <a:pt x="1356233" y="879"/>
                </a:lnTo>
                <a:lnTo>
                  <a:pt x="1328193" y="558"/>
                </a:lnTo>
                <a:lnTo>
                  <a:pt x="1299625" y="344"/>
                </a:lnTo>
                <a:lnTo>
                  <a:pt x="1270699" y="201"/>
                </a:lnTo>
                <a:lnTo>
                  <a:pt x="1241538" y="106"/>
                </a:lnTo>
                <a:lnTo>
                  <a:pt x="1212221" y="42"/>
                </a:lnTo>
                <a:lnTo>
                  <a:pt x="1182797" y="0"/>
                </a:lnTo>
                <a:lnTo>
                  <a:pt x="1152599" y="678"/>
                </a:lnTo>
                <a:lnTo>
                  <a:pt x="1121882" y="1834"/>
                </a:lnTo>
                <a:lnTo>
                  <a:pt x="1090821" y="3312"/>
                </a:lnTo>
                <a:lnTo>
                  <a:pt x="1059531" y="4296"/>
                </a:lnTo>
                <a:lnTo>
                  <a:pt x="1028088" y="4953"/>
                </a:lnTo>
                <a:lnTo>
                  <a:pt x="996541" y="5391"/>
                </a:lnTo>
                <a:lnTo>
                  <a:pt x="964927" y="6388"/>
                </a:lnTo>
                <a:lnTo>
                  <a:pt x="933269" y="7758"/>
                </a:lnTo>
                <a:lnTo>
                  <a:pt x="901579" y="9378"/>
                </a:lnTo>
                <a:lnTo>
                  <a:pt x="869869" y="11163"/>
                </a:lnTo>
                <a:lnTo>
                  <a:pt x="838146" y="13058"/>
                </a:lnTo>
                <a:lnTo>
                  <a:pt x="806414" y="15027"/>
                </a:lnTo>
                <a:lnTo>
                  <a:pt x="774676" y="17046"/>
                </a:lnTo>
                <a:lnTo>
                  <a:pt x="742934" y="19097"/>
                </a:lnTo>
                <a:lnTo>
                  <a:pt x="711189" y="21170"/>
                </a:lnTo>
                <a:lnTo>
                  <a:pt x="679442" y="22552"/>
                </a:lnTo>
                <a:lnTo>
                  <a:pt x="647695" y="23473"/>
                </a:lnTo>
                <a:lnTo>
                  <a:pt x="615946" y="24088"/>
                </a:lnTo>
                <a:lnTo>
                  <a:pt x="585608" y="25203"/>
                </a:lnTo>
                <a:lnTo>
                  <a:pt x="556212" y="26652"/>
                </a:lnTo>
                <a:lnTo>
                  <a:pt x="527441" y="28323"/>
                </a:lnTo>
                <a:lnTo>
                  <a:pt x="498383" y="30143"/>
                </a:lnTo>
                <a:lnTo>
                  <a:pt x="469133" y="32062"/>
                </a:lnTo>
                <a:lnTo>
                  <a:pt x="439755" y="34046"/>
                </a:lnTo>
                <a:lnTo>
                  <a:pt x="411703" y="36075"/>
                </a:lnTo>
                <a:lnTo>
                  <a:pt x="384536" y="38133"/>
                </a:lnTo>
                <a:lnTo>
                  <a:pt x="357957" y="40211"/>
                </a:lnTo>
                <a:lnTo>
                  <a:pt x="332477" y="41596"/>
                </a:lnTo>
                <a:lnTo>
                  <a:pt x="307729" y="42519"/>
                </a:lnTo>
                <a:lnTo>
                  <a:pt x="260240" y="43546"/>
                </a:lnTo>
                <a:lnTo>
                  <a:pt x="215616" y="44001"/>
                </a:lnTo>
                <a:lnTo>
                  <a:pt x="176028" y="44204"/>
                </a:lnTo>
                <a:lnTo>
                  <a:pt x="140323" y="44294"/>
                </a:lnTo>
                <a:lnTo>
                  <a:pt x="107991" y="44334"/>
                </a:lnTo>
                <a:lnTo>
                  <a:pt x="73396" y="42470"/>
                </a:lnTo>
                <a:lnTo>
                  <a:pt x="0" y="316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Shape-4737"/>
          <p:cNvSpPr/>
          <p:nvPr>
            <p:custDataLst>
              <p:tags r:id="rId10"/>
            </p:custDataLst>
          </p:nvPr>
        </p:nvSpPr>
        <p:spPr>
          <a:xfrm>
            <a:off x="3507103" y="5880100"/>
            <a:ext cx="345418" cy="364614"/>
          </a:xfrm>
          <a:custGeom>
            <a:avLst/>
            <a:gdLst/>
            <a:ahLst/>
            <a:cxnLst/>
            <a:rect l="0" t="0" r="0" b="0"/>
            <a:pathLst>
              <a:path w="345418" h="364614">
                <a:moveTo>
                  <a:pt x="42547" y="0"/>
                </a:moveTo>
                <a:lnTo>
                  <a:pt x="42547" y="0"/>
                </a:lnTo>
                <a:lnTo>
                  <a:pt x="39176" y="3371"/>
                </a:lnTo>
                <a:lnTo>
                  <a:pt x="33758" y="5026"/>
                </a:lnTo>
                <a:lnTo>
                  <a:pt x="25524" y="6088"/>
                </a:lnTo>
                <a:lnTo>
                  <a:pt x="34210" y="6273"/>
                </a:lnTo>
                <a:lnTo>
                  <a:pt x="78443" y="24020"/>
                </a:lnTo>
                <a:lnTo>
                  <a:pt x="123738" y="36201"/>
                </a:lnTo>
                <a:lnTo>
                  <a:pt x="160521" y="45377"/>
                </a:lnTo>
                <a:lnTo>
                  <a:pt x="202778" y="59306"/>
                </a:lnTo>
                <a:lnTo>
                  <a:pt x="247675" y="76839"/>
                </a:lnTo>
                <a:lnTo>
                  <a:pt x="288226" y="92998"/>
                </a:lnTo>
                <a:lnTo>
                  <a:pt x="333748" y="120879"/>
                </a:lnTo>
                <a:lnTo>
                  <a:pt x="343004" y="125892"/>
                </a:lnTo>
                <a:lnTo>
                  <a:pt x="345417" y="129565"/>
                </a:lnTo>
                <a:lnTo>
                  <a:pt x="344649" y="132238"/>
                </a:lnTo>
                <a:lnTo>
                  <a:pt x="329230" y="154790"/>
                </a:lnTo>
                <a:lnTo>
                  <a:pt x="283635" y="193861"/>
                </a:lnTo>
                <a:lnTo>
                  <a:pt x="244608" y="220222"/>
                </a:lnTo>
                <a:lnTo>
                  <a:pt x="200732" y="244245"/>
                </a:lnTo>
                <a:lnTo>
                  <a:pt x="154798" y="267572"/>
                </a:lnTo>
                <a:lnTo>
                  <a:pt x="112966" y="288596"/>
                </a:lnTo>
                <a:lnTo>
                  <a:pt x="66805" y="315083"/>
                </a:lnTo>
                <a:lnTo>
                  <a:pt x="21875" y="345169"/>
                </a:lnTo>
                <a:lnTo>
                  <a:pt x="4519" y="356910"/>
                </a:lnTo>
                <a:lnTo>
                  <a:pt x="951" y="361592"/>
                </a:lnTo>
                <a:lnTo>
                  <a:pt x="0" y="363828"/>
                </a:lnTo>
                <a:lnTo>
                  <a:pt x="2187" y="364613"/>
                </a:lnTo>
                <a:lnTo>
                  <a:pt x="12145" y="363604"/>
                </a:lnTo>
                <a:lnTo>
                  <a:pt x="29847" y="355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898"/>
          <p:cNvGrpSpPr/>
          <p:nvPr/>
        </p:nvGrpSpPr>
        <p:grpSpPr>
          <a:xfrm>
            <a:off x="4283063" y="5582794"/>
            <a:ext cx="1502816" cy="877187"/>
            <a:chOff x="4283063" y="5582794"/>
            <a:chExt cx="1502816" cy="877187"/>
          </a:xfrm>
        </p:grpSpPr>
        <p:sp>
          <p:nvSpPr>
            <p:cNvPr id="156" name="SMARTInkShape-4738"/>
            <p:cNvSpPr/>
            <p:nvPr>
              <p:custDataLst>
                <p:tags r:id="rId48"/>
              </p:custDataLst>
            </p:nvPr>
          </p:nvSpPr>
          <p:spPr>
            <a:xfrm>
              <a:off x="4300136" y="5830706"/>
              <a:ext cx="81365" cy="453464"/>
            </a:xfrm>
            <a:custGeom>
              <a:avLst/>
              <a:gdLst/>
              <a:ahLst/>
              <a:cxnLst/>
              <a:rect l="0" t="0" r="0" b="0"/>
              <a:pathLst>
                <a:path w="81365" h="453464">
                  <a:moveTo>
                    <a:pt x="81364" y="17644"/>
                  </a:moveTo>
                  <a:lnTo>
                    <a:pt x="81364" y="17644"/>
                  </a:lnTo>
                  <a:lnTo>
                    <a:pt x="72525" y="3339"/>
                  </a:lnTo>
                  <a:lnTo>
                    <a:pt x="66617" y="703"/>
                  </a:lnTo>
                  <a:lnTo>
                    <a:pt x="63066" y="0"/>
                  </a:lnTo>
                  <a:lnTo>
                    <a:pt x="53476" y="2982"/>
                  </a:lnTo>
                  <a:lnTo>
                    <a:pt x="42864" y="9717"/>
                  </a:lnTo>
                  <a:lnTo>
                    <a:pt x="16836" y="40693"/>
                  </a:lnTo>
                  <a:lnTo>
                    <a:pt x="10351" y="54699"/>
                  </a:lnTo>
                  <a:lnTo>
                    <a:pt x="2818" y="94421"/>
                  </a:lnTo>
                  <a:lnTo>
                    <a:pt x="0" y="135486"/>
                  </a:lnTo>
                  <a:lnTo>
                    <a:pt x="5907" y="178932"/>
                  </a:lnTo>
                  <a:lnTo>
                    <a:pt x="16887" y="220405"/>
                  </a:lnTo>
                  <a:lnTo>
                    <a:pt x="32156" y="259206"/>
                  </a:lnTo>
                  <a:lnTo>
                    <a:pt x="49380" y="299160"/>
                  </a:lnTo>
                  <a:lnTo>
                    <a:pt x="68200" y="338696"/>
                  </a:lnTo>
                  <a:lnTo>
                    <a:pt x="78763" y="376533"/>
                  </a:lnTo>
                  <a:lnTo>
                    <a:pt x="79439" y="413823"/>
                  </a:lnTo>
                  <a:lnTo>
                    <a:pt x="74393" y="431731"/>
                  </a:lnTo>
                  <a:lnTo>
                    <a:pt x="65566" y="443453"/>
                  </a:lnTo>
                  <a:lnTo>
                    <a:pt x="60249" y="447567"/>
                  </a:lnTo>
                  <a:lnTo>
                    <a:pt x="44933" y="452137"/>
                  </a:lnTo>
                  <a:lnTo>
                    <a:pt x="29189" y="453463"/>
                  </a:lnTo>
                  <a:lnTo>
                    <a:pt x="5164" y="449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739"/>
            <p:cNvSpPr/>
            <p:nvPr>
              <p:custDataLst>
                <p:tags r:id="rId49"/>
              </p:custDataLst>
            </p:nvPr>
          </p:nvSpPr>
          <p:spPr>
            <a:xfrm>
              <a:off x="4331439" y="6375400"/>
              <a:ext cx="56564" cy="84581"/>
            </a:xfrm>
            <a:custGeom>
              <a:avLst/>
              <a:gdLst/>
              <a:ahLst/>
              <a:cxnLst/>
              <a:rect l="0" t="0" r="0" b="0"/>
              <a:pathLst>
                <a:path w="56564" h="84581">
                  <a:moveTo>
                    <a:pt x="56411" y="19050"/>
                  </a:moveTo>
                  <a:lnTo>
                    <a:pt x="56411" y="19050"/>
                  </a:lnTo>
                  <a:lnTo>
                    <a:pt x="53040" y="22421"/>
                  </a:lnTo>
                  <a:lnTo>
                    <a:pt x="47622" y="24076"/>
                  </a:lnTo>
                  <a:lnTo>
                    <a:pt x="36638" y="26890"/>
                  </a:lnTo>
                  <a:lnTo>
                    <a:pt x="32646" y="28510"/>
                  </a:lnTo>
                  <a:lnTo>
                    <a:pt x="4877" y="54619"/>
                  </a:lnTo>
                  <a:lnTo>
                    <a:pt x="1757" y="62140"/>
                  </a:lnTo>
                  <a:lnTo>
                    <a:pt x="0" y="74308"/>
                  </a:lnTo>
                  <a:lnTo>
                    <a:pt x="1165" y="77761"/>
                  </a:lnTo>
                  <a:lnTo>
                    <a:pt x="6222" y="83479"/>
                  </a:lnTo>
                  <a:lnTo>
                    <a:pt x="10252" y="84580"/>
                  </a:lnTo>
                  <a:lnTo>
                    <a:pt x="26036" y="82759"/>
                  </a:lnTo>
                  <a:lnTo>
                    <a:pt x="37972" y="79585"/>
                  </a:lnTo>
                  <a:lnTo>
                    <a:pt x="48451" y="66416"/>
                  </a:lnTo>
                  <a:lnTo>
                    <a:pt x="55695" y="49980"/>
                  </a:lnTo>
                  <a:lnTo>
                    <a:pt x="56563" y="40323"/>
                  </a:lnTo>
                  <a:lnTo>
                    <a:pt x="373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740"/>
            <p:cNvSpPr/>
            <p:nvPr>
              <p:custDataLst>
                <p:tags r:id="rId50"/>
              </p:custDataLst>
            </p:nvPr>
          </p:nvSpPr>
          <p:spPr>
            <a:xfrm>
              <a:off x="4283063" y="5582794"/>
              <a:ext cx="174638" cy="196739"/>
            </a:xfrm>
            <a:custGeom>
              <a:avLst/>
              <a:gdLst/>
              <a:ahLst/>
              <a:cxnLst/>
              <a:rect l="0" t="0" r="0" b="0"/>
              <a:pathLst>
                <a:path w="174638" h="196739">
                  <a:moveTo>
                    <a:pt x="41287" y="11556"/>
                  </a:moveTo>
                  <a:lnTo>
                    <a:pt x="41287" y="11556"/>
                  </a:lnTo>
                  <a:lnTo>
                    <a:pt x="41287" y="0"/>
                  </a:lnTo>
                  <a:lnTo>
                    <a:pt x="36261" y="39396"/>
                  </a:lnTo>
                  <a:lnTo>
                    <a:pt x="33448" y="75073"/>
                  </a:lnTo>
                  <a:lnTo>
                    <a:pt x="30027" y="117629"/>
                  </a:lnTo>
                  <a:lnTo>
                    <a:pt x="32242" y="163193"/>
                  </a:lnTo>
                  <a:lnTo>
                    <a:pt x="40880" y="190619"/>
                  </a:lnTo>
                  <a:lnTo>
                    <a:pt x="45249" y="195137"/>
                  </a:lnTo>
                  <a:lnTo>
                    <a:pt x="50278" y="196738"/>
                  </a:lnTo>
                  <a:lnTo>
                    <a:pt x="55748" y="196394"/>
                  </a:lnTo>
                  <a:lnTo>
                    <a:pt x="60100" y="193342"/>
                  </a:lnTo>
                  <a:lnTo>
                    <a:pt x="66817" y="182425"/>
                  </a:lnTo>
                  <a:lnTo>
                    <a:pt x="71194" y="153671"/>
                  </a:lnTo>
                  <a:lnTo>
                    <a:pt x="68455" y="137983"/>
                  </a:lnTo>
                  <a:lnTo>
                    <a:pt x="65749" y="131824"/>
                  </a:lnTo>
                  <a:lnTo>
                    <a:pt x="55216" y="123099"/>
                  </a:lnTo>
                  <a:lnTo>
                    <a:pt x="48456" y="119785"/>
                  </a:lnTo>
                  <a:lnTo>
                    <a:pt x="33420" y="119865"/>
                  </a:lnTo>
                  <a:lnTo>
                    <a:pt x="7512" y="128043"/>
                  </a:lnTo>
                  <a:lnTo>
                    <a:pt x="1581" y="132238"/>
                  </a:lnTo>
                  <a:lnTo>
                    <a:pt x="0" y="134344"/>
                  </a:lnTo>
                  <a:lnTo>
                    <a:pt x="2473" y="135042"/>
                  </a:lnTo>
                  <a:lnTo>
                    <a:pt x="48048" y="129348"/>
                  </a:lnTo>
                  <a:lnTo>
                    <a:pt x="89230" y="123519"/>
                  </a:lnTo>
                  <a:lnTo>
                    <a:pt x="132889" y="115229"/>
                  </a:lnTo>
                  <a:lnTo>
                    <a:pt x="174637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741"/>
            <p:cNvSpPr/>
            <p:nvPr>
              <p:custDataLst>
                <p:tags r:id="rId51"/>
              </p:custDataLst>
            </p:nvPr>
          </p:nvSpPr>
          <p:spPr>
            <a:xfrm>
              <a:off x="4502150" y="5988651"/>
              <a:ext cx="209551" cy="147046"/>
            </a:xfrm>
            <a:custGeom>
              <a:avLst/>
              <a:gdLst/>
              <a:ahLst/>
              <a:cxnLst/>
              <a:rect l="0" t="0" r="0" b="0"/>
              <a:pathLst>
                <a:path w="209551" h="147046">
                  <a:moveTo>
                    <a:pt x="0" y="18449"/>
                  </a:moveTo>
                  <a:lnTo>
                    <a:pt x="0" y="18449"/>
                  </a:lnTo>
                  <a:lnTo>
                    <a:pt x="0" y="6240"/>
                  </a:lnTo>
                  <a:lnTo>
                    <a:pt x="705" y="3959"/>
                  </a:lnTo>
                  <a:lnTo>
                    <a:pt x="1881" y="2439"/>
                  </a:lnTo>
                  <a:lnTo>
                    <a:pt x="3371" y="1425"/>
                  </a:lnTo>
                  <a:lnTo>
                    <a:pt x="15580" y="0"/>
                  </a:lnTo>
                  <a:lnTo>
                    <a:pt x="35974" y="6320"/>
                  </a:lnTo>
                  <a:lnTo>
                    <a:pt x="56520" y="20500"/>
                  </a:lnTo>
                  <a:lnTo>
                    <a:pt x="69271" y="38107"/>
                  </a:lnTo>
                  <a:lnTo>
                    <a:pt x="77518" y="63471"/>
                  </a:lnTo>
                  <a:lnTo>
                    <a:pt x="77688" y="96700"/>
                  </a:lnTo>
                  <a:lnTo>
                    <a:pt x="66528" y="129986"/>
                  </a:lnTo>
                  <a:lnTo>
                    <a:pt x="57554" y="142105"/>
                  </a:lnTo>
                  <a:lnTo>
                    <a:pt x="53186" y="145336"/>
                  </a:lnTo>
                  <a:lnTo>
                    <a:pt x="49569" y="146785"/>
                  </a:lnTo>
                  <a:lnTo>
                    <a:pt x="46451" y="147045"/>
                  </a:lnTo>
                  <a:lnTo>
                    <a:pt x="43667" y="146513"/>
                  </a:lnTo>
                  <a:lnTo>
                    <a:pt x="40574" y="134633"/>
                  </a:lnTo>
                  <a:lnTo>
                    <a:pt x="40611" y="116653"/>
                  </a:lnTo>
                  <a:lnTo>
                    <a:pt x="49270" y="89958"/>
                  </a:lnTo>
                  <a:lnTo>
                    <a:pt x="64928" y="62137"/>
                  </a:lnTo>
                  <a:lnTo>
                    <a:pt x="106090" y="24639"/>
                  </a:lnTo>
                  <a:lnTo>
                    <a:pt x="129220" y="5012"/>
                  </a:lnTo>
                  <a:lnTo>
                    <a:pt x="132713" y="3140"/>
                  </a:lnTo>
                  <a:lnTo>
                    <a:pt x="135748" y="2599"/>
                  </a:lnTo>
                  <a:lnTo>
                    <a:pt x="138476" y="2944"/>
                  </a:lnTo>
                  <a:lnTo>
                    <a:pt x="141001" y="3879"/>
                  </a:lnTo>
                  <a:lnTo>
                    <a:pt x="141978" y="5913"/>
                  </a:lnTo>
                  <a:lnTo>
                    <a:pt x="134869" y="50248"/>
                  </a:lnTo>
                  <a:lnTo>
                    <a:pt x="134363" y="58697"/>
                  </a:lnTo>
                  <a:lnTo>
                    <a:pt x="139445" y="73732"/>
                  </a:lnTo>
                  <a:lnTo>
                    <a:pt x="143763" y="80705"/>
                  </a:lnTo>
                  <a:lnTo>
                    <a:pt x="149464" y="85353"/>
                  </a:lnTo>
                  <a:lnTo>
                    <a:pt x="163325" y="90517"/>
                  </a:lnTo>
                  <a:lnTo>
                    <a:pt x="209550" y="9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742"/>
            <p:cNvSpPr/>
            <p:nvPr>
              <p:custDataLst>
                <p:tags r:id="rId52"/>
              </p:custDataLst>
            </p:nvPr>
          </p:nvSpPr>
          <p:spPr>
            <a:xfrm>
              <a:off x="4841950" y="5810745"/>
              <a:ext cx="85651" cy="361456"/>
            </a:xfrm>
            <a:custGeom>
              <a:avLst/>
              <a:gdLst/>
              <a:ahLst/>
              <a:cxnLst/>
              <a:rect l="0" t="0" r="0" b="0"/>
              <a:pathLst>
                <a:path w="85651" h="361456">
                  <a:moveTo>
                    <a:pt x="85650" y="88405"/>
                  </a:moveTo>
                  <a:lnTo>
                    <a:pt x="85650" y="88405"/>
                  </a:lnTo>
                  <a:lnTo>
                    <a:pt x="82279" y="53051"/>
                  </a:lnTo>
                  <a:lnTo>
                    <a:pt x="62733" y="10746"/>
                  </a:lnTo>
                  <a:lnTo>
                    <a:pt x="59788" y="4882"/>
                  </a:lnTo>
                  <a:lnTo>
                    <a:pt x="55709" y="1678"/>
                  </a:lnTo>
                  <a:lnTo>
                    <a:pt x="50873" y="248"/>
                  </a:lnTo>
                  <a:lnTo>
                    <a:pt x="45532" y="0"/>
                  </a:lnTo>
                  <a:lnTo>
                    <a:pt x="39854" y="3364"/>
                  </a:lnTo>
                  <a:lnTo>
                    <a:pt x="22457" y="24951"/>
                  </a:lnTo>
                  <a:lnTo>
                    <a:pt x="12644" y="43740"/>
                  </a:lnTo>
                  <a:lnTo>
                    <a:pt x="5928" y="84265"/>
                  </a:lnTo>
                  <a:lnTo>
                    <a:pt x="0" y="131776"/>
                  </a:lnTo>
                  <a:lnTo>
                    <a:pt x="1868" y="177926"/>
                  </a:lnTo>
                  <a:lnTo>
                    <a:pt x="3441" y="217313"/>
                  </a:lnTo>
                  <a:lnTo>
                    <a:pt x="8061" y="262380"/>
                  </a:lnTo>
                  <a:lnTo>
                    <a:pt x="13194" y="301055"/>
                  </a:lnTo>
                  <a:lnTo>
                    <a:pt x="19935" y="346501"/>
                  </a:lnTo>
                  <a:lnTo>
                    <a:pt x="22150" y="361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743"/>
            <p:cNvSpPr/>
            <p:nvPr>
              <p:custDataLst>
                <p:tags r:id="rId53"/>
              </p:custDataLst>
            </p:nvPr>
          </p:nvSpPr>
          <p:spPr>
            <a:xfrm>
              <a:off x="4792356" y="6028459"/>
              <a:ext cx="147945" cy="67542"/>
            </a:xfrm>
            <a:custGeom>
              <a:avLst/>
              <a:gdLst/>
              <a:ahLst/>
              <a:cxnLst/>
              <a:rect l="0" t="0" r="0" b="0"/>
              <a:pathLst>
                <a:path w="147945" h="67542">
                  <a:moveTo>
                    <a:pt x="20944" y="67541"/>
                  </a:moveTo>
                  <a:lnTo>
                    <a:pt x="20944" y="67541"/>
                  </a:lnTo>
                  <a:lnTo>
                    <a:pt x="1171" y="42301"/>
                  </a:lnTo>
                  <a:lnTo>
                    <a:pt x="0" y="38014"/>
                  </a:lnTo>
                  <a:lnTo>
                    <a:pt x="582" y="27607"/>
                  </a:lnTo>
                  <a:lnTo>
                    <a:pt x="2430" y="23279"/>
                  </a:lnTo>
                  <a:lnTo>
                    <a:pt x="8247" y="16589"/>
                  </a:lnTo>
                  <a:lnTo>
                    <a:pt x="36310" y="5484"/>
                  </a:lnTo>
                  <a:lnTo>
                    <a:pt x="79276" y="0"/>
                  </a:lnTo>
                  <a:lnTo>
                    <a:pt x="147944" y="10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744"/>
            <p:cNvSpPr/>
            <p:nvPr>
              <p:custDataLst>
                <p:tags r:id="rId54"/>
              </p:custDataLst>
            </p:nvPr>
          </p:nvSpPr>
          <p:spPr>
            <a:xfrm>
              <a:off x="4912412" y="6083300"/>
              <a:ext cx="123139" cy="114301"/>
            </a:xfrm>
            <a:custGeom>
              <a:avLst/>
              <a:gdLst/>
              <a:ahLst/>
              <a:cxnLst/>
              <a:rect l="0" t="0" r="0" b="0"/>
              <a:pathLst>
                <a:path w="123139" h="114301">
                  <a:moveTo>
                    <a:pt x="8838" y="0"/>
                  </a:moveTo>
                  <a:lnTo>
                    <a:pt x="8838" y="0"/>
                  </a:lnTo>
                  <a:lnTo>
                    <a:pt x="0" y="17675"/>
                  </a:lnTo>
                  <a:lnTo>
                    <a:pt x="829" y="20956"/>
                  </a:lnTo>
                  <a:lnTo>
                    <a:pt x="3499" y="23848"/>
                  </a:lnTo>
                  <a:lnTo>
                    <a:pt x="46533" y="58173"/>
                  </a:lnTo>
                  <a:lnTo>
                    <a:pt x="90751" y="89035"/>
                  </a:lnTo>
                  <a:lnTo>
                    <a:pt x="12313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745"/>
            <p:cNvSpPr/>
            <p:nvPr>
              <p:custDataLst>
                <p:tags r:id="rId55"/>
              </p:custDataLst>
            </p:nvPr>
          </p:nvSpPr>
          <p:spPr>
            <a:xfrm>
              <a:off x="4927600" y="6119580"/>
              <a:ext cx="120651" cy="97071"/>
            </a:xfrm>
            <a:custGeom>
              <a:avLst/>
              <a:gdLst/>
              <a:ahLst/>
              <a:cxnLst/>
              <a:rect l="0" t="0" r="0" b="0"/>
              <a:pathLst>
                <a:path w="120651" h="97071">
                  <a:moveTo>
                    <a:pt x="120650" y="8170"/>
                  </a:moveTo>
                  <a:lnTo>
                    <a:pt x="120650" y="8170"/>
                  </a:lnTo>
                  <a:lnTo>
                    <a:pt x="110537" y="1428"/>
                  </a:lnTo>
                  <a:lnTo>
                    <a:pt x="99927" y="0"/>
                  </a:lnTo>
                  <a:lnTo>
                    <a:pt x="94135" y="607"/>
                  </a:lnTo>
                  <a:lnTo>
                    <a:pt x="72499" y="11574"/>
                  </a:lnTo>
                  <a:lnTo>
                    <a:pt x="28611" y="49940"/>
                  </a:lnTo>
                  <a:lnTo>
                    <a:pt x="10773" y="73126"/>
                  </a:lnTo>
                  <a:lnTo>
                    <a:pt x="0" y="9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746"/>
            <p:cNvSpPr/>
            <p:nvPr>
              <p:custDataLst>
                <p:tags r:id="rId56"/>
              </p:custDataLst>
            </p:nvPr>
          </p:nvSpPr>
          <p:spPr>
            <a:xfrm>
              <a:off x="5126237" y="5902652"/>
              <a:ext cx="61714" cy="225099"/>
            </a:xfrm>
            <a:custGeom>
              <a:avLst/>
              <a:gdLst/>
              <a:ahLst/>
              <a:cxnLst/>
              <a:rect l="0" t="0" r="0" b="0"/>
              <a:pathLst>
                <a:path w="61714" h="225099">
                  <a:moveTo>
                    <a:pt x="61713" y="15548"/>
                  </a:moveTo>
                  <a:lnTo>
                    <a:pt x="61713" y="15548"/>
                  </a:lnTo>
                  <a:lnTo>
                    <a:pt x="61713" y="8806"/>
                  </a:lnTo>
                  <a:lnTo>
                    <a:pt x="61007" y="6819"/>
                  </a:lnTo>
                  <a:lnTo>
                    <a:pt x="59831" y="5497"/>
                  </a:lnTo>
                  <a:lnTo>
                    <a:pt x="49504" y="0"/>
                  </a:lnTo>
                  <a:lnTo>
                    <a:pt x="45812" y="949"/>
                  </a:lnTo>
                  <a:lnTo>
                    <a:pt x="37948" y="7648"/>
                  </a:lnTo>
                  <a:lnTo>
                    <a:pt x="21400" y="35676"/>
                  </a:lnTo>
                  <a:lnTo>
                    <a:pt x="3687" y="82613"/>
                  </a:lnTo>
                  <a:lnTo>
                    <a:pt x="0" y="129820"/>
                  </a:lnTo>
                  <a:lnTo>
                    <a:pt x="5334" y="174998"/>
                  </a:lnTo>
                  <a:lnTo>
                    <a:pt x="7194" y="183232"/>
                  </a:lnTo>
                  <a:lnTo>
                    <a:pt x="36313" y="225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747"/>
            <p:cNvSpPr/>
            <p:nvPr>
              <p:custDataLst>
                <p:tags r:id="rId57"/>
              </p:custDataLst>
            </p:nvPr>
          </p:nvSpPr>
          <p:spPr>
            <a:xfrm>
              <a:off x="5200650" y="6004395"/>
              <a:ext cx="158751" cy="100144"/>
            </a:xfrm>
            <a:custGeom>
              <a:avLst/>
              <a:gdLst/>
              <a:ahLst/>
              <a:cxnLst/>
              <a:rect l="0" t="0" r="0" b="0"/>
              <a:pathLst>
                <a:path w="158751" h="100144">
                  <a:moveTo>
                    <a:pt x="0" y="72555"/>
                  </a:moveTo>
                  <a:lnTo>
                    <a:pt x="0" y="72555"/>
                  </a:lnTo>
                  <a:lnTo>
                    <a:pt x="0" y="30460"/>
                  </a:lnTo>
                  <a:lnTo>
                    <a:pt x="0" y="8655"/>
                  </a:lnTo>
                  <a:lnTo>
                    <a:pt x="1411" y="4555"/>
                  </a:lnTo>
                  <a:lnTo>
                    <a:pt x="3763" y="1822"/>
                  </a:lnTo>
                  <a:lnTo>
                    <a:pt x="6742" y="0"/>
                  </a:lnTo>
                  <a:lnTo>
                    <a:pt x="10845" y="195"/>
                  </a:lnTo>
                  <a:lnTo>
                    <a:pt x="21048" y="4177"/>
                  </a:lnTo>
                  <a:lnTo>
                    <a:pt x="35321" y="17723"/>
                  </a:lnTo>
                  <a:lnTo>
                    <a:pt x="48487" y="41884"/>
                  </a:lnTo>
                  <a:lnTo>
                    <a:pt x="54583" y="68014"/>
                  </a:lnTo>
                  <a:lnTo>
                    <a:pt x="52246" y="83237"/>
                  </a:lnTo>
                  <a:lnTo>
                    <a:pt x="47210" y="94941"/>
                  </a:lnTo>
                  <a:lnTo>
                    <a:pt x="42619" y="100143"/>
                  </a:lnTo>
                  <a:lnTo>
                    <a:pt x="40407" y="99414"/>
                  </a:lnTo>
                  <a:lnTo>
                    <a:pt x="36068" y="92959"/>
                  </a:lnTo>
                  <a:lnTo>
                    <a:pt x="33029" y="74054"/>
                  </a:lnTo>
                  <a:lnTo>
                    <a:pt x="38871" y="43836"/>
                  </a:lnTo>
                  <a:lnTo>
                    <a:pt x="49539" y="21556"/>
                  </a:lnTo>
                  <a:lnTo>
                    <a:pt x="61637" y="9388"/>
                  </a:lnTo>
                  <a:lnTo>
                    <a:pt x="65786" y="8572"/>
                  </a:lnTo>
                  <a:lnTo>
                    <a:pt x="69962" y="9438"/>
                  </a:lnTo>
                  <a:lnTo>
                    <a:pt x="74158" y="11427"/>
                  </a:lnTo>
                  <a:lnTo>
                    <a:pt x="80701" y="21163"/>
                  </a:lnTo>
                  <a:lnTo>
                    <a:pt x="83434" y="27710"/>
                  </a:lnTo>
                  <a:lnTo>
                    <a:pt x="93997" y="38748"/>
                  </a:lnTo>
                  <a:lnTo>
                    <a:pt x="158750" y="59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748"/>
            <p:cNvSpPr/>
            <p:nvPr>
              <p:custDataLst>
                <p:tags r:id="rId58"/>
              </p:custDataLst>
            </p:nvPr>
          </p:nvSpPr>
          <p:spPr>
            <a:xfrm>
              <a:off x="5397500" y="5892800"/>
              <a:ext cx="53021" cy="241301"/>
            </a:xfrm>
            <a:custGeom>
              <a:avLst/>
              <a:gdLst/>
              <a:ahLst/>
              <a:cxnLst/>
              <a:rect l="0" t="0" r="0" b="0"/>
              <a:pathLst>
                <a:path w="53021" h="24130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8091" y="705"/>
                  </a:lnTo>
                  <a:lnTo>
                    <a:pt x="40263" y="41113"/>
                  </a:lnTo>
                  <a:lnTo>
                    <a:pt x="49559" y="83442"/>
                  </a:lnTo>
                  <a:lnTo>
                    <a:pt x="53020" y="127265"/>
                  </a:lnTo>
                  <a:lnTo>
                    <a:pt x="47868" y="169464"/>
                  </a:lnTo>
                  <a:lnTo>
                    <a:pt x="35350" y="200025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749"/>
            <p:cNvSpPr/>
            <p:nvPr>
              <p:custDataLst>
                <p:tags r:id="rId59"/>
              </p:custDataLst>
            </p:nvPr>
          </p:nvSpPr>
          <p:spPr>
            <a:xfrm>
              <a:off x="5559068" y="5848109"/>
              <a:ext cx="226811" cy="290515"/>
            </a:xfrm>
            <a:custGeom>
              <a:avLst/>
              <a:gdLst/>
              <a:ahLst/>
              <a:cxnLst/>
              <a:rect l="0" t="0" r="0" b="0"/>
              <a:pathLst>
                <a:path w="226811" h="290515">
                  <a:moveTo>
                    <a:pt x="86082" y="203441"/>
                  </a:moveTo>
                  <a:lnTo>
                    <a:pt x="86082" y="203441"/>
                  </a:lnTo>
                  <a:lnTo>
                    <a:pt x="89453" y="200070"/>
                  </a:lnTo>
                  <a:lnTo>
                    <a:pt x="89740" y="197666"/>
                  </a:lnTo>
                  <a:lnTo>
                    <a:pt x="88178" y="191232"/>
                  </a:lnTo>
                  <a:lnTo>
                    <a:pt x="76590" y="179675"/>
                  </a:lnTo>
                  <a:lnTo>
                    <a:pt x="56380" y="170686"/>
                  </a:lnTo>
                  <a:lnTo>
                    <a:pt x="50053" y="170316"/>
                  </a:lnTo>
                  <a:lnTo>
                    <a:pt x="39259" y="173666"/>
                  </a:lnTo>
                  <a:lnTo>
                    <a:pt x="21879" y="186858"/>
                  </a:lnTo>
                  <a:lnTo>
                    <a:pt x="6695" y="217656"/>
                  </a:lnTo>
                  <a:lnTo>
                    <a:pt x="0" y="247948"/>
                  </a:lnTo>
                  <a:lnTo>
                    <a:pt x="2197" y="266025"/>
                  </a:lnTo>
                  <a:lnTo>
                    <a:pt x="4759" y="274796"/>
                  </a:lnTo>
                  <a:lnTo>
                    <a:pt x="13249" y="286425"/>
                  </a:lnTo>
                  <a:lnTo>
                    <a:pt x="18477" y="290514"/>
                  </a:lnTo>
                  <a:lnTo>
                    <a:pt x="25489" y="290417"/>
                  </a:lnTo>
                  <a:lnTo>
                    <a:pt x="42689" y="282784"/>
                  </a:lnTo>
                  <a:lnTo>
                    <a:pt x="58330" y="266221"/>
                  </a:lnTo>
                  <a:lnTo>
                    <a:pt x="82246" y="227836"/>
                  </a:lnTo>
                  <a:lnTo>
                    <a:pt x="96156" y="181428"/>
                  </a:lnTo>
                  <a:lnTo>
                    <a:pt x="104905" y="143093"/>
                  </a:lnTo>
                  <a:lnTo>
                    <a:pt x="112792" y="106064"/>
                  </a:lnTo>
                  <a:lnTo>
                    <a:pt x="121199" y="64679"/>
                  </a:lnTo>
                  <a:lnTo>
                    <a:pt x="127453" y="27330"/>
                  </a:lnTo>
                  <a:lnTo>
                    <a:pt x="129163" y="7106"/>
                  </a:lnTo>
                  <a:lnTo>
                    <a:pt x="128208" y="1995"/>
                  </a:lnTo>
                  <a:lnTo>
                    <a:pt x="126161" y="0"/>
                  </a:lnTo>
                  <a:lnTo>
                    <a:pt x="123384" y="80"/>
                  </a:lnTo>
                  <a:lnTo>
                    <a:pt x="116537" y="9577"/>
                  </a:lnTo>
                  <a:lnTo>
                    <a:pt x="110200" y="24146"/>
                  </a:lnTo>
                  <a:lnTo>
                    <a:pt x="104252" y="60152"/>
                  </a:lnTo>
                  <a:lnTo>
                    <a:pt x="100403" y="104540"/>
                  </a:lnTo>
                  <a:lnTo>
                    <a:pt x="99262" y="144033"/>
                  </a:lnTo>
                  <a:lnTo>
                    <a:pt x="102247" y="186454"/>
                  </a:lnTo>
                  <a:lnTo>
                    <a:pt x="105268" y="222637"/>
                  </a:lnTo>
                  <a:lnTo>
                    <a:pt x="108250" y="229611"/>
                  </a:lnTo>
                  <a:lnTo>
                    <a:pt x="110032" y="229354"/>
                  </a:lnTo>
                  <a:lnTo>
                    <a:pt x="113895" y="223425"/>
                  </a:lnTo>
                  <a:lnTo>
                    <a:pt x="131128" y="181300"/>
                  </a:lnTo>
                  <a:lnTo>
                    <a:pt x="147583" y="156655"/>
                  </a:lnTo>
                  <a:lnTo>
                    <a:pt x="151777" y="153906"/>
                  </a:lnTo>
                  <a:lnTo>
                    <a:pt x="155984" y="152779"/>
                  </a:lnTo>
                  <a:lnTo>
                    <a:pt x="160200" y="152733"/>
                  </a:lnTo>
                  <a:lnTo>
                    <a:pt x="163716" y="154113"/>
                  </a:lnTo>
                  <a:lnTo>
                    <a:pt x="169504" y="159410"/>
                  </a:lnTo>
                  <a:lnTo>
                    <a:pt x="172547" y="170231"/>
                  </a:lnTo>
                  <a:lnTo>
                    <a:pt x="172379" y="192190"/>
                  </a:lnTo>
                  <a:lnTo>
                    <a:pt x="164056" y="231149"/>
                  </a:lnTo>
                  <a:lnTo>
                    <a:pt x="160013" y="239980"/>
                  </a:lnTo>
                  <a:lnTo>
                    <a:pt x="157947" y="241911"/>
                  </a:lnTo>
                  <a:lnTo>
                    <a:pt x="155865" y="242494"/>
                  </a:lnTo>
                  <a:lnTo>
                    <a:pt x="153771" y="242176"/>
                  </a:lnTo>
                  <a:lnTo>
                    <a:pt x="153325" y="232416"/>
                  </a:lnTo>
                  <a:lnTo>
                    <a:pt x="158923" y="208969"/>
                  </a:lnTo>
                  <a:lnTo>
                    <a:pt x="166434" y="193198"/>
                  </a:lnTo>
                  <a:lnTo>
                    <a:pt x="203212" y="148316"/>
                  </a:lnTo>
                  <a:lnTo>
                    <a:pt x="206502" y="143408"/>
                  </a:lnTo>
                  <a:lnTo>
                    <a:pt x="213921" y="137954"/>
                  </a:lnTo>
                  <a:lnTo>
                    <a:pt x="217875" y="136500"/>
                  </a:lnTo>
                  <a:lnTo>
                    <a:pt x="221216" y="136236"/>
                  </a:lnTo>
                  <a:lnTo>
                    <a:pt x="226810" y="137824"/>
                  </a:lnTo>
                  <a:lnTo>
                    <a:pt x="226467" y="141352"/>
                  </a:lnTo>
                  <a:lnTo>
                    <a:pt x="209466" y="183141"/>
                  </a:lnTo>
                  <a:lnTo>
                    <a:pt x="204889" y="199594"/>
                  </a:lnTo>
                  <a:lnTo>
                    <a:pt x="204798" y="206520"/>
                  </a:lnTo>
                  <a:lnTo>
                    <a:pt x="225782" y="228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899"/>
          <p:cNvGrpSpPr/>
          <p:nvPr/>
        </p:nvGrpSpPr>
        <p:grpSpPr>
          <a:xfrm>
            <a:off x="6188354" y="5930900"/>
            <a:ext cx="256897" cy="171451"/>
            <a:chOff x="6188354" y="5930900"/>
            <a:chExt cx="256897" cy="171451"/>
          </a:xfrm>
        </p:grpSpPr>
        <p:sp>
          <p:nvSpPr>
            <p:cNvPr id="169" name="SMARTInkShape-4750"/>
            <p:cNvSpPr/>
            <p:nvPr>
              <p:custDataLst>
                <p:tags r:id="rId46"/>
              </p:custDataLst>
            </p:nvPr>
          </p:nvSpPr>
          <p:spPr>
            <a:xfrm>
              <a:off x="6188354" y="6007100"/>
              <a:ext cx="256897" cy="31751"/>
            </a:xfrm>
            <a:custGeom>
              <a:avLst/>
              <a:gdLst/>
              <a:ahLst/>
              <a:cxnLst/>
              <a:rect l="0" t="0" r="0" b="0"/>
              <a:pathLst>
                <a:path w="256897" h="31751">
                  <a:moveTo>
                    <a:pt x="15596" y="31750"/>
                  </a:moveTo>
                  <a:lnTo>
                    <a:pt x="15596" y="31750"/>
                  </a:lnTo>
                  <a:lnTo>
                    <a:pt x="668" y="31750"/>
                  </a:lnTo>
                  <a:lnTo>
                    <a:pt x="0" y="31045"/>
                  </a:lnTo>
                  <a:lnTo>
                    <a:pt x="260" y="29869"/>
                  </a:lnTo>
                  <a:lnTo>
                    <a:pt x="1139" y="28379"/>
                  </a:lnTo>
                  <a:lnTo>
                    <a:pt x="2430" y="27386"/>
                  </a:lnTo>
                  <a:lnTo>
                    <a:pt x="5747" y="26283"/>
                  </a:lnTo>
                  <a:lnTo>
                    <a:pt x="49111" y="24869"/>
                  </a:lnTo>
                  <a:lnTo>
                    <a:pt x="93573" y="21088"/>
                  </a:lnTo>
                  <a:lnTo>
                    <a:pt x="132146" y="19653"/>
                  </a:lnTo>
                  <a:lnTo>
                    <a:pt x="177678" y="18524"/>
                  </a:lnTo>
                  <a:lnTo>
                    <a:pt x="219234" y="14034"/>
                  </a:lnTo>
                  <a:lnTo>
                    <a:pt x="241347" y="8234"/>
                  </a:lnTo>
                  <a:lnTo>
                    <a:pt x="256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751"/>
            <p:cNvSpPr/>
            <p:nvPr>
              <p:custDataLst>
                <p:tags r:id="rId47"/>
              </p:custDataLst>
            </p:nvPr>
          </p:nvSpPr>
          <p:spPr>
            <a:xfrm>
              <a:off x="6309353" y="5930900"/>
              <a:ext cx="46998" cy="171451"/>
            </a:xfrm>
            <a:custGeom>
              <a:avLst/>
              <a:gdLst/>
              <a:ahLst/>
              <a:cxnLst/>
              <a:rect l="0" t="0" r="0" b="0"/>
              <a:pathLst>
                <a:path w="46998" h="171451">
                  <a:moveTo>
                    <a:pt x="27947" y="0"/>
                  </a:moveTo>
                  <a:lnTo>
                    <a:pt x="27947" y="0"/>
                  </a:lnTo>
                  <a:lnTo>
                    <a:pt x="8173" y="5467"/>
                  </a:lnTo>
                  <a:lnTo>
                    <a:pt x="5593" y="7173"/>
                  </a:lnTo>
                  <a:lnTo>
                    <a:pt x="843" y="12831"/>
                  </a:lnTo>
                  <a:lnTo>
                    <a:pt x="0" y="17021"/>
                  </a:lnTo>
                  <a:lnTo>
                    <a:pt x="5444" y="55133"/>
                  </a:lnTo>
                  <a:lnTo>
                    <a:pt x="9626" y="101750"/>
                  </a:lnTo>
                  <a:lnTo>
                    <a:pt x="19540" y="134179"/>
                  </a:lnTo>
                  <a:lnTo>
                    <a:pt x="34158" y="159152"/>
                  </a:lnTo>
                  <a:lnTo>
                    <a:pt x="4699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SMARTInkShape-4752"/>
          <p:cNvSpPr/>
          <p:nvPr>
            <p:custDataLst>
              <p:tags r:id="rId11"/>
            </p:custDataLst>
          </p:nvPr>
        </p:nvSpPr>
        <p:spPr>
          <a:xfrm>
            <a:off x="3568700" y="6102350"/>
            <a:ext cx="400051" cy="245378"/>
          </a:xfrm>
          <a:custGeom>
            <a:avLst/>
            <a:gdLst/>
            <a:ahLst/>
            <a:cxnLst/>
            <a:rect l="0" t="0" r="0" b="0"/>
            <a:pathLst>
              <a:path w="400051" h="245378">
                <a:moveTo>
                  <a:pt x="0" y="184150"/>
                </a:moveTo>
                <a:lnTo>
                  <a:pt x="0" y="184150"/>
                </a:lnTo>
                <a:lnTo>
                  <a:pt x="17456" y="203722"/>
                </a:lnTo>
                <a:lnTo>
                  <a:pt x="21869" y="216132"/>
                </a:lnTo>
                <a:lnTo>
                  <a:pt x="21949" y="224940"/>
                </a:lnTo>
                <a:lnTo>
                  <a:pt x="13752" y="245299"/>
                </a:lnTo>
                <a:lnTo>
                  <a:pt x="14813" y="245377"/>
                </a:lnTo>
                <a:lnTo>
                  <a:pt x="19754" y="243581"/>
                </a:lnTo>
                <a:lnTo>
                  <a:pt x="57931" y="217115"/>
                </a:lnTo>
                <a:lnTo>
                  <a:pt x="104733" y="182273"/>
                </a:lnTo>
                <a:lnTo>
                  <a:pt x="148655" y="152578"/>
                </a:lnTo>
                <a:lnTo>
                  <a:pt x="184922" y="128542"/>
                </a:lnTo>
                <a:lnTo>
                  <a:pt x="222479" y="103546"/>
                </a:lnTo>
                <a:lnTo>
                  <a:pt x="259712" y="78267"/>
                </a:lnTo>
                <a:lnTo>
                  <a:pt x="304256" y="46321"/>
                </a:lnTo>
                <a:lnTo>
                  <a:pt x="343655" y="22791"/>
                </a:lnTo>
                <a:lnTo>
                  <a:pt x="385226" y="9623"/>
                </a:lnTo>
                <a:lnTo>
                  <a:pt x="400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SMARTInkShape-Group901"/>
          <p:cNvGrpSpPr/>
          <p:nvPr/>
        </p:nvGrpSpPr>
        <p:grpSpPr>
          <a:xfrm>
            <a:off x="6797671" y="5747350"/>
            <a:ext cx="219080" cy="361563"/>
            <a:chOff x="6797671" y="5747350"/>
            <a:chExt cx="219080" cy="361563"/>
          </a:xfrm>
        </p:grpSpPr>
        <p:sp>
          <p:nvSpPr>
            <p:cNvPr id="173" name="SMARTInkShape-4753"/>
            <p:cNvSpPr/>
            <p:nvPr>
              <p:custDataLst>
                <p:tags r:id="rId44"/>
              </p:custDataLst>
            </p:nvPr>
          </p:nvSpPr>
          <p:spPr>
            <a:xfrm>
              <a:off x="6864645" y="5747350"/>
              <a:ext cx="105472" cy="361563"/>
            </a:xfrm>
            <a:custGeom>
              <a:avLst/>
              <a:gdLst/>
              <a:ahLst/>
              <a:cxnLst/>
              <a:rect l="0" t="0" r="0" b="0"/>
              <a:pathLst>
                <a:path w="105472" h="361563">
                  <a:moveTo>
                    <a:pt x="37805" y="18450"/>
                  </a:moveTo>
                  <a:lnTo>
                    <a:pt x="37805" y="18450"/>
                  </a:lnTo>
                  <a:lnTo>
                    <a:pt x="41175" y="15079"/>
                  </a:lnTo>
                  <a:lnTo>
                    <a:pt x="41463" y="12675"/>
                  </a:lnTo>
                  <a:lnTo>
                    <a:pt x="37989" y="0"/>
                  </a:lnTo>
                  <a:lnTo>
                    <a:pt x="34049" y="32680"/>
                  </a:lnTo>
                  <a:lnTo>
                    <a:pt x="23500" y="77156"/>
                  </a:lnTo>
                  <a:lnTo>
                    <a:pt x="16790" y="117532"/>
                  </a:lnTo>
                  <a:lnTo>
                    <a:pt x="10333" y="160775"/>
                  </a:lnTo>
                  <a:lnTo>
                    <a:pt x="6195" y="202178"/>
                  </a:lnTo>
                  <a:lnTo>
                    <a:pt x="1196" y="247464"/>
                  </a:lnTo>
                  <a:lnTo>
                    <a:pt x="0" y="284369"/>
                  </a:lnTo>
                  <a:lnTo>
                    <a:pt x="3164" y="321921"/>
                  </a:lnTo>
                  <a:lnTo>
                    <a:pt x="8569" y="347473"/>
                  </a:lnTo>
                  <a:lnTo>
                    <a:pt x="14463" y="357063"/>
                  </a:lnTo>
                  <a:lnTo>
                    <a:pt x="18009" y="360609"/>
                  </a:lnTo>
                  <a:lnTo>
                    <a:pt x="22491" y="361562"/>
                  </a:lnTo>
                  <a:lnTo>
                    <a:pt x="33115" y="358856"/>
                  </a:lnTo>
                  <a:lnTo>
                    <a:pt x="78501" y="334786"/>
                  </a:lnTo>
                  <a:lnTo>
                    <a:pt x="100172" y="317063"/>
                  </a:lnTo>
                  <a:lnTo>
                    <a:pt x="104329" y="307800"/>
                  </a:lnTo>
                  <a:lnTo>
                    <a:pt x="105471" y="298039"/>
                  </a:lnTo>
                  <a:lnTo>
                    <a:pt x="101305" y="285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754"/>
            <p:cNvSpPr/>
            <p:nvPr>
              <p:custDataLst>
                <p:tags r:id="rId45"/>
              </p:custDataLst>
            </p:nvPr>
          </p:nvSpPr>
          <p:spPr>
            <a:xfrm>
              <a:off x="6797671" y="5924550"/>
              <a:ext cx="219080" cy="50801"/>
            </a:xfrm>
            <a:custGeom>
              <a:avLst/>
              <a:gdLst/>
              <a:ahLst/>
              <a:cxnLst/>
              <a:rect l="0" t="0" r="0" b="0"/>
              <a:pathLst>
                <a:path w="219080" h="50801">
                  <a:moveTo>
                    <a:pt x="28579" y="50800"/>
                  </a:moveTo>
                  <a:lnTo>
                    <a:pt x="28579" y="50800"/>
                  </a:lnTo>
                  <a:lnTo>
                    <a:pt x="0" y="50799"/>
                  </a:lnTo>
                  <a:lnTo>
                    <a:pt x="3883" y="48918"/>
                  </a:lnTo>
                  <a:lnTo>
                    <a:pt x="42600" y="40674"/>
                  </a:lnTo>
                  <a:lnTo>
                    <a:pt x="83324" y="34846"/>
                  </a:lnTo>
                  <a:lnTo>
                    <a:pt x="114999" y="28893"/>
                  </a:lnTo>
                  <a:lnTo>
                    <a:pt x="147892" y="23895"/>
                  </a:lnTo>
                  <a:lnTo>
                    <a:pt x="191401" y="10373"/>
                  </a:lnTo>
                  <a:lnTo>
                    <a:pt x="2190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902"/>
          <p:cNvGrpSpPr/>
          <p:nvPr/>
        </p:nvGrpSpPr>
        <p:grpSpPr>
          <a:xfrm>
            <a:off x="7247270" y="5816964"/>
            <a:ext cx="1521005" cy="412387"/>
            <a:chOff x="7247270" y="5816964"/>
            <a:chExt cx="1521005" cy="412387"/>
          </a:xfrm>
        </p:grpSpPr>
        <p:sp>
          <p:nvSpPr>
            <p:cNvPr id="176" name="SMARTInkShape-4755"/>
            <p:cNvSpPr/>
            <p:nvPr>
              <p:custDataLst>
                <p:tags r:id="rId34"/>
              </p:custDataLst>
            </p:nvPr>
          </p:nvSpPr>
          <p:spPr>
            <a:xfrm>
              <a:off x="7247270" y="6019800"/>
              <a:ext cx="23481" cy="12701"/>
            </a:xfrm>
            <a:custGeom>
              <a:avLst/>
              <a:gdLst/>
              <a:ahLst/>
              <a:cxnLst/>
              <a:rect l="0" t="0" r="0" b="0"/>
              <a:pathLst>
                <a:path w="23481" h="12701">
                  <a:moveTo>
                    <a:pt x="23480" y="12700"/>
                  </a:moveTo>
                  <a:lnTo>
                    <a:pt x="23480" y="12700"/>
                  </a:lnTo>
                  <a:lnTo>
                    <a:pt x="4561" y="12699"/>
                  </a:lnTo>
                  <a:lnTo>
                    <a:pt x="2401" y="11995"/>
                  </a:lnTo>
                  <a:lnTo>
                    <a:pt x="960" y="10818"/>
                  </a:lnTo>
                  <a:lnTo>
                    <a:pt x="0" y="9329"/>
                  </a:lnTo>
                  <a:lnTo>
                    <a:pt x="771" y="7631"/>
                  </a:lnTo>
                  <a:lnTo>
                    <a:pt x="5391" y="3861"/>
                  </a:lnTo>
                  <a:lnTo>
                    <a:pt x="171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756"/>
            <p:cNvSpPr/>
            <p:nvPr>
              <p:custDataLst>
                <p:tags r:id="rId35"/>
              </p:custDataLst>
            </p:nvPr>
          </p:nvSpPr>
          <p:spPr>
            <a:xfrm>
              <a:off x="8661400" y="5863741"/>
              <a:ext cx="106875" cy="365610"/>
            </a:xfrm>
            <a:custGeom>
              <a:avLst/>
              <a:gdLst/>
              <a:ahLst/>
              <a:cxnLst/>
              <a:rect l="0" t="0" r="0" b="0"/>
              <a:pathLst>
                <a:path w="106875" h="365610">
                  <a:moveTo>
                    <a:pt x="50800" y="3659"/>
                  </a:moveTo>
                  <a:lnTo>
                    <a:pt x="50800" y="3659"/>
                  </a:lnTo>
                  <a:lnTo>
                    <a:pt x="50800" y="288"/>
                  </a:lnTo>
                  <a:lnTo>
                    <a:pt x="51505" y="0"/>
                  </a:lnTo>
                  <a:lnTo>
                    <a:pt x="54170" y="1563"/>
                  </a:lnTo>
                  <a:lnTo>
                    <a:pt x="59637" y="9780"/>
                  </a:lnTo>
                  <a:lnTo>
                    <a:pt x="77467" y="56602"/>
                  </a:lnTo>
                  <a:lnTo>
                    <a:pt x="87785" y="92096"/>
                  </a:lnTo>
                  <a:lnTo>
                    <a:pt x="95696" y="123397"/>
                  </a:lnTo>
                  <a:lnTo>
                    <a:pt x="104318" y="167313"/>
                  </a:lnTo>
                  <a:lnTo>
                    <a:pt x="106874" y="205725"/>
                  </a:lnTo>
                  <a:lnTo>
                    <a:pt x="103868" y="252855"/>
                  </a:lnTo>
                  <a:lnTo>
                    <a:pt x="94040" y="293160"/>
                  </a:lnTo>
                  <a:lnTo>
                    <a:pt x="84129" y="312242"/>
                  </a:lnTo>
                  <a:lnTo>
                    <a:pt x="58715" y="340703"/>
                  </a:lnTo>
                  <a:lnTo>
                    <a:pt x="30254" y="357603"/>
                  </a:lnTo>
                  <a:lnTo>
                    <a:pt x="0" y="36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757"/>
            <p:cNvSpPr/>
            <p:nvPr>
              <p:custDataLst>
                <p:tags r:id="rId36"/>
              </p:custDataLst>
            </p:nvPr>
          </p:nvSpPr>
          <p:spPr>
            <a:xfrm>
              <a:off x="7512311" y="5975350"/>
              <a:ext cx="126740" cy="156084"/>
            </a:xfrm>
            <a:custGeom>
              <a:avLst/>
              <a:gdLst/>
              <a:ahLst/>
              <a:cxnLst/>
              <a:rect l="0" t="0" r="0" b="0"/>
              <a:pathLst>
                <a:path w="126740" h="156084">
                  <a:moveTo>
                    <a:pt x="6089" y="63500"/>
                  </a:moveTo>
                  <a:lnTo>
                    <a:pt x="6089" y="63500"/>
                  </a:lnTo>
                  <a:lnTo>
                    <a:pt x="2718" y="60129"/>
                  </a:lnTo>
                  <a:lnTo>
                    <a:pt x="621" y="47920"/>
                  </a:lnTo>
                  <a:lnTo>
                    <a:pt x="0" y="37638"/>
                  </a:lnTo>
                  <a:lnTo>
                    <a:pt x="1324" y="34970"/>
                  </a:lnTo>
                  <a:lnTo>
                    <a:pt x="6559" y="30124"/>
                  </a:lnTo>
                  <a:lnTo>
                    <a:pt x="9224" y="29255"/>
                  </a:lnTo>
                  <a:lnTo>
                    <a:pt x="11706" y="29381"/>
                  </a:lnTo>
                  <a:lnTo>
                    <a:pt x="14068" y="30171"/>
                  </a:lnTo>
                  <a:lnTo>
                    <a:pt x="27503" y="44765"/>
                  </a:lnTo>
                  <a:lnTo>
                    <a:pt x="48889" y="83710"/>
                  </a:lnTo>
                  <a:lnTo>
                    <a:pt x="55308" y="121923"/>
                  </a:lnTo>
                  <a:lnTo>
                    <a:pt x="54540" y="145252"/>
                  </a:lnTo>
                  <a:lnTo>
                    <a:pt x="51330" y="156083"/>
                  </a:lnTo>
                  <a:lnTo>
                    <a:pt x="52524" y="123861"/>
                  </a:lnTo>
                  <a:lnTo>
                    <a:pt x="62768" y="84046"/>
                  </a:lnTo>
                  <a:lnTo>
                    <a:pt x="74722" y="52350"/>
                  </a:lnTo>
                  <a:lnTo>
                    <a:pt x="98644" y="22625"/>
                  </a:lnTo>
                  <a:lnTo>
                    <a:pt x="1267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758"/>
            <p:cNvSpPr/>
            <p:nvPr>
              <p:custDataLst>
                <p:tags r:id="rId37"/>
              </p:custDataLst>
            </p:nvPr>
          </p:nvSpPr>
          <p:spPr>
            <a:xfrm>
              <a:off x="7379039" y="5816964"/>
              <a:ext cx="123871" cy="322933"/>
            </a:xfrm>
            <a:custGeom>
              <a:avLst/>
              <a:gdLst/>
              <a:ahLst/>
              <a:cxnLst/>
              <a:rect l="0" t="0" r="0" b="0"/>
              <a:pathLst>
                <a:path w="123871" h="322933">
                  <a:moveTo>
                    <a:pt x="12361" y="113936"/>
                  </a:moveTo>
                  <a:lnTo>
                    <a:pt x="12361" y="113936"/>
                  </a:lnTo>
                  <a:lnTo>
                    <a:pt x="8990" y="110565"/>
                  </a:lnTo>
                  <a:lnTo>
                    <a:pt x="5453" y="108910"/>
                  </a:lnTo>
                  <a:lnTo>
                    <a:pt x="804" y="107848"/>
                  </a:lnTo>
                  <a:lnTo>
                    <a:pt x="423" y="108466"/>
                  </a:lnTo>
                  <a:lnTo>
                    <a:pt x="0" y="111035"/>
                  </a:lnTo>
                  <a:lnTo>
                    <a:pt x="13997" y="154501"/>
                  </a:lnTo>
                  <a:lnTo>
                    <a:pt x="22849" y="198227"/>
                  </a:lnTo>
                  <a:lnTo>
                    <a:pt x="31392" y="240104"/>
                  </a:lnTo>
                  <a:lnTo>
                    <a:pt x="39873" y="283027"/>
                  </a:lnTo>
                  <a:lnTo>
                    <a:pt x="43738" y="322654"/>
                  </a:lnTo>
                  <a:lnTo>
                    <a:pt x="43157" y="322932"/>
                  </a:lnTo>
                  <a:lnTo>
                    <a:pt x="40630" y="317594"/>
                  </a:lnTo>
                  <a:lnTo>
                    <a:pt x="33964" y="271574"/>
                  </a:lnTo>
                  <a:lnTo>
                    <a:pt x="32167" y="227357"/>
                  </a:lnTo>
                  <a:lnTo>
                    <a:pt x="30930" y="192306"/>
                  </a:lnTo>
                  <a:lnTo>
                    <a:pt x="27818" y="147427"/>
                  </a:lnTo>
                  <a:lnTo>
                    <a:pt x="30033" y="101908"/>
                  </a:lnTo>
                  <a:lnTo>
                    <a:pt x="33020" y="62014"/>
                  </a:lnTo>
                  <a:lnTo>
                    <a:pt x="43566" y="23953"/>
                  </a:lnTo>
                  <a:lnTo>
                    <a:pt x="53041" y="10208"/>
                  </a:lnTo>
                  <a:lnTo>
                    <a:pt x="58530" y="4568"/>
                  </a:lnTo>
                  <a:lnTo>
                    <a:pt x="64307" y="1513"/>
                  </a:lnTo>
                  <a:lnTo>
                    <a:pt x="76371" y="0"/>
                  </a:lnTo>
                  <a:lnTo>
                    <a:pt x="90669" y="9205"/>
                  </a:lnTo>
                  <a:lnTo>
                    <a:pt x="105020" y="25761"/>
                  </a:lnTo>
                  <a:lnTo>
                    <a:pt x="119622" y="57472"/>
                  </a:lnTo>
                  <a:lnTo>
                    <a:pt x="123870" y="85368"/>
                  </a:lnTo>
                  <a:lnTo>
                    <a:pt x="122363" y="102886"/>
                  </a:lnTo>
                  <a:lnTo>
                    <a:pt x="115578" y="116315"/>
                  </a:lnTo>
                  <a:lnTo>
                    <a:pt x="110806" y="121872"/>
                  </a:lnTo>
                  <a:lnTo>
                    <a:pt x="96095" y="129927"/>
                  </a:lnTo>
                  <a:lnTo>
                    <a:pt x="79210" y="134449"/>
                  </a:lnTo>
                  <a:lnTo>
                    <a:pt x="31411" y="139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759"/>
            <p:cNvSpPr/>
            <p:nvPr>
              <p:custDataLst>
                <p:tags r:id="rId38"/>
              </p:custDataLst>
            </p:nvPr>
          </p:nvSpPr>
          <p:spPr>
            <a:xfrm>
              <a:off x="8501044" y="6019800"/>
              <a:ext cx="147657" cy="25401"/>
            </a:xfrm>
            <a:custGeom>
              <a:avLst/>
              <a:gdLst/>
              <a:ahLst/>
              <a:cxnLst/>
              <a:rect l="0" t="0" r="0" b="0"/>
              <a:pathLst>
                <a:path w="147657" h="25401">
                  <a:moveTo>
                    <a:pt x="14306" y="25400"/>
                  </a:moveTo>
                  <a:lnTo>
                    <a:pt x="14306" y="25400"/>
                  </a:lnTo>
                  <a:lnTo>
                    <a:pt x="2373" y="20374"/>
                  </a:lnTo>
                  <a:lnTo>
                    <a:pt x="0" y="19933"/>
                  </a:lnTo>
                  <a:lnTo>
                    <a:pt x="1241" y="18227"/>
                  </a:lnTo>
                  <a:lnTo>
                    <a:pt x="10146" y="12569"/>
                  </a:lnTo>
                  <a:lnTo>
                    <a:pt x="27655" y="8193"/>
                  </a:lnTo>
                  <a:lnTo>
                    <a:pt x="72106" y="7419"/>
                  </a:lnTo>
                  <a:lnTo>
                    <a:pt x="107632" y="9411"/>
                  </a:lnTo>
                  <a:lnTo>
                    <a:pt x="147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760"/>
            <p:cNvSpPr/>
            <p:nvPr>
              <p:custDataLst>
                <p:tags r:id="rId39"/>
              </p:custDataLst>
            </p:nvPr>
          </p:nvSpPr>
          <p:spPr>
            <a:xfrm>
              <a:off x="7760749" y="5881244"/>
              <a:ext cx="100552" cy="265264"/>
            </a:xfrm>
            <a:custGeom>
              <a:avLst/>
              <a:gdLst/>
              <a:ahLst/>
              <a:cxnLst/>
              <a:rect l="0" t="0" r="0" b="0"/>
              <a:pathLst>
                <a:path w="100552" h="265264">
                  <a:moveTo>
                    <a:pt x="75151" y="11556"/>
                  </a:moveTo>
                  <a:lnTo>
                    <a:pt x="75151" y="11556"/>
                  </a:lnTo>
                  <a:lnTo>
                    <a:pt x="75151" y="8185"/>
                  </a:lnTo>
                  <a:lnTo>
                    <a:pt x="77032" y="4649"/>
                  </a:lnTo>
                  <a:lnTo>
                    <a:pt x="78521" y="2717"/>
                  </a:lnTo>
                  <a:lnTo>
                    <a:pt x="78104" y="1430"/>
                  </a:lnTo>
                  <a:lnTo>
                    <a:pt x="76414" y="572"/>
                  </a:lnTo>
                  <a:lnTo>
                    <a:pt x="73876" y="0"/>
                  </a:lnTo>
                  <a:lnTo>
                    <a:pt x="71478" y="324"/>
                  </a:lnTo>
                  <a:lnTo>
                    <a:pt x="66934" y="2566"/>
                  </a:lnTo>
                  <a:lnTo>
                    <a:pt x="30861" y="45795"/>
                  </a:lnTo>
                  <a:lnTo>
                    <a:pt x="11108" y="88091"/>
                  </a:lnTo>
                  <a:lnTo>
                    <a:pt x="1561" y="128848"/>
                  </a:lnTo>
                  <a:lnTo>
                    <a:pt x="0" y="174541"/>
                  </a:lnTo>
                  <a:lnTo>
                    <a:pt x="11205" y="214869"/>
                  </a:lnTo>
                  <a:lnTo>
                    <a:pt x="22729" y="234937"/>
                  </a:lnTo>
                  <a:lnTo>
                    <a:pt x="53518" y="261941"/>
                  </a:lnTo>
                  <a:lnTo>
                    <a:pt x="58612" y="265263"/>
                  </a:lnTo>
                  <a:lnTo>
                    <a:pt x="100551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761"/>
            <p:cNvSpPr/>
            <p:nvPr>
              <p:custDataLst>
                <p:tags r:id="rId40"/>
              </p:custDataLst>
            </p:nvPr>
          </p:nvSpPr>
          <p:spPr>
            <a:xfrm>
              <a:off x="7886777" y="5966105"/>
              <a:ext cx="120574" cy="170547"/>
            </a:xfrm>
            <a:custGeom>
              <a:avLst/>
              <a:gdLst/>
              <a:ahLst/>
              <a:cxnLst/>
              <a:rect l="0" t="0" r="0" b="0"/>
              <a:pathLst>
                <a:path w="120574" h="170547">
                  <a:moveTo>
                    <a:pt x="6273" y="15595"/>
                  </a:moveTo>
                  <a:lnTo>
                    <a:pt x="6273" y="15595"/>
                  </a:lnTo>
                  <a:lnTo>
                    <a:pt x="2902" y="12224"/>
                  </a:lnTo>
                  <a:lnTo>
                    <a:pt x="1246" y="8688"/>
                  </a:lnTo>
                  <a:lnTo>
                    <a:pt x="97" y="0"/>
                  </a:lnTo>
                  <a:lnTo>
                    <a:pt x="0" y="1138"/>
                  </a:lnTo>
                  <a:lnTo>
                    <a:pt x="26445" y="44835"/>
                  </a:lnTo>
                  <a:lnTo>
                    <a:pt x="57220" y="91186"/>
                  </a:lnTo>
                  <a:lnTo>
                    <a:pt x="83253" y="135633"/>
                  </a:lnTo>
                  <a:lnTo>
                    <a:pt x="110877" y="170546"/>
                  </a:lnTo>
                  <a:lnTo>
                    <a:pt x="112698" y="170401"/>
                  </a:lnTo>
                  <a:lnTo>
                    <a:pt x="120573" y="161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762"/>
            <p:cNvSpPr/>
            <p:nvPr>
              <p:custDataLst>
                <p:tags r:id="rId41"/>
              </p:custDataLst>
            </p:nvPr>
          </p:nvSpPr>
          <p:spPr>
            <a:xfrm>
              <a:off x="7893050" y="5965929"/>
              <a:ext cx="139701" cy="174522"/>
            </a:xfrm>
            <a:custGeom>
              <a:avLst/>
              <a:gdLst/>
              <a:ahLst/>
              <a:cxnLst/>
              <a:rect l="0" t="0" r="0" b="0"/>
              <a:pathLst>
                <a:path w="139701" h="174522">
                  <a:moveTo>
                    <a:pt x="139700" y="9421"/>
                  </a:moveTo>
                  <a:lnTo>
                    <a:pt x="139700" y="9421"/>
                  </a:lnTo>
                  <a:lnTo>
                    <a:pt x="139699" y="6050"/>
                  </a:lnTo>
                  <a:lnTo>
                    <a:pt x="135937" y="2514"/>
                  </a:lnTo>
                  <a:lnTo>
                    <a:pt x="132958" y="582"/>
                  </a:lnTo>
                  <a:lnTo>
                    <a:pt x="129561" y="0"/>
                  </a:lnTo>
                  <a:lnTo>
                    <a:pt x="122024" y="1236"/>
                  </a:lnTo>
                  <a:lnTo>
                    <a:pt x="109846" y="9269"/>
                  </a:lnTo>
                  <a:lnTo>
                    <a:pt x="77905" y="53925"/>
                  </a:lnTo>
                  <a:lnTo>
                    <a:pt x="54726" y="91759"/>
                  </a:lnTo>
                  <a:lnTo>
                    <a:pt x="26492" y="138379"/>
                  </a:lnTo>
                  <a:lnTo>
                    <a:pt x="0" y="17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763"/>
            <p:cNvSpPr/>
            <p:nvPr>
              <p:custDataLst>
                <p:tags r:id="rId42"/>
              </p:custDataLst>
            </p:nvPr>
          </p:nvSpPr>
          <p:spPr>
            <a:xfrm>
              <a:off x="8196145" y="5975427"/>
              <a:ext cx="206783" cy="231244"/>
            </a:xfrm>
            <a:custGeom>
              <a:avLst/>
              <a:gdLst/>
              <a:ahLst/>
              <a:cxnLst/>
              <a:rect l="0" t="0" r="0" b="0"/>
              <a:pathLst>
                <a:path w="206783" h="231244">
                  <a:moveTo>
                    <a:pt x="14405" y="6273"/>
                  </a:moveTo>
                  <a:lnTo>
                    <a:pt x="14405" y="6273"/>
                  </a:lnTo>
                  <a:lnTo>
                    <a:pt x="8938" y="806"/>
                  </a:lnTo>
                  <a:lnTo>
                    <a:pt x="0" y="39"/>
                  </a:lnTo>
                  <a:lnTo>
                    <a:pt x="569" y="0"/>
                  </a:lnTo>
                  <a:lnTo>
                    <a:pt x="43578" y="20192"/>
                  </a:lnTo>
                  <a:lnTo>
                    <a:pt x="85705" y="35963"/>
                  </a:lnTo>
                  <a:lnTo>
                    <a:pt x="125150" y="52824"/>
                  </a:lnTo>
                  <a:lnTo>
                    <a:pt x="166521" y="70763"/>
                  </a:lnTo>
                  <a:lnTo>
                    <a:pt x="195286" y="84162"/>
                  </a:lnTo>
                  <a:lnTo>
                    <a:pt x="202511" y="90514"/>
                  </a:lnTo>
                  <a:lnTo>
                    <a:pt x="206663" y="96630"/>
                  </a:lnTo>
                  <a:lnTo>
                    <a:pt x="206782" y="98260"/>
                  </a:lnTo>
                  <a:lnTo>
                    <a:pt x="204328" y="101484"/>
                  </a:lnTo>
                  <a:lnTo>
                    <a:pt x="173579" y="129049"/>
                  </a:lnTo>
                  <a:lnTo>
                    <a:pt x="130877" y="159659"/>
                  </a:lnTo>
                  <a:lnTo>
                    <a:pt x="86635" y="199045"/>
                  </a:lnTo>
                  <a:lnTo>
                    <a:pt x="62696" y="222621"/>
                  </a:lnTo>
                  <a:lnTo>
                    <a:pt x="58916" y="229428"/>
                  </a:lnTo>
                  <a:lnTo>
                    <a:pt x="58896" y="231243"/>
                  </a:lnTo>
                  <a:lnTo>
                    <a:pt x="90605" y="222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764"/>
            <p:cNvSpPr/>
            <p:nvPr>
              <p:custDataLst>
                <p:tags r:id="rId43"/>
              </p:custDataLst>
            </p:nvPr>
          </p:nvSpPr>
          <p:spPr>
            <a:xfrm>
              <a:off x="8548873" y="5899412"/>
              <a:ext cx="68078" cy="270045"/>
            </a:xfrm>
            <a:custGeom>
              <a:avLst/>
              <a:gdLst/>
              <a:ahLst/>
              <a:cxnLst/>
              <a:rect l="0" t="0" r="0" b="0"/>
              <a:pathLst>
                <a:path w="68078" h="270045">
                  <a:moveTo>
                    <a:pt x="68077" y="6088"/>
                  </a:moveTo>
                  <a:lnTo>
                    <a:pt x="68077" y="6088"/>
                  </a:lnTo>
                  <a:lnTo>
                    <a:pt x="68077" y="0"/>
                  </a:lnTo>
                  <a:lnTo>
                    <a:pt x="50779" y="33658"/>
                  </a:lnTo>
                  <a:lnTo>
                    <a:pt x="35138" y="74273"/>
                  </a:lnTo>
                  <a:lnTo>
                    <a:pt x="24764" y="114721"/>
                  </a:lnTo>
                  <a:lnTo>
                    <a:pt x="12752" y="156809"/>
                  </a:lnTo>
                  <a:lnTo>
                    <a:pt x="3628" y="199461"/>
                  </a:lnTo>
                  <a:lnTo>
                    <a:pt x="0" y="237137"/>
                  </a:lnTo>
                  <a:lnTo>
                    <a:pt x="2073" y="248946"/>
                  </a:lnTo>
                  <a:lnTo>
                    <a:pt x="9108" y="258899"/>
                  </a:lnTo>
                  <a:lnTo>
                    <a:pt x="18585" y="266615"/>
                  </a:lnTo>
                  <a:lnTo>
                    <a:pt x="27500" y="270044"/>
                  </a:lnTo>
                  <a:lnTo>
                    <a:pt x="47195" y="268604"/>
                  </a:lnTo>
                  <a:lnTo>
                    <a:pt x="52745" y="265766"/>
                  </a:lnTo>
                  <a:lnTo>
                    <a:pt x="60792" y="256967"/>
                  </a:lnTo>
                  <a:lnTo>
                    <a:pt x="68077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SMARTInkShape-4765"/>
          <p:cNvSpPr/>
          <p:nvPr>
            <p:custDataLst>
              <p:tags r:id="rId12"/>
            </p:custDataLst>
          </p:nvPr>
        </p:nvSpPr>
        <p:spPr>
          <a:xfrm>
            <a:off x="6680206" y="2406650"/>
            <a:ext cx="349245" cy="119397"/>
          </a:xfrm>
          <a:custGeom>
            <a:avLst/>
            <a:gdLst/>
            <a:ahLst/>
            <a:cxnLst/>
            <a:rect l="0" t="0" r="0" b="0"/>
            <a:pathLst>
              <a:path w="349245" h="119397">
                <a:moveTo>
                  <a:pt x="12694" y="69850"/>
                </a:moveTo>
                <a:lnTo>
                  <a:pt x="12694" y="69850"/>
                </a:lnTo>
                <a:lnTo>
                  <a:pt x="12694" y="75939"/>
                </a:lnTo>
                <a:lnTo>
                  <a:pt x="9323" y="79494"/>
                </a:lnTo>
                <a:lnTo>
                  <a:pt x="8330" y="79807"/>
                </a:lnTo>
                <a:lnTo>
                  <a:pt x="7667" y="79310"/>
                </a:lnTo>
                <a:lnTo>
                  <a:pt x="6605" y="76814"/>
                </a:lnTo>
                <a:lnTo>
                  <a:pt x="899" y="70787"/>
                </a:lnTo>
                <a:lnTo>
                  <a:pt x="598" y="71180"/>
                </a:lnTo>
                <a:lnTo>
                  <a:pt x="0" y="84968"/>
                </a:lnTo>
                <a:lnTo>
                  <a:pt x="1878" y="89034"/>
                </a:lnTo>
                <a:lnTo>
                  <a:pt x="4360" y="93193"/>
                </a:lnTo>
                <a:lnTo>
                  <a:pt x="6461" y="99501"/>
                </a:lnTo>
                <a:lnTo>
                  <a:pt x="10534" y="105839"/>
                </a:lnTo>
                <a:lnTo>
                  <a:pt x="11734" y="110069"/>
                </a:lnTo>
                <a:lnTo>
                  <a:pt x="16029" y="114301"/>
                </a:lnTo>
                <a:lnTo>
                  <a:pt x="22643" y="117828"/>
                </a:lnTo>
                <a:lnTo>
                  <a:pt x="30286" y="119396"/>
                </a:lnTo>
                <a:lnTo>
                  <a:pt x="75200" y="109745"/>
                </a:lnTo>
                <a:lnTo>
                  <a:pt x="119929" y="96070"/>
                </a:lnTo>
                <a:lnTo>
                  <a:pt x="166913" y="75108"/>
                </a:lnTo>
                <a:lnTo>
                  <a:pt x="208593" y="56826"/>
                </a:lnTo>
                <a:lnTo>
                  <a:pt x="251517" y="38004"/>
                </a:lnTo>
                <a:lnTo>
                  <a:pt x="292065" y="19727"/>
                </a:lnTo>
                <a:lnTo>
                  <a:pt x="34924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MARTInkShape-4766"/>
          <p:cNvSpPr/>
          <p:nvPr>
            <p:custDataLst>
              <p:tags r:id="rId13"/>
            </p:custDataLst>
          </p:nvPr>
        </p:nvSpPr>
        <p:spPr>
          <a:xfrm>
            <a:off x="2602322" y="4921355"/>
            <a:ext cx="471079" cy="91526"/>
          </a:xfrm>
          <a:custGeom>
            <a:avLst/>
            <a:gdLst/>
            <a:ahLst/>
            <a:cxnLst/>
            <a:rect l="0" t="0" r="0" b="0"/>
            <a:pathLst>
              <a:path w="471079" h="91526">
                <a:moveTo>
                  <a:pt x="13878" y="37995"/>
                </a:moveTo>
                <a:lnTo>
                  <a:pt x="13878" y="37995"/>
                </a:lnTo>
                <a:lnTo>
                  <a:pt x="26839" y="32926"/>
                </a:lnTo>
                <a:lnTo>
                  <a:pt x="72343" y="26439"/>
                </a:lnTo>
                <a:lnTo>
                  <a:pt x="102892" y="22040"/>
                </a:lnTo>
                <a:lnTo>
                  <a:pt x="139517" y="16793"/>
                </a:lnTo>
                <a:lnTo>
                  <a:pt x="172259" y="14460"/>
                </a:lnTo>
                <a:lnTo>
                  <a:pt x="205155" y="11543"/>
                </a:lnTo>
                <a:lnTo>
                  <a:pt x="237884" y="7894"/>
                </a:lnTo>
                <a:lnTo>
                  <a:pt x="284077" y="2579"/>
                </a:lnTo>
                <a:lnTo>
                  <a:pt x="327632" y="690"/>
                </a:lnTo>
                <a:lnTo>
                  <a:pt x="367036" y="131"/>
                </a:lnTo>
                <a:lnTo>
                  <a:pt x="402494" y="0"/>
                </a:lnTo>
                <a:lnTo>
                  <a:pt x="442897" y="621"/>
                </a:lnTo>
                <a:lnTo>
                  <a:pt x="457142" y="3275"/>
                </a:lnTo>
                <a:lnTo>
                  <a:pt x="460376" y="4971"/>
                </a:lnTo>
                <a:lnTo>
                  <a:pt x="461121" y="6807"/>
                </a:lnTo>
                <a:lnTo>
                  <a:pt x="460207" y="8736"/>
                </a:lnTo>
                <a:lnTo>
                  <a:pt x="420430" y="16902"/>
                </a:lnTo>
                <a:lnTo>
                  <a:pt x="383186" y="21094"/>
                </a:lnTo>
                <a:lnTo>
                  <a:pt x="346408" y="25309"/>
                </a:lnTo>
                <a:lnTo>
                  <a:pt x="311952" y="30240"/>
                </a:lnTo>
                <a:lnTo>
                  <a:pt x="280176" y="37135"/>
                </a:lnTo>
                <a:lnTo>
                  <a:pt x="247708" y="43022"/>
                </a:lnTo>
                <a:lnTo>
                  <a:pt x="214464" y="48696"/>
                </a:lnTo>
                <a:lnTo>
                  <a:pt x="180873" y="55921"/>
                </a:lnTo>
                <a:lnTo>
                  <a:pt x="147130" y="61955"/>
                </a:lnTo>
                <a:lnTo>
                  <a:pt x="100162" y="69318"/>
                </a:lnTo>
                <a:lnTo>
                  <a:pt x="61316" y="77850"/>
                </a:lnTo>
                <a:lnTo>
                  <a:pt x="19956" y="86633"/>
                </a:lnTo>
                <a:lnTo>
                  <a:pt x="0" y="91525"/>
                </a:lnTo>
                <a:lnTo>
                  <a:pt x="42991" y="84996"/>
                </a:lnTo>
                <a:lnTo>
                  <a:pt x="83652" y="78340"/>
                </a:lnTo>
                <a:lnTo>
                  <a:pt x="127371" y="71194"/>
                </a:lnTo>
                <a:lnTo>
                  <a:pt x="159334" y="64274"/>
                </a:lnTo>
                <a:lnTo>
                  <a:pt x="192355" y="58376"/>
                </a:lnTo>
                <a:lnTo>
                  <a:pt x="225845" y="54109"/>
                </a:lnTo>
                <a:lnTo>
                  <a:pt x="259545" y="52212"/>
                </a:lnTo>
                <a:lnTo>
                  <a:pt x="293337" y="49488"/>
                </a:lnTo>
                <a:lnTo>
                  <a:pt x="340333" y="43987"/>
                </a:lnTo>
                <a:lnTo>
                  <a:pt x="381068" y="39770"/>
                </a:lnTo>
                <a:lnTo>
                  <a:pt x="471078" y="3164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InkShape-4767"/>
          <p:cNvSpPr/>
          <p:nvPr>
            <p:custDataLst>
              <p:tags r:id="rId14"/>
            </p:custDataLst>
          </p:nvPr>
        </p:nvSpPr>
        <p:spPr>
          <a:xfrm>
            <a:off x="3009900" y="3041650"/>
            <a:ext cx="393701" cy="266701"/>
          </a:xfrm>
          <a:custGeom>
            <a:avLst/>
            <a:gdLst/>
            <a:ahLst/>
            <a:cxnLst/>
            <a:rect l="0" t="0" r="0" b="0"/>
            <a:pathLst>
              <a:path w="393701" h="266701">
                <a:moveTo>
                  <a:pt x="0" y="266700"/>
                </a:moveTo>
                <a:lnTo>
                  <a:pt x="0" y="266700"/>
                </a:lnTo>
                <a:lnTo>
                  <a:pt x="3371" y="266700"/>
                </a:lnTo>
                <a:lnTo>
                  <a:pt x="42376" y="244096"/>
                </a:lnTo>
                <a:lnTo>
                  <a:pt x="83003" y="216452"/>
                </a:lnTo>
                <a:lnTo>
                  <a:pt x="123274" y="184834"/>
                </a:lnTo>
                <a:lnTo>
                  <a:pt x="167082" y="147230"/>
                </a:lnTo>
                <a:lnTo>
                  <a:pt x="212921" y="109045"/>
                </a:lnTo>
                <a:lnTo>
                  <a:pt x="260310" y="77671"/>
                </a:lnTo>
                <a:lnTo>
                  <a:pt x="302492" y="51090"/>
                </a:lnTo>
                <a:lnTo>
                  <a:pt x="341581" y="28828"/>
                </a:lnTo>
                <a:lnTo>
                  <a:pt x="3937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Shape-4768"/>
          <p:cNvSpPr/>
          <p:nvPr>
            <p:custDataLst>
              <p:tags r:id="rId15"/>
            </p:custDataLst>
          </p:nvPr>
        </p:nvSpPr>
        <p:spPr>
          <a:xfrm>
            <a:off x="7495840" y="6311900"/>
            <a:ext cx="1081908" cy="116418"/>
          </a:xfrm>
          <a:custGeom>
            <a:avLst/>
            <a:gdLst/>
            <a:ahLst/>
            <a:cxnLst/>
            <a:rect l="0" t="0" r="0" b="0"/>
            <a:pathLst>
              <a:path w="1081908" h="116418">
                <a:moveTo>
                  <a:pt x="244810" y="12700"/>
                </a:moveTo>
                <a:lnTo>
                  <a:pt x="244810" y="12700"/>
                </a:lnTo>
                <a:lnTo>
                  <a:pt x="198339" y="21489"/>
                </a:lnTo>
                <a:lnTo>
                  <a:pt x="161661" y="28710"/>
                </a:lnTo>
                <a:lnTo>
                  <a:pt x="121455" y="31149"/>
                </a:lnTo>
                <a:lnTo>
                  <a:pt x="77921" y="35289"/>
                </a:lnTo>
                <a:lnTo>
                  <a:pt x="30438" y="34540"/>
                </a:lnTo>
                <a:lnTo>
                  <a:pt x="11244" y="37929"/>
                </a:lnTo>
                <a:lnTo>
                  <a:pt x="362" y="44138"/>
                </a:lnTo>
                <a:lnTo>
                  <a:pt x="0" y="46358"/>
                </a:lnTo>
                <a:lnTo>
                  <a:pt x="2581" y="47840"/>
                </a:lnTo>
                <a:lnTo>
                  <a:pt x="44127" y="59138"/>
                </a:lnTo>
                <a:lnTo>
                  <a:pt x="88020" y="62638"/>
                </a:lnTo>
                <a:lnTo>
                  <a:pt x="124741" y="63244"/>
                </a:lnTo>
                <a:lnTo>
                  <a:pt x="164313" y="63424"/>
                </a:lnTo>
                <a:lnTo>
                  <a:pt x="209200" y="65359"/>
                </a:lnTo>
                <a:lnTo>
                  <a:pt x="241683" y="67854"/>
                </a:lnTo>
                <a:lnTo>
                  <a:pt x="274935" y="68962"/>
                </a:lnTo>
                <a:lnTo>
                  <a:pt x="312291" y="69456"/>
                </a:lnTo>
                <a:lnTo>
                  <a:pt x="351707" y="68263"/>
                </a:lnTo>
                <a:lnTo>
                  <a:pt x="390392" y="63030"/>
                </a:lnTo>
                <a:lnTo>
                  <a:pt x="430633" y="59763"/>
                </a:lnTo>
                <a:lnTo>
                  <a:pt x="472037" y="59017"/>
                </a:lnTo>
                <a:lnTo>
                  <a:pt x="513957" y="61037"/>
                </a:lnTo>
                <a:lnTo>
                  <a:pt x="557988" y="62406"/>
                </a:lnTo>
                <a:lnTo>
                  <a:pt x="602721" y="64425"/>
                </a:lnTo>
                <a:lnTo>
                  <a:pt x="646123" y="70026"/>
                </a:lnTo>
                <a:lnTo>
                  <a:pt x="690811" y="75337"/>
                </a:lnTo>
                <a:lnTo>
                  <a:pt x="735838" y="80049"/>
                </a:lnTo>
                <a:lnTo>
                  <a:pt x="779369" y="84496"/>
                </a:lnTo>
                <a:lnTo>
                  <a:pt x="822234" y="88824"/>
                </a:lnTo>
                <a:lnTo>
                  <a:pt x="864099" y="93099"/>
                </a:lnTo>
                <a:lnTo>
                  <a:pt x="903871" y="97351"/>
                </a:lnTo>
                <a:lnTo>
                  <a:pt x="945108" y="103713"/>
                </a:lnTo>
                <a:lnTo>
                  <a:pt x="978916" y="107948"/>
                </a:lnTo>
                <a:lnTo>
                  <a:pt x="1016285" y="112182"/>
                </a:lnTo>
                <a:lnTo>
                  <a:pt x="1059712" y="116417"/>
                </a:lnTo>
                <a:lnTo>
                  <a:pt x="1081357" y="112653"/>
                </a:lnTo>
                <a:lnTo>
                  <a:pt x="1081907" y="110380"/>
                </a:lnTo>
                <a:lnTo>
                  <a:pt x="1065586" y="105973"/>
                </a:lnTo>
                <a:lnTo>
                  <a:pt x="1030809" y="102894"/>
                </a:lnTo>
                <a:lnTo>
                  <a:pt x="983582" y="95242"/>
                </a:lnTo>
                <a:lnTo>
                  <a:pt x="947803" y="89837"/>
                </a:lnTo>
                <a:lnTo>
                  <a:pt x="910029" y="84377"/>
                </a:lnTo>
                <a:lnTo>
                  <a:pt x="869722" y="77247"/>
                </a:lnTo>
                <a:lnTo>
                  <a:pt x="828289" y="73137"/>
                </a:lnTo>
                <a:lnTo>
                  <a:pt x="785651" y="71311"/>
                </a:lnTo>
                <a:lnTo>
                  <a:pt x="740830" y="70499"/>
                </a:lnTo>
                <a:lnTo>
                  <a:pt x="696920" y="68257"/>
                </a:lnTo>
                <a:lnTo>
                  <a:pt x="653887" y="64908"/>
                </a:lnTo>
                <a:lnTo>
                  <a:pt x="611242" y="61068"/>
                </a:lnTo>
                <a:lnTo>
                  <a:pt x="570651" y="53248"/>
                </a:lnTo>
                <a:lnTo>
                  <a:pt x="532151" y="44833"/>
                </a:lnTo>
                <a:lnTo>
                  <a:pt x="496225" y="41092"/>
                </a:lnTo>
                <a:lnTo>
                  <a:pt x="463323" y="37547"/>
                </a:lnTo>
                <a:lnTo>
                  <a:pt x="418916" y="33468"/>
                </a:lnTo>
                <a:lnTo>
                  <a:pt x="377065" y="28496"/>
                </a:lnTo>
                <a:lnTo>
                  <a:pt x="332161" y="17545"/>
                </a:lnTo>
                <a:lnTo>
                  <a:pt x="30831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Shape-4769"/>
          <p:cNvSpPr/>
          <p:nvPr>
            <p:custDataLst>
              <p:tags r:id="rId16"/>
            </p:custDataLst>
          </p:nvPr>
        </p:nvSpPr>
        <p:spPr>
          <a:xfrm>
            <a:off x="5802397" y="3492500"/>
            <a:ext cx="280904" cy="25139"/>
          </a:xfrm>
          <a:custGeom>
            <a:avLst/>
            <a:gdLst/>
            <a:ahLst/>
            <a:cxnLst/>
            <a:rect l="0" t="0" r="0" b="0"/>
            <a:pathLst>
              <a:path w="280904" h="25139">
                <a:moveTo>
                  <a:pt x="45953" y="19050"/>
                </a:moveTo>
                <a:lnTo>
                  <a:pt x="45953" y="19050"/>
                </a:lnTo>
                <a:lnTo>
                  <a:pt x="20204" y="20931"/>
                </a:lnTo>
                <a:lnTo>
                  <a:pt x="308" y="24811"/>
                </a:lnTo>
                <a:lnTo>
                  <a:pt x="0" y="25007"/>
                </a:lnTo>
                <a:lnTo>
                  <a:pt x="501" y="25138"/>
                </a:lnTo>
                <a:lnTo>
                  <a:pt x="43272" y="15915"/>
                </a:lnTo>
                <a:lnTo>
                  <a:pt x="78863" y="11071"/>
                </a:lnTo>
                <a:lnTo>
                  <a:pt x="121713" y="4378"/>
                </a:lnTo>
                <a:lnTo>
                  <a:pt x="160122" y="1297"/>
                </a:lnTo>
                <a:lnTo>
                  <a:pt x="194944" y="384"/>
                </a:lnTo>
                <a:lnTo>
                  <a:pt x="226236" y="171"/>
                </a:lnTo>
                <a:lnTo>
                  <a:pt x="28090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908"/>
          <p:cNvGrpSpPr/>
          <p:nvPr/>
        </p:nvGrpSpPr>
        <p:grpSpPr>
          <a:xfrm>
            <a:off x="6625741" y="6261362"/>
            <a:ext cx="683110" cy="236870"/>
            <a:chOff x="6625741" y="6261362"/>
            <a:chExt cx="683110" cy="236870"/>
          </a:xfrm>
        </p:grpSpPr>
        <p:sp>
          <p:nvSpPr>
            <p:cNvPr id="192" name="SMARTInkShape-4770"/>
            <p:cNvSpPr/>
            <p:nvPr>
              <p:custDataLst>
                <p:tags r:id="rId32"/>
              </p:custDataLst>
            </p:nvPr>
          </p:nvSpPr>
          <p:spPr>
            <a:xfrm>
              <a:off x="6625741" y="6318250"/>
              <a:ext cx="683110" cy="179982"/>
            </a:xfrm>
            <a:custGeom>
              <a:avLst/>
              <a:gdLst/>
              <a:ahLst/>
              <a:cxnLst/>
              <a:rect l="0" t="0" r="0" b="0"/>
              <a:pathLst>
                <a:path w="683110" h="179982">
                  <a:moveTo>
                    <a:pt x="3659" y="82550"/>
                  </a:moveTo>
                  <a:lnTo>
                    <a:pt x="3659" y="82550"/>
                  </a:lnTo>
                  <a:lnTo>
                    <a:pt x="0" y="78891"/>
                  </a:lnTo>
                  <a:lnTo>
                    <a:pt x="1563" y="80454"/>
                  </a:lnTo>
                  <a:lnTo>
                    <a:pt x="4609" y="81618"/>
                  </a:lnTo>
                  <a:lnTo>
                    <a:pt x="9020" y="82841"/>
                  </a:lnTo>
                  <a:lnTo>
                    <a:pt x="15684" y="85736"/>
                  </a:lnTo>
                  <a:lnTo>
                    <a:pt x="27369" y="98075"/>
                  </a:lnTo>
                  <a:lnTo>
                    <a:pt x="50283" y="140340"/>
                  </a:lnTo>
                  <a:lnTo>
                    <a:pt x="77916" y="166779"/>
                  </a:lnTo>
                  <a:lnTo>
                    <a:pt x="100867" y="176430"/>
                  </a:lnTo>
                  <a:lnTo>
                    <a:pt x="139471" y="179981"/>
                  </a:lnTo>
                  <a:lnTo>
                    <a:pt x="184069" y="172802"/>
                  </a:lnTo>
                  <a:lnTo>
                    <a:pt x="217897" y="162878"/>
                  </a:lnTo>
                  <a:lnTo>
                    <a:pt x="256451" y="151412"/>
                  </a:lnTo>
                  <a:lnTo>
                    <a:pt x="297103" y="137380"/>
                  </a:lnTo>
                  <a:lnTo>
                    <a:pt x="338690" y="121030"/>
                  </a:lnTo>
                  <a:lnTo>
                    <a:pt x="380691" y="102004"/>
                  </a:lnTo>
                  <a:lnTo>
                    <a:pt x="422877" y="83670"/>
                  </a:lnTo>
                  <a:lnTo>
                    <a:pt x="464439" y="66114"/>
                  </a:lnTo>
                  <a:lnTo>
                    <a:pt x="504078" y="48904"/>
                  </a:lnTo>
                  <a:lnTo>
                    <a:pt x="542862" y="35611"/>
                  </a:lnTo>
                  <a:lnTo>
                    <a:pt x="579149" y="25705"/>
                  </a:lnTo>
                  <a:lnTo>
                    <a:pt x="624084" y="15455"/>
                  </a:lnTo>
                  <a:lnTo>
                    <a:pt x="6831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771"/>
            <p:cNvSpPr/>
            <p:nvPr>
              <p:custDataLst>
                <p:tags r:id="rId33"/>
              </p:custDataLst>
            </p:nvPr>
          </p:nvSpPr>
          <p:spPr>
            <a:xfrm>
              <a:off x="6627384" y="6261362"/>
              <a:ext cx="395717" cy="31314"/>
            </a:xfrm>
            <a:custGeom>
              <a:avLst/>
              <a:gdLst/>
              <a:ahLst/>
              <a:cxnLst/>
              <a:rect l="0" t="0" r="0" b="0"/>
              <a:pathLst>
                <a:path w="395717" h="31314">
                  <a:moveTo>
                    <a:pt x="21066" y="25138"/>
                  </a:moveTo>
                  <a:lnTo>
                    <a:pt x="21066" y="25138"/>
                  </a:lnTo>
                  <a:lnTo>
                    <a:pt x="9133" y="30164"/>
                  </a:lnTo>
                  <a:lnTo>
                    <a:pt x="51" y="31226"/>
                  </a:lnTo>
                  <a:lnTo>
                    <a:pt x="0" y="31313"/>
                  </a:lnTo>
                  <a:lnTo>
                    <a:pt x="46053" y="29596"/>
                  </a:lnTo>
                  <a:lnTo>
                    <a:pt x="90442" y="26019"/>
                  </a:lnTo>
                  <a:lnTo>
                    <a:pt x="134520" y="22028"/>
                  </a:lnTo>
                  <a:lnTo>
                    <a:pt x="167680" y="18346"/>
                  </a:lnTo>
                  <a:lnTo>
                    <a:pt x="208675" y="12306"/>
                  </a:lnTo>
                  <a:lnTo>
                    <a:pt x="251603" y="7316"/>
                  </a:lnTo>
                  <a:lnTo>
                    <a:pt x="295328" y="6160"/>
                  </a:lnTo>
                  <a:lnTo>
                    <a:pt x="252790" y="6091"/>
                  </a:lnTo>
                  <a:lnTo>
                    <a:pt x="241654" y="6089"/>
                  </a:lnTo>
                  <a:lnTo>
                    <a:pt x="246575" y="4207"/>
                  </a:lnTo>
                  <a:lnTo>
                    <a:pt x="267095" y="1062"/>
                  </a:lnTo>
                  <a:lnTo>
                    <a:pt x="309004" y="0"/>
                  </a:lnTo>
                  <a:lnTo>
                    <a:pt x="353644" y="1653"/>
                  </a:lnTo>
                  <a:lnTo>
                    <a:pt x="395716" y="12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909"/>
          <p:cNvGrpSpPr/>
          <p:nvPr/>
        </p:nvGrpSpPr>
        <p:grpSpPr>
          <a:xfrm>
            <a:off x="9322084" y="6076950"/>
            <a:ext cx="272767" cy="285751"/>
            <a:chOff x="9322084" y="6076950"/>
            <a:chExt cx="272767" cy="285751"/>
          </a:xfrm>
        </p:grpSpPr>
        <p:sp>
          <p:nvSpPr>
            <p:cNvPr id="195" name="SMARTInkShape-4772"/>
            <p:cNvSpPr/>
            <p:nvPr>
              <p:custDataLst>
                <p:tags r:id="rId30"/>
              </p:custDataLst>
            </p:nvPr>
          </p:nvSpPr>
          <p:spPr>
            <a:xfrm>
              <a:off x="9322084" y="6076950"/>
              <a:ext cx="223085" cy="196851"/>
            </a:xfrm>
            <a:custGeom>
              <a:avLst/>
              <a:gdLst/>
              <a:ahLst/>
              <a:cxnLst/>
              <a:rect l="0" t="0" r="0" b="0"/>
              <a:pathLst>
                <a:path w="223085" h="196851">
                  <a:moveTo>
                    <a:pt x="12416" y="0"/>
                  </a:moveTo>
                  <a:lnTo>
                    <a:pt x="12416" y="0"/>
                  </a:lnTo>
                  <a:lnTo>
                    <a:pt x="0" y="0"/>
                  </a:lnTo>
                  <a:lnTo>
                    <a:pt x="11950" y="12209"/>
                  </a:lnTo>
                  <a:lnTo>
                    <a:pt x="59313" y="26939"/>
                  </a:lnTo>
                  <a:lnTo>
                    <a:pt x="98036" y="39265"/>
                  </a:lnTo>
                  <a:lnTo>
                    <a:pt x="141277" y="49201"/>
                  </a:lnTo>
                  <a:lnTo>
                    <a:pt x="183058" y="62139"/>
                  </a:lnTo>
                  <a:lnTo>
                    <a:pt x="209106" y="75069"/>
                  </a:lnTo>
                  <a:lnTo>
                    <a:pt x="221526" y="87075"/>
                  </a:lnTo>
                  <a:lnTo>
                    <a:pt x="223084" y="91211"/>
                  </a:lnTo>
                  <a:lnTo>
                    <a:pt x="222933" y="99570"/>
                  </a:lnTo>
                  <a:lnTo>
                    <a:pt x="212139" y="115580"/>
                  </a:lnTo>
                  <a:lnTo>
                    <a:pt x="192165" y="130358"/>
                  </a:lnTo>
                  <a:lnTo>
                    <a:pt x="149991" y="147994"/>
                  </a:lnTo>
                  <a:lnTo>
                    <a:pt x="112681" y="160815"/>
                  </a:lnTo>
                  <a:lnTo>
                    <a:pt x="73482" y="172846"/>
                  </a:lnTo>
                  <a:lnTo>
                    <a:pt x="39559" y="185893"/>
                  </a:lnTo>
                  <a:lnTo>
                    <a:pt x="37568" y="188134"/>
                  </a:lnTo>
                  <a:lnTo>
                    <a:pt x="50516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773"/>
            <p:cNvSpPr/>
            <p:nvPr>
              <p:custDataLst>
                <p:tags r:id="rId31"/>
              </p:custDataLst>
            </p:nvPr>
          </p:nvSpPr>
          <p:spPr>
            <a:xfrm>
              <a:off x="9378950" y="6280150"/>
              <a:ext cx="215901" cy="82551"/>
            </a:xfrm>
            <a:custGeom>
              <a:avLst/>
              <a:gdLst/>
              <a:ahLst/>
              <a:cxnLst/>
              <a:rect l="0" t="0" r="0" b="0"/>
              <a:pathLst>
                <a:path w="215901" h="82551">
                  <a:moveTo>
                    <a:pt x="215900" y="0"/>
                  </a:moveTo>
                  <a:lnTo>
                    <a:pt x="215900" y="0"/>
                  </a:lnTo>
                  <a:lnTo>
                    <a:pt x="212529" y="3371"/>
                  </a:lnTo>
                  <a:lnTo>
                    <a:pt x="169813" y="12831"/>
                  </a:lnTo>
                  <a:lnTo>
                    <a:pt x="125395" y="27960"/>
                  </a:lnTo>
                  <a:lnTo>
                    <a:pt x="78776" y="45370"/>
                  </a:lnTo>
                  <a:lnTo>
                    <a:pt x="36001" y="6892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910"/>
          <p:cNvGrpSpPr/>
          <p:nvPr/>
        </p:nvGrpSpPr>
        <p:grpSpPr>
          <a:xfrm>
            <a:off x="9881053" y="6058162"/>
            <a:ext cx="285298" cy="300921"/>
            <a:chOff x="9881053" y="6058162"/>
            <a:chExt cx="285298" cy="300921"/>
          </a:xfrm>
        </p:grpSpPr>
        <p:sp>
          <p:nvSpPr>
            <p:cNvPr id="198" name="SMARTInkShape-4774"/>
            <p:cNvSpPr/>
            <p:nvPr>
              <p:custDataLst>
                <p:tags r:id="rId27"/>
              </p:custDataLst>
            </p:nvPr>
          </p:nvSpPr>
          <p:spPr>
            <a:xfrm>
              <a:off x="9951820" y="6058162"/>
              <a:ext cx="68481" cy="300921"/>
            </a:xfrm>
            <a:custGeom>
              <a:avLst/>
              <a:gdLst/>
              <a:ahLst/>
              <a:cxnLst/>
              <a:rect l="0" t="0" r="0" b="0"/>
              <a:pathLst>
                <a:path w="68481" h="300921">
                  <a:moveTo>
                    <a:pt x="30380" y="6088"/>
                  </a:moveTo>
                  <a:lnTo>
                    <a:pt x="30380" y="6088"/>
                  </a:lnTo>
                  <a:lnTo>
                    <a:pt x="36469" y="0"/>
                  </a:lnTo>
                  <a:lnTo>
                    <a:pt x="24497" y="45227"/>
                  </a:lnTo>
                  <a:lnTo>
                    <a:pt x="16330" y="82596"/>
                  </a:lnTo>
                  <a:lnTo>
                    <a:pt x="9440" y="120479"/>
                  </a:lnTo>
                  <a:lnTo>
                    <a:pt x="5156" y="162478"/>
                  </a:lnTo>
                  <a:lnTo>
                    <a:pt x="877" y="199182"/>
                  </a:lnTo>
                  <a:lnTo>
                    <a:pt x="0" y="243767"/>
                  </a:lnTo>
                  <a:lnTo>
                    <a:pt x="5307" y="281593"/>
                  </a:lnTo>
                  <a:lnTo>
                    <a:pt x="14297" y="296927"/>
                  </a:lnTo>
                  <a:lnTo>
                    <a:pt x="19658" y="300170"/>
                  </a:lnTo>
                  <a:lnTo>
                    <a:pt x="25349" y="300920"/>
                  </a:lnTo>
                  <a:lnTo>
                    <a:pt x="36611" y="297991"/>
                  </a:lnTo>
                  <a:lnTo>
                    <a:pt x="46319" y="291985"/>
                  </a:lnTo>
                  <a:lnTo>
                    <a:pt x="68480" y="253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775"/>
            <p:cNvSpPr/>
            <p:nvPr>
              <p:custDataLst>
                <p:tags r:id="rId28"/>
              </p:custDataLst>
            </p:nvPr>
          </p:nvSpPr>
          <p:spPr>
            <a:xfrm>
              <a:off x="9881053" y="6191250"/>
              <a:ext cx="202748" cy="44451"/>
            </a:xfrm>
            <a:custGeom>
              <a:avLst/>
              <a:gdLst/>
              <a:ahLst/>
              <a:cxnLst/>
              <a:rect l="0" t="0" r="0" b="0"/>
              <a:pathLst>
                <a:path w="202748" h="44451">
                  <a:moveTo>
                    <a:pt x="31297" y="44450"/>
                  </a:moveTo>
                  <a:lnTo>
                    <a:pt x="31297" y="44450"/>
                  </a:lnTo>
                  <a:lnTo>
                    <a:pt x="4782" y="32241"/>
                  </a:lnTo>
                  <a:lnTo>
                    <a:pt x="1626" y="29254"/>
                  </a:lnTo>
                  <a:lnTo>
                    <a:pt x="228" y="26559"/>
                  </a:lnTo>
                  <a:lnTo>
                    <a:pt x="0" y="24056"/>
                  </a:lnTo>
                  <a:lnTo>
                    <a:pt x="2672" y="21681"/>
                  </a:lnTo>
                  <a:lnTo>
                    <a:pt x="21325" y="14969"/>
                  </a:lnTo>
                  <a:lnTo>
                    <a:pt x="66722" y="6379"/>
                  </a:lnTo>
                  <a:lnTo>
                    <a:pt x="110467" y="1890"/>
                  </a:lnTo>
                  <a:lnTo>
                    <a:pt x="20274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776"/>
            <p:cNvSpPr/>
            <p:nvPr>
              <p:custDataLst>
                <p:tags r:id="rId29"/>
              </p:custDataLst>
            </p:nvPr>
          </p:nvSpPr>
          <p:spPr>
            <a:xfrm>
              <a:off x="10156341" y="6261100"/>
              <a:ext cx="10010" cy="17645"/>
            </a:xfrm>
            <a:custGeom>
              <a:avLst/>
              <a:gdLst/>
              <a:ahLst/>
              <a:cxnLst/>
              <a:rect l="0" t="0" r="0" b="0"/>
              <a:pathLst>
                <a:path w="10010" h="17645">
                  <a:moveTo>
                    <a:pt x="3659" y="0"/>
                  </a:moveTo>
                  <a:lnTo>
                    <a:pt x="3659" y="0"/>
                  </a:lnTo>
                  <a:lnTo>
                    <a:pt x="3658" y="6742"/>
                  </a:lnTo>
                  <a:lnTo>
                    <a:pt x="1778" y="11933"/>
                  </a:lnTo>
                  <a:lnTo>
                    <a:pt x="288" y="14305"/>
                  </a:lnTo>
                  <a:lnTo>
                    <a:pt x="0" y="15887"/>
                  </a:lnTo>
                  <a:lnTo>
                    <a:pt x="514" y="16941"/>
                  </a:lnTo>
                  <a:lnTo>
                    <a:pt x="1563" y="17644"/>
                  </a:lnTo>
                  <a:lnTo>
                    <a:pt x="2967" y="17407"/>
                  </a:lnTo>
                  <a:lnTo>
                    <a:pt x="10009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911"/>
          <p:cNvGrpSpPr/>
          <p:nvPr/>
        </p:nvGrpSpPr>
        <p:grpSpPr>
          <a:xfrm>
            <a:off x="9431492" y="6035603"/>
            <a:ext cx="2217249" cy="647962"/>
            <a:chOff x="9431492" y="6035603"/>
            <a:chExt cx="2217249" cy="647962"/>
          </a:xfrm>
        </p:grpSpPr>
        <p:sp>
          <p:nvSpPr>
            <p:cNvPr id="202" name="SMARTInkShape-4777"/>
            <p:cNvSpPr/>
            <p:nvPr>
              <p:custDataLst>
                <p:tags r:id="rId17"/>
              </p:custDataLst>
            </p:nvPr>
          </p:nvSpPr>
          <p:spPr>
            <a:xfrm>
              <a:off x="10748151" y="6104581"/>
              <a:ext cx="72250" cy="239070"/>
            </a:xfrm>
            <a:custGeom>
              <a:avLst/>
              <a:gdLst/>
              <a:ahLst/>
              <a:cxnLst/>
              <a:rect l="0" t="0" r="0" b="0"/>
              <a:pathLst>
                <a:path w="72250" h="239070">
                  <a:moveTo>
                    <a:pt x="72249" y="23169"/>
                  </a:moveTo>
                  <a:lnTo>
                    <a:pt x="72249" y="23169"/>
                  </a:lnTo>
                  <a:lnTo>
                    <a:pt x="63411" y="5493"/>
                  </a:lnTo>
                  <a:lnTo>
                    <a:pt x="60712" y="2918"/>
                  </a:lnTo>
                  <a:lnTo>
                    <a:pt x="53951" y="58"/>
                  </a:lnTo>
                  <a:lnTo>
                    <a:pt x="50878" y="0"/>
                  </a:lnTo>
                  <a:lnTo>
                    <a:pt x="45582" y="1818"/>
                  </a:lnTo>
                  <a:lnTo>
                    <a:pt x="26999" y="29012"/>
                  </a:lnTo>
                  <a:lnTo>
                    <a:pt x="10890" y="72118"/>
                  </a:lnTo>
                  <a:lnTo>
                    <a:pt x="3033" y="113401"/>
                  </a:lnTo>
                  <a:lnTo>
                    <a:pt x="0" y="153151"/>
                  </a:lnTo>
                  <a:lnTo>
                    <a:pt x="4200" y="200264"/>
                  </a:lnTo>
                  <a:lnTo>
                    <a:pt x="12371" y="219471"/>
                  </a:lnTo>
                  <a:lnTo>
                    <a:pt x="18924" y="226004"/>
                  </a:lnTo>
                  <a:lnTo>
                    <a:pt x="53199" y="2390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778"/>
            <p:cNvSpPr/>
            <p:nvPr>
              <p:custDataLst>
                <p:tags r:id="rId18"/>
              </p:custDataLst>
            </p:nvPr>
          </p:nvSpPr>
          <p:spPr>
            <a:xfrm>
              <a:off x="10439400" y="6035603"/>
              <a:ext cx="80052" cy="337487"/>
            </a:xfrm>
            <a:custGeom>
              <a:avLst/>
              <a:gdLst/>
              <a:ahLst/>
              <a:cxnLst/>
              <a:rect l="0" t="0" r="0" b="0"/>
              <a:pathLst>
                <a:path w="80052" h="337487">
                  <a:moveTo>
                    <a:pt x="19050" y="117547"/>
                  </a:moveTo>
                  <a:lnTo>
                    <a:pt x="19050" y="117547"/>
                  </a:lnTo>
                  <a:lnTo>
                    <a:pt x="15679" y="117547"/>
                  </a:lnTo>
                  <a:lnTo>
                    <a:pt x="14686" y="118252"/>
                  </a:lnTo>
                  <a:lnTo>
                    <a:pt x="14023" y="119428"/>
                  </a:lnTo>
                  <a:lnTo>
                    <a:pt x="13288" y="125438"/>
                  </a:lnTo>
                  <a:lnTo>
                    <a:pt x="12816" y="163686"/>
                  </a:lnTo>
                  <a:lnTo>
                    <a:pt x="14616" y="205066"/>
                  </a:lnTo>
                  <a:lnTo>
                    <a:pt x="17736" y="246019"/>
                  </a:lnTo>
                  <a:lnTo>
                    <a:pt x="18790" y="290620"/>
                  </a:lnTo>
                  <a:lnTo>
                    <a:pt x="13560" y="335128"/>
                  </a:lnTo>
                  <a:lnTo>
                    <a:pt x="12567" y="337389"/>
                  </a:lnTo>
                  <a:lnTo>
                    <a:pt x="11200" y="337486"/>
                  </a:lnTo>
                  <a:lnTo>
                    <a:pt x="9583" y="336140"/>
                  </a:lnTo>
                  <a:lnTo>
                    <a:pt x="6776" y="295501"/>
                  </a:lnTo>
                  <a:lnTo>
                    <a:pt x="6434" y="247949"/>
                  </a:lnTo>
                  <a:lnTo>
                    <a:pt x="6386" y="216660"/>
                  </a:lnTo>
                  <a:lnTo>
                    <a:pt x="6367" y="182059"/>
                  </a:lnTo>
                  <a:lnTo>
                    <a:pt x="7061" y="136661"/>
                  </a:lnTo>
                  <a:lnTo>
                    <a:pt x="9723" y="102054"/>
                  </a:lnTo>
                  <a:lnTo>
                    <a:pt x="13258" y="69269"/>
                  </a:lnTo>
                  <a:lnTo>
                    <a:pt x="21276" y="24833"/>
                  </a:lnTo>
                  <a:lnTo>
                    <a:pt x="27549" y="7369"/>
                  </a:lnTo>
                  <a:lnTo>
                    <a:pt x="30361" y="3878"/>
                  </a:lnTo>
                  <a:lnTo>
                    <a:pt x="37247" y="0"/>
                  </a:lnTo>
                  <a:lnTo>
                    <a:pt x="41060" y="377"/>
                  </a:lnTo>
                  <a:lnTo>
                    <a:pt x="49058" y="4559"/>
                  </a:lnTo>
                  <a:lnTo>
                    <a:pt x="61494" y="18217"/>
                  </a:lnTo>
                  <a:lnTo>
                    <a:pt x="76928" y="49818"/>
                  </a:lnTo>
                  <a:lnTo>
                    <a:pt x="80051" y="61810"/>
                  </a:lnTo>
                  <a:lnTo>
                    <a:pt x="76281" y="104238"/>
                  </a:lnTo>
                  <a:lnTo>
                    <a:pt x="70121" y="123861"/>
                  </a:lnTo>
                  <a:lnTo>
                    <a:pt x="58916" y="140109"/>
                  </a:lnTo>
                  <a:lnTo>
                    <a:pt x="38840" y="161045"/>
                  </a:lnTo>
                  <a:lnTo>
                    <a:pt x="29257" y="165102"/>
                  </a:lnTo>
                  <a:lnTo>
                    <a:pt x="0" y="168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779"/>
            <p:cNvSpPr/>
            <p:nvPr>
              <p:custDataLst>
                <p:tags r:id="rId19"/>
              </p:custDataLst>
            </p:nvPr>
          </p:nvSpPr>
          <p:spPr>
            <a:xfrm>
              <a:off x="10535532" y="6203950"/>
              <a:ext cx="94369" cy="138928"/>
            </a:xfrm>
            <a:custGeom>
              <a:avLst/>
              <a:gdLst/>
              <a:ahLst/>
              <a:cxnLst/>
              <a:rect l="0" t="0" r="0" b="0"/>
              <a:pathLst>
                <a:path w="94369" h="138928">
                  <a:moveTo>
                    <a:pt x="5468" y="57150"/>
                  </a:moveTo>
                  <a:lnTo>
                    <a:pt x="5468" y="57150"/>
                  </a:lnTo>
                  <a:lnTo>
                    <a:pt x="0" y="57149"/>
                  </a:lnTo>
                  <a:lnTo>
                    <a:pt x="9493" y="53779"/>
                  </a:lnTo>
                  <a:lnTo>
                    <a:pt x="14501" y="54903"/>
                  </a:lnTo>
                  <a:lnTo>
                    <a:pt x="25710" y="61795"/>
                  </a:lnTo>
                  <a:lnTo>
                    <a:pt x="40550" y="77576"/>
                  </a:lnTo>
                  <a:lnTo>
                    <a:pt x="50513" y="95658"/>
                  </a:lnTo>
                  <a:lnTo>
                    <a:pt x="51829" y="108131"/>
                  </a:lnTo>
                  <a:lnTo>
                    <a:pt x="46924" y="133386"/>
                  </a:lnTo>
                  <a:lnTo>
                    <a:pt x="43690" y="136902"/>
                  </a:lnTo>
                  <a:lnTo>
                    <a:pt x="39416" y="138540"/>
                  </a:lnTo>
                  <a:lnTo>
                    <a:pt x="34449" y="138927"/>
                  </a:lnTo>
                  <a:lnTo>
                    <a:pt x="30433" y="137068"/>
                  </a:lnTo>
                  <a:lnTo>
                    <a:pt x="24089" y="129358"/>
                  </a:lnTo>
                  <a:lnTo>
                    <a:pt x="23293" y="99633"/>
                  </a:lnTo>
                  <a:lnTo>
                    <a:pt x="34268" y="66289"/>
                  </a:lnTo>
                  <a:lnTo>
                    <a:pt x="52575" y="37919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780"/>
            <p:cNvSpPr/>
            <p:nvPr>
              <p:custDataLst>
                <p:tags r:id="rId20"/>
              </p:custDataLst>
            </p:nvPr>
          </p:nvSpPr>
          <p:spPr>
            <a:xfrm>
              <a:off x="9431492" y="6597650"/>
              <a:ext cx="1801659" cy="85915"/>
            </a:xfrm>
            <a:custGeom>
              <a:avLst/>
              <a:gdLst/>
              <a:ahLst/>
              <a:cxnLst/>
              <a:rect l="0" t="0" r="0" b="0"/>
              <a:pathLst>
                <a:path w="1801659" h="85915">
                  <a:moveTo>
                    <a:pt x="137958" y="0"/>
                  </a:moveTo>
                  <a:lnTo>
                    <a:pt x="137958" y="0"/>
                  </a:lnTo>
                  <a:lnTo>
                    <a:pt x="96512" y="5026"/>
                  </a:lnTo>
                  <a:lnTo>
                    <a:pt x="55122" y="11602"/>
                  </a:lnTo>
                  <a:lnTo>
                    <a:pt x="7843" y="26046"/>
                  </a:lnTo>
                  <a:lnTo>
                    <a:pt x="3237" y="30063"/>
                  </a:lnTo>
                  <a:lnTo>
                    <a:pt x="872" y="34859"/>
                  </a:lnTo>
                  <a:lnTo>
                    <a:pt x="0" y="40173"/>
                  </a:lnTo>
                  <a:lnTo>
                    <a:pt x="3652" y="45126"/>
                  </a:lnTo>
                  <a:lnTo>
                    <a:pt x="19000" y="54393"/>
                  </a:lnTo>
                  <a:lnTo>
                    <a:pt x="64757" y="66770"/>
                  </a:lnTo>
                  <a:lnTo>
                    <a:pt x="111172" y="73092"/>
                  </a:lnTo>
                  <a:lnTo>
                    <a:pt x="146514" y="74819"/>
                  </a:lnTo>
                  <a:lnTo>
                    <a:pt x="187151" y="77467"/>
                  </a:lnTo>
                  <a:lnTo>
                    <a:pt x="231788" y="80291"/>
                  </a:lnTo>
                  <a:lnTo>
                    <a:pt x="255545" y="81044"/>
                  </a:lnTo>
                  <a:lnTo>
                    <a:pt x="279849" y="81546"/>
                  </a:lnTo>
                  <a:lnTo>
                    <a:pt x="304518" y="81880"/>
                  </a:lnTo>
                  <a:lnTo>
                    <a:pt x="329432" y="82104"/>
                  </a:lnTo>
                  <a:lnTo>
                    <a:pt x="354507" y="82252"/>
                  </a:lnTo>
                  <a:lnTo>
                    <a:pt x="381102" y="82352"/>
                  </a:lnTo>
                  <a:lnTo>
                    <a:pt x="408710" y="82417"/>
                  </a:lnTo>
                  <a:lnTo>
                    <a:pt x="436992" y="82462"/>
                  </a:lnTo>
                  <a:lnTo>
                    <a:pt x="465725" y="82491"/>
                  </a:lnTo>
                  <a:lnTo>
                    <a:pt x="494758" y="82510"/>
                  </a:lnTo>
                  <a:lnTo>
                    <a:pt x="523991" y="82524"/>
                  </a:lnTo>
                  <a:lnTo>
                    <a:pt x="554064" y="82532"/>
                  </a:lnTo>
                  <a:lnTo>
                    <a:pt x="584694" y="82538"/>
                  </a:lnTo>
                  <a:lnTo>
                    <a:pt x="615699" y="82541"/>
                  </a:lnTo>
                  <a:lnTo>
                    <a:pt x="646952" y="81838"/>
                  </a:lnTo>
                  <a:lnTo>
                    <a:pt x="678370" y="80665"/>
                  </a:lnTo>
                  <a:lnTo>
                    <a:pt x="709899" y="79177"/>
                  </a:lnTo>
                  <a:lnTo>
                    <a:pt x="742208" y="78184"/>
                  </a:lnTo>
                  <a:lnTo>
                    <a:pt x="775035" y="77522"/>
                  </a:lnTo>
                  <a:lnTo>
                    <a:pt x="808209" y="77082"/>
                  </a:lnTo>
                  <a:lnTo>
                    <a:pt x="840909" y="76788"/>
                  </a:lnTo>
                  <a:lnTo>
                    <a:pt x="873291" y="76591"/>
                  </a:lnTo>
                  <a:lnTo>
                    <a:pt x="905464" y="76461"/>
                  </a:lnTo>
                  <a:lnTo>
                    <a:pt x="938201" y="76374"/>
                  </a:lnTo>
                  <a:lnTo>
                    <a:pt x="971315" y="76316"/>
                  </a:lnTo>
                  <a:lnTo>
                    <a:pt x="1004679" y="76277"/>
                  </a:lnTo>
                  <a:lnTo>
                    <a:pt x="1037505" y="76251"/>
                  </a:lnTo>
                  <a:lnTo>
                    <a:pt x="1069972" y="76233"/>
                  </a:lnTo>
                  <a:lnTo>
                    <a:pt x="1102201" y="76222"/>
                  </a:lnTo>
                  <a:lnTo>
                    <a:pt x="1134270" y="76215"/>
                  </a:lnTo>
                  <a:lnTo>
                    <a:pt x="1166233" y="76210"/>
                  </a:lnTo>
                  <a:lnTo>
                    <a:pt x="1198124" y="76207"/>
                  </a:lnTo>
                  <a:lnTo>
                    <a:pt x="1229263" y="76910"/>
                  </a:lnTo>
                  <a:lnTo>
                    <a:pt x="1259900" y="78084"/>
                  </a:lnTo>
                  <a:lnTo>
                    <a:pt x="1290202" y="79573"/>
                  </a:lnTo>
                  <a:lnTo>
                    <a:pt x="1319576" y="80566"/>
                  </a:lnTo>
                  <a:lnTo>
                    <a:pt x="1348331" y="81227"/>
                  </a:lnTo>
                  <a:lnTo>
                    <a:pt x="1376674" y="81668"/>
                  </a:lnTo>
                  <a:lnTo>
                    <a:pt x="1404035" y="81962"/>
                  </a:lnTo>
                  <a:lnTo>
                    <a:pt x="1430743" y="82158"/>
                  </a:lnTo>
                  <a:lnTo>
                    <a:pt x="1457014" y="82288"/>
                  </a:lnTo>
                  <a:lnTo>
                    <a:pt x="1481585" y="82375"/>
                  </a:lnTo>
                  <a:lnTo>
                    <a:pt x="1527700" y="82472"/>
                  </a:lnTo>
                  <a:lnTo>
                    <a:pt x="1567951" y="82516"/>
                  </a:lnTo>
                  <a:lnTo>
                    <a:pt x="1605360" y="83240"/>
                  </a:lnTo>
                  <a:lnTo>
                    <a:pt x="1643153" y="85914"/>
                  </a:lnTo>
                  <a:lnTo>
                    <a:pt x="1677354" y="85692"/>
                  </a:lnTo>
                  <a:lnTo>
                    <a:pt x="1722493" y="83480"/>
                  </a:lnTo>
                  <a:lnTo>
                    <a:pt x="1762679" y="80944"/>
                  </a:lnTo>
                  <a:lnTo>
                    <a:pt x="1801658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781"/>
            <p:cNvSpPr/>
            <p:nvPr>
              <p:custDataLst>
                <p:tags r:id="rId21"/>
              </p:custDataLst>
            </p:nvPr>
          </p:nvSpPr>
          <p:spPr>
            <a:xfrm>
              <a:off x="11512550" y="6102350"/>
              <a:ext cx="136191" cy="279401"/>
            </a:xfrm>
            <a:custGeom>
              <a:avLst/>
              <a:gdLst/>
              <a:ahLst/>
              <a:cxnLst/>
              <a:rect l="0" t="0" r="0" b="0"/>
              <a:pathLst>
                <a:path w="136191" h="279401">
                  <a:moveTo>
                    <a:pt x="95250" y="0"/>
                  </a:moveTo>
                  <a:lnTo>
                    <a:pt x="95250" y="0"/>
                  </a:lnTo>
                  <a:lnTo>
                    <a:pt x="110830" y="18951"/>
                  </a:lnTo>
                  <a:lnTo>
                    <a:pt x="127854" y="54926"/>
                  </a:lnTo>
                  <a:lnTo>
                    <a:pt x="136190" y="94591"/>
                  </a:lnTo>
                  <a:lnTo>
                    <a:pt x="135289" y="136526"/>
                  </a:lnTo>
                  <a:lnTo>
                    <a:pt x="127182" y="170118"/>
                  </a:lnTo>
                  <a:lnTo>
                    <a:pt x="109102" y="204687"/>
                  </a:lnTo>
                  <a:lnTo>
                    <a:pt x="68273" y="243448"/>
                  </a:lnTo>
                  <a:lnTo>
                    <a:pt x="25000" y="272105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782"/>
            <p:cNvSpPr/>
            <p:nvPr>
              <p:custDataLst>
                <p:tags r:id="rId22"/>
              </p:custDataLst>
            </p:nvPr>
          </p:nvSpPr>
          <p:spPr>
            <a:xfrm>
              <a:off x="11366395" y="6216650"/>
              <a:ext cx="133456" cy="30427"/>
            </a:xfrm>
            <a:custGeom>
              <a:avLst/>
              <a:gdLst/>
              <a:ahLst/>
              <a:cxnLst/>
              <a:rect l="0" t="0" r="0" b="0"/>
              <a:pathLst>
                <a:path w="133456" h="30427">
                  <a:moveTo>
                    <a:pt x="19155" y="25400"/>
                  </a:moveTo>
                  <a:lnTo>
                    <a:pt x="19155" y="25400"/>
                  </a:lnTo>
                  <a:lnTo>
                    <a:pt x="3575" y="25399"/>
                  </a:lnTo>
                  <a:lnTo>
                    <a:pt x="1007" y="26105"/>
                  </a:lnTo>
                  <a:lnTo>
                    <a:pt x="0" y="27282"/>
                  </a:lnTo>
                  <a:lnTo>
                    <a:pt x="35" y="28771"/>
                  </a:lnTo>
                  <a:lnTo>
                    <a:pt x="7600" y="30426"/>
                  </a:lnTo>
                  <a:lnTo>
                    <a:pt x="38823" y="28118"/>
                  </a:lnTo>
                  <a:lnTo>
                    <a:pt x="75390" y="19464"/>
                  </a:lnTo>
                  <a:lnTo>
                    <a:pt x="13345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783"/>
            <p:cNvSpPr/>
            <p:nvPr>
              <p:custDataLst>
                <p:tags r:id="rId23"/>
              </p:custDataLst>
            </p:nvPr>
          </p:nvSpPr>
          <p:spPr>
            <a:xfrm>
              <a:off x="11405918" y="6102350"/>
              <a:ext cx="74883" cy="260446"/>
            </a:xfrm>
            <a:custGeom>
              <a:avLst/>
              <a:gdLst/>
              <a:ahLst/>
              <a:cxnLst/>
              <a:rect l="0" t="0" r="0" b="0"/>
              <a:pathLst>
                <a:path w="74883" h="260446">
                  <a:moveTo>
                    <a:pt x="74882" y="0"/>
                  </a:moveTo>
                  <a:lnTo>
                    <a:pt x="74882" y="0"/>
                  </a:lnTo>
                  <a:lnTo>
                    <a:pt x="69813" y="5775"/>
                  </a:lnTo>
                  <a:lnTo>
                    <a:pt x="52806" y="48116"/>
                  </a:lnTo>
                  <a:lnTo>
                    <a:pt x="40745" y="84341"/>
                  </a:lnTo>
                  <a:lnTo>
                    <a:pt x="29647" y="123219"/>
                  </a:lnTo>
                  <a:lnTo>
                    <a:pt x="21417" y="162392"/>
                  </a:lnTo>
                  <a:lnTo>
                    <a:pt x="7634" y="204568"/>
                  </a:lnTo>
                  <a:lnTo>
                    <a:pt x="0" y="245879"/>
                  </a:lnTo>
                  <a:lnTo>
                    <a:pt x="1149" y="255800"/>
                  </a:lnTo>
                  <a:lnTo>
                    <a:pt x="2444" y="259434"/>
                  </a:lnTo>
                  <a:lnTo>
                    <a:pt x="4718" y="260445"/>
                  </a:lnTo>
                  <a:lnTo>
                    <a:pt x="7644" y="259707"/>
                  </a:lnTo>
                  <a:lnTo>
                    <a:pt x="11007" y="257805"/>
                  </a:lnTo>
                  <a:lnTo>
                    <a:pt x="24082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784"/>
            <p:cNvSpPr/>
            <p:nvPr>
              <p:custDataLst>
                <p:tags r:id="rId24"/>
              </p:custDataLst>
            </p:nvPr>
          </p:nvSpPr>
          <p:spPr>
            <a:xfrm>
              <a:off x="11185041" y="6159762"/>
              <a:ext cx="138694" cy="209289"/>
            </a:xfrm>
            <a:custGeom>
              <a:avLst/>
              <a:gdLst/>
              <a:ahLst/>
              <a:cxnLst/>
              <a:rect l="0" t="0" r="0" b="0"/>
              <a:pathLst>
                <a:path w="138694" h="209289">
                  <a:moveTo>
                    <a:pt x="3659" y="6088"/>
                  </a:moveTo>
                  <a:lnTo>
                    <a:pt x="3659" y="6088"/>
                  </a:lnTo>
                  <a:lnTo>
                    <a:pt x="3658" y="2717"/>
                  </a:lnTo>
                  <a:lnTo>
                    <a:pt x="2954" y="1724"/>
                  </a:lnTo>
                  <a:lnTo>
                    <a:pt x="1778" y="1062"/>
                  </a:lnTo>
                  <a:lnTo>
                    <a:pt x="288" y="621"/>
                  </a:lnTo>
                  <a:lnTo>
                    <a:pt x="0" y="326"/>
                  </a:lnTo>
                  <a:lnTo>
                    <a:pt x="514" y="130"/>
                  </a:lnTo>
                  <a:lnTo>
                    <a:pt x="1563" y="0"/>
                  </a:lnTo>
                  <a:lnTo>
                    <a:pt x="41805" y="15654"/>
                  </a:lnTo>
                  <a:lnTo>
                    <a:pt x="87603" y="36392"/>
                  </a:lnTo>
                  <a:lnTo>
                    <a:pt x="126888" y="63884"/>
                  </a:lnTo>
                  <a:lnTo>
                    <a:pt x="136039" y="76225"/>
                  </a:lnTo>
                  <a:lnTo>
                    <a:pt x="138478" y="82479"/>
                  </a:lnTo>
                  <a:lnTo>
                    <a:pt x="138693" y="88060"/>
                  </a:lnTo>
                  <a:lnTo>
                    <a:pt x="135170" y="98024"/>
                  </a:lnTo>
                  <a:lnTo>
                    <a:pt x="93605" y="133354"/>
                  </a:lnTo>
                  <a:lnTo>
                    <a:pt x="63001" y="160657"/>
                  </a:lnTo>
                  <a:lnTo>
                    <a:pt x="41488" y="197095"/>
                  </a:lnTo>
                  <a:lnTo>
                    <a:pt x="38816" y="206690"/>
                  </a:lnTo>
                  <a:lnTo>
                    <a:pt x="41759" y="209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785"/>
            <p:cNvSpPr/>
            <p:nvPr>
              <p:custDataLst>
                <p:tags r:id="rId25"/>
              </p:custDataLst>
            </p:nvPr>
          </p:nvSpPr>
          <p:spPr>
            <a:xfrm>
              <a:off x="10852150" y="6172200"/>
              <a:ext cx="171451" cy="184151"/>
            </a:xfrm>
            <a:custGeom>
              <a:avLst/>
              <a:gdLst/>
              <a:ahLst/>
              <a:cxnLst/>
              <a:rect l="0" t="0" r="0" b="0"/>
              <a:pathLst>
                <a:path w="171451" h="184151">
                  <a:moveTo>
                    <a:pt x="171450" y="0"/>
                  </a:moveTo>
                  <a:lnTo>
                    <a:pt x="171450" y="0"/>
                  </a:lnTo>
                  <a:lnTo>
                    <a:pt x="144718" y="12948"/>
                  </a:lnTo>
                  <a:lnTo>
                    <a:pt x="106549" y="53958"/>
                  </a:lnTo>
                  <a:lnTo>
                    <a:pt x="66582" y="99996"/>
                  </a:lnTo>
                  <a:lnTo>
                    <a:pt x="33344" y="145848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786"/>
            <p:cNvSpPr/>
            <p:nvPr>
              <p:custDataLst>
                <p:tags r:id="rId26"/>
              </p:custDataLst>
            </p:nvPr>
          </p:nvSpPr>
          <p:spPr>
            <a:xfrm>
              <a:off x="10861780" y="6155842"/>
              <a:ext cx="123721" cy="181459"/>
            </a:xfrm>
            <a:custGeom>
              <a:avLst/>
              <a:gdLst/>
              <a:ahLst/>
              <a:cxnLst/>
              <a:rect l="0" t="0" r="0" b="0"/>
              <a:pathLst>
                <a:path w="123721" h="181459">
                  <a:moveTo>
                    <a:pt x="9420" y="3658"/>
                  </a:moveTo>
                  <a:lnTo>
                    <a:pt x="9420" y="3658"/>
                  </a:lnTo>
                  <a:lnTo>
                    <a:pt x="6050" y="287"/>
                  </a:lnTo>
                  <a:lnTo>
                    <a:pt x="4351" y="0"/>
                  </a:lnTo>
                  <a:lnTo>
                    <a:pt x="2513" y="513"/>
                  </a:lnTo>
                  <a:lnTo>
                    <a:pt x="581" y="1561"/>
                  </a:lnTo>
                  <a:lnTo>
                    <a:pt x="0" y="2966"/>
                  </a:lnTo>
                  <a:lnTo>
                    <a:pt x="317" y="4608"/>
                  </a:lnTo>
                  <a:lnTo>
                    <a:pt x="3962" y="9725"/>
                  </a:lnTo>
                  <a:lnTo>
                    <a:pt x="21670" y="26493"/>
                  </a:lnTo>
                  <a:lnTo>
                    <a:pt x="26053" y="29465"/>
                  </a:lnTo>
                  <a:lnTo>
                    <a:pt x="56270" y="69163"/>
                  </a:lnTo>
                  <a:lnTo>
                    <a:pt x="91065" y="115756"/>
                  </a:lnTo>
                  <a:lnTo>
                    <a:pt x="112264" y="154750"/>
                  </a:lnTo>
                  <a:lnTo>
                    <a:pt x="118629" y="163943"/>
                  </a:lnTo>
                  <a:lnTo>
                    <a:pt x="123720" y="181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491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912"/>
          <p:cNvGrpSpPr/>
          <p:nvPr/>
        </p:nvGrpSpPr>
        <p:grpSpPr>
          <a:xfrm>
            <a:off x="707609" y="585347"/>
            <a:ext cx="439087" cy="453458"/>
            <a:chOff x="707609" y="585347"/>
            <a:chExt cx="439087" cy="453458"/>
          </a:xfrm>
        </p:grpSpPr>
        <p:sp>
          <p:nvSpPr>
            <p:cNvPr id="2" name="SMARTInkShape-4787"/>
            <p:cNvSpPr/>
            <p:nvPr>
              <p:custDataLst>
                <p:tags r:id="rId93"/>
              </p:custDataLst>
            </p:nvPr>
          </p:nvSpPr>
          <p:spPr>
            <a:xfrm>
              <a:off x="851960" y="740987"/>
              <a:ext cx="164041" cy="189860"/>
            </a:xfrm>
            <a:custGeom>
              <a:avLst/>
              <a:gdLst/>
              <a:ahLst/>
              <a:cxnLst/>
              <a:rect l="0" t="0" r="0" b="0"/>
              <a:pathLst>
                <a:path w="164041" h="189860">
                  <a:moveTo>
                    <a:pt x="24340" y="27363"/>
                  </a:moveTo>
                  <a:lnTo>
                    <a:pt x="24340" y="27363"/>
                  </a:lnTo>
                  <a:lnTo>
                    <a:pt x="20969" y="27363"/>
                  </a:lnTo>
                  <a:lnTo>
                    <a:pt x="0" y="21091"/>
                  </a:lnTo>
                  <a:lnTo>
                    <a:pt x="2625" y="14294"/>
                  </a:lnTo>
                  <a:lnTo>
                    <a:pt x="7869" y="9090"/>
                  </a:lnTo>
                  <a:lnTo>
                    <a:pt x="11242" y="6714"/>
                  </a:lnTo>
                  <a:lnTo>
                    <a:pt x="32846" y="0"/>
                  </a:lnTo>
                  <a:lnTo>
                    <a:pt x="58218" y="284"/>
                  </a:lnTo>
                  <a:lnTo>
                    <a:pt x="71382" y="6861"/>
                  </a:lnTo>
                  <a:lnTo>
                    <a:pt x="76868" y="11578"/>
                  </a:lnTo>
                  <a:lnTo>
                    <a:pt x="84845" y="24346"/>
                  </a:lnTo>
                  <a:lnTo>
                    <a:pt x="87960" y="31702"/>
                  </a:lnTo>
                  <a:lnTo>
                    <a:pt x="87658" y="53045"/>
                  </a:lnTo>
                  <a:lnTo>
                    <a:pt x="75966" y="100248"/>
                  </a:lnTo>
                  <a:lnTo>
                    <a:pt x="52776" y="143535"/>
                  </a:lnTo>
                  <a:lnTo>
                    <a:pt x="23548" y="188191"/>
                  </a:lnTo>
                  <a:lnTo>
                    <a:pt x="23812" y="189615"/>
                  </a:lnTo>
                  <a:lnTo>
                    <a:pt x="26105" y="189859"/>
                  </a:lnTo>
                  <a:lnTo>
                    <a:pt x="71305" y="180760"/>
                  </a:lnTo>
                  <a:lnTo>
                    <a:pt x="111437" y="166424"/>
                  </a:lnTo>
                  <a:lnTo>
                    <a:pt x="164040" y="141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788"/>
            <p:cNvSpPr/>
            <p:nvPr>
              <p:custDataLst>
                <p:tags r:id="rId94"/>
              </p:custDataLst>
            </p:nvPr>
          </p:nvSpPr>
          <p:spPr>
            <a:xfrm>
              <a:off x="707609" y="585347"/>
              <a:ext cx="439087" cy="453458"/>
            </a:xfrm>
            <a:custGeom>
              <a:avLst/>
              <a:gdLst/>
              <a:ahLst/>
              <a:cxnLst/>
              <a:rect l="0" t="0" r="0" b="0"/>
              <a:pathLst>
                <a:path w="439087" h="453458">
                  <a:moveTo>
                    <a:pt x="302041" y="62353"/>
                  </a:moveTo>
                  <a:lnTo>
                    <a:pt x="302041" y="62353"/>
                  </a:lnTo>
                  <a:lnTo>
                    <a:pt x="296266" y="55167"/>
                  </a:lnTo>
                  <a:lnTo>
                    <a:pt x="285435" y="37724"/>
                  </a:lnTo>
                  <a:lnTo>
                    <a:pt x="274905" y="27653"/>
                  </a:lnTo>
                  <a:lnTo>
                    <a:pt x="227454" y="4453"/>
                  </a:lnTo>
                  <a:lnTo>
                    <a:pt x="200527" y="512"/>
                  </a:lnTo>
                  <a:lnTo>
                    <a:pt x="166835" y="6087"/>
                  </a:lnTo>
                  <a:lnTo>
                    <a:pt x="130616" y="22023"/>
                  </a:lnTo>
                  <a:lnTo>
                    <a:pt x="88655" y="49004"/>
                  </a:lnTo>
                  <a:lnTo>
                    <a:pt x="69619" y="65592"/>
                  </a:lnTo>
                  <a:lnTo>
                    <a:pt x="40480" y="106665"/>
                  </a:lnTo>
                  <a:lnTo>
                    <a:pt x="24925" y="138257"/>
                  </a:lnTo>
                  <a:lnTo>
                    <a:pt x="12838" y="172993"/>
                  </a:lnTo>
                  <a:lnTo>
                    <a:pt x="4173" y="206777"/>
                  </a:lnTo>
                  <a:lnTo>
                    <a:pt x="0" y="249157"/>
                  </a:lnTo>
                  <a:lnTo>
                    <a:pt x="1525" y="285312"/>
                  </a:lnTo>
                  <a:lnTo>
                    <a:pt x="6350" y="325108"/>
                  </a:lnTo>
                  <a:lnTo>
                    <a:pt x="22361" y="368258"/>
                  </a:lnTo>
                  <a:lnTo>
                    <a:pt x="54354" y="415590"/>
                  </a:lnTo>
                  <a:lnTo>
                    <a:pt x="79784" y="439515"/>
                  </a:lnTo>
                  <a:lnTo>
                    <a:pt x="119065" y="450055"/>
                  </a:lnTo>
                  <a:lnTo>
                    <a:pt x="154866" y="453387"/>
                  </a:lnTo>
                  <a:lnTo>
                    <a:pt x="190769" y="453457"/>
                  </a:lnTo>
                  <a:lnTo>
                    <a:pt x="231520" y="444857"/>
                  </a:lnTo>
                  <a:lnTo>
                    <a:pt x="269387" y="429217"/>
                  </a:lnTo>
                  <a:lnTo>
                    <a:pt x="314144" y="404969"/>
                  </a:lnTo>
                  <a:lnTo>
                    <a:pt x="353585" y="379797"/>
                  </a:lnTo>
                  <a:lnTo>
                    <a:pt x="395229" y="336162"/>
                  </a:lnTo>
                  <a:lnTo>
                    <a:pt x="418913" y="301686"/>
                  </a:lnTo>
                  <a:lnTo>
                    <a:pt x="432782" y="259326"/>
                  </a:lnTo>
                  <a:lnTo>
                    <a:pt x="439086" y="220042"/>
                  </a:lnTo>
                  <a:lnTo>
                    <a:pt x="438680" y="185824"/>
                  </a:lnTo>
                  <a:lnTo>
                    <a:pt x="434030" y="146157"/>
                  </a:lnTo>
                  <a:lnTo>
                    <a:pt x="422557" y="107360"/>
                  </a:lnTo>
                  <a:lnTo>
                    <a:pt x="406972" y="70044"/>
                  </a:lnTo>
                  <a:lnTo>
                    <a:pt x="383304" y="32098"/>
                  </a:lnTo>
                  <a:lnTo>
                    <a:pt x="360266" y="13393"/>
                  </a:lnTo>
                  <a:lnTo>
                    <a:pt x="336385" y="2493"/>
                  </a:lnTo>
                  <a:lnTo>
                    <a:pt x="318716" y="0"/>
                  </a:lnTo>
                  <a:lnTo>
                    <a:pt x="273376" y="4149"/>
                  </a:lnTo>
                  <a:lnTo>
                    <a:pt x="244891" y="11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913"/>
          <p:cNvGrpSpPr/>
          <p:nvPr/>
        </p:nvGrpSpPr>
        <p:grpSpPr>
          <a:xfrm>
            <a:off x="1429385" y="533400"/>
            <a:ext cx="1457224" cy="463762"/>
            <a:chOff x="1429385" y="533400"/>
            <a:chExt cx="1457224" cy="463762"/>
          </a:xfrm>
        </p:grpSpPr>
        <p:sp>
          <p:nvSpPr>
            <p:cNvPr id="5" name="SMARTInkShape-4789"/>
            <p:cNvSpPr/>
            <p:nvPr>
              <p:custDataLst>
                <p:tags r:id="rId82"/>
              </p:custDataLst>
            </p:nvPr>
          </p:nvSpPr>
          <p:spPr>
            <a:xfrm>
              <a:off x="2349500" y="665714"/>
              <a:ext cx="47822" cy="191759"/>
            </a:xfrm>
            <a:custGeom>
              <a:avLst/>
              <a:gdLst/>
              <a:ahLst/>
              <a:cxnLst/>
              <a:rect l="0" t="0" r="0" b="0"/>
              <a:pathLst>
                <a:path w="47822" h="191759">
                  <a:moveTo>
                    <a:pt x="44450" y="20086"/>
                  </a:moveTo>
                  <a:lnTo>
                    <a:pt x="44450" y="20086"/>
                  </a:lnTo>
                  <a:lnTo>
                    <a:pt x="47821" y="13344"/>
                  </a:lnTo>
                  <a:lnTo>
                    <a:pt x="47594" y="6271"/>
                  </a:lnTo>
                  <a:lnTo>
                    <a:pt x="46546" y="2409"/>
                  </a:lnTo>
                  <a:lnTo>
                    <a:pt x="44436" y="540"/>
                  </a:lnTo>
                  <a:lnTo>
                    <a:pt x="41619" y="0"/>
                  </a:lnTo>
                  <a:lnTo>
                    <a:pt x="35430" y="1281"/>
                  </a:lnTo>
                  <a:lnTo>
                    <a:pt x="30328" y="4202"/>
                  </a:lnTo>
                  <a:lnTo>
                    <a:pt x="16747" y="16556"/>
                  </a:lnTo>
                  <a:lnTo>
                    <a:pt x="6060" y="36992"/>
                  </a:lnTo>
                  <a:lnTo>
                    <a:pt x="5824" y="82537"/>
                  </a:lnTo>
                  <a:lnTo>
                    <a:pt x="9617" y="120616"/>
                  </a:lnTo>
                  <a:lnTo>
                    <a:pt x="15439" y="166979"/>
                  </a:lnTo>
                  <a:lnTo>
                    <a:pt x="9870" y="188332"/>
                  </a:lnTo>
                  <a:lnTo>
                    <a:pt x="7991" y="190811"/>
                  </a:lnTo>
                  <a:lnTo>
                    <a:pt x="6033" y="191758"/>
                  </a:lnTo>
                  <a:lnTo>
                    <a:pt x="4022" y="191684"/>
                  </a:lnTo>
                  <a:lnTo>
                    <a:pt x="2681" y="188812"/>
                  </a:lnTo>
                  <a:lnTo>
                    <a:pt x="0" y="147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790"/>
            <p:cNvSpPr/>
            <p:nvPr>
              <p:custDataLst>
                <p:tags r:id="rId83"/>
              </p:custDataLst>
            </p:nvPr>
          </p:nvSpPr>
          <p:spPr>
            <a:xfrm>
              <a:off x="2857500" y="53340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4444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791"/>
            <p:cNvSpPr/>
            <p:nvPr>
              <p:custDataLst>
                <p:tags r:id="rId84"/>
              </p:custDataLst>
            </p:nvPr>
          </p:nvSpPr>
          <p:spPr>
            <a:xfrm>
              <a:off x="2844800" y="701780"/>
              <a:ext cx="41809" cy="151423"/>
            </a:xfrm>
            <a:custGeom>
              <a:avLst/>
              <a:gdLst/>
              <a:ahLst/>
              <a:cxnLst/>
              <a:rect l="0" t="0" r="0" b="0"/>
              <a:pathLst>
                <a:path w="41809" h="151423">
                  <a:moveTo>
                    <a:pt x="25400" y="9420"/>
                  </a:moveTo>
                  <a:lnTo>
                    <a:pt x="25400" y="9420"/>
                  </a:lnTo>
                  <a:lnTo>
                    <a:pt x="34238" y="582"/>
                  </a:lnTo>
                  <a:lnTo>
                    <a:pt x="35525" y="0"/>
                  </a:lnTo>
                  <a:lnTo>
                    <a:pt x="36383" y="318"/>
                  </a:lnTo>
                  <a:lnTo>
                    <a:pt x="36956" y="1235"/>
                  </a:lnTo>
                  <a:lnTo>
                    <a:pt x="35926" y="1847"/>
                  </a:lnTo>
                  <a:lnTo>
                    <a:pt x="13418" y="3668"/>
                  </a:lnTo>
                  <a:lnTo>
                    <a:pt x="11062" y="4880"/>
                  </a:lnTo>
                  <a:lnTo>
                    <a:pt x="7739" y="8813"/>
                  </a:lnTo>
                  <a:lnTo>
                    <a:pt x="3909" y="15265"/>
                  </a:lnTo>
                  <a:lnTo>
                    <a:pt x="3619" y="26599"/>
                  </a:lnTo>
                  <a:lnTo>
                    <a:pt x="9182" y="53500"/>
                  </a:lnTo>
                  <a:lnTo>
                    <a:pt x="35535" y="97405"/>
                  </a:lnTo>
                  <a:lnTo>
                    <a:pt x="41808" y="120470"/>
                  </a:lnTo>
                  <a:lnTo>
                    <a:pt x="39513" y="134976"/>
                  </a:lnTo>
                  <a:lnTo>
                    <a:pt x="36925" y="141807"/>
                  </a:lnTo>
                  <a:lnTo>
                    <a:pt x="33789" y="146361"/>
                  </a:lnTo>
                  <a:lnTo>
                    <a:pt x="26541" y="151422"/>
                  </a:lnTo>
                  <a:lnTo>
                    <a:pt x="21928" y="150654"/>
                  </a:lnTo>
                  <a:lnTo>
                    <a:pt x="11156" y="144158"/>
                  </a:lnTo>
                  <a:lnTo>
                    <a:pt x="7438" y="139462"/>
                  </a:lnTo>
                  <a:lnTo>
                    <a:pt x="0" y="117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792"/>
            <p:cNvSpPr/>
            <p:nvPr>
              <p:custDataLst>
                <p:tags r:id="rId85"/>
              </p:custDataLst>
            </p:nvPr>
          </p:nvSpPr>
          <p:spPr>
            <a:xfrm>
              <a:off x="2724738" y="717550"/>
              <a:ext cx="81963" cy="112997"/>
            </a:xfrm>
            <a:custGeom>
              <a:avLst/>
              <a:gdLst/>
              <a:ahLst/>
              <a:cxnLst/>
              <a:rect l="0" t="0" r="0" b="0"/>
              <a:pathLst>
                <a:path w="81963" h="112997">
                  <a:moveTo>
                    <a:pt x="5762" y="12700"/>
                  </a:moveTo>
                  <a:lnTo>
                    <a:pt x="5762" y="12700"/>
                  </a:lnTo>
                  <a:lnTo>
                    <a:pt x="2391" y="9329"/>
                  </a:lnTo>
                  <a:lnTo>
                    <a:pt x="1398" y="9042"/>
                  </a:lnTo>
                  <a:lnTo>
                    <a:pt x="736" y="9555"/>
                  </a:lnTo>
                  <a:lnTo>
                    <a:pt x="0" y="12008"/>
                  </a:lnTo>
                  <a:lnTo>
                    <a:pt x="169" y="37911"/>
                  </a:lnTo>
                  <a:lnTo>
                    <a:pt x="9542" y="84206"/>
                  </a:lnTo>
                  <a:lnTo>
                    <a:pt x="15144" y="111286"/>
                  </a:lnTo>
                  <a:lnTo>
                    <a:pt x="17661" y="112996"/>
                  </a:lnTo>
                  <a:lnTo>
                    <a:pt x="20750" y="112725"/>
                  </a:lnTo>
                  <a:lnTo>
                    <a:pt x="24221" y="111134"/>
                  </a:lnTo>
                  <a:lnTo>
                    <a:pt x="29958" y="103721"/>
                  </a:lnTo>
                  <a:lnTo>
                    <a:pt x="46656" y="57482"/>
                  </a:lnTo>
                  <a:lnTo>
                    <a:pt x="819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793"/>
            <p:cNvSpPr/>
            <p:nvPr>
              <p:custDataLst>
                <p:tags r:id="rId86"/>
              </p:custDataLst>
            </p:nvPr>
          </p:nvSpPr>
          <p:spPr>
            <a:xfrm>
              <a:off x="2595482" y="726399"/>
              <a:ext cx="71519" cy="100610"/>
            </a:xfrm>
            <a:custGeom>
              <a:avLst/>
              <a:gdLst/>
              <a:ahLst/>
              <a:cxnLst/>
              <a:rect l="0" t="0" r="0" b="0"/>
              <a:pathLst>
                <a:path w="71519" h="100610">
                  <a:moveTo>
                    <a:pt x="8018" y="73701"/>
                  </a:moveTo>
                  <a:lnTo>
                    <a:pt x="8018" y="73701"/>
                  </a:lnTo>
                  <a:lnTo>
                    <a:pt x="13485" y="73701"/>
                  </a:lnTo>
                  <a:lnTo>
                    <a:pt x="14899" y="64267"/>
                  </a:lnTo>
                  <a:lnTo>
                    <a:pt x="19386" y="57108"/>
                  </a:lnTo>
                  <a:lnTo>
                    <a:pt x="41330" y="26896"/>
                  </a:lnTo>
                  <a:lnTo>
                    <a:pt x="44699" y="14364"/>
                  </a:lnTo>
                  <a:lnTo>
                    <a:pt x="45488" y="5936"/>
                  </a:lnTo>
                  <a:lnTo>
                    <a:pt x="44287" y="3124"/>
                  </a:lnTo>
                  <a:lnTo>
                    <a:pt x="42075" y="1250"/>
                  </a:lnTo>
                  <a:lnTo>
                    <a:pt x="39189" y="0"/>
                  </a:lnTo>
                  <a:lnTo>
                    <a:pt x="35854" y="578"/>
                  </a:lnTo>
                  <a:lnTo>
                    <a:pt x="28386" y="4984"/>
                  </a:lnTo>
                  <a:lnTo>
                    <a:pt x="12877" y="22139"/>
                  </a:lnTo>
                  <a:lnTo>
                    <a:pt x="1618" y="45096"/>
                  </a:lnTo>
                  <a:lnTo>
                    <a:pt x="0" y="61458"/>
                  </a:lnTo>
                  <a:lnTo>
                    <a:pt x="3055" y="82773"/>
                  </a:lnTo>
                  <a:lnTo>
                    <a:pt x="4709" y="88216"/>
                  </a:lnTo>
                  <a:lnTo>
                    <a:pt x="10310" y="96145"/>
                  </a:lnTo>
                  <a:lnTo>
                    <a:pt x="13780" y="99247"/>
                  </a:lnTo>
                  <a:lnTo>
                    <a:pt x="18914" y="100609"/>
                  </a:lnTo>
                  <a:lnTo>
                    <a:pt x="71518" y="92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794"/>
            <p:cNvSpPr/>
            <p:nvPr>
              <p:custDataLst>
                <p:tags r:id="rId87"/>
              </p:custDataLst>
            </p:nvPr>
          </p:nvSpPr>
          <p:spPr>
            <a:xfrm>
              <a:off x="2464971" y="550778"/>
              <a:ext cx="83252" cy="293773"/>
            </a:xfrm>
            <a:custGeom>
              <a:avLst/>
              <a:gdLst/>
              <a:ahLst/>
              <a:cxnLst/>
              <a:rect l="0" t="0" r="0" b="0"/>
              <a:pathLst>
                <a:path w="83252" h="293773">
                  <a:moveTo>
                    <a:pt x="5179" y="8022"/>
                  </a:moveTo>
                  <a:lnTo>
                    <a:pt x="5179" y="8022"/>
                  </a:lnTo>
                  <a:lnTo>
                    <a:pt x="11921" y="1280"/>
                  </a:lnTo>
                  <a:lnTo>
                    <a:pt x="15318" y="0"/>
                  </a:lnTo>
                  <a:lnTo>
                    <a:pt x="22856" y="458"/>
                  </a:lnTo>
                  <a:lnTo>
                    <a:pt x="26136" y="3685"/>
                  </a:lnTo>
                  <a:lnTo>
                    <a:pt x="31661" y="14796"/>
                  </a:lnTo>
                  <a:lnTo>
                    <a:pt x="31524" y="62381"/>
                  </a:lnTo>
                  <a:lnTo>
                    <a:pt x="27003" y="107529"/>
                  </a:lnTo>
                  <a:lnTo>
                    <a:pt x="19681" y="153267"/>
                  </a:lnTo>
                  <a:lnTo>
                    <a:pt x="13871" y="197501"/>
                  </a:lnTo>
                  <a:lnTo>
                    <a:pt x="8466" y="239022"/>
                  </a:lnTo>
                  <a:lnTo>
                    <a:pt x="2782" y="257481"/>
                  </a:lnTo>
                  <a:lnTo>
                    <a:pt x="1464" y="259700"/>
                  </a:lnTo>
                  <a:lnTo>
                    <a:pt x="586" y="259768"/>
                  </a:lnTo>
                  <a:lnTo>
                    <a:pt x="0" y="258403"/>
                  </a:lnTo>
                  <a:lnTo>
                    <a:pt x="5918" y="242997"/>
                  </a:lnTo>
                  <a:lnTo>
                    <a:pt x="19979" y="220558"/>
                  </a:lnTo>
                  <a:lnTo>
                    <a:pt x="31513" y="209962"/>
                  </a:lnTo>
                  <a:lnTo>
                    <a:pt x="37551" y="206149"/>
                  </a:lnTo>
                  <a:lnTo>
                    <a:pt x="43694" y="205018"/>
                  </a:lnTo>
                  <a:lnTo>
                    <a:pt x="56163" y="207524"/>
                  </a:lnTo>
                  <a:lnTo>
                    <a:pt x="71713" y="216868"/>
                  </a:lnTo>
                  <a:lnTo>
                    <a:pt x="78964" y="226431"/>
                  </a:lnTo>
                  <a:lnTo>
                    <a:pt x="81886" y="231945"/>
                  </a:lnTo>
                  <a:lnTo>
                    <a:pt x="83251" y="245597"/>
                  </a:lnTo>
                  <a:lnTo>
                    <a:pt x="81379" y="293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795"/>
            <p:cNvSpPr/>
            <p:nvPr>
              <p:custDataLst>
                <p:tags r:id="rId88"/>
              </p:custDataLst>
            </p:nvPr>
          </p:nvSpPr>
          <p:spPr>
            <a:xfrm>
              <a:off x="1429385" y="578474"/>
              <a:ext cx="151766" cy="290429"/>
            </a:xfrm>
            <a:custGeom>
              <a:avLst/>
              <a:gdLst/>
              <a:ahLst/>
              <a:cxnLst/>
              <a:rect l="0" t="0" r="0" b="0"/>
              <a:pathLst>
                <a:path w="151766" h="290429">
                  <a:moveTo>
                    <a:pt x="151765" y="24776"/>
                  </a:moveTo>
                  <a:lnTo>
                    <a:pt x="151765" y="24776"/>
                  </a:lnTo>
                  <a:lnTo>
                    <a:pt x="151765" y="15938"/>
                  </a:lnTo>
                  <a:lnTo>
                    <a:pt x="148394" y="6478"/>
                  </a:lnTo>
                  <a:lnTo>
                    <a:pt x="146695" y="4111"/>
                  </a:lnTo>
                  <a:lnTo>
                    <a:pt x="142927" y="1480"/>
                  </a:lnTo>
                  <a:lnTo>
                    <a:pt x="130096" y="0"/>
                  </a:lnTo>
                  <a:lnTo>
                    <a:pt x="116970" y="5298"/>
                  </a:lnTo>
                  <a:lnTo>
                    <a:pt x="82176" y="29317"/>
                  </a:lnTo>
                  <a:lnTo>
                    <a:pt x="48518" y="69966"/>
                  </a:lnTo>
                  <a:lnTo>
                    <a:pt x="27236" y="114162"/>
                  </a:lnTo>
                  <a:lnTo>
                    <a:pt x="10210" y="158270"/>
                  </a:lnTo>
                  <a:lnTo>
                    <a:pt x="1507" y="203937"/>
                  </a:lnTo>
                  <a:lnTo>
                    <a:pt x="0" y="243353"/>
                  </a:lnTo>
                  <a:lnTo>
                    <a:pt x="5291" y="265149"/>
                  </a:lnTo>
                  <a:lnTo>
                    <a:pt x="9666" y="273925"/>
                  </a:lnTo>
                  <a:lnTo>
                    <a:pt x="17521" y="280481"/>
                  </a:lnTo>
                  <a:lnTo>
                    <a:pt x="39420" y="289647"/>
                  </a:lnTo>
                  <a:lnTo>
                    <a:pt x="63734" y="290428"/>
                  </a:lnTo>
                  <a:lnTo>
                    <a:pt x="88651" y="284660"/>
                  </a:lnTo>
                  <a:lnTo>
                    <a:pt x="139065" y="259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796"/>
            <p:cNvSpPr/>
            <p:nvPr>
              <p:custDataLst>
                <p:tags r:id="rId89"/>
              </p:custDataLst>
            </p:nvPr>
          </p:nvSpPr>
          <p:spPr>
            <a:xfrm>
              <a:off x="1676403" y="578648"/>
              <a:ext cx="101598" cy="293793"/>
            </a:xfrm>
            <a:custGeom>
              <a:avLst/>
              <a:gdLst/>
              <a:ahLst/>
              <a:cxnLst/>
              <a:rect l="0" t="0" r="0" b="0"/>
              <a:pathLst>
                <a:path w="101598" h="293793">
                  <a:moveTo>
                    <a:pt x="19047" y="24602"/>
                  </a:moveTo>
                  <a:lnTo>
                    <a:pt x="19047" y="24602"/>
                  </a:lnTo>
                  <a:lnTo>
                    <a:pt x="19047" y="1458"/>
                  </a:lnTo>
                  <a:lnTo>
                    <a:pt x="18341" y="0"/>
                  </a:lnTo>
                  <a:lnTo>
                    <a:pt x="17165" y="440"/>
                  </a:lnTo>
                  <a:lnTo>
                    <a:pt x="15676" y="2144"/>
                  </a:lnTo>
                  <a:lnTo>
                    <a:pt x="8216" y="40366"/>
                  </a:lnTo>
                  <a:lnTo>
                    <a:pt x="2746" y="82581"/>
                  </a:lnTo>
                  <a:lnTo>
                    <a:pt x="1218" y="116693"/>
                  </a:lnTo>
                  <a:lnTo>
                    <a:pt x="540" y="151139"/>
                  </a:lnTo>
                  <a:lnTo>
                    <a:pt x="158" y="192857"/>
                  </a:lnTo>
                  <a:lnTo>
                    <a:pt x="29" y="239401"/>
                  </a:lnTo>
                  <a:lnTo>
                    <a:pt x="0" y="284623"/>
                  </a:lnTo>
                  <a:lnTo>
                    <a:pt x="704" y="288966"/>
                  </a:lnTo>
                  <a:lnTo>
                    <a:pt x="1880" y="291861"/>
                  </a:lnTo>
                  <a:lnTo>
                    <a:pt x="3369" y="293792"/>
                  </a:lnTo>
                  <a:lnTo>
                    <a:pt x="4361" y="292962"/>
                  </a:lnTo>
                  <a:lnTo>
                    <a:pt x="5955" y="270777"/>
                  </a:lnTo>
                  <a:lnTo>
                    <a:pt x="7584" y="251841"/>
                  </a:lnTo>
                  <a:lnTo>
                    <a:pt x="13011" y="236369"/>
                  </a:lnTo>
                  <a:lnTo>
                    <a:pt x="27372" y="215759"/>
                  </a:lnTo>
                  <a:lnTo>
                    <a:pt x="37093" y="208338"/>
                  </a:lnTo>
                  <a:lnTo>
                    <a:pt x="41661" y="206360"/>
                  </a:lnTo>
                  <a:lnTo>
                    <a:pt x="46117" y="206452"/>
                  </a:lnTo>
                  <a:lnTo>
                    <a:pt x="54832" y="210316"/>
                  </a:lnTo>
                  <a:lnTo>
                    <a:pt x="67671" y="220426"/>
                  </a:lnTo>
                  <a:lnTo>
                    <a:pt x="101597" y="272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797"/>
            <p:cNvSpPr/>
            <p:nvPr>
              <p:custDataLst>
                <p:tags r:id="rId90"/>
              </p:custDataLst>
            </p:nvPr>
          </p:nvSpPr>
          <p:spPr>
            <a:xfrm>
              <a:off x="1809750" y="747413"/>
              <a:ext cx="120651" cy="91731"/>
            </a:xfrm>
            <a:custGeom>
              <a:avLst/>
              <a:gdLst/>
              <a:ahLst/>
              <a:cxnLst/>
              <a:rect l="0" t="0" r="0" b="0"/>
              <a:pathLst>
                <a:path w="120651" h="91731">
                  <a:moveTo>
                    <a:pt x="0" y="59037"/>
                  </a:moveTo>
                  <a:lnTo>
                    <a:pt x="0" y="59037"/>
                  </a:lnTo>
                  <a:lnTo>
                    <a:pt x="3371" y="55666"/>
                  </a:lnTo>
                  <a:lnTo>
                    <a:pt x="6907" y="54011"/>
                  </a:lnTo>
                  <a:lnTo>
                    <a:pt x="36365" y="43872"/>
                  </a:lnTo>
                  <a:lnTo>
                    <a:pt x="48796" y="37767"/>
                  </a:lnTo>
                  <a:lnTo>
                    <a:pt x="61417" y="24748"/>
                  </a:lnTo>
                  <a:lnTo>
                    <a:pt x="66102" y="15340"/>
                  </a:lnTo>
                  <a:lnTo>
                    <a:pt x="67351" y="10856"/>
                  </a:lnTo>
                  <a:lnTo>
                    <a:pt x="67478" y="7161"/>
                  </a:lnTo>
                  <a:lnTo>
                    <a:pt x="65738" y="1173"/>
                  </a:lnTo>
                  <a:lnTo>
                    <a:pt x="63581" y="0"/>
                  </a:lnTo>
                  <a:lnTo>
                    <a:pt x="57421" y="578"/>
                  </a:lnTo>
                  <a:lnTo>
                    <a:pt x="39278" y="11612"/>
                  </a:lnTo>
                  <a:lnTo>
                    <a:pt x="29686" y="26200"/>
                  </a:lnTo>
                  <a:lnTo>
                    <a:pt x="22202" y="50483"/>
                  </a:lnTo>
                  <a:lnTo>
                    <a:pt x="21151" y="57568"/>
                  </a:lnTo>
                  <a:lnTo>
                    <a:pt x="23747" y="71084"/>
                  </a:lnTo>
                  <a:lnTo>
                    <a:pt x="26414" y="77652"/>
                  </a:lnTo>
                  <a:lnTo>
                    <a:pt x="31721" y="82736"/>
                  </a:lnTo>
                  <a:lnTo>
                    <a:pt x="47024" y="90266"/>
                  </a:lnTo>
                  <a:lnTo>
                    <a:pt x="75473" y="91730"/>
                  </a:lnTo>
                  <a:lnTo>
                    <a:pt x="93986" y="85562"/>
                  </a:lnTo>
                  <a:lnTo>
                    <a:pt x="120650" y="71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798"/>
            <p:cNvSpPr/>
            <p:nvPr>
              <p:custDataLst>
                <p:tags r:id="rId91"/>
              </p:custDataLst>
            </p:nvPr>
          </p:nvSpPr>
          <p:spPr>
            <a:xfrm>
              <a:off x="2006600" y="555098"/>
              <a:ext cx="84089" cy="308503"/>
            </a:xfrm>
            <a:custGeom>
              <a:avLst/>
              <a:gdLst/>
              <a:ahLst/>
              <a:cxnLst/>
              <a:rect l="0" t="0" r="0" b="0"/>
              <a:pathLst>
                <a:path w="84089" h="308503">
                  <a:moveTo>
                    <a:pt x="6350" y="16402"/>
                  </a:moveTo>
                  <a:lnTo>
                    <a:pt x="6350" y="16402"/>
                  </a:lnTo>
                  <a:lnTo>
                    <a:pt x="6350" y="6289"/>
                  </a:lnTo>
                  <a:lnTo>
                    <a:pt x="5644" y="3310"/>
                  </a:lnTo>
                  <a:lnTo>
                    <a:pt x="4469" y="1324"/>
                  </a:lnTo>
                  <a:lnTo>
                    <a:pt x="2979" y="0"/>
                  </a:lnTo>
                  <a:lnTo>
                    <a:pt x="1986" y="528"/>
                  </a:lnTo>
                  <a:lnTo>
                    <a:pt x="883" y="4879"/>
                  </a:lnTo>
                  <a:lnTo>
                    <a:pt x="261" y="38858"/>
                  </a:lnTo>
                  <a:lnTo>
                    <a:pt x="3448" y="79030"/>
                  </a:lnTo>
                  <a:lnTo>
                    <a:pt x="5490" y="124486"/>
                  </a:lnTo>
                  <a:lnTo>
                    <a:pt x="6885" y="170841"/>
                  </a:lnTo>
                  <a:lnTo>
                    <a:pt x="11343" y="215118"/>
                  </a:lnTo>
                  <a:lnTo>
                    <a:pt x="12621" y="256795"/>
                  </a:lnTo>
                  <a:lnTo>
                    <a:pt x="27891" y="212064"/>
                  </a:lnTo>
                  <a:lnTo>
                    <a:pt x="36878" y="190087"/>
                  </a:lnTo>
                  <a:lnTo>
                    <a:pt x="46729" y="179203"/>
                  </a:lnTo>
                  <a:lnTo>
                    <a:pt x="50908" y="176441"/>
                  </a:lnTo>
                  <a:lnTo>
                    <a:pt x="54400" y="175306"/>
                  </a:lnTo>
                  <a:lnTo>
                    <a:pt x="57433" y="175255"/>
                  </a:lnTo>
                  <a:lnTo>
                    <a:pt x="66448" y="180842"/>
                  </a:lnTo>
                  <a:lnTo>
                    <a:pt x="71815" y="185295"/>
                  </a:lnTo>
                  <a:lnTo>
                    <a:pt x="79660" y="199651"/>
                  </a:lnTo>
                  <a:lnTo>
                    <a:pt x="84088" y="217085"/>
                  </a:lnTo>
                  <a:lnTo>
                    <a:pt x="83704" y="234241"/>
                  </a:lnTo>
                  <a:lnTo>
                    <a:pt x="72779" y="263137"/>
                  </a:lnTo>
                  <a:lnTo>
                    <a:pt x="56136" y="287299"/>
                  </a:lnTo>
                  <a:lnTo>
                    <a:pt x="0" y="30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799"/>
            <p:cNvSpPr/>
            <p:nvPr>
              <p:custDataLst>
                <p:tags r:id="rId92"/>
              </p:custDataLst>
            </p:nvPr>
          </p:nvSpPr>
          <p:spPr>
            <a:xfrm>
              <a:off x="2153794" y="704850"/>
              <a:ext cx="127921" cy="292312"/>
            </a:xfrm>
            <a:custGeom>
              <a:avLst/>
              <a:gdLst/>
              <a:ahLst/>
              <a:cxnLst/>
              <a:rect l="0" t="0" r="0" b="0"/>
              <a:pathLst>
                <a:path w="127921" h="292312">
                  <a:moveTo>
                    <a:pt x="11556" y="0"/>
                  </a:moveTo>
                  <a:lnTo>
                    <a:pt x="11556" y="0"/>
                  </a:lnTo>
                  <a:lnTo>
                    <a:pt x="8185" y="0"/>
                  </a:lnTo>
                  <a:lnTo>
                    <a:pt x="4648" y="3763"/>
                  </a:lnTo>
                  <a:lnTo>
                    <a:pt x="2717" y="6742"/>
                  </a:lnTo>
                  <a:lnTo>
                    <a:pt x="0" y="24419"/>
                  </a:lnTo>
                  <a:lnTo>
                    <a:pt x="2566" y="47530"/>
                  </a:lnTo>
                  <a:lnTo>
                    <a:pt x="11166" y="72252"/>
                  </a:lnTo>
                  <a:lnTo>
                    <a:pt x="20555" y="83382"/>
                  </a:lnTo>
                  <a:lnTo>
                    <a:pt x="26022" y="87338"/>
                  </a:lnTo>
                  <a:lnTo>
                    <a:pt x="31783" y="88564"/>
                  </a:lnTo>
                  <a:lnTo>
                    <a:pt x="43829" y="86164"/>
                  </a:lnTo>
                  <a:lnTo>
                    <a:pt x="54357" y="78512"/>
                  </a:lnTo>
                  <a:lnTo>
                    <a:pt x="85543" y="37864"/>
                  </a:lnTo>
                  <a:lnTo>
                    <a:pt x="91569" y="25722"/>
                  </a:lnTo>
                  <a:lnTo>
                    <a:pt x="92415" y="24909"/>
                  </a:lnTo>
                  <a:lnTo>
                    <a:pt x="92978" y="25778"/>
                  </a:lnTo>
                  <a:lnTo>
                    <a:pt x="99033" y="65763"/>
                  </a:lnTo>
                  <a:lnTo>
                    <a:pt x="103797" y="101565"/>
                  </a:lnTo>
                  <a:lnTo>
                    <a:pt x="112265" y="144158"/>
                  </a:lnTo>
                  <a:lnTo>
                    <a:pt x="121447" y="186363"/>
                  </a:lnTo>
                  <a:lnTo>
                    <a:pt x="127920" y="215066"/>
                  </a:lnTo>
                  <a:lnTo>
                    <a:pt x="124194" y="252655"/>
                  </a:lnTo>
                  <a:lnTo>
                    <a:pt x="114153" y="278218"/>
                  </a:lnTo>
                  <a:lnTo>
                    <a:pt x="104427" y="287812"/>
                  </a:lnTo>
                  <a:lnTo>
                    <a:pt x="98870" y="291358"/>
                  </a:lnTo>
                  <a:lnTo>
                    <a:pt x="93754" y="292311"/>
                  </a:lnTo>
                  <a:lnTo>
                    <a:pt x="88932" y="291535"/>
                  </a:lnTo>
                  <a:lnTo>
                    <a:pt x="84307" y="289607"/>
                  </a:lnTo>
                  <a:lnTo>
                    <a:pt x="77286" y="281820"/>
                  </a:lnTo>
                  <a:lnTo>
                    <a:pt x="71814" y="269186"/>
                  </a:lnTo>
                  <a:lnTo>
                    <a:pt x="66177" y="241096"/>
                  </a:lnTo>
                  <a:lnTo>
                    <a:pt x="71760" y="208125"/>
                  </a:lnTo>
                  <a:lnTo>
                    <a:pt x="8140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914"/>
          <p:cNvGrpSpPr/>
          <p:nvPr/>
        </p:nvGrpSpPr>
        <p:grpSpPr>
          <a:xfrm>
            <a:off x="1517650" y="463550"/>
            <a:ext cx="2311401" cy="672709"/>
            <a:chOff x="1517650" y="463550"/>
            <a:chExt cx="2311401" cy="672709"/>
          </a:xfrm>
        </p:grpSpPr>
        <p:sp>
          <p:nvSpPr>
            <p:cNvPr id="17" name="SMARTInkShape-4800"/>
            <p:cNvSpPr/>
            <p:nvPr>
              <p:custDataLst>
                <p:tags r:id="rId78"/>
              </p:custDataLst>
            </p:nvPr>
          </p:nvSpPr>
          <p:spPr>
            <a:xfrm>
              <a:off x="3353024" y="675158"/>
              <a:ext cx="77464" cy="139349"/>
            </a:xfrm>
            <a:custGeom>
              <a:avLst/>
              <a:gdLst/>
              <a:ahLst/>
              <a:cxnLst/>
              <a:rect l="0" t="0" r="0" b="0"/>
              <a:pathLst>
                <a:path w="77464" h="139349">
                  <a:moveTo>
                    <a:pt x="6126" y="42392"/>
                  </a:moveTo>
                  <a:lnTo>
                    <a:pt x="6126" y="42392"/>
                  </a:lnTo>
                  <a:lnTo>
                    <a:pt x="11593" y="42392"/>
                  </a:lnTo>
                  <a:lnTo>
                    <a:pt x="11596" y="59717"/>
                  </a:lnTo>
                  <a:lnTo>
                    <a:pt x="3614" y="103574"/>
                  </a:lnTo>
                  <a:lnTo>
                    <a:pt x="113" y="139143"/>
                  </a:lnTo>
                  <a:lnTo>
                    <a:pt x="0" y="139348"/>
                  </a:lnTo>
                  <a:lnTo>
                    <a:pt x="4865" y="98109"/>
                  </a:lnTo>
                  <a:lnTo>
                    <a:pt x="14526" y="51464"/>
                  </a:lnTo>
                  <a:lnTo>
                    <a:pt x="29814" y="8593"/>
                  </a:lnTo>
                  <a:lnTo>
                    <a:pt x="33913" y="3631"/>
                  </a:lnTo>
                  <a:lnTo>
                    <a:pt x="38056" y="1029"/>
                  </a:lnTo>
                  <a:lnTo>
                    <a:pt x="42229" y="0"/>
                  </a:lnTo>
                  <a:lnTo>
                    <a:pt x="52511" y="2620"/>
                  </a:lnTo>
                  <a:lnTo>
                    <a:pt x="58215" y="5294"/>
                  </a:lnTo>
                  <a:lnTo>
                    <a:pt x="66436" y="15791"/>
                  </a:lnTo>
                  <a:lnTo>
                    <a:pt x="77463" y="48897"/>
                  </a:lnTo>
                  <a:lnTo>
                    <a:pt x="75976" y="112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801"/>
            <p:cNvSpPr/>
            <p:nvPr>
              <p:custDataLst>
                <p:tags r:id="rId79"/>
              </p:custDataLst>
            </p:nvPr>
          </p:nvSpPr>
          <p:spPr>
            <a:xfrm>
              <a:off x="3257550" y="463550"/>
              <a:ext cx="38101" cy="374651"/>
            </a:xfrm>
            <a:custGeom>
              <a:avLst/>
              <a:gdLst/>
              <a:ahLst/>
              <a:cxnLst/>
              <a:rect l="0" t="0" r="0" b="0"/>
              <a:pathLst>
                <a:path w="38101" h="374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7526"/>
                  </a:lnTo>
                  <a:lnTo>
                    <a:pt x="10125" y="21689"/>
                  </a:lnTo>
                  <a:lnTo>
                    <a:pt x="15954" y="69039"/>
                  </a:lnTo>
                  <a:lnTo>
                    <a:pt x="22601" y="108415"/>
                  </a:lnTo>
                  <a:lnTo>
                    <a:pt x="26452" y="149245"/>
                  </a:lnTo>
                  <a:lnTo>
                    <a:pt x="29395" y="185570"/>
                  </a:lnTo>
                  <a:lnTo>
                    <a:pt x="30703" y="222881"/>
                  </a:lnTo>
                  <a:lnTo>
                    <a:pt x="31440" y="266103"/>
                  </a:lnTo>
                  <a:lnTo>
                    <a:pt x="35029" y="307994"/>
                  </a:lnTo>
                  <a:lnTo>
                    <a:pt x="3810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802"/>
            <p:cNvSpPr/>
            <p:nvPr>
              <p:custDataLst>
                <p:tags r:id="rId80"/>
              </p:custDataLst>
            </p:nvPr>
          </p:nvSpPr>
          <p:spPr>
            <a:xfrm>
              <a:off x="3504587" y="684765"/>
              <a:ext cx="324464" cy="288155"/>
            </a:xfrm>
            <a:custGeom>
              <a:avLst/>
              <a:gdLst/>
              <a:ahLst/>
              <a:cxnLst/>
              <a:rect l="0" t="0" r="0" b="0"/>
              <a:pathLst>
                <a:path w="324464" h="288155">
                  <a:moveTo>
                    <a:pt x="613" y="45485"/>
                  </a:moveTo>
                  <a:lnTo>
                    <a:pt x="613" y="45485"/>
                  </a:lnTo>
                  <a:lnTo>
                    <a:pt x="3984" y="42114"/>
                  </a:lnTo>
                  <a:lnTo>
                    <a:pt x="7520" y="40459"/>
                  </a:lnTo>
                  <a:lnTo>
                    <a:pt x="37253" y="35766"/>
                  </a:lnTo>
                  <a:lnTo>
                    <a:pt x="48590" y="28304"/>
                  </a:lnTo>
                  <a:lnTo>
                    <a:pt x="53216" y="24208"/>
                  </a:lnTo>
                  <a:lnTo>
                    <a:pt x="54026" y="21423"/>
                  </a:lnTo>
                  <a:lnTo>
                    <a:pt x="53045" y="14565"/>
                  </a:lnTo>
                  <a:lnTo>
                    <a:pt x="51089" y="12172"/>
                  </a:lnTo>
                  <a:lnTo>
                    <a:pt x="45154" y="9512"/>
                  </a:lnTo>
                  <a:lnTo>
                    <a:pt x="35931" y="12093"/>
                  </a:lnTo>
                  <a:lnTo>
                    <a:pt x="20720" y="21480"/>
                  </a:lnTo>
                  <a:lnTo>
                    <a:pt x="11666" y="30583"/>
                  </a:lnTo>
                  <a:lnTo>
                    <a:pt x="2938" y="44036"/>
                  </a:lnTo>
                  <a:lnTo>
                    <a:pt x="0" y="57541"/>
                  </a:lnTo>
                  <a:lnTo>
                    <a:pt x="1751" y="70599"/>
                  </a:lnTo>
                  <a:lnTo>
                    <a:pt x="7234" y="83458"/>
                  </a:lnTo>
                  <a:lnTo>
                    <a:pt x="31738" y="102597"/>
                  </a:lnTo>
                  <a:lnTo>
                    <a:pt x="62438" y="111561"/>
                  </a:lnTo>
                  <a:lnTo>
                    <a:pt x="93877" y="110846"/>
                  </a:lnTo>
                  <a:lnTo>
                    <a:pt x="139058" y="99919"/>
                  </a:lnTo>
                  <a:lnTo>
                    <a:pt x="180782" y="84647"/>
                  </a:lnTo>
                  <a:lnTo>
                    <a:pt x="202633" y="69318"/>
                  </a:lnTo>
                  <a:lnTo>
                    <a:pt x="215772" y="54742"/>
                  </a:lnTo>
                  <a:lnTo>
                    <a:pt x="224133" y="34744"/>
                  </a:lnTo>
                  <a:lnTo>
                    <a:pt x="225074" y="20956"/>
                  </a:lnTo>
                  <a:lnTo>
                    <a:pt x="224337" y="14315"/>
                  </a:lnTo>
                  <a:lnTo>
                    <a:pt x="219755" y="5056"/>
                  </a:lnTo>
                  <a:lnTo>
                    <a:pt x="216558" y="1599"/>
                  </a:lnTo>
                  <a:lnTo>
                    <a:pt x="213015" y="0"/>
                  </a:lnTo>
                  <a:lnTo>
                    <a:pt x="205316" y="105"/>
                  </a:lnTo>
                  <a:lnTo>
                    <a:pt x="186306" y="10872"/>
                  </a:lnTo>
                  <a:lnTo>
                    <a:pt x="172912" y="24097"/>
                  </a:lnTo>
                  <a:lnTo>
                    <a:pt x="164475" y="40324"/>
                  </a:lnTo>
                  <a:lnTo>
                    <a:pt x="164182" y="45572"/>
                  </a:lnTo>
                  <a:lnTo>
                    <a:pt x="167619" y="55166"/>
                  </a:lnTo>
                  <a:lnTo>
                    <a:pt x="170512" y="58289"/>
                  </a:lnTo>
                  <a:lnTo>
                    <a:pt x="177488" y="61759"/>
                  </a:lnTo>
                  <a:lnTo>
                    <a:pt x="187174" y="61420"/>
                  </a:lnTo>
                  <a:lnTo>
                    <a:pt x="219241" y="52907"/>
                  </a:lnTo>
                  <a:lnTo>
                    <a:pt x="220448" y="54666"/>
                  </a:lnTo>
                  <a:lnTo>
                    <a:pt x="221790" y="62266"/>
                  </a:lnTo>
                  <a:lnTo>
                    <a:pt x="215814" y="101143"/>
                  </a:lnTo>
                  <a:lnTo>
                    <a:pt x="204427" y="148038"/>
                  </a:lnTo>
                  <a:lnTo>
                    <a:pt x="190119" y="185154"/>
                  </a:lnTo>
                  <a:lnTo>
                    <a:pt x="176629" y="223276"/>
                  </a:lnTo>
                  <a:lnTo>
                    <a:pt x="161310" y="266557"/>
                  </a:lnTo>
                  <a:lnTo>
                    <a:pt x="154652" y="286160"/>
                  </a:lnTo>
                  <a:lnTo>
                    <a:pt x="154811" y="287780"/>
                  </a:lnTo>
                  <a:lnTo>
                    <a:pt x="155623" y="288154"/>
                  </a:lnTo>
                  <a:lnTo>
                    <a:pt x="196593" y="267092"/>
                  </a:lnTo>
                  <a:lnTo>
                    <a:pt x="243675" y="242940"/>
                  </a:lnTo>
                  <a:lnTo>
                    <a:pt x="286728" y="224170"/>
                  </a:lnTo>
                  <a:lnTo>
                    <a:pt x="324463" y="204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803"/>
            <p:cNvSpPr/>
            <p:nvPr>
              <p:custDataLst>
                <p:tags r:id="rId81"/>
              </p:custDataLst>
            </p:nvPr>
          </p:nvSpPr>
          <p:spPr>
            <a:xfrm>
              <a:off x="1517650" y="958850"/>
              <a:ext cx="2114551" cy="177409"/>
            </a:xfrm>
            <a:custGeom>
              <a:avLst/>
              <a:gdLst/>
              <a:ahLst/>
              <a:cxnLst/>
              <a:rect l="0" t="0" r="0" b="0"/>
              <a:pathLst>
                <a:path w="2114551" h="177409">
                  <a:moveTo>
                    <a:pt x="0" y="171450"/>
                  </a:moveTo>
                  <a:lnTo>
                    <a:pt x="0" y="171450"/>
                  </a:lnTo>
                  <a:lnTo>
                    <a:pt x="43326" y="176476"/>
                  </a:lnTo>
                  <a:lnTo>
                    <a:pt x="85980" y="177408"/>
                  </a:lnTo>
                  <a:lnTo>
                    <a:pt x="117941" y="176920"/>
                  </a:lnTo>
                  <a:lnTo>
                    <a:pt x="150961" y="174351"/>
                  </a:lnTo>
                  <a:lnTo>
                    <a:pt x="186333" y="172740"/>
                  </a:lnTo>
                  <a:lnTo>
                    <a:pt x="224631" y="171318"/>
                  </a:lnTo>
                  <a:lnTo>
                    <a:pt x="267523" y="168334"/>
                  </a:lnTo>
                  <a:lnTo>
                    <a:pt x="314338" y="166537"/>
                  </a:lnTo>
                  <a:lnTo>
                    <a:pt x="338675" y="166058"/>
                  </a:lnTo>
                  <a:lnTo>
                    <a:pt x="364072" y="165033"/>
                  </a:lnTo>
                  <a:lnTo>
                    <a:pt x="390176" y="163644"/>
                  </a:lnTo>
                  <a:lnTo>
                    <a:pt x="416751" y="162013"/>
                  </a:lnTo>
                  <a:lnTo>
                    <a:pt x="442934" y="160220"/>
                  </a:lnTo>
                  <a:lnTo>
                    <a:pt x="468856" y="158319"/>
                  </a:lnTo>
                  <a:lnTo>
                    <a:pt x="494604" y="156346"/>
                  </a:lnTo>
                  <a:lnTo>
                    <a:pt x="521647" y="154325"/>
                  </a:lnTo>
                  <a:lnTo>
                    <a:pt x="549553" y="152272"/>
                  </a:lnTo>
                  <a:lnTo>
                    <a:pt x="578036" y="150198"/>
                  </a:lnTo>
                  <a:lnTo>
                    <a:pt x="606902" y="148110"/>
                  </a:lnTo>
                  <a:lnTo>
                    <a:pt x="636023" y="146012"/>
                  </a:lnTo>
                  <a:lnTo>
                    <a:pt x="665315" y="143908"/>
                  </a:lnTo>
                  <a:lnTo>
                    <a:pt x="696838" y="141800"/>
                  </a:lnTo>
                  <a:lnTo>
                    <a:pt x="729848" y="139689"/>
                  </a:lnTo>
                  <a:lnTo>
                    <a:pt x="763849" y="137576"/>
                  </a:lnTo>
                  <a:lnTo>
                    <a:pt x="797099" y="135462"/>
                  </a:lnTo>
                  <a:lnTo>
                    <a:pt x="829849" y="133347"/>
                  </a:lnTo>
                  <a:lnTo>
                    <a:pt x="862266" y="131231"/>
                  </a:lnTo>
                  <a:lnTo>
                    <a:pt x="895166" y="129115"/>
                  </a:lnTo>
                  <a:lnTo>
                    <a:pt x="928388" y="126999"/>
                  </a:lnTo>
                  <a:lnTo>
                    <a:pt x="961826" y="124883"/>
                  </a:lnTo>
                  <a:lnTo>
                    <a:pt x="993995" y="122061"/>
                  </a:lnTo>
                  <a:lnTo>
                    <a:pt x="1025319" y="118768"/>
                  </a:lnTo>
                  <a:lnTo>
                    <a:pt x="1056079" y="115162"/>
                  </a:lnTo>
                  <a:lnTo>
                    <a:pt x="1087169" y="112052"/>
                  </a:lnTo>
                  <a:lnTo>
                    <a:pt x="1118479" y="109274"/>
                  </a:lnTo>
                  <a:lnTo>
                    <a:pt x="1149936" y="106716"/>
                  </a:lnTo>
                  <a:lnTo>
                    <a:pt x="1182196" y="104305"/>
                  </a:lnTo>
                  <a:lnTo>
                    <a:pt x="1214992" y="101992"/>
                  </a:lnTo>
                  <a:lnTo>
                    <a:pt x="1248145" y="99745"/>
                  </a:lnTo>
                  <a:lnTo>
                    <a:pt x="1280124" y="97541"/>
                  </a:lnTo>
                  <a:lnTo>
                    <a:pt x="1311322" y="95366"/>
                  </a:lnTo>
                  <a:lnTo>
                    <a:pt x="1341998" y="93211"/>
                  </a:lnTo>
                  <a:lnTo>
                    <a:pt x="1372326" y="91068"/>
                  </a:lnTo>
                  <a:lnTo>
                    <a:pt x="1402423" y="88934"/>
                  </a:lnTo>
                  <a:lnTo>
                    <a:pt x="1432365" y="86806"/>
                  </a:lnTo>
                  <a:lnTo>
                    <a:pt x="1460794" y="84682"/>
                  </a:lnTo>
                  <a:lnTo>
                    <a:pt x="1488212" y="82560"/>
                  </a:lnTo>
                  <a:lnTo>
                    <a:pt x="1514958" y="80440"/>
                  </a:lnTo>
                  <a:lnTo>
                    <a:pt x="1541256" y="77616"/>
                  </a:lnTo>
                  <a:lnTo>
                    <a:pt x="1567254" y="74322"/>
                  </a:lnTo>
                  <a:lnTo>
                    <a:pt x="1593052" y="70714"/>
                  </a:lnTo>
                  <a:lnTo>
                    <a:pt x="1618718" y="67604"/>
                  </a:lnTo>
                  <a:lnTo>
                    <a:pt x="1644296" y="64825"/>
                  </a:lnTo>
                  <a:lnTo>
                    <a:pt x="1669814" y="62267"/>
                  </a:lnTo>
                  <a:lnTo>
                    <a:pt x="1694587" y="59856"/>
                  </a:lnTo>
                  <a:lnTo>
                    <a:pt x="1718863" y="57543"/>
                  </a:lnTo>
                  <a:lnTo>
                    <a:pt x="1765828" y="53091"/>
                  </a:lnTo>
                  <a:lnTo>
                    <a:pt x="1810220" y="48761"/>
                  </a:lnTo>
                  <a:lnTo>
                    <a:pt x="1851587" y="44484"/>
                  </a:lnTo>
                  <a:lnTo>
                    <a:pt x="1889727" y="40232"/>
                  </a:lnTo>
                  <a:lnTo>
                    <a:pt x="1923142" y="35990"/>
                  </a:lnTo>
                  <a:lnTo>
                    <a:pt x="1956337" y="29872"/>
                  </a:lnTo>
                  <a:lnTo>
                    <a:pt x="1989200" y="23154"/>
                  </a:lnTo>
                  <a:lnTo>
                    <a:pt x="2020269" y="17817"/>
                  </a:lnTo>
                  <a:lnTo>
                    <a:pt x="2114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915"/>
          <p:cNvGrpSpPr/>
          <p:nvPr/>
        </p:nvGrpSpPr>
        <p:grpSpPr>
          <a:xfrm>
            <a:off x="4108450" y="739292"/>
            <a:ext cx="63501" cy="225909"/>
            <a:chOff x="4108450" y="739292"/>
            <a:chExt cx="63501" cy="225909"/>
          </a:xfrm>
        </p:grpSpPr>
        <p:sp>
          <p:nvSpPr>
            <p:cNvPr id="22" name="SMARTInkShape-4804"/>
            <p:cNvSpPr/>
            <p:nvPr>
              <p:custDataLst>
                <p:tags r:id="rId76"/>
              </p:custDataLst>
            </p:nvPr>
          </p:nvSpPr>
          <p:spPr>
            <a:xfrm>
              <a:off x="4108450" y="739292"/>
              <a:ext cx="63501" cy="10009"/>
            </a:xfrm>
            <a:custGeom>
              <a:avLst/>
              <a:gdLst/>
              <a:ahLst/>
              <a:cxnLst/>
              <a:rect l="0" t="0" r="0" b="0"/>
              <a:pathLst>
                <a:path w="63501" h="10009">
                  <a:moveTo>
                    <a:pt x="0" y="3658"/>
                  </a:moveTo>
                  <a:lnTo>
                    <a:pt x="0" y="3658"/>
                  </a:lnTo>
                  <a:lnTo>
                    <a:pt x="27424" y="2952"/>
                  </a:lnTo>
                  <a:lnTo>
                    <a:pt x="40189" y="0"/>
                  </a:lnTo>
                  <a:lnTo>
                    <a:pt x="6350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805"/>
            <p:cNvSpPr/>
            <p:nvPr>
              <p:custDataLst>
                <p:tags r:id="rId77"/>
              </p:custDataLst>
            </p:nvPr>
          </p:nvSpPr>
          <p:spPr>
            <a:xfrm>
              <a:off x="4112863" y="958850"/>
              <a:ext cx="27338" cy="6351"/>
            </a:xfrm>
            <a:custGeom>
              <a:avLst/>
              <a:gdLst/>
              <a:ahLst/>
              <a:cxnLst/>
              <a:rect l="0" t="0" r="0" b="0"/>
              <a:pathLst>
                <a:path w="27338" h="6351">
                  <a:moveTo>
                    <a:pt x="1937" y="6350"/>
                  </a:moveTo>
                  <a:lnTo>
                    <a:pt x="1937" y="6350"/>
                  </a:lnTo>
                  <a:lnTo>
                    <a:pt x="7404" y="6350"/>
                  </a:lnTo>
                  <a:lnTo>
                    <a:pt x="0" y="6350"/>
                  </a:lnTo>
                  <a:lnTo>
                    <a:pt x="11821" y="5644"/>
                  </a:lnTo>
                  <a:lnTo>
                    <a:pt x="273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916"/>
          <p:cNvGrpSpPr/>
          <p:nvPr/>
        </p:nvGrpSpPr>
        <p:grpSpPr>
          <a:xfrm>
            <a:off x="4819650" y="512792"/>
            <a:ext cx="1574801" cy="446059"/>
            <a:chOff x="4819650" y="512792"/>
            <a:chExt cx="1574801" cy="446059"/>
          </a:xfrm>
        </p:grpSpPr>
        <p:sp>
          <p:nvSpPr>
            <p:cNvPr id="25" name="SMARTInkShape-4806"/>
            <p:cNvSpPr/>
            <p:nvPr>
              <p:custDataLst>
                <p:tags r:id="rId66"/>
              </p:custDataLst>
            </p:nvPr>
          </p:nvSpPr>
          <p:spPr>
            <a:xfrm>
              <a:off x="5575304" y="549832"/>
              <a:ext cx="139697" cy="368825"/>
            </a:xfrm>
            <a:custGeom>
              <a:avLst/>
              <a:gdLst/>
              <a:ahLst/>
              <a:cxnLst/>
              <a:rect l="0" t="0" r="0" b="0"/>
              <a:pathLst>
                <a:path w="139697" h="368825">
                  <a:moveTo>
                    <a:pt x="133346" y="34368"/>
                  </a:moveTo>
                  <a:lnTo>
                    <a:pt x="133346" y="34368"/>
                  </a:lnTo>
                  <a:lnTo>
                    <a:pt x="137710" y="24229"/>
                  </a:lnTo>
                  <a:lnTo>
                    <a:pt x="139618" y="808"/>
                  </a:lnTo>
                  <a:lnTo>
                    <a:pt x="136822" y="0"/>
                  </a:lnTo>
                  <a:lnTo>
                    <a:pt x="113937" y="3773"/>
                  </a:lnTo>
                  <a:lnTo>
                    <a:pt x="101436" y="8776"/>
                  </a:lnTo>
                  <a:lnTo>
                    <a:pt x="56257" y="39353"/>
                  </a:lnTo>
                  <a:lnTo>
                    <a:pt x="34462" y="58266"/>
                  </a:lnTo>
                  <a:lnTo>
                    <a:pt x="16871" y="88486"/>
                  </a:lnTo>
                  <a:lnTo>
                    <a:pt x="6094" y="124251"/>
                  </a:lnTo>
                  <a:lnTo>
                    <a:pt x="1802" y="165030"/>
                  </a:lnTo>
                  <a:lnTo>
                    <a:pt x="353" y="204895"/>
                  </a:lnTo>
                  <a:lnTo>
                    <a:pt x="66" y="251340"/>
                  </a:lnTo>
                  <a:lnTo>
                    <a:pt x="17" y="288686"/>
                  </a:lnTo>
                  <a:lnTo>
                    <a:pt x="0" y="329118"/>
                  </a:lnTo>
                  <a:lnTo>
                    <a:pt x="3368" y="350772"/>
                  </a:lnTo>
                  <a:lnTo>
                    <a:pt x="6477" y="356076"/>
                  </a:lnTo>
                  <a:lnTo>
                    <a:pt x="15576" y="363851"/>
                  </a:lnTo>
                  <a:lnTo>
                    <a:pt x="26676" y="367777"/>
                  </a:lnTo>
                  <a:lnTo>
                    <a:pt x="32599" y="368824"/>
                  </a:lnTo>
                  <a:lnTo>
                    <a:pt x="74770" y="361071"/>
                  </a:lnTo>
                  <a:lnTo>
                    <a:pt x="100703" y="352086"/>
                  </a:lnTo>
                  <a:lnTo>
                    <a:pt x="139696" y="320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807"/>
            <p:cNvSpPr/>
            <p:nvPr>
              <p:custDataLst>
                <p:tags r:id="rId67"/>
              </p:custDataLst>
            </p:nvPr>
          </p:nvSpPr>
          <p:spPr>
            <a:xfrm>
              <a:off x="5561956" y="749300"/>
              <a:ext cx="140345" cy="44451"/>
            </a:xfrm>
            <a:custGeom>
              <a:avLst/>
              <a:gdLst/>
              <a:ahLst/>
              <a:cxnLst/>
              <a:rect l="0" t="0" r="0" b="0"/>
              <a:pathLst>
                <a:path w="140345" h="44451">
                  <a:moveTo>
                    <a:pt x="26044" y="44450"/>
                  </a:moveTo>
                  <a:lnTo>
                    <a:pt x="26044" y="44450"/>
                  </a:lnTo>
                  <a:lnTo>
                    <a:pt x="2900" y="44450"/>
                  </a:lnTo>
                  <a:lnTo>
                    <a:pt x="737" y="42333"/>
                  </a:lnTo>
                  <a:lnTo>
                    <a:pt x="0" y="38806"/>
                  </a:lnTo>
                  <a:lnTo>
                    <a:pt x="215" y="34337"/>
                  </a:lnTo>
                  <a:lnTo>
                    <a:pt x="2475" y="30653"/>
                  </a:lnTo>
                  <a:lnTo>
                    <a:pt x="10629" y="24677"/>
                  </a:lnTo>
                  <a:lnTo>
                    <a:pt x="54300" y="17910"/>
                  </a:lnTo>
                  <a:lnTo>
                    <a:pt x="92617" y="10358"/>
                  </a:lnTo>
                  <a:lnTo>
                    <a:pt x="140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808"/>
            <p:cNvSpPr/>
            <p:nvPr>
              <p:custDataLst>
                <p:tags r:id="rId68"/>
              </p:custDataLst>
            </p:nvPr>
          </p:nvSpPr>
          <p:spPr>
            <a:xfrm>
              <a:off x="4819650" y="669369"/>
              <a:ext cx="317501" cy="286790"/>
            </a:xfrm>
            <a:custGeom>
              <a:avLst/>
              <a:gdLst/>
              <a:ahLst/>
              <a:cxnLst/>
              <a:rect l="0" t="0" r="0" b="0"/>
              <a:pathLst>
                <a:path w="317501" h="286790">
                  <a:moveTo>
                    <a:pt x="0" y="283131"/>
                  </a:moveTo>
                  <a:lnTo>
                    <a:pt x="0" y="283131"/>
                  </a:lnTo>
                  <a:lnTo>
                    <a:pt x="0" y="286502"/>
                  </a:lnTo>
                  <a:lnTo>
                    <a:pt x="705" y="286789"/>
                  </a:lnTo>
                  <a:lnTo>
                    <a:pt x="3371" y="285227"/>
                  </a:lnTo>
                  <a:lnTo>
                    <a:pt x="4364" y="283823"/>
                  </a:lnTo>
                  <a:lnTo>
                    <a:pt x="18482" y="243840"/>
                  </a:lnTo>
                  <a:lnTo>
                    <a:pt x="29103" y="203455"/>
                  </a:lnTo>
                  <a:lnTo>
                    <a:pt x="36113" y="161089"/>
                  </a:lnTo>
                  <a:lnTo>
                    <a:pt x="41079" y="118226"/>
                  </a:lnTo>
                  <a:lnTo>
                    <a:pt x="46822" y="79989"/>
                  </a:lnTo>
                  <a:lnTo>
                    <a:pt x="52157" y="33398"/>
                  </a:lnTo>
                  <a:lnTo>
                    <a:pt x="56858" y="0"/>
                  </a:lnTo>
                  <a:lnTo>
                    <a:pt x="57138" y="46749"/>
                  </a:lnTo>
                  <a:lnTo>
                    <a:pt x="57148" y="93592"/>
                  </a:lnTo>
                  <a:lnTo>
                    <a:pt x="57149" y="131408"/>
                  </a:lnTo>
                  <a:lnTo>
                    <a:pt x="57150" y="171070"/>
                  </a:lnTo>
                  <a:lnTo>
                    <a:pt x="58561" y="198893"/>
                  </a:lnTo>
                  <a:lnTo>
                    <a:pt x="71455" y="239486"/>
                  </a:lnTo>
                  <a:lnTo>
                    <a:pt x="79736" y="247976"/>
                  </a:lnTo>
                  <a:lnTo>
                    <a:pt x="84907" y="251228"/>
                  </a:lnTo>
                  <a:lnTo>
                    <a:pt x="101942" y="252959"/>
                  </a:lnTo>
                  <a:lnTo>
                    <a:pt x="121508" y="250671"/>
                  </a:lnTo>
                  <a:lnTo>
                    <a:pt x="137259" y="244951"/>
                  </a:lnTo>
                  <a:lnTo>
                    <a:pt x="158026" y="230426"/>
                  </a:lnTo>
                  <a:lnTo>
                    <a:pt x="189223" y="189418"/>
                  </a:lnTo>
                  <a:lnTo>
                    <a:pt x="210578" y="151208"/>
                  </a:lnTo>
                  <a:lnTo>
                    <a:pt x="228385" y="104359"/>
                  </a:lnTo>
                  <a:lnTo>
                    <a:pt x="240305" y="59864"/>
                  </a:lnTo>
                  <a:lnTo>
                    <a:pt x="246543" y="28361"/>
                  </a:lnTo>
                  <a:lnTo>
                    <a:pt x="243951" y="37918"/>
                  </a:lnTo>
                  <a:lnTo>
                    <a:pt x="244793" y="83867"/>
                  </a:lnTo>
                  <a:lnTo>
                    <a:pt x="244216" y="130016"/>
                  </a:lnTo>
                  <a:lnTo>
                    <a:pt x="250343" y="173001"/>
                  </a:lnTo>
                  <a:lnTo>
                    <a:pt x="263029" y="200327"/>
                  </a:lnTo>
                  <a:lnTo>
                    <a:pt x="269897" y="206762"/>
                  </a:lnTo>
                  <a:lnTo>
                    <a:pt x="286936" y="213911"/>
                  </a:lnTo>
                  <a:lnTo>
                    <a:pt x="317500" y="213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809"/>
            <p:cNvSpPr/>
            <p:nvPr>
              <p:custDataLst>
                <p:tags r:id="rId69"/>
              </p:custDataLst>
            </p:nvPr>
          </p:nvSpPr>
          <p:spPr>
            <a:xfrm>
              <a:off x="5235680" y="742950"/>
              <a:ext cx="98321" cy="11818"/>
            </a:xfrm>
            <a:custGeom>
              <a:avLst/>
              <a:gdLst/>
              <a:ahLst/>
              <a:cxnLst/>
              <a:rect l="0" t="0" r="0" b="0"/>
              <a:pathLst>
                <a:path w="98321" h="11818">
                  <a:moveTo>
                    <a:pt x="9420" y="6350"/>
                  </a:moveTo>
                  <a:lnTo>
                    <a:pt x="9420" y="6350"/>
                  </a:lnTo>
                  <a:lnTo>
                    <a:pt x="6049" y="9721"/>
                  </a:lnTo>
                  <a:lnTo>
                    <a:pt x="2512" y="11376"/>
                  </a:lnTo>
                  <a:lnTo>
                    <a:pt x="582" y="11817"/>
                  </a:lnTo>
                  <a:lnTo>
                    <a:pt x="0" y="11406"/>
                  </a:lnTo>
                  <a:lnTo>
                    <a:pt x="318" y="10426"/>
                  </a:lnTo>
                  <a:lnTo>
                    <a:pt x="1235" y="9067"/>
                  </a:lnTo>
                  <a:lnTo>
                    <a:pt x="6017" y="7558"/>
                  </a:lnTo>
                  <a:lnTo>
                    <a:pt x="47570" y="1430"/>
                  </a:lnTo>
                  <a:lnTo>
                    <a:pt x="98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810"/>
            <p:cNvSpPr/>
            <p:nvPr>
              <p:custDataLst>
                <p:tags r:id="rId70"/>
              </p:custDataLst>
            </p:nvPr>
          </p:nvSpPr>
          <p:spPr>
            <a:xfrm>
              <a:off x="5222348" y="850900"/>
              <a:ext cx="156103" cy="22930"/>
            </a:xfrm>
            <a:custGeom>
              <a:avLst/>
              <a:gdLst/>
              <a:ahLst/>
              <a:cxnLst/>
              <a:rect l="0" t="0" r="0" b="0"/>
              <a:pathLst>
                <a:path w="156103" h="22930">
                  <a:moveTo>
                    <a:pt x="16402" y="6350"/>
                  </a:moveTo>
                  <a:lnTo>
                    <a:pt x="16402" y="6350"/>
                  </a:lnTo>
                  <a:lnTo>
                    <a:pt x="0" y="22752"/>
                  </a:lnTo>
                  <a:lnTo>
                    <a:pt x="1234" y="22929"/>
                  </a:lnTo>
                  <a:lnTo>
                    <a:pt x="40954" y="16329"/>
                  </a:lnTo>
                  <a:lnTo>
                    <a:pt x="79651" y="13775"/>
                  </a:lnTo>
                  <a:lnTo>
                    <a:pt x="117928" y="9648"/>
                  </a:lnTo>
                  <a:lnTo>
                    <a:pt x="156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811"/>
            <p:cNvSpPr/>
            <p:nvPr>
              <p:custDataLst>
                <p:tags r:id="rId71"/>
              </p:custDataLst>
            </p:nvPr>
          </p:nvSpPr>
          <p:spPr>
            <a:xfrm>
              <a:off x="6362700" y="9017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31045" y="6481"/>
                  </a:lnTo>
                  <a:lnTo>
                    <a:pt x="20213" y="3796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812"/>
            <p:cNvSpPr/>
            <p:nvPr>
              <p:custDataLst>
                <p:tags r:id="rId72"/>
              </p:custDataLst>
            </p:nvPr>
          </p:nvSpPr>
          <p:spPr>
            <a:xfrm>
              <a:off x="6184900" y="512792"/>
              <a:ext cx="137274" cy="382142"/>
            </a:xfrm>
            <a:custGeom>
              <a:avLst/>
              <a:gdLst/>
              <a:ahLst/>
              <a:cxnLst/>
              <a:rect l="0" t="0" r="0" b="0"/>
              <a:pathLst>
                <a:path w="137274" h="382142">
                  <a:moveTo>
                    <a:pt x="0" y="71408"/>
                  </a:moveTo>
                  <a:lnTo>
                    <a:pt x="0" y="71408"/>
                  </a:lnTo>
                  <a:lnTo>
                    <a:pt x="705" y="38928"/>
                  </a:lnTo>
                  <a:lnTo>
                    <a:pt x="3371" y="32748"/>
                  </a:lnTo>
                  <a:lnTo>
                    <a:pt x="29698" y="14304"/>
                  </a:lnTo>
                  <a:lnTo>
                    <a:pt x="69971" y="5"/>
                  </a:lnTo>
                  <a:lnTo>
                    <a:pt x="96775" y="0"/>
                  </a:lnTo>
                  <a:lnTo>
                    <a:pt x="103322" y="2636"/>
                  </a:lnTo>
                  <a:lnTo>
                    <a:pt x="112478" y="11209"/>
                  </a:lnTo>
                  <a:lnTo>
                    <a:pt x="128469" y="44099"/>
                  </a:lnTo>
                  <a:lnTo>
                    <a:pt x="137273" y="90212"/>
                  </a:lnTo>
                  <a:lnTo>
                    <a:pt x="137100" y="132953"/>
                  </a:lnTo>
                  <a:lnTo>
                    <a:pt x="132580" y="170547"/>
                  </a:lnTo>
                  <a:lnTo>
                    <a:pt x="126772" y="209673"/>
                  </a:lnTo>
                  <a:lnTo>
                    <a:pt x="120583" y="253252"/>
                  </a:lnTo>
                  <a:lnTo>
                    <a:pt x="115542" y="295789"/>
                  </a:lnTo>
                  <a:lnTo>
                    <a:pt x="108941" y="343205"/>
                  </a:lnTo>
                  <a:lnTo>
                    <a:pt x="104873" y="359766"/>
                  </a:lnTo>
                  <a:lnTo>
                    <a:pt x="99199" y="370239"/>
                  </a:lnTo>
                  <a:lnTo>
                    <a:pt x="91361" y="375436"/>
                  </a:lnTo>
                  <a:lnTo>
                    <a:pt x="80821" y="379393"/>
                  </a:lnTo>
                  <a:lnTo>
                    <a:pt x="57313" y="382141"/>
                  </a:lnTo>
                  <a:lnTo>
                    <a:pt x="44450" y="37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813"/>
            <p:cNvSpPr/>
            <p:nvPr>
              <p:custDataLst>
                <p:tags r:id="rId73"/>
              </p:custDataLst>
            </p:nvPr>
          </p:nvSpPr>
          <p:spPr>
            <a:xfrm>
              <a:off x="6002710" y="712083"/>
              <a:ext cx="137741" cy="159821"/>
            </a:xfrm>
            <a:custGeom>
              <a:avLst/>
              <a:gdLst/>
              <a:ahLst/>
              <a:cxnLst/>
              <a:rect l="0" t="0" r="0" b="0"/>
              <a:pathLst>
                <a:path w="137741" h="159821">
                  <a:moveTo>
                    <a:pt x="137740" y="5467"/>
                  </a:moveTo>
                  <a:lnTo>
                    <a:pt x="137740" y="5467"/>
                  </a:lnTo>
                  <a:lnTo>
                    <a:pt x="134369" y="2096"/>
                  </a:lnTo>
                  <a:lnTo>
                    <a:pt x="128951" y="441"/>
                  </a:lnTo>
                  <a:lnTo>
                    <a:pt x="125531" y="0"/>
                  </a:lnTo>
                  <a:lnTo>
                    <a:pt x="116086" y="5154"/>
                  </a:lnTo>
                  <a:lnTo>
                    <a:pt x="73453" y="39628"/>
                  </a:lnTo>
                  <a:lnTo>
                    <a:pt x="34700" y="85690"/>
                  </a:lnTo>
                  <a:lnTo>
                    <a:pt x="4655" y="128009"/>
                  </a:lnTo>
                  <a:lnTo>
                    <a:pt x="0" y="149098"/>
                  </a:lnTo>
                  <a:lnTo>
                    <a:pt x="792" y="157498"/>
                  </a:lnTo>
                  <a:lnTo>
                    <a:pt x="1992" y="159738"/>
                  </a:lnTo>
                  <a:lnTo>
                    <a:pt x="4202" y="159820"/>
                  </a:lnTo>
                  <a:lnTo>
                    <a:pt x="2979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814"/>
            <p:cNvSpPr/>
            <p:nvPr>
              <p:custDataLst>
                <p:tags r:id="rId74"/>
              </p:custDataLst>
            </p:nvPr>
          </p:nvSpPr>
          <p:spPr>
            <a:xfrm>
              <a:off x="6003729" y="686944"/>
              <a:ext cx="117672" cy="154149"/>
            </a:xfrm>
            <a:custGeom>
              <a:avLst/>
              <a:gdLst/>
              <a:ahLst/>
              <a:cxnLst/>
              <a:rect l="0" t="0" r="0" b="0"/>
              <a:pathLst>
                <a:path w="117672" h="154149">
                  <a:moveTo>
                    <a:pt x="3371" y="11556"/>
                  </a:moveTo>
                  <a:lnTo>
                    <a:pt x="3371" y="11556"/>
                  </a:lnTo>
                  <a:lnTo>
                    <a:pt x="3371" y="8185"/>
                  </a:lnTo>
                  <a:lnTo>
                    <a:pt x="1489" y="4648"/>
                  </a:lnTo>
                  <a:lnTo>
                    <a:pt x="0" y="2718"/>
                  </a:lnTo>
                  <a:lnTo>
                    <a:pt x="1123" y="1430"/>
                  </a:lnTo>
                  <a:lnTo>
                    <a:pt x="8016" y="0"/>
                  </a:lnTo>
                  <a:lnTo>
                    <a:pt x="14373" y="1246"/>
                  </a:lnTo>
                  <a:lnTo>
                    <a:pt x="17055" y="2566"/>
                  </a:lnTo>
                  <a:lnTo>
                    <a:pt x="27573" y="21279"/>
                  </a:lnTo>
                  <a:lnTo>
                    <a:pt x="42917" y="64403"/>
                  </a:lnTo>
                  <a:lnTo>
                    <a:pt x="59875" y="106814"/>
                  </a:lnTo>
                  <a:lnTo>
                    <a:pt x="85304" y="145935"/>
                  </a:lnTo>
                  <a:lnTo>
                    <a:pt x="89743" y="149825"/>
                  </a:lnTo>
                  <a:lnTo>
                    <a:pt x="100319" y="154148"/>
                  </a:lnTo>
                  <a:lnTo>
                    <a:pt x="117671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815"/>
            <p:cNvSpPr/>
            <p:nvPr>
              <p:custDataLst>
                <p:tags r:id="rId75"/>
              </p:custDataLst>
            </p:nvPr>
          </p:nvSpPr>
          <p:spPr>
            <a:xfrm>
              <a:off x="5805405" y="521600"/>
              <a:ext cx="201696" cy="401487"/>
            </a:xfrm>
            <a:custGeom>
              <a:avLst/>
              <a:gdLst/>
              <a:ahLst/>
              <a:cxnLst/>
              <a:rect l="0" t="0" r="0" b="0"/>
              <a:pathLst>
                <a:path w="201696" h="401487">
                  <a:moveTo>
                    <a:pt x="201695" y="18150"/>
                  </a:moveTo>
                  <a:lnTo>
                    <a:pt x="201695" y="18150"/>
                  </a:lnTo>
                  <a:lnTo>
                    <a:pt x="201695" y="6594"/>
                  </a:lnTo>
                  <a:lnTo>
                    <a:pt x="194953" y="2418"/>
                  </a:lnTo>
                  <a:lnTo>
                    <a:pt x="184019" y="83"/>
                  </a:lnTo>
                  <a:lnTo>
                    <a:pt x="158248" y="0"/>
                  </a:lnTo>
                  <a:lnTo>
                    <a:pt x="137081" y="5638"/>
                  </a:lnTo>
                  <a:lnTo>
                    <a:pt x="95550" y="28340"/>
                  </a:lnTo>
                  <a:lnTo>
                    <a:pt x="70112" y="49953"/>
                  </a:lnTo>
                  <a:lnTo>
                    <a:pt x="62545" y="59566"/>
                  </a:lnTo>
                  <a:lnTo>
                    <a:pt x="49647" y="100370"/>
                  </a:lnTo>
                  <a:lnTo>
                    <a:pt x="40897" y="141244"/>
                  </a:lnTo>
                  <a:lnTo>
                    <a:pt x="34499" y="177624"/>
                  </a:lnTo>
                  <a:lnTo>
                    <a:pt x="28135" y="215214"/>
                  </a:lnTo>
                  <a:lnTo>
                    <a:pt x="18409" y="253163"/>
                  </a:lnTo>
                  <a:lnTo>
                    <a:pt x="10263" y="294623"/>
                  </a:lnTo>
                  <a:lnTo>
                    <a:pt x="2543" y="337580"/>
                  </a:lnTo>
                  <a:lnTo>
                    <a:pt x="0" y="370917"/>
                  </a:lnTo>
                  <a:lnTo>
                    <a:pt x="2221" y="382133"/>
                  </a:lnTo>
                  <a:lnTo>
                    <a:pt x="5212" y="386394"/>
                  </a:lnTo>
                  <a:lnTo>
                    <a:pt x="27758" y="400702"/>
                  </a:lnTo>
                  <a:lnTo>
                    <a:pt x="38312" y="401486"/>
                  </a:lnTo>
                  <a:lnTo>
                    <a:pt x="81664" y="398046"/>
                  </a:lnTo>
                  <a:lnTo>
                    <a:pt x="131845" y="373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917"/>
          <p:cNvGrpSpPr/>
          <p:nvPr/>
        </p:nvGrpSpPr>
        <p:grpSpPr>
          <a:xfrm>
            <a:off x="6965252" y="521968"/>
            <a:ext cx="1899349" cy="455933"/>
            <a:chOff x="6965252" y="521968"/>
            <a:chExt cx="1899349" cy="455933"/>
          </a:xfrm>
        </p:grpSpPr>
        <p:sp>
          <p:nvSpPr>
            <p:cNvPr id="36" name="SMARTInkShape-4816"/>
            <p:cNvSpPr/>
            <p:nvPr>
              <p:custDataLst>
                <p:tags r:id="rId54"/>
              </p:custDataLst>
            </p:nvPr>
          </p:nvSpPr>
          <p:spPr>
            <a:xfrm>
              <a:off x="8801100" y="93345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63500" y="0"/>
                  </a:moveTo>
                  <a:lnTo>
                    <a:pt x="635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817"/>
            <p:cNvSpPr/>
            <p:nvPr>
              <p:custDataLst>
                <p:tags r:id="rId55"/>
              </p:custDataLst>
            </p:nvPr>
          </p:nvSpPr>
          <p:spPr>
            <a:xfrm>
              <a:off x="8712200" y="614375"/>
              <a:ext cx="61735" cy="287326"/>
            </a:xfrm>
            <a:custGeom>
              <a:avLst/>
              <a:gdLst/>
              <a:ahLst/>
              <a:cxnLst/>
              <a:rect l="0" t="0" r="0" b="0"/>
              <a:pathLst>
                <a:path w="61735" h="287326">
                  <a:moveTo>
                    <a:pt x="50800" y="26975"/>
                  </a:moveTo>
                  <a:lnTo>
                    <a:pt x="50800" y="26975"/>
                  </a:lnTo>
                  <a:lnTo>
                    <a:pt x="61734" y="1735"/>
                  </a:lnTo>
                  <a:lnTo>
                    <a:pt x="61617" y="270"/>
                  </a:lnTo>
                  <a:lnTo>
                    <a:pt x="60833" y="0"/>
                  </a:lnTo>
                  <a:lnTo>
                    <a:pt x="59606" y="525"/>
                  </a:lnTo>
                  <a:lnTo>
                    <a:pt x="57877" y="14748"/>
                  </a:lnTo>
                  <a:lnTo>
                    <a:pt x="60737" y="50320"/>
                  </a:lnTo>
                  <a:lnTo>
                    <a:pt x="59310" y="93237"/>
                  </a:lnTo>
                  <a:lnTo>
                    <a:pt x="57576" y="138894"/>
                  </a:lnTo>
                  <a:lnTo>
                    <a:pt x="56571" y="178356"/>
                  </a:lnTo>
                  <a:lnTo>
                    <a:pt x="48385" y="224329"/>
                  </a:lnTo>
                  <a:lnTo>
                    <a:pt x="30018" y="257791"/>
                  </a:lnTo>
                  <a:lnTo>
                    <a:pt x="0" y="287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818"/>
            <p:cNvSpPr/>
            <p:nvPr>
              <p:custDataLst>
                <p:tags r:id="rId56"/>
              </p:custDataLst>
            </p:nvPr>
          </p:nvSpPr>
          <p:spPr>
            <a:xfrm>
              <a:off x="8564183" y="685800"/>
              <a:ext cx="122618" cy="184151"/>
            </a:xfrm>
            <a:custGeom>
              <a:avLst/>
              <a:gdLst/>
              <a:ahLst/>
              <a:cxnLst/>
              <a:rect l="0" t="0" r="0" b="0"/>
              <a:pathLst>
                <a:path w="122618" h="184151">
                  <a:moveTo>
                    <a:pt x="122617" y="0"/>
                  </a:moveTo>
                  <a:lnTo>
                    <a:pt x="122617" y="0"/>
                  </a:lnTo>
                  <a:lnTo>
                    <a:pt x="116136" y="706"/>
                  </a:lnTo>
                  <a:lnTo>
                    <a:pt x="107037" y="3371"/>
                  </a:lnTo>
                  <a:lnTo>
                    <a:pt x="90014" y="15580"/>
                  </a:lnTo>
                  <a:lnTo>
                    <a:pt x="54389" y="60127"/>
                  </a:lnTo>
                  <a:lnTo>
                    <a:pt x="19971" y="107616"/>
                  </a:lnTo>
                  <a:lnTo>
                    <a:pt x="1246" y="148401"/>
                  </a:lnTo>
                  <a:lnTo>
                    <a:pt x="0" y="163323"/>
                  </a:lnTo>
                  <a:lnTo>
                    <a:pt x="1798" y="174893"/>
                  </a:lnTo>
                  <a:lnTo>
                    <a:pt x="831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819"/>
            <p:cNvSpPr/>
            <p:nvPr>
              <p:custDataLst>
                <p:tags r:id="rId57"/>
              </p:custDataLst>
            </p:nvPr>
          </p:nvSpPr>
          <p:spPr>
            <a:xfrm>
              <a:off x="8566149" y="667633"/>
              <a:ext cx="88902" cy="208668"/>
            </a:xfrm>
            <a:custGeom>
              <a:avLst/>
              <a:gdLst/>
              <a:ahLst/>
              <a:cxnLst/>
              <a:rect l="0" t="0" r="0" b="0"/>
              <a:pathLst>
                <a:path w="88902" h="20866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4365" y="1822"/>
                  </a:lnTo>
                  <a:lnTo>
                    <a:pt x="16316" y="42507"/>
                  </a:lnTo>
                  <a:lnTo>
                    <a:pt x="30166" y="83417"/>
                  </a:lnTo>
                  <a:lnTo>
                    <a:pt x="43275" y="122621"/>
                  </a:lnTo>
                  <a:lnTo>
                    <a:pt x="58599" y="164802"/>
                  </a:lnTo>
                  <a:lnTo>
                    <a:pt x="74144" y="199441"/>
                  </a:lnTo>
                  <a:lnTo>
                    <a:pt x="88901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820"/>
            <p:cNvSpPr/>
            <p:nvPr>
              <p:custDataLst>
                <p:tags r:id="rId58"/>
              </p:custDataLst>
            </p:nvPr>
          </p:nvSpPr>
          <p:spPr>
            <a:xfrm>
              <a:off x="8382803" y="606469"/>
              <a:ext cx="88098" cy="257034"/>
            </a:xfrm>
            <a:custGeom>
              <a:avLst/>
              <a:gdLst/>
              <a:ahLst/>
              <a:cxnLst/>
              <a:rect l="0" t="0" r="0" b="0"/>
              <a:pathLst>
                <a:path w="88098" h="257034">
                  <a:moveTo>
                    <a:pt x="88097" y="47581"/>
                  </a:moveTo>
                  <a:lnTo>
                    <a:pt x="88097" y="47581"/>
                  </a:lnTo>
                  <a:lnTo>
                    <a:pt x="87392" y="18054"/>
                  </a:lnTo>
                  <a:lnTo>
                    <a:pt x="84726" y="7647"/>
                  </a:lnTo>
                  <a:lnTo>
                    <a:pt x="81616" y="4025"/>
                  </a:lnTo>
                  <a:lnTo>
                    <a:pt x="72517" y="0"/>
                  </a:lnTo>
                  <a:lnTo>
                    <a:pt x="61416" y="1975"/>
                  </a:lnTo>
                  <a:lnTo>
                    <a:pt x="55494" y="4477"/>
                  </a:lnTo>
                  <a:lnTo>
                    <a:pt x="33672" y="24853"/>
                  </a:lnTo>
                  <a:lnTo>
                    <a:pt x="16075" y="56604"/>
                  </a:lnTo>
                  <a:lnTo>
                    <a:pt x="3263" y="103848"/>
                  </a:lnTo>
                  <a:lnTo>
                    <a:pt x="0" y="147465"/>
                  </a:lnTo>
                  <a:lnTo>
                    <a:pt x="713" y="194999"/>
                  </a:lnTo>
                  <a:lnTo>
                    <a:pt x="10072" y="225551"/>
                  </a:lnTo>
                  <a:lnTo>
                    <a:pt x="20259" y="241684"/>
                  </a:lnTo>
                  <a:lnTo>
                    <a:pt x="31841" y="252147"/>
                  </a:lnTo>
                  <a:lnTo>
                    <a:pt x="37892" y="255925"/>
                  </a:lnTo>
                  <a:lnTo>
                    <a:pt x="44043" y="257033"/>
                  </a:lnTo>
                  <a:lnTo>
                    <a:pt x="69047" y="250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821"/>
            <p:cNvSpPr/>
            <p:nvPr>
              <p:custDataLst>
                <p:tags r:id="rId59"/>
              </p:custDataLst>
            </p:nvPr>
          </p:nvSpPr>
          <p:spPr>
            <a:xfrm>
              <a:off x="8172450" y="704850"/>
              <a:ext cx="120651" cy="160092"/>
            </a:xfrm>
            <a:custGeom>
              <a:avLst/>
              <a:gdLst/>
              <a:ahLst/>
              <a:cxnLst/>
              <a:rect l="0" t="0" r="0" b="0"/>
              <a:pathLst>
                <a:path w="120651" h="160092">
                  <a:moveTo>
                    <a:pt x="0" y="69850"/>
                  </a:moveTo>
                  <a:lnTo>
                    <a:pt x="0" y="69850"/>
                  </a:lnTo>
                  <a:lnTo>
                    <a:pt x="3370" y="69850"/>
                  </a:lnTo>
                  <a:lnTo>
                    <a:pt x="4363" y="70556"/>
                  </a:lnTo>
                  <a:lnTo>
                    <a:pt x="5025" y="71731"/>
                  </a:lnTo>
                  <a:lnTo>
                    <a:pt x="5467" y="73221"/>
                  </a:lnTo>
                  <a:lnTo>
                    <a:pt x="27254" y="107827"/>
                  </a:lnTo>
                  <a:lnTo>
                    <a:pt x="40714" y="150328"/>
                  </a:lnTo>
                  <a:lnTo>
                    <a:pt x="39732" y="158064"/>
                  </a:lnTo>
                  <a:lnTo>
                    <a:pt x="39188" y="159704"/>
                  </a:lnTo>
                  <a:lnTo>
                    <a:pt x="38825" y="160091"/>
                  </a:lnTo>
                  <a:lnTo>
                    <a:pt x="38584" y="159644"/>
                  </a:lnTo>
                  <a:lnTo>
                    <a:pt x="35019" y="114278"/>
                  </a:lnTo>
                  <a:lnTo>
                    <a:pt x="38847" y="93124"/>
                  </a:lnTo>
                  <a:lnTo>
                    <a:pt x="57693" y="46957"/>
                  </a:lnTo>
                  <a:lnTo>
                    <a:pt x="70326" y="3286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822"/>
            <p:cNvSpPr/>
            <p:nvPr>
              <p:custDataLst>
                <p:tags r:id="rId60"/>
              </p:custDataLst>
            </p:nvPr>
          </p:nvSpPr>
          <p:spPr>
            <a:xfrm>
              <a:off x="8028101" y="756452"/>
              <a:ext cx="99900" cy="108484"/>
            </a:xfrm>
            <a:custGeom>
              <a:avLst/>
              <a:gdLst/>
              <a:ahLst/>
              <a:cxnLst/>
              <a:rect l="0" t="0" r="0" b="0"/>
              <a:pathLst>
                <a:path w="99900" h="108484">
                  <a:moveTo>
                    <a:pt x="74499" y="43648"/>
                  </a:moveTo>
                  <a:lnTo>
                    <a:pt x="74499" y="43648"/>
                  </a:lnTo>
                  <a:lnTo>
                    <a:pt x="73793" y="32803"/>
                  </a:lnTo>
                  <a:lnTo>
                    <a:pt x="65660" y="8327"/>
                  </a:lnTo>
                  <a:lnTo>
                    <a:pt x="62962" y="5284"/>
                  </a:lnTo>
                  <a:lnTo>
                    <a:pt x="56201" y="1903"/>
                  </a:lnTo>
                  <a:lnTo>
                    <a:pt x="44462" y="0"/>
                  </a:lnTo>
                  <a:lnTo>
                    <a:pt x="34338" y="7080"/>
                  </a:lnTo>
                  <a:lnTo>
                    <a:pt x="13963" y="31251"/>
                  </a:lnTo>
                  <a:lnTo>
                    <a:pt x="4037" y="53459"/>
                  </a:lnTo>
                  <a:lnTo>
                    <a:pt x="0" y="81284"/>
                  </a:lnTo>
                  <a:lnTo>
                    <a:pt x="844" y="88494"/>
                  </a:lnTo>
                  <a:lnTo>
                    <a:pt x="5544" y="98387"/>
                  </a:lnTo>
                  <a:lnTo>
                    <a:pt x="8774" y="101307"/>
                  </a:lnTo>
                  <a:lnTo>
                    <a:pt x="16125" y="104552"/>
                  </a:lnTo>
                  <a:lnTo>
                    <a:pt x="20766" y="103301"/>
                  </a:lnTo>
                  <a:lnTo>
                    <a:pt x="46177" y="87147"/>
                  </a:lnTo>
                  <a:lnTo>
                    <a:pt x="49268" y="83936"/>
                  </a:lnTo>
                  <a:lnTo>
                    <a:pt x="54322" y="74086"/>
                  </a:lnTo>
                  <a:lnTo>
                    <a:pt x="58005" y="71287"/>
                  </a:lnTo>
                  <a:lnTo>
                    <a:pt x="59976" y="71952"/>
                  </a:lnTo>
                  <a:lnTo>
                    <a:pt x="64046" y="76453"/>
                  </a:lnTo>
                  <a:lnTo>
                    <a:pt x="66326" y="83158"/>
                  </a:lnTo>
                  <a:lnTo>
                    <a:pt x="66933" y="86921"/>
                  </a:lnTo>
                  <a:lnTo>
                    <a:pt x="74530" y="98960"/>
                  </a:lnTo>
                  <a:lnTo>
                    <a:pt x="82348" y="108093"/>
                  </a:lnTo>
                  <a:lnTo>
                    <a:pt x="85376" y="108483"/>
                  </a:lnTo>
                  <a:lnTo>
                    <a:pt x="99899" y="100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823"/>
            <p:cNvSpPr/>
            <p:nvPr>
              <p:custDataLst>
                <p:tags r:id="rId61"/>
              </p:custDataLst>
            </p:nvPr>
          </p:nvSpPr>
          <p:spPr>
            <a:xfrm>
              <a:off x="7836239" y="611831"/>
              <a:ext cx="171112" cy="275118"/>
            </a:xfrm>
            <a:custGeom>
              <a:avLst/>
              <a:gdLst/>
              <a:ahLst/>
              <a:cxnLst/>
              <a:rect l="0" t="0" r="0" b="0"/>
              <a:pathLst>
                <a:path w="171112" h="275118">
                  <a:moveTo>
                    <a:pt x="12361" y="23169"/>
                  </a:moveTo>
                  <a:lnTo>
                    <a:pt x="12361" y="23169"/>
                  </a:lnTo>
                  <a:lnTo>
                    <a:pt x="804" y="57"/>
                  </a:lnTo>
                  <a:lnTo>
                    <a:pt x="423" y="0"/>
                  </a:lnTo>
                  <a:lnTo>
                    <a:pt x="0" y="1818"/>
                  </a:lnTo>
                  <a:lnTo>
                    <a:pt x="15582" y="46630"/>
                  </a:lnTo>
                  <a:lnTo>
                    <a:pt x="26799" y="84370"/>
                  </a:lnTo>
                  <a:lnTo>
                    <a:pt x="41031" y="129123"/>
                  </a:lnTo>
                  <a:lnTo>
                    <a:pt x="55898" y="170509"/>
                  </a:lnTo>
                  <a:lnTo>
                    <a:pt x="70192" y="215257"/>
                  </a:lnTo>
                  <a:lnTo>
                    <a:pt x="88929" y="258049"/>
                  </a:lnTo>
                  <a:lnTo>
                    <a:pt x="93040" y="266539"/>
                  </a:lnTo>
                  <a:lnTo>
                    <a:pt x="97191" y="271494"/>
                  </a:lnTo>
                  <a:lnTo>
                    <a:pt x="101370" y="274091"/>
                  </a:lnTo>
                  <a:lnTo>
                    <a:pt x="105567" y="275117"/>
                  </a:lnTo>
                  <a:lnTo>
                    <a:pt x="109071" y="272979"/>
                  </a:lnTo>
                  <a:lnTo>
                    <a:pt x="114845" y="263077"/>
                  </a:lnTo>
                  <a:lnTo>
                    <a:pt x="126498" y="215576"/>
                  </a:lnTo>
                  <a:lnTo>
                    <a:pt x="134844" y="179427"/>
                  </a:lnTo>
                  <a:lnTo>
                    <a:pt x="142490" y="137906"/>
                  </a:lnTo>
                  <a:lnTo>
                    <a:pt x="146638" y="100204"/>
                  </a:lnTo>
                  <a:lnTo>
                    <a:pt x="152335" y="57048"/>
                  </a:lnTo>
                  <a:lnTo>
                    <a:pt x="160582" y="21394"/>
                  </a:lnTo>
                  <a:lnTo>
                    <a:pt x="162681" y="19164"/>
                  </a:lnTo>
                  <a:lnTo>
                    <a:pt x="171111" y="23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824"/>
            <p:cNvSpPr/>
            <p:nvPr>
              <p:custDataLst>
                <p:tags r:id="rId62"/>
              </p:custDataLst>
            </p:nvPr>
          </p:nvSpPr>
          <p:spPr>
            <a:xfrm>
              <a:off x="7545565" y="882650"/>
              <a:ext cx="93486" cy="27883"/>
            </a:xfrm>
            <a:custGeom>
              <a:avLst/>
              <a:gdLst/>
              <a:ahLst/>
              <a:cxnLst/>
              <a:rect l="0" t="0" r="0" b="0"/>
              <a:pathLst>
                <a:path w="93486" h="27883">
                  <a:moveTo>
                    <a:pt x="10935" y="12700"/>
                  </a:moveTo>
                  <a:lnTo>
                    <a:pt x="10935" y="12700"/>
                  </a:lnTo>
                  <a:lnTo>
                    <a:pt x="2207" y="22133"/>
                  </a:lnTo>
                  <a:lnTo>
                    <a:pt x="0" y="27006"/>
                  </a:lnTo>
                  <a:lnTo>
                    <a:pt x="823" y="27882"/>
                  </a:lnTo>
                  <a:lnTo>
                    <a:pt x="44642" y="19230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825"/>
            <p:cNvSpPr/>
            <p:nvPr>
              <p:custDataLst>
                <p:tags r:id="rId63"/>
              </p:custDataLst>
            </p:nvPr>
          </p:nvSpPr>
          <p:spPr>
            <a:xfrm>
              <a:off x="7531361" y="806450"/>
              <a:ext cx="107690" cy="12623"/>
            </a:xfrm>
            <a:custGeom>
              <a:avLst/>
              <a:gdLst/>
              <a:ahLst/>
              <a:cxnLst/>
              <a:rect l="0" t="0" r="0" b="0"/>
              <a:pathLst>
                <a:path w="107690" h="12623">
                  <a:moveTo>
                    <a:pt x="6089" y="6350"/>
                  </a:moveTo>
                  <a:lnTo>
                    <a:pt x="6089" y="6350"/>
                  </a:lnTo>
                  <a:lnTo>
                    <a:pt x="0" y="12438"/>
                  </a:lnTo>
                  <a:lnTo>
                    <a:pt x="6559" y="12622"/>
                  </a:lnTo>
                  <a:lnTo>
                    <a:pt x="45353" y="3957"/>
                  </a:lnTo>
                  <a:lnTo>
                    <a:pt x="107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826"/>
            <p:cNvSpPr/>
            <p:nvPr>
              <p:custDataLst>
                <p:tags r:id="rId64"/>
              </p:custDataLst>
            </p:nvPr>
          </p:nvSpPr>
          <p:spPr>
            <a:xfrm>
              <a:off x="6965252" y="730250"/>
              <a:ext cx="229299" cy="111666"/>
            </a:xfrm>
            <a:custGeom>
              <a:avLst/>
              <a:gdLst/>
              <a:ahLst/>
              <a:cxnLst/>
              <a:rect l="0" t="0" r="0" b="0"/>
              <a:pathLst>
                <a:path w="229299" h="111666">
                  <a:moveTo>
                    <a:pt x="76898" y="19050"/>
                  </a:moveTo>
                  <a:lnTo>
                    <a:pt x="76898" y="19050"/>
                  </a:lnTo>
                  <a:lnTo>
                    <a:pt x="82365" y="19050"/>
                  </a:lnTo>
                  <a:lnTo>
                    <a:pt x="76245" y="22421"/>
                  </a:lnTo>
                  <a:lnTo>
                    <a:pt x="74345" y="25531"/>
                  </a:lnTo>
                  <a:lnTo>
                    <a:pt x="63863" y="68905"/>
                  </a:lnTo>
                  <a:lnTo>
                    <a:pt x="59110" y="81425"/>
                  </a:lnTo>
                  <a:lnTo>
                    <a:pt x="40523" y="105406"/>
                  </a:lnTo>
                  <a:lnTo>
                    <a:pt x="32274" y="110347"/>
                  </a:lnTo>
                  <a:lnTo>
                    <a:pt x="28099" y="111665"/>
                  </a:lnTo>
                  <a:lnTo>
                    <a:pt x="23198" y="110427"/>
                  </a:lnTo>
                  <a:lnTo>
                    <a:pt x="12109" y="103406"/>
                  </a:lnTo>
                  <a:lnTo>
                    <a:pt x="708" y="90925"/>
                  </a:lnTo>
                  <a:lnTo>
                    <a:pt x="0" y="85311"/>
                  </a:lnTo>
                  <a:lnTo>
                    <a:pt x="2974" y="71547"/>
                  </a:lnTo>
                  <a:lnTo>
                    <a:pt x="12763" y="57904"/>
                  </a:lnTo>
                  <a:lnTo>
                    <a:pt x="26521" y="46196"/>
                  </a:lnTo>
                  <a:lnTo>
                    <a:pt x="51545" y="35638"/>
                  </a:lnTo>
                  <a:lnTo>
                    <a:pt x="91566" y="25750"/>
                  </a:lnTo>
                  <a:lnTo>
                    <a:pt x="121225" y="21035"/>
                  </a:lnTo>
                  <a:lnTo>
                    <a:pt x="159412" y="19638"/>
                  </a:lnTo>
                  <a:lnTo>
                    <a:pt x="203498" y="15795"/>
                  </a:lnTo>
                  <a:lnTo>
                    <a:pt x="2292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827"/>
            <p:cNvSpPr/>
            <p:nvPr>
              <p:custDataLst>
                <p:tags r:id="rId65"/>
              </p:custDataLst>
            </p:nvPr>
          </p:nvSpPr>
          <p:spPr>
            <a:xfrm>
              <a:off x="7235341" y="521968"/>
              <a:ext cx="117960" cy="125418"/>
            </a:xfrm>
            <a:custGeom>
              <a:avLst/>
              <a:gdLst/>
              <a:ahLst/>
              <a:cxnLst/>
              <a:rect l="0" t="0" r="0" b="0"/>
              <a:pathLst>
                <a:path w="117960" h="125418">
                  <a:moveTo>
                    <a:pt x="3659" y="30482"/>
                  </a:moveTo>
                  <a:lnTo>
                    <a:pt x="3659" y="30482"/>
                  </a:lnTo>
                  <a:lnTo>
                    <a:pt x="3659" y="23740"/>
                  </a:lnTo>
                  <a:lnTo>
                    <a:pt x="1778" y="18549"/>
                  </a:lnTo>
                  <a:lnTo>
                    <a:pt x="288" y="16176"/>
                  </a:lnTo>
                  <a:lnTo>
                    <a:pt x="0" y="13889"/>
                  </a:lnTo>
                  <a:lnTo>
                    <a:pt x="3037" y="3010"/>
                  </a:lnTo>
                  <a:lnTo>
                    <a:pt x="6067" y="1584"/>
                  </a:lnTo>
                  <a:lnTo>
                    <a:pt x="16958" y="0"/>
                  </a:lnTo>
                  <a:lnTo>
                    <a:pt x="35587" y="2479"/>
                  </a:lnTo>
                  <a:lnTo>
                    <a:pt x="54511" y="14424"/>
                  </a:lnTo>
                  <a:lnTo>
                    <a:pt x="70153" y="34739"/>
                  </a:lnTo>
                  <a:lnTo>
                    <a:pt x="73664" y="48602"/>
                  </a:lnTo>
                  <a:lnTo>
                    <a:pt x="72166" y="62524"/>
                  </a:lnTo>
                  <a:lnTo>
                    <a:pt x="54691" y="107590"/>
                  </a:lnTo>
                  <a:lnTo>
                    <a:pt x="51740" y="117669"/>
                  </a:lnTo>
                  <a:lnTo>
                    <a:pt x="51941" y="120356"/>
                  </a:lnTo>
                  <a:lnTo>
                    <a:pt x="52780" y="122148"/>
                  </a:lnTo>
                  <a:lnTo>
                    <a:pt x="59357" y="124139"/>
                  </a:lnTo>
                  <a:lnTo>
                    <a:pt x="77455" y="125417"/>
                  </a:lnTo>
                  <a:lnTo>
                    <a:pt x="117959" y="113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918"/>
          <p:cNvGrpSpPr/>
          <p:nvPr/>
        </p:nvGrpSpPr>
        <p:grpSpPr>
          <a:xfrm>
            <a:off x="9571892" y="579615"/>
            <a:ext cx="746859" cy="345015"/>
            <a:chOff x="9571892" y="579615"/>
            <a:chExt cx="746859" cy="345015"/>
          </a:xfrm>
        </p:grpSpPr>
        <p:sp>
          <p:nvSpPr>
            <p:cNvPr id="49" name="SMARTInkShape-4828"/>
            <p:cNvSpPr/>
            <p:nvPr>
              <p:custDataLst>
                <p:tags r:id="rId49"/>
              </p:custDataLst>
            </p:nvPr>
          </p:nvSpPr>
          <p:spPr>
            <a:xfrm>
              <a:off x="10313282" y="908050"/>
              <a:ext cx="5469" cy="16580"/>
            </a:xfrm>
            <a:custGeom>
              <a:avLst/>
              <a:gdLst/>
              <a:ahLst/>
              <a:cxnLst/>
              <a:rect l="0" t="0" r="0" b="0"/>
              <a:pathLst>
                <a:path w="5469" h="16580">
                  <a:moveTo>
                    <a:pt x="5468" y="0"/>
                  </a:moveTo>
                  <a:lnTo>
                    <a:pt x="5468" y="0"/>
                  </a:lnTo>
                  <a:lnTo>
                    <a:pt x="5468" y="10113"/>
                  </a:lnTo>
                  <a:lnTo>
                    <a:pt x="4763" y="13092"/>
                  </a:lnTo>
                  <a:lnTo>
                    <a:pt x="3587" y="15078"/>
                  </a:lnTo>
                  <a:lnTo>
                    <a:pt x="2098" y="16402"/>
                  </a:lnTo>
                  <a:lnTo>
                    <a:pt x="1105" y="16579"/>
                  </a:lnTo>
                  <a:lnTo>
                    <a:pt x="442" y="15992"/>
                  </a:lnTo>
                  <a:lnTo>
                    <a:pt x="0" y="14894"/>
                  </a:lnTo>
                  <a:lnTo>
                    <a:pt x="412" y="14163"/>
                  </a:lnTo>
                  <a:lnTo>
                    <a:pt x="546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829"/>
            <p:cNvSpPr/>
            <p:nvPr>
              <p:custDataLst>
                <p:tags r:id="rId50"/>
              </p:custDataLst>
            </p:nvPr>
          </p:nvSpPr>
          <p:spPr>
            <a:xfrm>
              <a:off x="10145337" y="736600"/>
              <a:ext cx="118328" cy="165852"/>
            </a:xfrm>
            <a:custGeom>
              <a:avLst/>
              <a:gdLst/>
              <a:ahLst/>
              <a:cxnLst/>
              <a:rect l="0" t="0" r="0" b="0"/>
              <a:pathLst>
                <a:path w="118328" h="165852">
                  <a:moveTo>
                    <a:pt x="78163" y="25400"/>
                  </a:moveTo>
                  <a:lnTo>
                    <a:pt x="78163" y="25400"/>
                  </a:lnTo>
                  <a:lnTo>
                    <a:pt x="78163" y="13191"/>
                  </a:lnTo>
                  <a:lnTo>
                    <a:pt x="76751" y="10910"/>
                  </a:lnTo>
                  <a:lnTo>
                    <a:pt x="74400" y="9390"/>
                  </a:lnTo>
                  <a:lnTo>
                    <a:pt x="71421" y="8377"/>
                  </a:lnTo>
                  <a:lnTo>
                    <a:pt x="64348" y="9132"/>
                  </a:lnTo>
                  <a:lnTo>
                    <a:pt x="55089" y="13231"/>
                  </a:lnTo>
                  <a:lnTo>
                    <a:pt x="35421" y="28144"/>
                  </a:lnTo>
                  <a:lnTo>
                    <a:pt x="15418" y="59992"/>
                  </a:lnTo>
                  <a:lnTo>
                    <a:pt x="4068" y="93505"/>
                  </a:lnTo>
                  <a:lnTo>
                    <a:pt x="0" y="129070"/>
                  </a:lnTo>
                  <a:lnTo>
                    <a:pt x="654" y="138963"/>
                  </a:lnTo>
                  <a:lnTo>
                    <a:pt x="3206" y="146264"/>
                  </a:lnTo>
                  <a:lnTo>
                    <a:pt x="11688" y="156258"/>
                  </a:lnTo>
                  <a:lnTo>
                    <a:pt x="35104" y="165851"/>
                  </a:lnTo>
                  <a:lnTo>
                    <a:pt x="52441" y="165199"/>
                  </a:lnTo>
                  <a:lnTo>
                    <a:pt x="61014" y="163049"/>
                  </a:lnTo>
                  <a:lnTo>
                    <a:pt x="76186" y="153135"/>
                  </a:lnTo>
                  <a:lnTo>
                    <a:pt x="96431" y="130516"/>
                  </a:lnTo>
                  <a:lnTo>
                    <a:pt x="111588" y="87818"/>
                  </a:lnTo>
                  <a:lnTo>
                    <a:pt x="118327" y="53301"/>
                  </a:lnTo>
                  <a:lnTo>
                    <a:pt x="117651" y="38741"/>
                  </a:lnTo>
                  <a:lnTo>
                    <a:pt x="109353" y="23804"/>
                  </a:lnTo>
                  <a:lnTo>
                    <a:pt x="97670" y="10579"/>
                  </a:lnTo>
                  <a:lnTo>
                    <a:pt x="78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830"/>
            <p:cNvSpPr/>
            <p:nvPr>
              <p:custDataLst>
                <p:tags r:id="rId51"/>
              </p:custDataLst>
            </p:nvPr>
          </p:nvSpPr>
          <p:spPr>
            <a:xfrm>
              <a:off x="9851541" y="685800"/>
              <a:ext cx="153735" cy="209551"/>
            </a:xfrm>
            <a:custGeom>
              <a:avLst/>
              <a:gdLst/>
              <a:ahLst/>
              <a:cxnLst/>
              <a:rect l="0" t="0" r="0" b="0"/>
              <a:pathLst>
                <a:path w="153735" h="2095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3" y="3371"/>
                  </a:lnTo>
                  <a:lnTo>
                    <a:pt x="45014" y="38222"/>
                  </a:lnTo>
                  <a:lnTo>
                    <a:pt x="87708" y="67047"/>
                  </a:lnTo>
                  <a:lnTo>
                    <a:pt x="133278" y="93073"/>
                  </a:lnTo>
                  <a:lnTo>
                    <a:pt x="148211" y="105815"/>
                  </a:lnTo>
                  <a:lnTo>
                    <a:pt x="152572" y="114292"/>
                  </a:lnTo>
                  <a:lnTo>
                    <a:pt x="153734" y="118528"/>
                  </a:lnTo>
                  <a:lnTo>
                    <a:pt x="153144" y="126998"/>
                  </a:lnTo>
                  <a:lnTo>
                    <a:pt x="149825" y="135466"/>
                  </a:lnTo>
                  <a:lnTo>
                    <a:pt x="137905" y="149577"/>
                  </a:lnTo>
                  <a:lnTo>
                    <a:pt x="96771" y="180268"/>
                  </a:lnTo>
                  <a:lnTo>
                    <a:pt x="6080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831"/>
            <p:cNvSpPr/>
            <p:nvPr>
              <p:custDataLst>
                <p:tags r:id="rId52"/>
              </p:custDataLst>
            </p:nvPr>
          </p:nvSpPr>
          <p:spPr>
            <a:xfrm>
              <a:off x="9571892" y="755650"/>
              <a:ext cx="137259" cy="44451"/>
            </a:xfrm>
            <a:custGeom>
              <a:avLst/>
              <a:gdLst/>
              <a:ahLst/>
              <a:cxnLst/>
              <a:rect l="0" t="0" r="0" b="0"/>
              <a:pathLst>
                <a:path w="137259" h="44451">
                  <a:moveTo>
                    <a:pt x="35658" y="44450"/>
                  </a:moveTo>
                  <a:lnTo>
                    <a:pt x="35658" y="44450"/>
                  </a:lnTo>
                  <a:lnTo>
                    <a:pt x="25519" y="43744"/>
                  </a:lnTo>
                  <a:lnTo>
                    <a:pt x="0" y="32894"/>
                  </a:lnTo>
                  <a:lnTo>
                    <a:pt x="11765" y="28718"/>
                  </a:lnTo>
                  <a:lnTo>
                    <a:pt x="57902" y="18930"/>
                  </a:lnTo>
                  <a:lnTo>
                    <a:pt x="99397" y="10560"/>
                  </a:lnTo>
                  <a:lnTo>
                    <a:pt x="137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832"/>
            <p:cNvSpPr/>
            <p:nvPr>
              <p:custDataLst>
                <p:tags r:id="rId53"/>
              </p:custDataLst>
            </p:nvPr>
          </p:nvSpPr>
          <p:spPr>
            <a:xfrm>
              <a:off x="9598203" y="579615"/>
              <a:ext cx="47448" cy="333806"/>
            </a:xfrm>
            <a:custGeom>
              <a:avLst/>
              <a:gdLst/>
              <a:ahLst/>
              <a:cxnLst/>
              <a:rect l="0" t="0" r="0" b="0"/>
              <a:pathLst>
                <a:path w="47448" h="333806">
                  <a:moveTo>
                    <a:pt x="28397" y="10935"/>
                  </a:moveTo>
                  <a:lnTo>
                    <a:pt x="28397" y="10935"/>
                  </a:lnTo>
                  <a:lnTo>
                    <a:pt x="33864" y="0"/>
                  </a:lnTo>
                  <a:lnTo>
                    <a:pt x="34865" y="117"/>
                  </a:lnTo>
                  <a:lnTo>
                    <a:pt x="37856" y="2129"/>
                  </a:lnTo>
                  <a:lnTo>
                    <a:pt x="38231" y="4359"/>
                  </a:lnTo>
                  <a:lnTo>
                    <a:pt x="34924" y="47859"/>
                  </a:lnTo>
                  <a:lnTo>
                    <a:pt x="29712" y="92390"/>
                  </a:lnTo>
                  <a:lnTo>
                    <a:pt x="21889" y="131290"/>
                  </a:lnTo>
                  <a:lnTo>
                    <a:pt x="15650" y="169598"/>
                  </a:lnTo>
                  <a:lnTo>
                    <a:pt x="10592" y="213726"/>
                  </a:lnTo>
                  <a:lnTo>
                    <a:pt x="4523" y="256100"/>
                  </a:lnTo>
                  <a:lnTo>
                    <a:pt x="0" y="294224"/>
                  </a:lnTo>
                  <a:lnTo>
                    <a:pt x="1195" y="314876"/>
                  </a:lnTo>
                  <a:lnTo>
                    <a:pt x="5959" y="327818"/>
                  </a:lnTo>
                  <a:lnTo>
                    <a:pt x="9205" y="332257"/>
                  </a:lnTo>
                  <a:lnTo>
                    <a:pt x="13486" y="333805"/>
                  </a:lnTo>
                  <a:lnTo>
                    <a:pt x="23886" y="331763"/>
                  </a:lnTo>
                  <a:lnTo>
                    <a:pt x="47447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919"/>
          <p:cNvGrpSpPr/>
          <p:nvPr/>
        </p:nvGrpSpPr>
        <p:grpSpPr>
          <a:xfrm>
            <a:off x="2730500" y="1848161"/>
            <a:ext cx="336551" cy="461936"/>
            <a:chOff x="2730500" y="1848161"/>
            <a:chExt cx="336551" cy="461936"/>
          </a:xfrm>
        </p:grpSpPr>
        <p:sp>
          <p:nvSpPr>
            <p:cNvPr id="55" name="SMARTInkShape-4833"/>
            <p:cNvSpPr/>
            <p:nvPr>
              <p:custDataLst>
                <p:tags r:id="rId47"/>
              </p:custDataLst>
            </p:nvPr>
          </p:nvSpPr>
          <p:spPr>
            <a:xfrm>
              <a:off x="2901950" y="2070100"/>
              <a:ext cx="165101" cy="218509"/>
            </a:xfrm>
            <a:custGeom>
              <a:avLst/>
              <a:gdLst/>
              <a:ahLst/>
              <a:cxnLst/>
              <a:rect l="0" t="0" r="0" b="0"/>
              <a:pathLst>
                <a:path w="165101" h="218509">
                  <a:moveTo>
                    <a:pt x="0" y="88900"/>
                  </a:moveTo>
                  <a:lnTo>
                    <a:pt x="0" y="88900"/>
                  </a:lnTo>
                  <a:lnTo>
                    <a:pt x="3371" y="58393"/>
                  </a:lnTo>
                  <a:lnTo>
                    <a:pt x="8789" y="48765"/>
                  </a:lnTo>
                  <a:lnTo>
                    <a:pt x="12209" y="45210"/>
                  </a:lnTo>
                  <a:lnTo>
                    <a:pt x="15901" y="43546"/>
                  </a:lnTo>
                  <a:lnTo>
                    <a:pt x="23765" y="43578"/>
                  </a:lnTo>
                  <a:lnTo>
                    <a:pt x="39497" y="50933"/>
                  </a:lnTo>
                  <a:lnTo>
                    <a:pt x="57564" y="78905"/>
                  </a:lnTo>
                  <a:lnTo>
                    <a:pt x="76151" y="123170"/>
                  </a:lnTo>
                  <a:lnTo>
                    <a:pt x="79948" y="157380"/>
                  </a:lnTo>
                  <a:lnTo>
                    <a:pt x="73461" y="199204"/>
                  </a:lnTo>
                  <a:lnTo>
                    <a:pt x="64178" y="217695"/>
                  </a:lnTo>
                  <a:lnTo>
                    <a:pt x="61130" y="218508"/>
                  </a:lnTo>
                  <a:lnTo>
                    <a:pt x="58392" y="216227"/>
                  </a:lnTo>
                  <a:lnTo>
                    <a:pt x="55862" y="211885"/>
                  </a:lnTo>
                  <a:lnTo>
                    <a:pt x="52300" y="185547"/>
                  </a:lnTo>
                  <a:lnTo>
                    <a:pt x="54615" y="147562"/>
                  </a:lnTo>
                  <a:lnTo>
                    <a:pt x="59769" y="118511"/>
                  </a:lnTo>
                  <a:lnTo>
                    <a:pt x="75879" y="83014"/>
                  </a:lnTo>
                  <a:lnTo>
                    <a:pt x="95155" y="47959"/>
                  </a:lnTo>
                  <a:lnTo>
                    <a:pt x="111671" y="3166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834"/>
            <p:cNvSpPr/>
            <p:nvPr>
              <p:custDataLst>
                <p:tags r:id="rId48"/>
              </p:custDataLst>
            </p:nvPr>
          </p:nvSpPr>
          <p:spPr>
            <a:xfrm>
              <a:off x="2730500" y="1848161"/>
              <a:ext cx="126137" cy="461936"/>
            </a:xfrm>
            <a:custGeom>
              <a:avLst/>
              <a:gdLst/>
              <a:ahLst/>
              <a:cxnLst/>
              <a:rect l="0" t="0" r="0" b="0"/>
              <a:pathLst>
                <a:path w="126137" h="461936">
                  <a:moveTo>
                    <a:pt x="0" y="253689"/>
                  </a:moveTo>
                  <a:lnTo>
                    <a:pt x="0" y="253689"/>
                  </a:lnTo>
                  <a:lnTo>
                    <a:pt x="5070" y="297027"/>
                  </a:lnTo>
                  <a:lnTo>
                    <a:pt x="10983" y="339861"/>
                  </a:lnTo>
                  <a:lnTo>
                    <a:pt x="15732" y="386029"/>
                  </a:lnTo>
                  <a:lnTo>
                    <a:pt x="24809" y="428211"/>
                  </a:lnTo>
                  <a:lnTo>
                    <a:pt x="30836" y="461283"/>
                  </a:lnTo>
                  <a:lnTo>
                    <a:pt x="31140" y="461935"/>
                  </a:lnTo>
                  <a:lnTo>
                    <a:pt x="30218" y="431153"/>
                  </a:lnTo>
                  <a:lnTo>
                    <a:pt x="22986" y="390154"/>
                  </a:lnTo>
                  <a:lnTo>
                    <a:pt x="19511" y="350489"/>
                  </a:lnTo>
                  <a:lnTo>
                    <a:pt x="16197" y="312469"/>
                  </a:lnTo>
                  <a:lnTo>
                    <a:pt x="12373" y="279108"/>
                  </a:lnTo>
                  <a:lnTo>
                    <a:pt x="8135" y="236526"/>
                  </a:lnTo>
                  <a:lnTo>
                    <a:pt x="6879" y="197098"/>
                  </a:lnTo>
                  <a:lnTo>
                    <a:pt x="4625" y="151079"/>
                  </a:lnTo>
                  <a:lnTo>
                    <a:pt x="3466" y="114951"/>
                  </a:lnTo>
                  <a:lnTo>
                    <a:pt x="9337" y="69667"/>
                  </a:lnTo>
                  <a:lnTo>
                    <a:pt x="13820" y="40884"/>
                  </a:lnTo>
                  <a:lnTo>
                    <a:pt x="31344" y="9995"/>
                  </a:lnTo>
                  <a:lnTo>
                    <a:pt x="35713" y="4443"/>
                  </a:lnTo>
                  <a:lnTo>
                    <a:pt x="42153" y="1447"/>
                  </a:lnTo>
                  <a:lnTo>
                    <a:pt x="58716" y="0"/>
                  </a:lnTo>
                  <a:lnTo>
                    <a:pt x="74074" y="5472"/>
                  </a:lnTo>
                  <a:lnTo>
                    <a:pt x="87955" y="16370"/>
                  </a:lnTo>
                  <a:lnTo>
                    <a:pt x="106965" y="43045"/>
                  </a:lnTo>
                  <a:lnTo>
                    <a:pt x="122624" y="82101"/>
                  </a:lnTo>
                  <a:lnTo>
                    <a:pt x="126136" y="117725"/>
                  </a:lnTo>
                  <a:lnTo>
                    <a:pt x="116631" y="153196"/>
                  </a:lnTo>
                  <a:lnTo>
                    <a:pt x="97038" y="180404"/>
                  </a:lnTo>
                  <a:lnTo>
                    <a:pt x="83472" y="195129"/>
                  </a:lnTo>
                  <a:lnTo>
                    <a:pt x="64871" y="203961"/>
                  </a:lnTo>
                  <a:lnTo>
                    <a:pt x="23521" y="208930"/>
                  </a:lnTo>
                  <a:lnTo>
                    <a:pt x="25400" y="209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920"/>
          <p:cNvGrpSpPr/>
          <p:nvPr/>
        </p:nvGrpSpPr>
        <p:grpSpPr>
          <a:xfrm>
            <a:off x="3309105" y="1783627"/>
            <a:ext cx="1459746" cy="547997"/>
            <a:chOff x="3309105" y="1783627"/>
            <a:chExt cx="1459746" cy="547997"/>
          </a:xfrm>
        </p:grpSpPr>
        <p:sp>
          <p:nvSpPr>
            <p:cNvPr id="58" name="SMARTInkShape-4835"/>
            <p:cNvSpPr/>
            <p:nvPr>
              <p:custDataLst>
                <p:tags r:id="rId40"/>
              </p:custDataLst>
            </p:nvPr>
          </p:nvSpPr>
          <p:spPr>
            <a:xfrm>
              <a:off x="4376915" y="1988095"/>
              <a:ext cx="290336" cy="221212"/>
            </a:xfrm>
            <a:custGeom>
              <a:avLst/>
              <a:gdLst/>
              <a:ahLst/>
              <a:cxnLst/>
              <a:rect l="0" t="0" r="0" b="0"/>
              <a:pathLst>
                <a:path w="290336" h="221212">
                  <a:moveTo>
                    <a:pt x="10935" y="196305"/>
                  </a:moveTo>
                  <a:lnTo>
                    <a:pt x="10935" y="196305"/>
                  </a:lnTo>
                  <a:lnTo>
                    <a:pt x="10935" y="206418"/>
                  </a:lnTo>
                  <a:lnTo>
                    <a:pt x="9524" y="210102"/>
                  </a:lnTo>
                  <a:lnTo>
                    <a:pt x="0" y="220038"/>
                  </a:lnTo>
                  <a:lnTo>
                    <a:pt x="117" y="220593"/>
                  </a:lnTo>
                  <a:lnTo>
                    <a:pt x="901" y="220964"/>
                  </a:lnTo>
                  <a:lnTo>
                    <a:pt x="2129" y="221211"/>
                  </a:lnTo>
                  <a:lnTo>
                    <a:pt x="3653" y="219964"/>
                  </a:lnTo>
                  <a:lnTo>
                    <a:pt x="33753" y="179629"/>
                  </a:lnTo>
                  <a:lnTo>
                    <a:pt x="45990" y="140774"/>
                  </a:lnTo>
                  <a:lnTo>
                    <a:pt x="52994" y="101848"/>
                  </a:lnTo>
                  <a:lnTo>
                    <a:pt x="59537" y="64601"/>
                  </a:lnTo>
                  <a:lnTo>
                    <a:pt x="64533" y="35064"/>
                  </a:lnTo>
                  <a:lnTo>
                    <a:pt x="62243" y="1331"/>
                  </a:lnTo>
                  <a:lnTo>
                    <a:pt x="61368" y="0"/>
                  </a:lnTo>
                  <a:lnTo>
                    <a:pt x="60079" y="524"/>
                  </a:lnTo>
                  <a:lnTo>
                    <a:pt x="58514" y="2284"/>
                  </a:lnTo>
                  <a:lnTo>
                    <a:pt x="56776" y="8003"/>
                  </a:lnTo>
                  <a:lnTo>
                    <a:pt x="56274" y="52609"/>
                  </a:lnTo>
                  <a:lnTo>
                    <a:pt x="60508" y="92502"/>
                  </a:lnTo>
                  <a:lnTo>
                    <a:pt x="70142" y="134539"/>
                  </a:lnTo>
                  <a:lnTo>
                    <a:pt x="85424" y="163643"/>
                  </a:lnTo>
                  <a:lnTo>
                    <a:pt x="93666" y="171205"/>
                  </a:lnTo>
                  <a:lnTo>
                    <a:pt x="97839" y="173222"/>
                  </a:lnTo>
                  <a:lnTo>
                    <a:pt x="103443" y="172449"/>
                  </a:lnTo>
                  <a:lnTo>
                    <a:pt x="117196" y="165947"/>
                  </a:lnTo>
                  <a:lnTo>
                    <a:pt x="128953" y="154120"/>
                  </a:lnTo>
                  <a:lnTo>
                    <a:pt x="151700" y="112381"/>
                  </a:lnTo>
                  <a:lnTo>
                    <a:pt x="171654" y="68124"/>
                  </a:lnTo>
                  <a:lnTo>
                    <a:pt x="185714" y="38119"/>
                  </a:lnTo>
                  <a:lnTo>
                    <a:pt x="187392" y="31221"/>
                  </a:lnTo>
                  <a:lnTo>
                    <a:pt x="187840" y="30510"/>
                  </a:lnTo>
                  <a:lnTo>
                    <a:pt x="188337" y="33483"/>
                  </a:lnTo>
                  <a:lnTo>
                    <a:pt x="192071" y="73825"/>
                  </a:lnTo>
                  <a:lnTo>
                    <a:pt x="200934" y="102002"/>
                  </a:lnTo>
                  <a:lnTo>
                    <a:pt x="226956" y="138289"/>
                  </a:lnTo>
                  <a:lnTo>
                    <a:pt x="244823" y="150109"/>
                  </a:lnTo>
                  <a:lnTo>
                    <a:pt x="264620" y="155806"/>
                  </a:lnTo>
                  <a:lnTo>
                    <a:pt x="270370" y="155195"/>
                  </a:lnTo>
                  <a:lnTo>
                    <a:pt x="290335" y="145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836"/>
            <p:cNvSpPr/>
            <p:nvPr>
              <p:custDataLst>
                <p:tags r:id="rId41"/>
              </p:custDataLst>
            </p:nvPr>
          </p:nvSpPr>
          <p:spPr>
            <a:xfrm>
              <a:off x="4123842" y="2089150"/>
              <a:ext cx="168759" cy="29059"/>
            </a:xfrm>
            <a:custGeom>
              <a:avLst/>
              <a:gdLst/>
              <a:ahLst/>
              <a:cxnLst/>
              <a:rect l="0" t="0" r="0" b="0"/>
              <a:pathLst>
                <a:path w="168759" h="29059">
                  <a:moveTo>
                    <a:pt x="3658" y="25400"/>
                  </a:moveTo>
                  <a:lnTo>
                    <a:pt x="3658" y="25400"/>
                  </a:lnTo>
                  <a:lnTo>
                    <a:pt x="3658" y="28771"/>
                  </a:lnTo>
                  <a:lnTo>
                    <a:pt x="2952" y="29058"/>
                  </a:lnTo>
                  <a:lnTo>
                    <a:pt x="287" y="27496"/>
                  </a:lnTo>
                  <a:lnTo>
                    <a:pt x="0" y="26798"/>
                  </a:lnTo>
                  <a:lnTo>
                    <a:pt x="514" y="26332"/>
                  </a:lnTo>
                  <a:lnTo>
                    <a:pt x="3672" y="25814"/>
                  </a:lnTo>
                  <a:lnTo>
                    <a:pt x="46884" y="21661"/>
                  </a:lnTo>
                  <a:lnTo>
                    <a:pt x="90200" y="14470"/>
                  </a:lnTo>
                  <a:lnTo>
                    <a:pt x="132021" y="8686"/>
                  </a:lnTo>
                  <a:lnTo>
                    <a:pt x="156619" y="6336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837"/>
            <p:cNvSpPr/>
            <p:nvPr>
              <p:custDataLst>
                <p:tags r:id="rId42"/>
              </p:custDataLst>
            </p:nvPr>
          </p:nvSpPr>
          <p:spPr>
            <a:xfrm>
              <a:off x="3879850" y="1927911"/>
              <a:ext cx="177801" cy="294590"/>
            </a:xfrm>
            <a:custGeom>
              <a:avLst/>
              <a:gdLst/>
              <a:ahLst/>
              <a:cxnLst/>
              <a:rect l="0" t="0" r="0" b="0"/>
              <a:pathLst>
                <a:path w="177801" h="294590">
                  <a:moveTo>
                    <a:pt x="177800" y="8839"/>
                  </a:moveTo>
                  <a:lnTo>
                    <a:pt x="177800" y="8839"/>
                  </a:lnTo>
                  <a:lnTo>
                    <a:pt x="177800" y="5468"/>
                  </a:lnTo>
                  <a:lnTo>
                    <a:pt x="175918" y="1931"/>
                  </a:lnTo>
                  <a:lnTo>
                    <a:pt x="174429" y="0"/>
                  </a:lnTo>
                  <a:lnTo>
                    <a:pt x="172025" y="124"/>
                  </a:lnTo>
                  <a:lnTo>
                    <a:pt x="165590" y="4025"/>
                  </a:lnTo>
                  <a:lnTo>
                    <a:pt x="154035" y="17525"/>
                  </a:lnTo>
                  <a:lnTo>
                    <a:pt x="129075" y="61058"/>
                  </a:lnTo>
                  <a:lnTo>
                    <a:pt x="107105" y="101233"/>
                  </a:lnTo>
                  <a:lnTo>
                    <a:pt x="87944" y="141029"/>
                  </a:lnTo>
                  <a:lnTo>
                    <a:pt x="62187" y="187115"/>
                  </a:lnTo>
                  <a:lnTo>
                    <a:pt x="37796" y="234105"/>
                  </a:lnTo>
                  <a:lnTo>
                    <a:pt x="15106" y="277212"/>
                  </a:lnTo>
                  <a:lnTo>
                    <a:pt x="0" y="294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838"/>
            <p:cNvSpPr/>
            <p:nvPr>
              <p:custDataLst>
                <p:tags r:id="rId43"/>
              </p:custDataLst>
            </p:nvPr>
          </p:nvSpPr>
          <p:spPr>
            <a:xfrm>
              <a:off x="3810000" y="1950594"/>
              <a:ext cx="222251" cy="258431"/>
            </a:xfrm>
            <a:custGeom>
              <a:avLst/>
              <a:gdLst/>
              <a:ahLst/>
              <a:cxnLst/>
              <a:rect l="0" t="0" r="0" b="0"/>
              <a:pathLst>
                <a:path w="222251" h="258431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35974" y="44320"/>
                  </a:lnTo>
                  <a:lnTo>
                    <a:pt x="71451" y="86348"/>
                  </a:lnTo>
                  <a:lnTo>
                    <a:pt x="102960" y="130348"/>
                  </a:lnTo>
                  <a:lnTo>
                    <a:pt x="136161" y="172260"/>
                  </a:lnTo>
                  <a:lnTo>
                    <a:pt x="167473" y="215065"/>
                  </a:lnTo>
                  <a:lnTo>
                    <a:pt x="208278" y="256402"/>
                  </a:lnTo>
                  <a:lnTo>
                    <a:pt x="212229" y="258042"/>
                  </a:lnTo>
                  <a:lnTo>
                    <a:pt x="215569" y="258430"/>
                  </a:lnTo>
                  <a:lnTo>
                    <a:pt x="217796" y="256572"/>
                  </a:lnTo>
                  <a:lnTo>
                    <a:pt x="222250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839"/>
            <p:cNvSpPr/>
            <p:nvPr>
              <p:custDataLst>
                <p:tags r:id="rId44"/>
              </p:custDataLst>
            </p:nvPr>
          </p:nvSpPr>
          <p:spPr>
            <a:xfrm>
              <a:off x="3619500" y="1870761"/>
              <a:ext cx="88901" cy="460863"/>
            </a:xfrm>
            <a:custGeom>
              <a:avLst/>
              <a:gdLst/>
              <a:ahLst/>
              <a:cxnLst/>
              <a:rect l="0" t="0" r="0" b="0"/>
              <a:pathLst>
                <a:path w="88901" h="460863">
                  <a:moveTo>
                    <a:pt x="0" y="8839"/>
                  </a:moveTo>
                  <a:lnTo>
                    <a:pt x="0" y="8839"/>
                  </a:lnTo>
                  <a:lnTo>
                    <a:pt x="8838" y="0"/>
                  </a:lnTo>
                  <a:lnTo>
                    <a:pt x="10125" y="124"/>
                  </a:lnTo>
                  <a:lnTo>
                    <a:pt x="10983" y="1618"/>
                  </a:lnTo>
                  <a:lnTo>
                    <a:pt x="12474" y="25919"/>
                  </a:lnTo>
                  <a:lnTo>
                    <a:pt x="13338" y="62034"/>
                  </a:lnTo>
                  <a:lnTo>
                    <a:pt x="17749" y="106053"/>
                  </a:lnTo>
                  <a:lnTo>
                    <a:pt x="24231" y="145201"/>
                  </a:lnTo>
                  <a:lnTo>
                    <a:pt x="30995" y="178100"/>
                  </a:lnTo>
                  <a:lnTo>
                    <a:pt x="36823" y="215770"/>
                  </a:lnTo>
                  <a:lnTo>
                    <a:pt x="41766" y="252503"/>
                  </a:lnTo>
                  <a:lnTo>
                    <a:pt x="49221" y="295838"/>
                  </a:lnTo>
                  <a:lnTo>
                    <a:pt x="56213" y="329716"/>
                  </a:lnTo>
                  <a:lnTo>
                    <a:pt x="64024" y="362177"/>
                  </a:lnTo>
                  <a:lnTo>
                    <a:pt x="76355" y="404456"/>
                  </a:lnTo>
                  <a:lnTo>
                    <a:pt x="86422" y="446976"/>
                  </a:lnTo>
                  <a:lnTo>
                    <a:pt x="88166" y="460391"/>
                  </a:lnTo>
                  <a:lnTo>
                    <a:pt x="88410" y="460862"/>
                  </a:lnTo>
                  <a:lnTo>
                    <a:pt x="88900" y="45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840"/>
            <p:cNvSpPr/>
            <p:nvPr>
              <p:custDataLst>
                <p:tags r:id="rId45"/>
              </p:custDataLst>
            </p:nvPr>
          </p:nvSpPr>
          <p:spPr>
            <a:xfrm>
              <a:off x="3309105" y="1829172"/>
              <a:ext cx="132596" cy="501279"/>
            </a:xfrm>
            <a:custGeom>
              <a:avLst/>
              <a:gdLst/>
              <a:ahLst/>
              <a:cxnLst/>
              <a:rect l="0" t="0" r="0" b="0"/>
              <a:pathLst>
                <a:path w="132596" h="501279">
                  <a:moveTo>
                    <a:pt x="88145" y="44078"/>
                  </a:moveTo>
                  <a:lnTo>
                    <a:pt x="88145" y="44078"/>
                  </a:lnTo>
                  <a:lnTo>
                    <a:pt x="91516" y="37336"/>
                  </a:lnTo>
                  <a:lnTo>
                    <a:pt x="96934" y="32144"/>
                  </a:lnTo>
                  <a:lnTo>
                    <a:pt x="108539" y="23063"/>
                  </a:lnTo>
                  <a:lnTo>
                    <a:pt x="111320" y="18745"/>
                  </a:lnTo>
                  <a:lnTo>
                    <a:pt x="112886" y="12348"/>
                  </a:lnTo>
                  <a:lnTo>
                    <a:pt x="113506" y="883"/>
                  </a:lnTo>
                  <a:lnTo>
                    <a:pt x="112814" y="465"/>
                  </a:lnTo>
                  <a:lnTo>
                    <a:pt x="110163" y="0"/>
                  </a:lnTo>
                  <a:lnTo>
                    <a:pt x="80940" y="35014"/>
                  </a:lnTo>
                  <a:lnTo>
                    <a:pt x="58103" y="76647"/>
                  </a:lnTo>
                  <a:lnTo>
                    <a:pt x="39732" y="117933"/>
                  </a:lnTo>
                  <a:lnTo>
                    <a:pt x="25352" y="160270"/>
                  </a:lnTo>
                  <a:lnTo>
                    <a:pt x="12154" y="202683"/>
                  </a:lnTo>
                  <a:lnTo>
                    <a:pt x="4983" y="238041"/>
                  </a:lnTo>
                  <a:lnTo>
                    <a:pt x="1795" y="277275"/>
                  </a:lnTo>
                  <a:lnTo>
                    <a:pt x="0" y="318804"/>
                  </a:lnTo>
                  <a:lnTo>
                    <a:pt x="2839" y="362466"/>
                  </a:lnTo>
                  <a:lnTo>
                    <a:pt x="11531" y="408921"/>
                  </a:lnTo>
                  <a:lnTo>
                    <a:pt x="32167" y="453636"/>
                  </a:lnTo>
                  <a:lnTo>
                    <a:pt x="50392" y="477519"/>
                  </a:lnTo>
                  <a:lnTo>
                    <a:pt x="63605" y="487896"/>
                  </a:lnTo>
                  <a:lnTo>
                    <a:pt x="86910" y="497000"/>
                  </a:lnTo>
                  <a:lnTo>
                    <a:pt x="132595" y="501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841"/>
            <p:cNvSpPr/>
            <p:nvPr>
              <p:custDataLst>
                <p:tags r:id="rId46"/>
              </p:custDataLst>
            </p:nvPr>
          </p:nvSpPr>
          <p:spPr>
            <a:xfrm>
              <a:off x="4738865" y="1783627"/>
              <a:ext cx="29986" cy="426174"/>
            </a:xfrm>
            <a:custGeom>
              <a:avLst/>
              <a:gdLst/>
              <a:ahLst/>
              <a:cxnLst/>
              <a:rect l="0" t="0" r="0" b="0"/>
              <a:pathLst>
                <a:path w="29986" h="426174">
                  <a:moveTo>
                    <a:pt x="10935" y="19773"/>
                  </a:moveTo>
                  <a:lnTo>
                    <a:pt x="10935" y="19773"/>
                  </a:lnTo>
                  <a:lnTo>
                    <a:pt x="10935" y="0"/>
                  </a:lnTo>
                  <a:lnTo>
                    <a:pt x="9524" y="241"/>
                  </a:lnTo>
                  <a:lnTo>
                    <a:pt x="4193" y="6153"/>
                  </a:lnTo>
                  <a:lnTo>
                    <a:pt x="0" y="41608"/>
                  </a:lnTo>
                  <a:lnTo>
                    <a:pt x="2129" y="88959"/>
                  </a:lnTo>
                  <a:lnTo>
                    <a:pt x="3493" y="127663"/>
                  </a:lnTo>
                  <a:lnTo>
                    <a:pt x="4100" y="166502"/>
                  </a:lnTo>
                  <a:lnTo>
                    <a:pt x="4441" y="211728"/>
                  </a:lnTo>
                  <a:lnTo>
                    <a:pt x="4521" y="248549"/>
                  </a:lnTo>
                  <a:lnTo>
                    <a:pt x="6438" y="286551"/>
                  </a:lnTo>
                  <a:lnTo>
                    <a:pt x="9642" y="323902"/>
                  </a:lnTo>
                  <a:lnTo>
                    <a:pt x="13418" y="359317"/>
                  </a:lnTo>
                  <a:lnTo>
                    <a:pt x="17226" y="399744"/>
                  </a:lnTo>
                  <a:lnTo>
                    <a:pt x="22128" y="425711"/>
                  </a:lnTo>
                  <a:lnTo>
                    <a:pt x="29985" y="426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921"/>
          <p:cNvGrpSpPr/>
          <p:nvPr/>
        </p:nvGrpSpPr>
        <p:grpSpPr>
          <a:xfrm>
            <a:off x="4991384" y="1785233"/>
            <a:ext cx="710010" cy="418218"/>
            <a:chOff x="4991384" y="1785233"/>
            <a:chExt cx="710010" cy="418218"/>
          </a:xfrm>
        </p:grpSpPr>
        <p:sp>
          <p:nvSpPr>
            <p:cNvPr id="66" name="SMARTInkShape-4842"/>
            <p:cNvSpPr/>
            <p:nvPr>
              <p:custDataLst>
                <p:tags r:id="rId36"/>
              </p:custDataLst>
            </p:nvPr>
          </p:nvSpPr>
          <p:spPr>
            <a:xfrm>
              <a:off x="4991384" y="1982083"/>
              <a:ext cx="193200" cy="140509"/>
            </a:xfrm>
            <a:custGeom>
              <a:avLst/>
              <a:gdLst/>
              <a:ahLst/>
              <a:cxnLst/>
              <a:rect l="0" t="0" r="0" b="0"/>
              <a:pathLst>
                <a:path w="193200" h="140509">
                  <a:moveTo>
                    <a:pt x="12416" y="5467"/>
                  </a:moveTo>
                  <a:lnTo>
                    <a:pt x="12416" y="5467"/>
                  </a:lnTo>
                  <a:lnTo>
                    <a:pt x="6949" y="5467"/>
                  </a:lnTo>
                  <a:lnTo>
                    <a:pt x="676" y="0"/>
                  </a:lnTo>
                  <a:lnTo>
                    <a:pt x="356" y="411"/>
                  </a:lnTo>
                  <a:lnTo>
                    <a:pt x="0" y="2749"/>
                  </a:lnTo>
                  <a:lnTo>
                    <a:pt x="1317" y="4361"/>
                  </a:lnTo>
                  <a:lnTo>
                    <a:pt x="6542" y="8033"/>
                  </a:lnTo>
                  <a:lnTo>
                    <a:pt x="41772" y="15082"/>
                  </a:lnTo>
                  <a:lnTo>
                    <a:pt x="85319" y="25484"/>
                  </a:lnTo>
                  <a:lnTo>
                    <a:pt x="126445" y="37504"/>
                  </a:lnTo>
                  <a:lnTo>
                    <a:pt x="173116" y="54057"/>
                  </a:lnTo>
                  <a:lnTo>
                    <a:pt x="185203" y="61400"/>
                  </a:lnTo>
                  <a:lnTo>
                    <a:pt x="191516" y="69367"/>
                  </a:lnTo>
                  <a:lnTo>
                    <a:pt x="193199" y="73467"/>
                  </a:lnTo>
                  <a:lnTo>
                    <a:pt x="193188" y="81785"/>
                  </a:lnTo>
                  <a:lnTo>
                    <a:pt x="192198" y="85979"/>
                  </a:lnTo>
                  <a:lnTo>
                    <a:pt x="189421" y="89481"/>
                  </a:lnTo>
                  <a:lnTo>
                    <a:pt x="146994" y="114141"/>
                  </a:lnTo>
                  <a:lnTo>
                    <a:pt x="104067" y="130310"/>
                  </a:lnTo>
                  <a:lnTo>
                    <a:pt x="64622" y="140508"/>
                  </a:lnTo>
                  <a:lnTo>
                    <a:pt x="29560" y="139291"/>
                  </a:lnTo>
                  <a:lnTo>
                    <a:pt x="29490" y="139133"/>
                  </a:lnTo>
                  <a:lnTo>
                    <a:pt x="37816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843"/>
            <p:cNvSpPr/>
            <p:nvPr>
              <p:custDataLst>
                <p:tags r:id="rId37"/>
              </p:custDataLst>
            </p:nvPr>
          </p:nvSpPr>
          <p:spPr>
            <a:xfrm>
              <a:off x="5086350" y="2120900"/>
              <a:ext cx="152401" cy="82551"/>
            </a:xfrm>
            <a:custGeom>
              <a:avLst/>
              <a:gdLst/>
              <a:ahLst/>
              <a:cxnLst/>
              <a:rect l="0" t="0" r="0" b="0"/>
              <a:pathLst>
                <a:path w="152401" h="82551">
                  <a:moveTo>
                    <a:pt x="152400" y="0"/>
                  </a:moveTo>
                  <a:lnTo>
                    <a:pt x="152400" y="0"/>
                  </a:lnTo>
                  <a:lnTo>
                    <a:pt x="149029" y="3371"/>
                  </a:lnTo>
                  <a:lnTo>
                    <a:pt x="108862" y="23765"/>
                  </a:lnTo>
                  <a:lnTo>
                    <a:pt x="64387" y="46395"/>
                  </a:lnTo>
                  <a:lnTo>
                    <a:pt x="27856" y="6890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844"/>
            <p:cNvSpPr/>
            <p:nvPr>
              <p:custDataLst>
                <p:tags r:id="rId38"/>
              </p:custDataLst>
            </p:nvPr>
          </p:nvSpPr>
          <p:spPr>
            <a:xfrm>
              <a:off x="5419185" y="1962150"/>
              <a:ext cx="156116" cy="31751"/>
            </a:xfrm>
            <a:custGeom>
              <a:avLst/>
              <a:gdLst/>
              <a:ahLst/>
              <a:cxnLst/>
              <a:rect l="0" t="0" r="0" b="0"/>
              <a:pathLst>
                <a:path w="156116" h="31751">
                  <a:moveTo>
                    <a:pt x="48165" y="31750"/>
                  </a:moveTo>
                  <a:lnTo>
                    <a:pt x="48165" y="31750"/>
                  </a:lnTo>
                  <a:lnTo>
                    <a:pt x="2764" y="22290"/>
                  </a:lnTo>
                  <a:lnTo>
                    <a:pt x="259" y="21210"/>
                  </a:lnTo>
                  <a:lnTo>
                    <a:pt x="0" y="20490"/>
                  </a:lnTo>
                  <a:lnTo>
                    <a:pt x="1238" y="20010"/>
                  </a:lnTo>
                  <a:lnTo>
                    <a:pt x="40426" y="19176"/>
                  </a:lnTo>
                  <a:lnTo>
                    <a:pt x="83972" y="17206"/>
                  </a:lnTo>
                  <a:lnTo>
                    <a:pt x="121805" y="10272"/>
                  </a:lnTo>
                  <a:lnTo>
                    <a:pt x="1561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845"/>
            <p:cNvSpPr/>
            <p:nvPr>
              <p:custDataLst>
                <p:tags r:id="rId39"/>
              </p:custDataLst>
            </p:nvPr>
          </p:nvSpPr>
          <p:spPr>
            <a:xfrm>
              <a:off x="5645150" y="1785233"/>
              <a:ext cx="56244" cy="361068"/>
            </a:xfrm>
            <a:custGeom>
              <a:avLst/>
              <a:gdLst/>
              <a:ahLst/>
              <a:cxnLst/>
              <a:rect l="0" t="0" r="0" b="0"/>
              <a:pathLst>
                <a:path w="56244" h="3610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3272"/>
                  </a:lnTo>
                  <a:lnTo>
                    <a:pt x="15901" y="10841"/>
                  </a:lnTo>
                  <a:lnTo>
                    <a:pt x="36126" y="53412"/>
                  </a:lnTo>
                  <a:lnTo>
                    <a:pt x="47875" y="94090"/>
                  </a:lnTo>
                  <a:lnTo>
                    <a:pt x="54088" y="137637"/>
                  </a:lnTo>
                  <a:lnTo>
                    <a:pt x="56243" y="183466"/>
                  </a:lnTo>
                  <a:lnTo>
                    <a:pt x="56175" y="218290"/>
                  </a:lnTo>
                  <a:lnTo>
                    <a:pt x="52000" y="258242"/>
                  </a:lnTo>
                  <a:lnTo>
                    <a:pt x="45590" y="297910"/>
                  </a:lnTo>
                  <a:lnTo>
                    <a:pt x="34361" y="336396"/>
                  </a:lnTo>
                  <a:lnTo>
                    <a:pt x="12700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4846"/>
          <p:cNvSpPr/>
          <p:nvPr>
            <p:custDataLst>
              <p:tags r:id="rId1"/>
            </p:custDataLst>
          </p:nvPr>
        </p:nvSpPr>
        <p:spPr>
          <a:xfrm>
            <a:off x="5474963" y="1769557"/>
            <a:ext cx="87638" cy="342237"/>
          </a:xfrm>
          <a:custGeom>
            <a:avLst/>
            <a:gdLst/>
            <a:ahLst/>
            <a:cxnLst/>
            <a:rect l="0" t="0" r="0" b="0"/>
            <a:pathLst>
              <a:path w="87638" h="342237">
                <a:moveTo>
                  <a:pt x="36837" y="33843"/>
                </a:moveTo>
                <a:lnTo>
                  <a:pt x="36837" y="33843"/>
                </a:lnTo>
                <a:lnTo>
                  <a:pt x="41906" y="28068"/>
                </a:lnTo>
                <a:lnTo>
                  <a:pt x="53138" y="6711"/>
                </a:lnTo>
                <a:lnTo>
                  <a:pt x="54665" y="1088"/>
                </a:lnTo>
                <a:lnTo>
                  <a:pt x="54367" y="12"/>
                </a:lnTo>
                <a:lnTo>
                  <a:pt x="53463" y="0"/>
                </a:lnTo>
                <a:lnTo>
                  <a:pt x="52154" y="698"/>
                </a:lnTo>
                <a:lnTo>
                  <a:pt x="50700" y="5236"/>
                </a:lnTo>
                <a:lnTo>
                  <a:pt x="39551" y="49021"/>
                </a:lnTo>
                <a:lnTo>
                  <a:pt x="28625" y="87416"/>
                </a:lnTo>
                <a:lnTo>
                  <a:pt x="18256" y="128308"/>
                </a:lnTo>
                <a:lnTo>
                  <a:pt x="11576" y="170723"/>
                </a:lnTo>
                <a:lnTo>
                  <a:pt x="5128" y="209631"/>
                </a:lnTo>
                <a:lnTo>
                  <a:pt x="0" y="251854"/>
                </a:lnTo>
                <a:lnTo>
                  <a:pt x="2482" y="285098"/>
                </a:lnTo>
                <a:lnTo>
                  <a:pt x="14428" y="317290"/>
                </a:lnTo>
                <a:lnTo>
                  <a:pt x="28002" y="335687"/>
                </a:lnTo>
                <a:lnTo>
                  <a:pt x="40436" y="340857"/>
                </a:lnTo>
                <a:lnTo>
                  <a:pt x="47703" y="342236"/>
                </a:lnTo>
                <a:lnTo>
                  <a:pt x="54664" y="341038"/>
                </a:lnTo>
                <a:lnTo>
                  <a:pt x="68043" y="334063"/>
                </a:lnTo>
                <a:lnTo>
                  <a:pt x="87637" y="2878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MARTInkShape-Group923"/>
          <p:cNvGrpSpPr/>
          <p:nvPr/>
        </p:nvGrpSpPr>
        <p:grpSpPr>
          <a:xfrm>
            <a:off x="6305538" y="1931283"/>
            <a:ext cx="222263" cy="235104"/>
            <a:chOff x="6305538" y="1931283"/>
            <a:chExt cx="222263" cy="235104"/>
          </a:xfrm>
        </p:grpSpPr>
        <p:sp>
          <p:nvSpPr>
            <p:cNvPr id="72" name="SMARTInkShape-4847"/>
            <p:cNvSpPr/>
            <p:nvPr>
              <p:custDataLst>
                <p:tags r:id="rId34"/>
              </p:custDataLst>
            </p:nvPr>
          </p:nvSpPr>
          <p:spPr>
            <a:xfrm>
              <a:off x="6305538" y="1931283"/>
              <a:ext cx="196863" cy="170568"/>
            </a:xfrm>
            <a:custGeom>
              <a:avLst/>
              <a:gdLst/>
              <a:ahLst/>
              <a:cxnLst/>
              <a:rect l="0" t="0" r="0" b="0"/>
              <a:pathLst>
                <a:path w="196863" h="170568">
                  <a:moveTo>
                    <a:pt x="171462" y="5467"/>
                  </a:moveTo>
                  <a:lnTo>
                    <a:pt x="171462" y="5467"/>
                  </a:lnTo>
                  <a:lnTo>
                    <a:pt x="178204" y="5467"/>
                  </a:lnTo>
                  <a:lnTo>
                    <a:pt x="183395" y="3586"/>
                  </a:lnTo>
                  <a:lnTo>
                    <a:pt x="189106" y="0"/>
                  </a:lnTo>
                  <a:lnTo>
                    <a:pt x="190281" y="411"/>
                  </a:lnTo>
                  <a:lnTo>
                    <a:pt x="193466" y="2750"/>
                  </a:lnTo>
                  <a:lnTo>
                    <a:pt x="193892" y="4361"/>
                  </a:lnTo>
                  <a:lnTo>
                    <a:pt x="193472" y="6141"/>
                  </a:lnTo>
                  <a:lnTo>
                    <a:pt x="189710" y="11411"/>
                  </a:lnTo>
                  <a:lnTo>
                    <a:pt x="174988" y="25573"/>
                  </a:lnTo>
                  <a:lnTo>
                    <a:pt x="133574" y="51031"/>
                  </a:lnTo>
                  <a:lnTo>
                    <a:pt x="88213" y="77180"/>
                  </a:lnTo>
                  <a:lnTo>
                    <a:pt x="41587" y="99275"/>
                  </a:lnTo>
                  <a:lnTo>
                    <a:pt x="8701" y="114830"/>
                  </a:lnTo>
                  <a:lnTo>
                    <a:pt x="1052" y="121100"/>
                  </a:lnTo>
                  <a:lnTo>
                    <a:pt x="0" y="122772"/>
                  </a:lnTo>
                  <a:lnTo>
                    <a:pt x="4" y="123887"/>
                  </a:lnTo>
                  <a:lnTo>
                    <a:pt x="13493" y="128827"/>
                  </a:lnTo>
                  <a:lnTo>
                    <a:pt x="53475" y="136818"/>
                  </a:lnTo>
                  <a:lnTo>
                    <a:pt x="96493" y="143308"/>
                  </a:lnTo>
                  <a:lnTo>
                    <a:pt x="139484" y="148171"/>
                  </a:lnTo>
                  <a:lnTo>
                    <a:pt x="183171" y="162152"/>
                  </a:lnTo>
                  <a:lnTo>
                    <a:pt x="196862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848"/>
            <p:cNvSpPr/>
            <p:nvPr>
              <p:custDataLst>
                <p:tags r:id="rId35"/>
              </p:custDataLst>
            </p:nvPr>
          </p:nvSpPr>
          <p:spPr>
            <a:xfrm>
              <a:off x="6330699" y="2146300"/>
              <a:ext cx="197102" cy="20087"/>
            </a:xfrm>
            <a:custGeom>
              <a:avLst/>
              <a:gdLst/>
              <a:ahLst/>
              <a:cxnLst/>
              <a:rect l="0" t="0" r="0" b="0"/>
              <a:pathLst>
                <a:path w="197102" h="20087">
                  <a:moveTo>
                    <a:pt x="32001" y="0"/>
                  </a:moveTo>
                  <a:lnTo>
                    <a:pt x="32001" y="0"/>
                  </a:lnTo>
                  <a:lnTo>
                    <a:pt x="0" y="20086"/>
                  </a:lnTo>
                  <a:lnTo>
                    <a:pt x="84" y="19741"/>
                  </a:lnTo>
                  <a:lnTo>
                    <a:pt x="42331" y="19111"/>
                  </a:lnTo>
                  <a:lnTo>
                    <a:pt x="88526" y="19062"/>
                  </a:lnTo>
                  <a:lnTo>
                    <a:pt x="130055" y="17171"/>
                  </a:lnTo>
                  <a:lnTo>
                    <a:pt x="175205" y="8925"/>
                  </a:lnTo>
                  <a:lnTo>
                    <a:pt x="19710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924"/>
          <p:cNvGrpSpPr/>
          <p:nvPr/>
        </p:nvGrpSpPr>
        <p:grpSpPr>
          <a:xfrm>
            <a:off x="6827132" y="1727300"/>
            <a:ext cx="507119" cy="1061049"/>
            <a:chOff x="6827132" y="1727300"/>
            <a:chExt cx="507119" cy="1061049"/>
          </a:xfrm>
        </p:grpSpPr>
        <p:sp>
          <p:nvSpPr>
            <p:cNvPr id="75" name="SMARTInkShape-4849"/>
            <p:cNvSpPr/>
            <p:nvPr>
              <p:custDataLst>
                <p:tags r:id="rId28"/>
              </p:custDataLst>
            </p:nvPr>
          </p:nvSpPr>
          <p:spPr>
            <a:xfrm>
              <a:off x="7076591" y="2425961"/>
              <a:ext cx="206860" cy="164840"/>
            </a:xfrm>
            <a:custGeom>
              <a:avLst/>
              <a:gdLst/>
              <a:ahLst/>
              <a:cxnLst/>
              <a:rect l="0" t="0" r="0" b="0"/>
              <a:pathLst>
                <a:path w="206860" h="164840">
                  <a:moveTo>
                    <a:pt x="3659" y="6089"/>
                  </a:moveTo>
                  <a:lnTo>
                    <a:pt x="3659" y="6089"/>
                  </a:lnTo>
                  <a:lnTo>
                    <a:pt x="288" y="6089"/>
                  </a:lnTo>
                  <a:lnTo>
                    <a:pt x="0" y="5383"/>
                  </a:lnTo>
                  <a:lnTo>
                    <a:pt x="1563" y="2718"/>
                  </a:lnTo>
                  <a:lnTo>
                    <a:pt x="6491" y="1063"/>
                  </a:lnTo>
                  <a:lnTo>
                    <a:pt x="24522" y="0"/>
                  </a:lnTo>
                  <a:lnTo>
                    <a:pt x="49038" y="6558"/>
                  </a:lnTo>
                  <a:lnTo>
                    <a:pt x="62869" y="15470"/>
                  </a:lnTo>
                  <a:lnTo>
                    <a:pt x="68531" y="20809"/>
                  </a:lnTo>
                  <a:lnTo>
                    <a:pt x="74824" y="36150"/>
                  </a:lnTo>
                  <a:lnTo>
                    <a:pt x="76210" y="55433"/>
                  </a:lnTo>
                  <a:lnTo>
                    <a:pt x="69057" y="87972"/>
                  </a:lnTo>
                  <a:lnTo>
                    <a:pt x="57294" y="111960"/>
                  </a:lnTo>
                  <a:lnTo>
                    <a:pt x="38710" y="138773"/>
                  </a:lnTo>
                  <a:lnTo>
                    <a:pt x="39726" y="141112"/>
                  </a:lnTo>
                  <a:lnTo>
                    <a:pt x="42520" y="142671"/>
                  </a:lnTo>
                  <a:lnTo>
                    <a:pt x="83304" y="150448"/>
                  </a:lnTo>
                  <a:lnTo>
                    <a:pt x="118979" y="156498"/>
                  </a:lnTo>
                  <a:lnTo>
                    <a:pt x="206859" y="16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850"/>
            <p:cNvSpPr/>
            <p:nvPr>
              <p:custDataLst>
                <p:tags r:id="rId29"/>
              </p:custDataLst>
            </p:nvPr>
          </p:nvSpPr>
          <p:spPr>
            <a:xfrm>
              <a:off x="6905857" y="1905000"/>
              <a:ext cx="295044" cy="149743"/>
            </a:xfrm>
            <a:custGeom>
              <a:avLst/>
              <a:gdLst/>
              <a:ahLst/>
              <a:cxnLst/>
              <a:rect l="0" t="0" r="0" b="0"/>
              <a:pathLst>
                <a:path w="295044" h="149743">
                  <a:moveTo>
                    <a:pt x="91843" y="38100"/>
                  </a:moveTo>
                  <a:lnTo>
                    <a:pt x="91843" y="38100"/>
                  </a:lnTo>
                  <a:lnTo>
                    <a:pt x="97310" y="49035"/>
                  </a:lnTo>
                  <a:lnTo>
                    <a:pt x="98310" y="49623"/>
                  </a:lnTo>
                  <a:lnTo>
                    <a:pt x="103088" y="51157"/>
                  </a:lnTo>
                  <a:lnTo>
                    <a:pt x="106953" y="54016"/>
                  </a:lnTo>
                  <a:lnTo>
                    <a:pt x="109142" y="61401"/>
                  </a:lnTo>
                  <a:lnTo>
                    <a:pt x="109726" y="66334"/>
                  </a:lnTo>
                  <a:lnTo>
                    <a:pt x="96484" y="112783"/>
                  </a:lnTo>
                  <a:lnTo>
                    <a:pt x="89847" y="129530"/>
                  </a:lnTo>
                  <a:lnTo>
                    <a:pt x="79903" y="138943"/>
                  </a:lnTo>
                  <a:lnTo>
                    <a:pt x="66780" y="146419"/>
                  </a:lnTo>
                  <a:lnTo>
                    <a:pt x="53893" y="149742"/>
                  </a:lnTo>
                  <a:lnTo>
                    <a:pt x="27996" y="144870"/>
                  </a:lnTo>
                  <a:lnTo>
                    <a:pt x="13842" y="136353"/>
                  </a:lnTo>
                  <a:lnTo>
                    <a:pt x="8092" y="131119"/>
                  </a:lnTo>
                  <a:lnTo>
                    <a:pt x="1704" y="115895"/>
                  </a:lnTo>
                  <a:lnTo>
                    <a:pt x="0" y="106897"/>
                  </a:lnTo>
                  <a:lnTo>
                    <a:pt x="3751" y="87491"/>
                  </a:lnTo>
                  <a:lnTo>
                    <a:pt x="7715" y="77377"/>
                  </a:lnTo>
                  <a:lnTo>
                    <a:pt x="21527" y="62377"/>
                  </a:lnTo>
                  <a:lnTo>
                    <a:pt x="62509" y="41249"/>
                  </a:lnTo>
                  <a:lnTo>
                    <a:pt x="99690" y="28557"/>
                  </a:lnTo>
                  <a:lnTo>
                    <a:pt x="141283" y="22180"/>
                  </a:lnTo>
                  <a:lnTo>
                    <a:pt x="184495" y="19977"/>
                  </a:lnTo>
                  <a:lnTo>
                    <a:pt x="223717" y="18619"/>
                  </a:lnTo>
                  <a:lnTo>
                    <a:pt x="270921" y="12607"/>
                  </a:lnTo>
                  <a:lnTo>
                    <a:pt x="2950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851"/>
            <p:cNvSpPr/>
            <p:nvPr>
              <p:custDataLst>
                <p:tags r:id="rId30"/>
              </p:custDataLst>
            </p:nvPr>
          </p:nvSpPr>
          <p:spPr>
            <a:xfrm>
              <a:off x="7235341" y="1727300"/>
              <a:ext cx="98910" cy="101501"/>
            </a:xfrm>
            <a:custGeom>
              <a:avLst/>
              <a:gdLst/>
              <a:ahLst/>
              <a:cxnLst/>
              <a:rect l="0" t="0" r="0" b="0"/>
              <a:pathLst>
                <a:path w="98910" h="101501">
                  <a:moveTo>
                    <a:pt x="3659" y="12600"/>
                  </a:moveTo>
                  <a:lnTo>
                    <a:pt x="3659" y="12600"/>
                  </a:lnTo>
                  <a:lnTo>
                    <a:pt x="288" y="9229"/>
                  </a:lnTo>
                  <a:lnTo>
                    <a:pt x="0" y="7530"/>
                  </a:lnTo>
                  <a:lnTo>
                    <a:pt x="514" y="5692"/>
                  </a:lnTo>
                  <a:lnTo>
                    <a:pt x="3037" y="1044"/>
                  </a:lnTo>
                  <a:lnTo>
                    <a:pt x="24652" y="0"/>
                  </a:lnTo>
                  <a:lnTo>
                    <a:pt x="38964" y="3301"/>
                  </a:lnTo>
                  <a:lnTo>
                    <a:pt x="42717" y="6401"/>
                  </a:lnTo>
                  <a:lnTo>
                    <a:pt x="48770" y="15489"/>
                  </a:lnTo>
                  <a:lnTo>
                    <a:pt x="50049" y="28466"/>
                  </a:lnTo>
                  <a:lnTo>
                    <a:pt x="47560" y="43640"/>
                  </a:lnTo>
                  <a:lnTo>
                    <a:pt x="38225" y="66639"/>
                  </a:lnTo>
                  <a:lnTo>
                    <a:pt x="20598" y="91033"/>
                  </a:lnTo>
                  <a:lnTo>
                    <a:pt x="20596" y="92405"/>
                  </a:lnTo>
                  <a:lnTo>
                    <a:pt x="21300" y="93320"/>
                  </a:lnTo>
                  <a:lnTo>
                    <a:pt x="98909" y="10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852"/>
            <p:cNvSpPr/>
            <p:nvPr>
              <p:custDataLst>
                <p:tags r:id="rId31"/>
              </p:custDataLst>
            </p:nvPr>
          </p:nvSpPr>
          <p:spPr>
            <a:xfrm>
              <a:off x="6827132" y="2209800"/>
              <a:ext cx="481719" cy="15549"/>
            </a:xfrm>
            <a:custGeom>
              <a:avLst/>
              <a:gdLst/>
              <a:ahLst/>
              <a:cxnLst/>
              <a:rect l="0" t="0" r="0" b="0"/>
              <a:pathLst>
                <a:path w="481719" h="15549">
                  <a:moveTo>
                    <a:pt x="5468" y="0"/>
                  </a:moveTo>
                  <a:lnTo>
                    <a:pt x="5468" y="0"/>
                  </a:lnTo>
                  <a:lnTo>
                    <a:pt x="0" y="10935"/>
                  </a:lnTo>
                  <a:lnTo>
                    <a:pt x="1117" y="12229"/>
                  </a:lnTo>
                  <a:lnTo>
                    <a:pt x="6121" y="15548"/>
                  </a:lnTo>
                  <a:lnTo>
                    <a:pt x="48296" y="13289"/>
                  </a:lnTo>
                  <a:lnTo>
                    <a:pt x="83300" y="9904"/>
                  </a:lnTo>
                  <a:lnTo>
                    <a:pt x="129188" y="7403"/>
                  </a:lnTo>
                  <a:lnTo>
                    <a:pt x="172966" y="6662"/>
                  </a:lnTo>
                  <a:lnTo>
                    <a:pt x="217219" y="6442"/>
                  </a:lnTo>
                  <a:lnTo>
                    <a:pt x="261610" y="6377"/>
                  </a:lnTo>
                  <a:lnTo>
                    <a:pt x="306041" y="6358"/>
                  </a:lnTo>
                  <a:lnTo>
                    <a:pt x="350486" y="6352"/>
                  </a:lnTo>
                  <a:lnTo>
                    <a:pt x="385763" y="8233"/>
                  </a:lnTo>
                  <a:lnTo>
                    <a:pt x="421433" y="10714"/>
                  </a:lnTo>
                  <a:lnTo>
                    <a:pt x="48171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853"/>
            <p:cNvSpPr/>
            <p:nvPr>
              <p:custDataLst>
                <p:tags r:id="rId32"/>
              </p:custDataLst>
            </p:nvPr>
          </p:nvSpPr>
          <p:spPr>
            <a:xfrm>
              <a:off x="6909899" y="2465206"/>
              <a:ext cx="87802" cy="323143"/>
            </a:xfrm>
            <a:custGeom>
              <a:avLst/>
              <a:gdLst/>
              <a:ahLst/>
              <a:cxnLst/>
              <a:rect l="0" t="0" r="0" b="0"/>
              <a:pathLst>
                <a:path w="87802" h="323143">
                  <a:moveTo>
                    <a:pt x="49701" y="17644"/>
                  </a:moveTo>
                  <a:lnTo>
                    <a:pt x="49701" y="17644"/>
                  </a:lnTo>
                  <a:lnTo>
                    <a:pt x="58539" y="3338"/>
                  </a:lnTo>
                  <a:lnTo>
                    <a:pt x="62566" y="703"/>
                  </a:lnTo>
                  <a:lnTo>
                    <a:pt x="64628" y="0"/>
                  </a:lnTo>
                  <a:lnTo>
                    <a:pt x="66708" y="237"/>
                  </a:lnTo>
                  <a:lnTo>
                    <a:pt x="70900" y="2381"/>
                  </a:lnTo>
                  <a:lnTo>
                    <a:pt x="71595" y="5353"/>
                  </a:lnTo>
                  <a:lnTo>
                    <a:pt x="67682" y="47426"/>
                  </a:lnTo>
                  <a:lnTo>
                    <a:pt x="56885" y="89823"/>
                  </a:lnTo>
                  <a:lnTo>
                    <a:pt x="47749" y="132012"/>
                  </a:lnTo>
                  <a:lnTo>
                    <a:pt x="34080" y="177662"/>
                  </a:lnTo>
                  <a:lnTo>
                    <a:pt x="21946" y="214164"/>
                  </a:lnTo>
                  <a:lnTo>
                    <a:pt x="8967" y="254698"/>
                  </a:lnTo>
                  <a:lnTo>
                    <a:pt x="551" y="298553"/>
                  </a:lnTo>
                  <a:lnTo>
                    <a:pt x="0" y="306516"/>
                  </a:lnTo>
                  <a:lnTo>
                    <a:pt x="1750" y="312531"/>
                  </a:lnTo>
                  <a:lnTo>
                    <a:pt x="5034" y="317246"/>
                  </a:lnTo>
                  <a:lnTo>
                    <a:pt x="9339" y="321096"/>
                  </a:lnTo>
                  <a:lnTo>
                    <a:pt x="14326" y="322956"/>
                  </a:lnTo>
                  <a:lnTo>
                    <a:pt x="25513" y="323142"/>
                  </a:lnTo>
                  <a:lnTo>
                    <a:pt x="54304" y="312443"/>
                  </a:lnTo>
                  <a:lnTo>
                    <a:pt x="67975" y="304828"/>
                  </a:lnTo>
                  <a:lnTo>
                    <a:pt x="87801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854"/>
            <p:cNvSpPr/>
            <p:nvPr>
              <p:custDataLst>
                <p:tags r:id="rId33"/>
              </p:custDataLst>
            </p:nvPr>
          </p:nvSpPr>
          <p:spPr>
            <a:xfrm>
              <a:off x="6878815" y="2628900"/>
              <a:ext cx="169686" cy="37218"/>
            </a:xfrm>
            <a:custGeom>
              <a:avLst/>
              <a:gdLst/>
              <a:ahLst/>
              <a:cxnLst/>
              <a:rect l="0" t="0" r="0" b="0"/>
              <a:pathLst>
                <a:path w="169686" h="37218">
                  <a:moveTo>
                    <a:pt x="10935" y="31750"/>
                  </a:moveTo>
                  <a:lnTo>
                    <a:pt x="10935" y="31750"/>
                  </a:lnTo>
                  <a:lnTo>
                    <a:pt x="0" y="37217"/>
                  </a:lnTo>
                  <a:lnTo>
                    <a:pt x="19438" y="29184"/>
                  </a:lnTo>
                  <a:lnTo>
                    <a:pt x="67047" y="21078"/>
                  </a:lnTo>
                  <a:lnTo>
                    <a:pt x="113035" y="14564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SMARTInkShape-4855"/>
          <p:cNvSpPr/>
          <p:nvPr>
            <p:custDataLst>
              <p:tags r:id="rId2"/>
            </p:custDataLst>
          </p:nvPr>
        </p:nvSpPr>
        <p:spPr>
          <a:xfrm>
            <a:off x="3714759" y="2476500"/>
            <a:ext cx="1144907" cy="107951"/>
          </a:xfrm>
          <a:custGeom>
            <a:avLst/>
            <a:gdLst/>
            <a:ahLst/>
            <a:cxnLst/>
            <a:rect l="0" t="0" r="0" b="0"/>
            <a:pathLst>
              <a:path w="1144907" h="107951">
                <a:moveTo>
                  <a:pt x="76191" y="76200"/>
                </a:moveTo>
                <a:lnTo>
                  <a:pt x="76191" y="76200"/>
                </a:lnTo>
                <a:lnTo>
                  <a:pt x="53047" y="81667"/>
                </a:lnTo>
                <a:lnTo>
                  <a:pt x="6462" y="82549"/>
                </a:lnTo>
                <a:lnTo>
                  <a:pt x="0" y="82550"/>
                </a:lnTo>
                <a:lnTo>
                  <a:pt x="41823" y="82550"/>
                </a:lnTo>
                <a:lnTo>
                  <a:pt x="88727" y="73711"/>
                </a:lnTo>
                <a:lnTo>
                  <a:pt x="135269" y="69202"/>
                </a:lnTo>
                <a:lnTo>
                  <a:pt x="177578" y="61348"/>
                </a:lnTo>
                <a:lnTo>
                  <a:pt x="209211" y="59016"/>
                </a:lnTo>
                <a:lnTo>
                  <a:pt x="242085" y="56098"/>
                </a:lnTo>
                <a:lnTo>
                  <a:pt x="276921" y="52449"/>
                </a:lnTo>
                <a:lnTo>
                  <a:pt x="315923" y="48476"/>
                </a:lnTo>
                <a:lnTo>
                  <a:pt x="356775" y="44357"/>
                </a:lnTo>
                <a:lnTo>
                  <a:pt x="398450" y="40175"/>
                </a:lnTo>
                <a:lnTo>
                  <a:pt x="440492" y="35965"/>
                </a:lnTo>
                <a:lnTo>
                  <a:pt x="482695" y="33623"/>
                </a:lnTo>
                <a:lnTo>
                  <a:pt x="525676" y="31877"/>
                </a:lnTo>
                <a:lnTo>
                  <a:pt x="570649" y="28749"/>
                </a:lnTo>
                <a:lnTo>
                  <a:pt x="612744" y="26888"/>
                </a:lnTo>
                <a:lnTo>
                  <a:pt x="653326" y="25356"/>
                </a:lnTo>
                <a:lnTo>
                  <a:pt x="694880" y="22323"/>
                </a:lnTo>
                <a:lnTo>
                  <a:pt x="734986" y="18623"/>
                </a:lnTo>
                <a:lnTo>
                  <a:pt x="773978" y="15332"/>
                </a:lnTo>
                <a:lnTo>
                  <a:pt x="812474" y="13870"/>
                </a:lnTo>
                <a:lnTo>
                  <a:pt x="848869" y="11338"/>
                </a:lnTo>
                <a:lnTo>
                  <a:pt x="883153" y="8567"/>
                </a:lnTo>
                <a:lnTo>
                  <a:pt x="930222" y="7007"/>
                </a:lnTo>
                <a:lnTo>
                  <a:pt x="974742" y="5839"/>
                </a:lnTo>
                <a:lnTo>
                  <a:pt x="1014352" y="2044"/>
                </a:lnTo>
                <a:lnTo>
                  <a:pt x="1059700" y="403"/>
                </a:lnTo>
                <a:lnTo>
                  <a:pt x="1106779" y="53"/>
                </a:lnTo>
                <a:lnTo>
                  <a:pt x="1144906" y="1"/>
                </a:lnTo>
                <a:lnTo>
                  <a:pt x="1101591" y="0"/>
                </a:lnTo>
                <a:lnTo>
                  <a:pt x="1060773" y="5026"/>
                </a:lnTo>
                <a:lnTo>
                  <a:pt x="1023268" y="6089"/>
                </a:lnTo>
                <a:lnTo>
                  <a:pt x="977525" y="10662"/>
                </a:lnTo>
                <a:lnTo>
                  <a:pt x="930024" y="14179"/>
                </a:lnTo>
                <a:lnTo>
                  <a:pt x="887979" y="19488"/>
                </a:lnTo>
                <a:lnTo>
                  <a:pt x="844241" y="25530"/>
                </a:lnTo>
                <a:lnTo>
                  <a:pt x="813363" y="30397"/>
                </a:lnTo>
                <a:lnTo>
                  <a:pt x="778473" y="37263"/>
                </a:lnTo>
                <a:lnTo>
                  <a:pt x="741799" y="43137"/>
                </a:lnTo>
                <a:lnTo>
                  <a:pt x="702923" y="48100"/>
                </a:lnTo>
                <a:lnTo>
                  <a:pt x="659774" y="52657"/>
                </a:lnTo>
                <a:lnTo>
                  <a:pt x="616607" y="57035"/>
                </a:lnTo>
                <a:lnTo>
                  <a:pt x="573198" y="62038"/>
                </a:lnTo>
                <a:lnTo>
                  <a:pt x="528035" y="68965"/>
                </a:lnTo>
                <a:lnTo>
                  <a:pt x="482092" y="74866"/>
                </a:lnTo>
                <a:lnTo>
                  <a:pt x="436508" y="79840"/>
                </a:lnTo>
                <a:lnTo>
                  <a:pt x="392730" y="84403"/>
                </a:lnTo>
                <a:lnTo>
                  <a:pt x="349755" y="88783"/>
                </a:lnTo>
                <a:lnTo>
                  <a:pt x="308547" y="93082"/>
                </a:lnTo>
                <a:lnTo>
                  <a:pt x="271417" y="97343"/>
                </a:lnTo>
                <a:lnTo>
                  <a:pt x="225523" y="100339"/>
                </a:lnTo>
                <a:lnTo>
                  <a:pt x="192655" y="102921"/>
                </a:lnTo>
                <a:lnTo>
                  <a:pt x="114291" y="1079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Shape-4856"/>
          <p:cNvSpPr/>
          <p:nvPr>
            <p:custDataLst>
              <p:tags r:id="rId3"/>
            </p:custDataLst>
          </p:nvPr>
        </p:nvSpPr>
        <p:spPr>
          <a:xfrm>
            <a:off x="3697993" y="2870200"/>
            <a:ext cx="1995474" cy="107951"/>
          </a:xfrm>
          <a:custGeom>
            <a:avLst/>
            <a:gdLst/>
            <a:ahLst/>
            <a:cxnLst/>
            <a:rect l="0" t="0" r="0" b="0"/>
            <a:pathLst>
              <a:path w="1995474" h="107951">
                <a:moveTo>
                  <a:pt x="112007" y="0"/>
                </a:moveTo>
                <a:lnTo>
                  <a:pt x="112007" y="0"/>
                </a:lnTo>
                <a:lnTo>
                  <a:pt x="67285" y="706"/>
                </a:lnTo>
                <a:lnTo>
                  <a:pt x="44271" y="5775"/>
                </a:lnTo>
                <a:lnTo>
                  <a:pt x="17427" y="17023"/>
                </a:lnTo>
                <a:lnTo>
                  <a:pt x="9764" y="23794"/>
                </a:lnTo>
                <a:lnTo>
                  <a:pt x="3066" y="33152"/>
                </a:lnTo>
                <a:lnTo>
                  <a:pt x="88" y="42016"/>
                </a:lnTo>
                <a:lnTo>
                  <a:pt x="0" y="45650"/>
                </a:lnTo>
                <a:lnTo>
                  <a:pt x="1783" y="51568"/>
                </a:lnTo>
                <a:lnTo>
                  <a:pt x="10572" y="56551"/>
                </a:lnTo>
                <a:lnTo>
                  <a:pt x="24591" y="60411"/>
                </a:lnTo>
                <a:lnTo>
                  <a:pt x="67981" y="61008"/>
                </a:lnTo>
                <a:lnTo>
                  <a:pt x="108369" y="56412"/>
                </a:lnTo>
                <a:lnTo>
                  <a:pt x="144560" y="50581"/>
                </a:lnTo>
                <a:lnTo>
                  <a:pt x="182095" y="46267"/>
                </a:lnTo>
                <a:lnTo>
                  <a:pt x="221908" y="43107"/>
                </a:lnTo>
                <a:lnTo>
                  <a:pt x="264985" y="37702"/>
                </a:lnTo>
                <a:lnTo>
                  <a:pt x="310910" y="31632"/>
                </a:lnTo>
                <a:lnTo>
                  <a:pt x="343636" y="28170"/>
                </a:lnTo>
                <a:lnTo>
                  <a:pt x="376995" y="26631"/>
                </a:lnTo>
                <a:lnTo>
                  <a:pt x="412519" y="24066"/>
                </a:lnTo>
                <a:lnTo>
                  <a:pt x="449473" y="21279"/>
                </a:lnTo>
                <a:lnTo>
                  <a:pt x="487064" y="20041"/>
                </a:lnTo>
                <a:lnTo>
                  <a:pt x="526819" y="19490"/>
                </a:lnTo>
                <a:lnTo>
                  <a:pt x="567301" y="19246"/>
                </a:lnTo>
                <a:lnTo>
                  <a:pt x="606460" y="19137"/>
                </a:lnTo>
                <a:lnTo>
                  <a:pt x="646912" y="19088"/>
                </a:lnTo>
                <a:lnTo>
                  <a:pt x="688409" y="19067"/>
                </a:lnTo>
                <a:lnTo>
                  <a:pt x="730371" y="19058"/>
                </a:lnTo>
                <a:lnTo>
                  <a:pt x="770657" y="19053"/>
                </a:lnTo>
                <a:lnTo>
                  <a:pt x="810435" y="19051"/>
                </a:lnTo>
                <a:lnTo>
                  <a:pt x="851632" y="19051"/>
                </a:lnTo>
                <a:lnTo>
                  <a:pt x="893461" y="20932"/>
                </a:lnTo>
                <a:lnTo>
                  <a:pt x="935570" y="23414"/>
                </a:lnTo>
                <a:lnTo>
                  <a:pt x="977803" y="24517"/>
                </a:lnTo>
                <a:lnTo>
                  <a:pt x="1020092" y="25008"/>
                </a:lnTo>
                <a:lnTo>
                  <a:pt x="1062406" y="25226"/>
                </a:lnTo>
                <a:lnTo>
                  <a:pt x="1104730" y="25322"/>
                </a:lnTo>
                <a:lnTo>
                  <a:pt x="1147060" y="27247"/>
                </a:lnTo>
                <a:lnTo>
                  <a:pt x="1189392" y="29748"/>
                </a:lnTo>
                <a:lnTo>
                  <a:pt x="1231724" y="30861"/>
                </a:lnTo>
                <a:lnTo>
                  <a:pt x="1274057" y="31354"/>
                </a:lnTo>
                <a:lnTo>
                  <a:pt x="1315685" y="31574"/>
                </a:lnTo>
                <a:lnTo>
                  <a:pt x="1355352" y="31672"/>
                </a:lnTo>
                <a:lnTo>
                  <a:pt x="1396031" y="33597"/>
                </a:lnTo>
                <a:lnTo>
                  <a:pt x="1436923" y="36804"/>
                </a:lnTo>
                <a:lnTo>
                  <a:pt x="1476264" y="40581"/>
                </a:lnTo>
                <a:lnTo>
                  <a:pt x="1513035" y="42731"/>
                </a:lnTo>
                <a:lnTo>
                  <a:pt x="1548191" y="44391"/>
                </a:lnTo>
                <a:lnTo>
                  <a:pt x="1582631" y="47481"/>
                </a:lnTo>
                <a:lnTo>
                  <a:pt x="1616753" y="49325"/>
                </a:lnTo>
                <a:lnTo>
                  <a:pt x="1650027" y="50850"/>
                </a:lnTo>
                <a:lnTo>
                  <a:pt x="1695822" y="55675"/>
                </a:lnTo>
                <a:lnTo>
                  <a:pt x="1736515" y="61574"/>
                </a:lnTo>
                <a:lnTo>
                  <a:pt x="1778206" y="67790"/>
                </a:lnTo>
                <a:lnTo>
                  <a:pt x="1814447" y="71992"/>
                </a:lnTo>
                <a:lnTo>
                  <a:pt x="1854291" y="78324"/>
                </a:lnTo>
                <a:lnTo>
                  <a:pt x="1897455" y="88040"/>
                </a:lnTo>
                <a:lnTo>
                  <a:pt x="1942912" y="96182"/>
                </a:lnTo>
                <a:lnTo>
                  <a:pt x="1964243" y="99995"/>
                </a:lnTo>
                <a:lnTo>
                  <a:pt x="1995473" y="101506"/>
                </a:lnTo>
                <a:lnTo>
                  <a:pt x="1990479" y="101572"/>
                </a:lnTo>
                <a:lnTo>
                  <a:pt x="1949088" y="92759"/>
                </a:lnTo>
                <a:lnTo>
                  <a:pt x="1903951" y="85298"/>
                </a:lnTo>
                <a:lnTo>
                  <a:pt x="1863049" y="81212"/>
                </a:lnTo>
                <a:lnTo>
                  <a:pt x="1815932" y="77685"/>
                </a:lnTo>
                <a:lnTo>
                  <a:pt x="1782296" y="76860"/>
                </a:lnTo>
                <a:lnTo>
                  <a:pt x="1739559" y="75690"/>
                </a:lnTo>
                <a:lnTo>
                  <a:pt x="1700086" y="71894"/>
                </a:lnTo>
                <a:lnTo>
                  <a:pt x="1661579" y="70456"/>
                </a:lnTo>
                <a:lnTo>
                  <a:pt x="1622652" y="70029"/>
                </a:lnTo>
                <a:lnTo>
                  <a:pt x="1580152" y="69903"/>
                </a:lnTo>
                <a:lnTo>
                  <a:pt x="1535575" y="69866"/>
                </a:lnTo>
                <a:lnTo>
                  <a:pt x="1503411" y="69857"/>
                </a:lnTo>
                <a:lnTo>
                  <a:pt x="1470301" y="69853"/>
                </a:lnTo>
                <a:lnTo>
                  <a:pt x="1436771" y="69851"/>
                </a:lnTo>
                <a:lnTo>
                  <a:pt x="1403054" y="69851"/>
                </a:lnTo>
                <a:lnTo>
                  <a:pt x="1367372" y="69850"/>
                </a:lnTo>
                <a:lnTo>
                  <a:pt x="1330347" y="69850"/>
                </a:lnTo>
                <a:lnTo>
                  <a:pt x="1292725" y="69850"/>
                </a:lnTo>
                <a:lnTo>
                  <a:pt x="1252956" y="69850"/>
                </a:lnTo>
                <a:lnTo>
                  <a:pt x="1211057" y="69850"/>
                </a:lnTo>
                <a:lnTo>
                  <a:pt x="1166564" y="69850"/>
                </a:lnTo>
                <a:lnTo>
                  <a:pt x="1124682" y="69850"/>
                </a:lnTo>
                <a:lnTo>
                  <a:pt x="1083491" y="70556"/>
                </a:lnTo>
                <a:lnTo>
                  <a:pt x="1039312" y="73221"/>
                </a:lnTo>
                <a:lnTo>
                  <a:pt x="993807" y="74876"/>
                </a:lnTo>
                <a:lnTo>
                  <a:pt x="948418" y="75612"/>
                </a:lnTo>
                <a:lnTo>
                  <a:pt x="904727" y="75939"/>
                </a:lnTo>
                <a:lnTo>
                  <a:pt x="859909" y="76084"/>
                </a:lnTo>
                <a:lnTo>
                  <a:pt x="814824" y="76854"/>
                </a:lnTo>
                <a:lnTo>
                  <a:pt x="771268" y="79548"/>
                </a:lnTo>
                <a:lnTo>
                  <a:pt x="728391" y="81216"/>
                </a:lnTo>
                <a:lnTo>
                  <a:pt x="685111" y="81957"/>
                </a:lnTo>
                <a:lnTo>
                  <a:pt x="640005" y="82286"/>
                </a:lnTo>
                <a:lnTo>
                  <a:pt x="597851" y="82433"/>
                </a:lnTo>
                <a:lnTo>
                  <a:pt x="558654" y="82498"/>
                </a:lnTo>
                <a:lnTo>
                  <a:pt x="522418" y="82527"/>
                </a:lnTo>
                <a:lnTo>
                  <a:pt x="487499" y="82540"/>
                </a:lnTo>
                <a:lnTo>
                  <a:pt x="453164" y="81840"/>
                </a:lnTo>
                <a:lnTo>
                  <a:pt x="419090" y="79177"/>
                </a:lnTo>
                <a:lnTo>
                  <a:pt x="374915" y="77082"/>
                </a:lnTo>
                <a:lnTo>
                  <a:pt x="335015" y="76461"/>
                </a:lnTo>
                <a:lnTo>
                  <a:pt x="299752" y="79649"/>
                </a:lnTo>
                <a:lnTo>
                  <a:pt x="260220" y="81690"/>
                </a:lnTo>
                <a:lnTo>
                  <a:pt x="194557" y="1079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Shape-4857"/>
          <p:cNvSpPr/>
          <p:nvPr>
            <p:custDataLst>
              <p:tags r:id="rId4"/>
            </p:custDataLst>
          </p:nvPr>
        </p:nvSpPr>
        <p:spPr>
          <a:xfrm>
            <a:off x="6941849" y="2146325"/>
            <a:ext cx="246352" cy="78795"/>
          </a:xfrm>
          <a:custGeom>
            <a:avLst/>
            <a:gdLst/>
            <a:ahLst/>
            <a:cxnLst/>
            <a:rect l="0" t="0" r="0" b="0"/>
            <a:pathLst>
              <a:path w="246352" h="78795">
                <a:moveTo>
                  <a:pt x="24101" y="19025"/>
                </a:moveTo>
                <a:lnTo>
                  <a:pt x="24101" y="19025"/>
                </a:lnTo>
                <a:lnTo>
                  <a:pt x="17359" y="19025"/>
                </a:lnTo>
                <a:lnTo>
                  <a:pt x="12168" y="20906"/>
                </a:lnTo>
                <a:lnTo>
                  <a:pt x="9796" y="22396"/>
                </a:lnTo>
                <a:lnTo>
                  <a:pt x="7508" y="22683"/>
                </a:lnTo>
                <a:lnTo>
                  <a:pt x="3085" y="21121"/>
                </a:lnTo>
                <a:lnTo>
                  <a:pt x="1624" y="19717"/>
                </a:lnTo>
                <a:lnTo>
                  <a:pt x="0" y="16275"/>
                </a:lnTo>
                <a:lnTo>
                  <a:pt x="272" y="15075"/>
                </a:lnTo>
                <a:lnTo>
                  <a:pt x="1160" y="14275"/>
                </a:lnTo>
                <a:lnTo>
                  <a:pt x="4027" y="13386"/>
                </a:lnTo>
                <a:lnTo>
                  <a:pt x="51566" y="11988"/>
                </a:lnTo>
                <a:lnTo>
                  <a:pt x="92054" y="8316"/>
                </a:lnTo>
                <a:lnTo>
                  <a:pt x="132194" y="6209"/>
                </a:lnTo>
                <a:lnTo>
                  <a:pt x="171526" y="2136"/>
                </a:lnTo>
                <a:lnTo>
                  <a:pt x="217848" y="259"/>
                </a:lnTo>
                <a:lnTo>
                  <a:pt x="240228" y="12"/>
                </a:lnTo>
                <a:lnTo>
                  <a:pt x="240152" y="0"/>
                </a:lnTo>
                <a:lnTo>
                  <a:pt x="203386" y="12186"/>
                </a:lnTo>
                <a:lnTo>
                  <a:pt x="157901" y="26402"/>
                </a:lnTo>
                <a:lnTo>
                  <a:pt x="116513" y="34436"/>
                </a:lnTo>
                <a:lnTo>
                  <a:pt x="80410" y="45228"/>
                </a:lnTo>
                <a:lnTo>
                  <a:pt x="42901" y="55481"/>
                </a:lnTo>
                <a:lnTo>
                  <a:pt x="2718" y="66081"/>
                </a:lnTo>
                <a:lnTo>
                  <a:pt x="2085" y="65918"/>
                </a:lnTo>
                <a:lnTo>
                  <a:pt x="3074" y="65103"/>
                </a:lnTo>
                <a:lnTo>
                  <a:pt x="41505" y="60247"/>
                </a:lnTo>
                <a:lnTo>
                  <a:pt x="85708" y="53378"/>
                </a:lnTo>
                <a:lnTo>
                  <a:pt x="125983" y="47747"/>
                </a:lnTo>
                <a:lnTo>
                  <a:pt x="150450" y="44862"/>
                </a:lnTo>
                <a:lnTo>
                  <a:pt x="150667" y="44717"/>
                </a:lnTo>
                <a:lnTo>
                  <a:pt x="110862" y="58278"/>
                </a:lnTo>
                <a:lnTo>
                  <a:pt x="63424" y="70915"/>
                </a:lnTo>
                <a:lnTo>
                  <a:pt x="39045" y="77987"/>
                </a:lnTo>
                <a:lnTo>
                  <a:pt x="37591" y="78794"/>
                </a:lnTo>
                <a:lnTo>
                  <a:pt x="80542" y="75087"/>
                </a:lnTo>
                <a:lnTo>
                  <a:pt x="127939" y="66187"/>
                </a:lnTo>
                <a:lnTo>
                  <a:pt x="165640" y="60515"/>
                </a:lnTo>
                <a:lnTo>
                  <a:pt x="246351" y="380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928"/>
          <p:cNvGrpSpPr/>
          <p:nvPr/>
        </p:nvGrpSpPr>
        <p:grpSpPr>
          <a:xfrm>
            <a:off x="1844933" y="3590455"/>
            <a:ext cx="783968" cy="625008"/>
            <a:chOff x="1844933" y="3590455"/>
            <a:chExt cx="783968" cy="625008"/>
          </a:xfrm>
        </p:grpSpPr>
        <p:sp>
          <p:nvSpPr>
            <p:cNvPr id="85" name="SMARTInkShape-4858"/>
            <p:cNvSpPr/>
            <p:nvPr>
              <p:custDataLst>
                <p:tags r:id="rId21"/>
              </p:custDataLst>
            </p:nvPr>
          </p:nvSpPr>
          <p:spPr>
            <a:xfrm>
              <a:off x="2187379" y="3879850"/>
              <a:ext cx="225622" cy="82551"/>
            </a:xfrm>
            <a:custGeom>
              <a:avLst/>
              <a:gdLst/>
              <a:ahLst/>
              <a:cxnLst/>
              <a:rect l="0" t="0" r="0" b="0"/>
              <a:pathLst>
                <a:path w="22562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75808"/>
                  </a:lnTo>
                  <a:lnTo>
                    <a:pt x="226" y="66853"/>
                  </a:lnTo>
                  <a:lnTo>
                    <a:pt x="1275" y="61502"/>
                  </a:lnTo>
                  <a:lnTo>
                    <a:pt x="9965" y="49912"/>
                  </a:lnTo>
                  <a:lnTo>
                    <a:pt x="23940" y="38411"/>
                  </a:lnTo>
                  <a:lnTo>
                    <a:pt x="68491" y="18507"/>
                  </a:lnTo>
                  <a:lnTo>
                    <a:pt x="104353" y="11050"/>
                  </a:lnTo>
                  <a:lnTo>
                    <a:pt x="142888" y="4371"/>
                  </a:lnTo>
                  <a:lnTo>
                    <a:pt x="181117" y="1295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859"/>
            <p:cNvSpPr/>
            <p:nvPr>
              <p:custDataLst>
                <p:tags r:id="rId22"/>
              </p:custDataLst>
            </p:nvPr>
          </p:nvSpPr>
          <p:spPr>
            <a:xfrm>
              <a:off x="1844933" y="4105373"/>
              <a:ext cx="390268" cy="37135"/>
            </a:xfrm>
            <a:custGeom>
              <a:avLst/>
              <a:gdLst/>
              <a:ahLst/>
              <a:cxnLst/>
              <a:rect l="0" t="0" r="0" b="0"/>
              <a:pathLst>
                <a:path w="390268" h="37135">
                  <a:moveTo>
                    <a:pt x="34667" y="15777"/>
                  </a:moveTo>
                  <a:lnTo>
                    <a:pt x="34667" y="15777"/>
                  </a:lnTo>
                  <a:lnTo>
                    <a:pt x="8152" y="27986"/>
                  </a:lnTo>
                  <a:lnTo>
                    <a:pt x="1716" y="33668"/>
                  </a:lnTo>
                  <a:lnTo>
                    <a:pt x="0" y="36171"/>
                  </a:lnTo>
                  <a:lnTo>
                    <a:pt x="2383" y="37134"/>
                  </a:lnTo>
                  <a:lnTo>
                    <a:pt x="37201" y="33610"/>
                  </a:lnTo>
                  <a:lnTo>
                    <a:pt x="76105" y="28117"/>
                  </a:lnTo>
                  <a:lnTo>
                    <a:pt x="111856" y="22020"/>
                  </a:lnTo>
                  <a:lnTo>
                    <a:pt x="149260" y="15745"/>
                  </a:lnTo>
                  <a:lnTo>
                    <a:pt x="196454" y="10675"/>
                  </a:lnTo>
                  <a:lnTo>
                    <a:pt x="232417" y="6426"/>
                  </a:lnTo>
                  <a:lnTo>
                    <a:pt x="269884" y="4069"/>
                  </a:lnTo>
                  <a:lnTo>
                    <a:pt x="314538" y="0"/>
                  </a:lnTo>
                  <a:lnTo>
                    <a:pt x="355552" y="1738"/>
                  </a:lnTo>
                  <a:lnTo>
                    <a:pt x="378727" y="3386"/>
                  </a:lnTo>
                  <a:lnTo>
                    <a:pt x="390267" y="9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860"/>
            <p:cNvSpPr/>
            <p:nvPr>
              <p:custDataLst>
                <p:tags r:id="rId23"/>
              </p:custDataLst>
            </p:nvPr>
          </p:nvSpPr>
          <p:spPr>
            <a:xfrm>
              <a:off x="2597150" y="389890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30339" y="4364"/>
                  </a:lnTo>
                  <a:lnTo>
                    <a:pt x="25008" y="5467"/>
                  </a:lnTo>
                  <a:lnTo>
                    <a:pt x="17935" y="1160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861"/>
            <p:cNvSpPr/>
            <p:nvPr>
              <p:custDataLst>
                <p:tags r:id="rId24"/>
              </p:custDataLst>
            </p:nvPr>
          </p:nvSpPr>
          <p:spPr>
            <a:xfrm>
              <a:off x="1944288" y="4108450"/>
              <a:ext cx="398863" cy="107013"/>
            </a:xfrm>
            <a:custGeom>
              <a:avLst/>
              <a:gdLst/>
              <a:ahLst/>
              <a:cxnLst/>
              <a:rect l="0" t="0" r="0" b="0"/>
              <a:pathLst>
                <a:path w="398863" h="107013">
                  <a:moveTo>
                    <a:pt x="113112" y="57150"/>
                  </a:moveTo>
                  <a:lnTo>
                    <a:pt x="113112" y="57150"/>
                  </a:lnTo>
                  <a:lnTo>
                    <a:pt x="72930" y="67820"/>
                  </a:lnTo>
                  <a:lnTo>
                    <a:pt x="28818" y="83012"/>
                  </a:lnTo>
                  <a:lnTo>
                    <a:pt x="6527" y="97268"/>
                  </a:lnTo>
                  <a:lnTo>
                    <a:pt x="594" y="103202"/>
                  </a:lnTo>
                  <a:lnTo>
                    <a:pt x="0" y="104785"/>
                  </a:lnTo>
                  <a:lnTo>
                    <a:pt x="19390" y="107012"/>
                  </a:lnTo>
                  <a:lnTo>
                    <a:pt x="58688" y="100930"/>
                  </a:lnTo>
                  <a:lnTo>
                    <a:pt x="95968" y="93562"/>
                  </a:lnTo>
                  <a:lnTo>
                    <a:pt x="141580" y="80387"/>
                  </a:lnTo>
                  <a:lnTo>
                    <a:pt x="181676" y="71875"/>
                  </a:lnTo>
                  <a:lnTo>
                    <a:pt x="219975" y="60729"/>
                  </a:lnTo>
                  <a:lnTo>
                    <a:pt x="266761" y="46202"/>
                  </a:lnTo>
                  <a:lnTo>
                    <a:pt x="303982" y="36738"/>
                  </a:lnTo>
                  <a:lnTo>
                    <a:pt x="3988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862"/>
            <p:cNvSpPr/>
            <p:nvPr>
              <p:custDataLst>
                <p:tags r:id="rId25"/>
              </p:custDataLst>
            </p:nvPr>
          </p:nvSpPr>
          <p:spPr>
            <a:xfrm>
              <a:off x="2597150" y="4044950"/>
              <a:ext cx="12701" cy="18168"/>
            </a:xfrm>
            <a:custGeom>
              <a:avLst/>
              <a:gdLst/>
              <a:ahLst/>
              <a:cxnLst/>
              <a:rect l="0" t="0" r="0" b="0"/>
              <a:pathLst>
                <a:path w="127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0" y="1541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863"/>
            <p:cNvSpPr/>
            <p:nvPr>
              <p:custDataLst>
                <p:tags r:id="rId26"/>
              </p:custDataLst>
            </p:nvPr>
          </p:nvSpPr>
          <p:spPr>
            <a:xfrm>
              <a:off x="2235200" y="3590455"/>
              <a:ext cx="152401" cy="460846"/>
            </a:xfrm>
            <a:custGeom>
              <a:avLst/>
              <a:gdLst/>
              <a:ahLst/>
              <a:cxnLst/>
              <a:rect l="0" t="0" r="0" b="0"/>
              <a:pathLst>
                <a:path w="152401" h="460846">
                  <a:moveTo>
                    <a:pt x="152400" y="41745"/>
                  </a:moveTo>
                  <a:lnTo>
                    <a:pt x="152400" y="41745"/>
                  </a:lnTo>
                  <a:lnTo>
                    <a:pt x="143562" y="20697"/>
                  </a:lnTo>
                  <a:lnTo>
                    <a:pt x="133890" y="10989"/>
                  </a:lnTo>
                  <a:lnTo>
                    <a:pt x="121596" y="3381"/>
                  </a:lnTo>
                  <a:lnTo>
                    <a:pt x="111428" y="0"/>
                  </a:lnTo>
                  <a:lnTo>
                    <a:pt x="98442" y="2260"/>
                  </a:lnTo>
                  <a:lnTo>
                    <a:pt x="91028" y="4838"/>
                  </a:lnTo>
                  <a:lnTo>
                    <a:pt x="79027" y="15229"/>
                  </a:lnTo>
                  <a:lnTo>
                    <a:pt x="69695" y="30665"/>
                  </a:lnTo>
                  <a:lnTo>
                    <a:pt x="57956" y="71306"/>
                  </a:lnTo>
                  <a:lnTo>
                    <a:pt x="51039" y="105772"/>
                  </a:lnTo>
                  <a:lnTo>
                    <a:pt x="46402" y="144207"/>
                  </a:lnTo>
                  <a:lnTo>
                    <a:pt x="43147" y="182876"/>
                  </a:lnTo>
                  <a:lnTo>
                    <a:pt x="39637" y="216653"/>
                  </a:lnTo>
                  <a:lnTo>
                    <a:pt x="35726" y="252832"/>
                  </a:lnTo>
                  <a:lnTo>
                    <a:pt x="32928" y="292045"/>
                  </a:lnTo>
                  <a:lnTo>
                    <a:pt x="28728" y="335022"/>
                  </a:lnTo>
                  <a:lnTo>
                    <a:pt x="23015" y="376763"/>
                  </a:lnTo>
                  <a:lnTo>
                    <a:pt x="16854" y="419312"/>
                  </a:lnTo>
                  <a:lnTo>
                    <a:pt x="0" y="460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864"/>
            <p:cNvSpPr/>
            <p:nvPr>
              <p:custDataLst>
                <p:tags r:id="rId27"/>
              </p:custDataLst>
            </p:nvPr>
          </p:nvSpPr>
          <p:spPr>
            <a:xfrm>
              <a:off x="1930400" y="3613650"/>
              <a:ext cx="143289" cy="429722"/>
            </a:xfrm>
            <a:custGeom>
              <a:avLst/>
              <a:gdLst/>
              <a:ahLst/>
              <a:cxnLst/>
              <a:rect l="0" t="0" r="0" b="0"/>
              <a:pathLst>
                <a:path w="143289" h="429722">
                  <a:moveTo>
                    <a:pt x="6350" y="139200"/>
                  </a:moveTo>
                  <a:lnTo>
                    <a:pt x="6350" y="139200"/>
                  </a:lnTo>
                  <a:lnTo>
                    <a:pt x="6350" y="135829"/>
                  </a:lnTo>
                  <a:lnTo>
                    <a:pt x="5644" y="134836"/>
                  </a:lnTo>
                  <a:lnTo>
                    <a:pt x="4469" y="134174"/>
                  </a:lnTo>
                  <a:lnTo>
                    <a:pt x="2979" y="133733"/>
                  </a:lnTo>
                  <a:lnTo>
                    <a:pt x="1986" y="134144"/>
                  </a:lnTo>
                  <a:lnTo>
                    <a:pt x="1324" y="135124"/>
                  </a:lnTo>
                  <a:lnTo>
                    <a:pt x="883" y="136482"/>
                  </a:lnTo>
                  <a:lnTo>
                    <a:pt x="1998" y="175261"/>
                  </a:lnTo>
                  <a:lnTo>
                    <a:pt x="5060" y="212208"/>
                  </a:lnTo>
                  <a:lnTo>
                    <a:pt x="6095" y="258828"/>
                  </a:lnTo>
                  <a:lnTo>
                    <a:pt x="9646" y="299920"/>
                  </a:lnTo>
                  <a:lnTo>
                    <a:pt x="12097" y="341143"/>
                  </a:lnTo>
                  <a:lnTo>
                    <a:pt x="10699" y="385974"/>
                  </a:lnTo>
                  <a:lnTo>
                    <a:pt x="6604" y="429721"/>
                  </a:lnTo>
                  <a:lnTo>
                    <a:pt x="2036" y="389727"/>
                  </a:lnTo>
                  <a:lnTo>
                    <a:pt x="905" y="357084"/>
                  </a:lnTo>
                  <a:lnTo>
                    <a:pt x="268" y="313119"/>
                  </a:lnTo>
                  <a:lnTo>
                    <a:pt x="2001" y="276940"/>
                  </a:lnTo>
                  <a:lnTo>
                    <a:pt x="5123" y="235696"/>
                  </a:lnTo>
                  <a:lnTo>
                    <a:pt x="8862" y="193846"/>
                  </a:lnTo>
                  <a:lnTo>
                    <a:pt x="14934" y="147474"/>
                  </a:lnTo>
                  <a:lnTo>
                    <a:pt x="21201" y="104649"/>
                  </a:lnTo>
                  <a:lnTo>
                    <a:pt x="30898" y="64051"/>
                  </a:lnTo>
                  <a:lnTo>
                    <a:pt x="43158" y="27616"/>
                  </a:lnTo>
                  <a:lnTo>
                    <a:pt x="57943" y="8066"/>
                  </a:lnTo>
                  <a:lnTo>
                    <a:pt x="67145" y="250"/>
                  </a:lnTo>
                  <a:lnTo>
                    <a:pt x="74397" y="0"/>
                  </a:lnTo>
                  <a:lnTo>
                    <a:pt x="93743" y="5366"/>
                  </a:lnTo>
                  <a:lnTo>
                    <a:pt x="110808" y="18570"/>
                  </a:lnTo>
                  <a:lnTo>
                    <a:pt x="124743" y="36903"/>
                  </a:lnTo>
                  <a:lnTo>
                    <a:pt x="141423" y="77522"/>
                  </a:lnTo>
                  <a:lnTo>
                    <a:pt x="143288" y="95560"/>
                  </a:lnTo>
                  <a:lnTo>
                    <a:pt x="140618" y="139857"/>
                  </a:lnTo>
                  <a:lnTo>
                    <a:pt x="140312" y="148104"/>
                  </a:lnTo>
                  <a:lnTo>
                    <a:pt x="132446" y="166676"/>
                  </a:lnTo>
                  <a:lnTo>
                    <a:pt x="104400" y="203972"/>
                  </a:lnTo>
                  <a:lnTo>
                    <a:pt x="86751" y="219853"/>
                  </a:lnTo>
                  <a:lnTo>
                    <a:pt x="62471" y="229027"/>
                  </a:lnTo>
                  <a:lnTo>
                    <a:pt x="29564" y="226101"/>
                  </a:lnTo>
                  <a:lnTo>
                    <a:pt x="12904" y="218039"/>
                  </a:lnTo>
                  <a:lnTo>
                    <a:pt x="2913" y="208812"/>
                  </a:lnTo>
                  <a:lnTo>
                    <a:pt x="0" y="19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930"/>
          <p:cNvGrpSpPr/>
          <p:nvPr/>
        </p:nvGrpSpPr>
        <p:grpSpPr>
          <a:xfrm>
            <a:off x="3634596" y="3754511"/>
            <a:ext cx="1223155" cy="437279"/>
            <a:chOff x="3634596" y="3754511"/>
            <a:chExt cx="1223155" cy="437279"/>
          </a:xfrm>
        </p:grpSpPr>
        <p:sp>
          <p:nvSpPr>
            <p:cNvPr id="93" name="SMARTInkShape-4865"/>
            <p:cNvSpPr/>
            <p:nvPr>
              <p:custDataLst>
                <p:tags r:id="rId14"/>
              </p:custDataLst>
            </p:nvPr>
          </p:nvSpPr>
          <p:spPr>
            <a:xfrm>
              <a:off x="3790950" y="3931066"/>
              <a:ext cx="119531" cy="237179"/>
            </a:xfrm>
            <a:custGeom>
              <a:avLst/>
              <a:gdLst/>
              <a:ahLst/>
              <a:cxnLst/>
              <a:rect l="0" t="0" r="0" b="0"/>
              <a:pathLst>
                <a:path w="119531" h="237179">
                  <a:moveTo>
                    <a:pt x="0" y="18634"/>
                  </a:moveTo>
                  <a:lnTo>
                    <a:pt x="0" y="18634"/>
                  </a:lnTo>
                  <a:lnTo>
                    <a:pt x="0" y="989"/>
                  </a:lnTo>
                  <a:lnTo>
                    <a:pt x="705" y="521"/>
                  </a:lnTo>
                  <a:lnTo>
                    <a:pt x="3371" y="0"/>
                  </a:lnTo>
                  <a:lnTo>
                    <a:pt x="6907" y="1651"/>
                  </a:lnTo>
                  <a:lnTo>
                    <a:pt x="8838" y="3078"/>
                  </a:lnTo>
                  <a:lnTo>
                    <a:pt x="29080" y="44035"/>
                  </a:lnTo>
                  <a:lnTo>
                    <a:pt x="55095" y="90580"/>
                  </a:lnTo>
                  <a:lnTo>
                    <a:pt x="76373" y="131259"/>
                  </a:lnTo>
                  <a:lnTo>
                    <a:pt x="100578" y="178278"/>
                  </a:lnTo>
                  <a:lnTo>
                    <a:pt x="114977" y="222121"/>
                  </a:lnTo>
                  <a:lnTo>
                    <a:pt x="119530" y="237178"/>
                  </a:lnTo>
                  <a:lnTo>
                    <a:pt x="119197" y="237002"/>
                  </a:lnTo>
                  <a:lnTo>
                    <a:pt x="116065" y="230718"/>
                  </a:lnTo>
                  <a:lnTo>
                    <a:pt x="114300" y="221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866"/>
            <p:cNvSpPr/>
            <p:nvPr>
              <p:custDataLst>
                <p:tags r:id="rId15"/>
              </p:custDataLst>
            </p:nvPr>
          </p:nvSpPr>
          <p:spPr>
            <a:xfrm>
              <a:off x="4591050" y="3887344"/>
              <a:ext cx="55799" cy="278257"/>
            </a:xfrm>
            <a:custGeom>
              <a:avLst/>
              <a:gdLst/>
              <a:ahLst/>
              <a:cxnLst/>
              <a:rect l="0" t="0" r="0" b="0"/>
              <a:pathLst>
                <a:path w="55799" h="278257">
                  <a:moveTo>
                    <a:pt x="12700" y="11556"/>
                  </a:moveTo>
                  <a:lnTo>
                    <a:pt x="12700" y="11556"/>
                  </a:lnTo>
                  <a:lnTo>
                    <a:pt x="12700" y="2718"/>
                  </a:lnTo>
                  <a:lnTo>
                    <a:pt x="13405" y="1430"/>
                  </a:lnTo>
                  <a:lnTo>
                    <a:pt x="14582" y="572"/>
                  </a:lnTo>
                  <a:lnTo>
                    <a:pt x="16071" y="0"/>
                  </a:lnTo>
                  <a:lnTo>
                    <a:pt x="21488" y="6890"/>
                  </a:lnTo>
                  <a:lnTo>
                    <a:pt x="39832" y="49564"/>
                  </a:lnTo>
                  <a:lnTo>
                    <a:pt x="52587" y="95018"/>
                  </a:lnTo>
                  <a:lnTo>
                    <a:pt x="55798" y="135847"/>
                  </a:lnTo>
                  <a:lnTo>
                    <a:pt x="53378" y="175853"/>
                  </a:lnTo>
                  <a:lnTo>
                    <a:pt x="44828" y="213500"/>
                  </a:lnTo>
                  <a:lnTo>
                    <a:pt x="22339" y="251563"/>
                  </a:lnTo>
                  <a:lnTo>
                    <a:pt x="0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867"/>
            <p:cNvSpPr/>
            <p:nvPr>
              <p:custDataLst>
                <p:tags r:id="rId16"/>
              </p:custDataLst>
            </p:nvPr>
          </p:nvSpPr>
          <p:spPr>
            <a:xfrm>
              <a:off x="4679950" y="3754511"/>
              <a:ext cx="177801" cy="111244"/>
            </a:xfrm>
            <a:custGeom>
              <a:avLst/>
              <a:gdLst/>
              <a:ahLst/>
              <a:cxnLst/>
              <a:rect l="0" t="0" r="0" b="0"/>
              <a:pathLst>
                <a:path w="177801" h="111244">
                  <a:moveTo>
                    <a:pt x="0" y="42789"/>
                  </a:moveTo>
                  <a:lnTo>
                    <a:pt x="0" y="42789"/>
                  </a:lnTo>
                  <a:lnTo>
                    <a:pt x="705" y="36308"/>
                  </a:lnTo>
                  <a:lnTo>
                    <a:pt x="8838" y="13557"/>
                  </a:lnTo>
                  <a:lnTo>
                    <a:pt x="14747" y="6749"/>
                  </a:lnTo>
                  <a:lnTo>
                    <a:pt x="22076" y="2076"/>
                  </a:lnTo>
                  <a:lnTo>
                    <a:pt x="30037" y="0"/>
                  </a:lnTo>
                  <a:lnTo>
                    <a:pt x="49195" y="2202"/>
                  </a:lnTo>
                  <a:lnTo>
                    <a:pt x="59023" y="7347"/>
                  </a:lnTo>
                  <a:lnTo>
                    <a:pt x="62632" y="10694"/>
                  </a:lnTo>
                  <a:lnTo>
                    <a:pt x="66642" y="23821"/>
                  </a:lnTo>
                  <a:lnTo>
                    <a:pt x="67013" y="40003"/>
                  </a:lnTo>
                  <a:lnTo>
                    <a:pt x="59289" y="61013"/>
                  </a:lnTo>
                  <a:lnTo>
                    <a:pt x="40416" y="97452"/>
                  </a:lnTo>
                  <a:lnTo>
                    <a:pt x="39644" y="100397"/>
                  </a:lnTo>
                  <a:lnTo>
                    <a:pt x="41246" y="102362"/>
                  </a:lnTo>
                  <a:lnTo>
                    <a:pt x="68121" y="109143"/>
                  </a:lnTo>
                  <a:lnTo>
                    <a:pt x="112234" y="111243"/>
                  </a:lnTo>
                  <a:lnTo>
                    <a:pt x="177800" y="10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868"/>
            <p:cNvSpPr/>
            <p:nvPr>
              <p:custDataLst>
                <p:tags r:id="rId17"/>
              </p:custDataLst>
            </p:nvPr>
          </p:nvSpPr>
          <p:spPr>
            <a:xfrm>
              <a:off x="3784600" y="3912822"/>
              <a:ext cx="171189" cy="233729"/>
            </a:xfrm>
            <a:custGeom>
              <a:avLst/>
              <a:gdLst/>
              <a:ahLst/>
              <a:cxnLst/>
              <a:rect l="0" t="0" r="0" b="0"/>
              <a:pathLst>
                <a:path w="171189" h="233729">
                  <a:moveTo>
                    <a:pt x="165100" y="17828"/>
                  </a:moveTo>
                  <a:lnTo>
                    <a:pt x="165100" y="17828"/>
                  </a:lnTo>
                  <a:lnTo>
                    <a:pt x="168471" y="14457"/>
                  </a:lnTo>
                  <a:lnTo>
                    <a:pt x="170126" y="10921"/>
                  </a:lnTo>
                  <a:lnTo>
                    <a:pt x="171188" y="2901"/>
                  </a:lnTo>
                  <a:lnTo>
                    <a:pt x="170570" y="1527"/>
                  </a:lnTo>
                  <a:lnTo>
                    <a:pt x="169452" y="610"/>
                  </a:lnTo>
                  <a:lnTo>
                    <a:pt x="168001" y="0"/>
                  </a:lnTo>
                  <a:lnTo>
                    <a:pt x="167034" y="298"/>
                  </a:lnTo>
                  <a:lnTo>
                    <a:pt x="166389" y="1202"/>
                  </a:lnTo>
                  <a:lnTo>
                    <a:pt x="154425" y="24889"/>
                  </a:lnTo>
                  <a:lnTo>
                    <a:pt x="129801" y="68138"/>
                  </a:lnTo>
                  <a:lnTo>
                    <a:pt x="104277" y="109590"/>
                  </a:lnTo>
                  <a:lnTo>
                    <a:pt x="73861" y="151294"/>
                  </a:lnTo>
                  <a:lnTo>
                    <a:pt x="38768" y="197063"/>
                  </a:lnTo>
                  <a:lnTo>
                    <a:pt x="10987" y="228137"/>
                  </a:lnTo>
                  <a:lnTo>
                    <a:pt x="0" y="233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869"/>
            <p:cNvSpPr/>
            <p:nvPr>
              <p:custDataLst>
                <p:tags r:id="rId18"/>
              </p:custDataLst>
            </p:nvPr>
          </p:nvSpPr>
          <p:spPr>
            <a:xfrm>
              <a:off x="3634596" y="3934248"/>
              <a:ext cx="156355" cy="257542"/>
            </a:xfrm>
            <a:custGeom>
              <a:avLst/>
              <a:gdLst/>
              <a:ahLst/>
              <a:cxnLst/>
              <a:rect l="0" t="0" r="0" b="0"/>
              <a:pathLst>
                <a:path w="156355" h="257542">
                  <a:moveTo>
                    <a:pt x="80154" y="9102"/>
                  </a:moveTo>
                  <a:lnTo>
                    <a:pt x="80154" y="9102"/>
                  </a:lnTo>
                  <a:lnTo>
                    <a:pt x="76783" y="5731"/>
                  </a:lnTo>
                  <a:lnTo>
                    <a:pt x="64574" y="264"/>
                  </a:lnTo>
                  <a:lnTo>
                    <a:pt x="53474" y="0"/>
                  </a:lnTo>
                  <a:lnTo>
                    <a:pt x="42190" y="2940"/>
                  </a:lnTo>
                  <a:lnTo>
                    <a:pt x="32472" y="8950"/>
                  </a:lnTo>
                  <a:lnTo>
                    <a:pt x="14735" y="48949"/>
                  </a:lnTo>
                  <a:lnTo>
                    <a:pt x="3307" y="86525"/>
                  </a:lnTo>
                  <a:lnTo>
                    <a:pt x="0" y="128625"/>
                  </a:lnTo>
                  <a:lnTo>
                    <a:pt x="3880" y="169556"/>
                  </a:lnTo>
                  <a:lnTo>
                    <a:pt x="15064" y="197755"/>
                  </a:lnTo>
                  <a:lnTo>
                    <a:pt x="28177" y="217595"/>
                  </a:lnTo>
                  <a:lnTo>
                    <a:pt x="58168" y="241858"/>
                  </a:lnTo>
                  <a:lnTo>
                    <a:pt x="87123" y="255710"/>
                  </a:lnTo>
                  <a:lnTo>
                    <a:pt x="127061" y="257541"/>
                  </a:lnTo>
                  <a:lnTo>
                    <a:pt x="156354" y="256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870"/>
            <p:cNvSpPr/>
            <p:nvPr>
              <p:custDataLst>
                <p:tags r:id="rId19"/>
              </p:custDataLst>
            </p:nvPr>
          </p:nvSpPr>
          <p:spPr>
            <a:xfrm>
              <a:off x="4292600" y="3954368"/>
              <a:ext cx="241301" cy="217583"/>
            </a:xfrm>
            <a:custGeom>
              <a:avLst/>
              <a:gdLst/>
              <a:ahLst/>
              <a:cxnLst/>
              <a:rect l="0" t="0" r="0" b="0"/>
              <a:pathLst>
                <a:path w="241301" h="217583">
                  <a:moveTo>
                    <a:pt x="0" y="217582"/>
                  </a:moveTo>
                  <a:lnTo>
                    <a:pt x="0" y="217582"/>
                  </a:lnTo>
                  <a:lnTo>
                    <a:pt x="3371" y="217582"/>
                  </a:lnTo>
                  <a:lnTo>
                    <a:pt x="4364" y="216170"/>
                  </a:lnTo>
                  <a:lnTo>
                    <a:pt x="7172" y="207443"/>
                  </a:lnTo>
                  <a:lnTo>
                    <a:pt x="33927" y="168714"/>
                  </a:lnTo>
                  <a:lnTo>
                    <a:pt x="58717" y="123997"/>
                  </a:lnTo>
                  <a:lnTo>
                    <a:pt x="76990" y="83424"/>
                  </a:lnTo>
                  <a:lnTo>
                    <a:pt x="86844" y="40442"/>
                  </a:lnTo>
                  <a:lnTo>
                    <a:pt x="91864" y="4736"/>
                  </a:lnTo>
                  <a:lnTo>
                    <a:pt x="90217" y="217"/>
                  </a:lnTo>
                  <a:lnTo>
                    <a:pt x="89778" y="0"/>
                  </a:lnTo>
                  <a:lnTo>
                    <a:pt x="89486" y="560"/>
                  </a:lnTo>
                  <a:lnTo>
                    <a:pt x="83484" y="42404"/>
                  </a:lnTo>
                  <a:lnTo>
                    <a:pt x="82734" y="84593"/>
                  </a:lnTo>
                  <a:lnTo>
                    <a:pt x="84468" y="123448"/>
                  </a:lnTo>
                  <a:lnTo>
                    <a:pt x="88341" y="141172"/>
                  </a:lnTo>
                  <a:lnTo>
                    <a:pt x="94767" y="151402"/>
                  </a:lnTo>
                  <a:lnTo>
                    <a:pt x="98455" y="153706"/>
                  </a:lnTo>
                  <a:lnTo>
                    <a:pt x="102326" y="154537"/>
                  </a:lnTo>
                  <a:lnTo>
                    <a:pt x="106317" y="154385"/>
                  </a:lnTo>
                  <a:lnTo>
                    <a:pt x="116396" y="148572"/>
                  </a:lnTo>
                  <a:lnTo>
                    <a:pt x="130208" y="135281"/>
                  </a:lnTo>
                  <a:lnTo>
                    <a:pt x="154563" y="90813"/>
                  </a:lnTo>
                  <a:lnTo>
                    <a:pt x="180019" y="45447"/>
                  </a:lnTo>
                  <a:lnTo>
                    <a:pt x="181396" y="41442"/>
                  </a:lnTo>
                  <a:lnTo>
                    <a:pt x="183726" y="39477"/>
                  </a:lnTo>
                  <a:lnTo>
                    <a:pt x="186689" y="38873"/>
                  </a:lnTo>
                  <a:lnTo>
                    <a:pt x="190076" y="39176"/>
                  </a:lnTo>
                  <a:lnTo>
                    <a:pt x="193040" y="41495"/>
                  </a:lnTo>
                  <a:lnTo>
                    <a:pt x="220438" y="87917"/>
                  </a:lnTo>
                  <a:lnTo>
                    <a:pt x="241300" y="115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871"/>
            <p:cNvSpPr/>
            <p:nvPr>
              <p:custDataLst>
                <p:tags r:id="rId20"/>
              </p:custDataLst>
            </p:nvPr>
          </p:nvSpPr>
          <p:spPr>
            <a:xfrm>
              <a:off x="4089400" y="40640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17020" y="18344"/>
                  </a:lnTo>
                  <a:lnTo>
                    <a:pt x="55132" y="10212"/>
                  </a:lnTo>
                  <a:lnTo>
                    <a:pt x="93554" y="412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931"/>
          <p:cNvGrpSpPr/>
          <p:nvPr/>
        </p:nvGrpSpPr>
        <p:grpSpPr>
          <a:xfrm>
            <a:off x="5201794" y="3816974"/>
            <a:ext cx="691007" cy="393077"/>
            <a:chOff x="5201794" y="3816974"/>
            <a:chExt cx="691007" cy="393077"/>
          </a:xfrm>
        </p:grpSpPr>
        <p:sp>
          <p:nvSpPr>
            <p:cNvPr id="101" name="SMARTInkShape-4872"/>
            <p:cNvSpPr/>
            <p:nvPr>
              <p:custDataLst>
                <p:tags r:id="rId9"/>
              </p:custDataLst>
            </p:nvPr>
          </p:nvSpPr>
          <p:spPr>
            <a:xfrm>
              <a:off x="5608540" y="3906394"/>
              <a:ext cx="42961" cy="255359"/>
            </a:xfrm>
            <a:custGeom>
              <a:avLst/>
              <a:gdLst/>
              <a:ahLst/>
              <a:cxnLst/>
              <a:rect l="0" t="0" r="0" b="0"/>
              <a:pathLst>
                <a:path w="42961" h="255359">
                  <a:moveTo>
                    <a:pt x="30260" y="11556"/>
                  </a:moveTo>
                  <a:lnTo>
                    <a:pt x="30260" y="11556"/>
                  </a:lnTo>
                  <a:lnTo>
                    <a:pt x="33631" y="8185"/>
                  </a:lnTo>
                  <a:lnTo>
                    <a:pt x="35286" y="4649"/>
                  </a:lnTo>
                  <a:lnTo>
                    <a:pt x="36348" y="0"/>
                  </a:lnTo>
                  <a:lnTo>
                    <a:pt x="33161" y="5937"/>
                  </a:lnTo>
                  <a:lnTo>
                    <a:pt x="23735" y="50379"/>
                  </a:lnTo>
                  <a:lnTo>
                    <a:pt x="15409" y="95503"/>
                  </a:lnTo>
                  <a:lnTo>
                    <a:pt x="11334" y="143065"/>
                  </a:lnTo>
                  <a:lnTo>
                    <a:pt x="2481" y="188669"/>
                  </a:lnTo>
                  <a:lnTo>
                    <a:pt x="0" y="232103"/>
                  </a:lnTo>
                  <a:lnTo>
                    <a:pt x="2230" y="246219"/>
                  </a:lnTo>
                  <a:lnTo>
                    <a:pt x="4517" y="250548"/>
                  </a:lnTo>
                  <a:lnTo>
                    <a:pt x="7454" y="253434"/>
                  </a:lnTo>
                  <a:lnTo>
                    <a:pt x="10822" y="255358"/>
                  </a:lnTo>
                  <a:lnTo>
                    <a:pt x="15185" y="255230"/>
                  </a:lnTo>
                  <a:lnTo>
                    <a:pt x="25677" y="251324"/>
                  </a:lnTo>
                  <a:lnTo>
                    <a:pt x="42960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873"/>
            <p:cNvSpPr/>
            <p:nvPr>
              <p:custDataLst>
                <p:tags r:id="rId10"/>
              </p:custDataLst>
            </p:nvPr>
          </p:nvSpPr>
          <p:spPr>
            <a:xfrm>
              <a:off x="5276850" y="4165600"/>
              <a:ext cx="88901" cy="44451"/>
            </a:xfrm>
            <a:custGeom>
              <a:avLst/>
              <a:gdLst/>
              <a:ahLst/>
              <a:cxnLst/>
              <a:rect l="0" t="0" r="0" b="0"/>
              <a:pathLst>
                <a:path w="88901" h="44451">
                  <a:moveTo>
                    <a:pt x="88900" y="0"/>
                  </a:moveTo>
                  <a:lnTo>
                    <a:pt x="88900" y="0"/>
                  </a:lnTo>
                  <a:lnTo>
                    <a:pt x="88900" y="3371"/>
                  </a:lnTo>
                  <a:lnTo>
                    <a:pt x="85137" y="6907"/>
                  </a:lnTo>
                  <a:lnTo>
                    <a:pt x="41089" y="2766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874"/>
            <p:cNvSpPr/>
            <p:nvPr>
              <p:custDataLst>
                <p:tags r:id="rId11"/>
              </p:custDataLst>
            </p:nvPr>
          </p:nvSpPr>
          <p:spPr>
            <a:xfrm>
              <a:off x="5201794" y="4013277"/>
              <a:ext cx="153772" cy="145974"/>
            </a:xfrm>
            <a:custGeom>
              <a:avLst/>
              <a:gdLst/>
              <a:ahLst/>
              <a:cxnLst/>
              <a:rect l="0" t="0" r="0" b="0"/>
              <a:pathLst>
                <a:path w="153772" h="145974">
                  <a:moveTo>
                    <a:pt x="11556" y="6273"/>
                  </a:moveTo>
                  <a:lnTo>
                    <a:pt x="11556" y="6273"/>
                  </a:lnTo>
                  <a:lnTo>
                    <a:pt x="8185" y="6273"/>
                  </a:lnTo>
                  <a:lnTo>
                    <a:pt x="4649" y="4391"/>
                  </a:lnTo>
                  <a:lnTo>
                    <a:pt x="0" y="806"/>
                  </a:lnTo>
                  <a:lnTo>
                    <a:pt x="324" y="511"/>
                  </a:lnTo>
                  <a:lnTo>
                    <a:pt x="7794" y="0"/>
                  </a:lnTo>
                  <a:lnTo>
                    <a:pt x="44335" y="8722"/>
                  </a:lnTo>
                  <a:lnTo>
                    <a:pt x="87567" y="20319"/>
                  </a:lnTo>
                  <a:lnTo>
                    <a:pt x="130601" y="33768"/>
                  </a:lnTo>
                  <a:lnTo>
                    <a:pt x="148977" y="41623"/>
                  </a:lnTo>
                  <a:lnTo>
                    <a:pt x="153771" y="46208"/>
                  </a:lnTo>
                  <a:lnTo>
                    <a:pt x="153638" y="49830"/>
                  </a:lnTo>
                  <a:lnTo>
                    <a:pt x="149727" y="59498"/>
                  </a:lnTo>
                  <a:lnTo>
                    <a:pt x="139593" y="73470"/>
                  </a:lnTo>
                  <a:lnTo>
                    <a:pt x="97378" y="102010"/>
                  </a:lnTo>
                  <a:lnTo>
                    <a:pt x="58685" y="128325"/>
                  </a:lnTo>
                  <a:lnTo>
                    <a:pt x="24256" y="14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875"/>
            <p:cNvSpPr/>
            <p:nvPr>
              <p:custDataLst>
                <p:tags r:id="rId12"/>
              </p:custDataLst>
            </p:nvPr>
          </p:nvSpPr>
          <p:spPr>
            <a:xfrm>
              <a:off x="5774842" y="3816974"/>
              <a:ext cx="117959" cy="109501"/>
            </a:xfrm>
            <a:custGeom>
              <a:avLst/>
              <a:gdLst/>
              <a:ahLst/>
              <a:cxnLst/>
              <a:rect l="0" t="0" r="0" b="0"/>
              <a:pathLst>
                <a:path w="117959" h="109501">
                  <a:moveTo>
                    <a:pt x="3658" y="24776"/>
                  </a:moveTo>
                  <a:lnTo>
                    <a:pt x="3658" y="24776"/>
                  </a:lnTo>
                  <a:lnTo>
                    <a:pt x="3658" y="21405"/>
                  </a:lnTo>
                  <a:lnTo>
                    <a:pt x="1776" y="17869"/>
                  </a:lnTo>
                  <a:lnTo>
                    <a:pt x="287" y="15938"/>
                  </a:lnTo>
                  <a:lnTo>
                    <a:pt x="0" y="13239"/>
                  </a:lnTo>
                  <a:lnTo>
                    <a:pt x="1562" y="6478"/>
                  </a:lnTo>
                  <a:lnTo>
                    <a:pt x="2966" y="4111"/>
                  </a:lnTo>
                  <a:lnTo>
                    <a:pt x="4608" y="2532"/>
                  </a:lnTo>
                  <a:lnTo>
                    <a:pt x="6408" y="1480"/>
                  </a:lnTo>
                  <a:lnTo>
                    <a:pt x="15684" y="0"/>
                  </a:lnTo>
                  <a:lnTo>
                    <a:pt x="30739" y="6303"/>
                  </a:lnTo>
                  <a:lnTo>
                    <a:pt x="38742" y="17036"/>
                  </a:lnTo>
                  <a:lnTo>
                    <a:pt x="41864" y="23849"/>
                  </a:lnTo>
                  <a:lnTo>
                    <a:pt x="43452" y="37064"/>
                  </a:lnTo>
                  <a:lnTo>
                    <a:pt x="41099" y="50698"/>
                  </a:lnTo>
                  <a:lnTo>
                    <a:pt x="29887" y="86758"/>
                  </a:lnTo>
                  <a:lnTo>
                    <a:pt x="29611" y="89381"/>
                  </a:lnTo>
                  <a:lnTo>
                    <a:pt x="32592" y="99814"/>
                  </a:lnTo>
                  <a:lnTo>
                    <a:pt x="45446" y="105869"/>
                  </a:lnTo>
                  <a:lnTo>
                    <a:pt x="64564" y="109500"/>
                  </a:lnTo>
                  <a:lnTo>
                    <a:pt x="106290" y="106904"/>
                  </a:lnTo>
                  <a:lnTo>
                    <a:pt x="117958" y="100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876"/>
            <p:cNvSpPr/>
            <p:nvPr>
              <p:custDataLst>
                <p:tags r:id="rId13"/>
              </p:custDataLst>
            </p:nvPr>
          </p:nvSpPr>
          <p:spPr>
            <a:xfrm>
              <a:off x="5558941" y="4000500"/>
              <a:ext cx="137010" cy="54459"/>
            </a:xfrm>
            <a:custGeom>
              <a:avLst/>
              <a:gdLst/>
              <a:ahLst/>
              <a:cxnLst/>
              <a:rect l="0" t="0" r="0" b="0"/>
              <a:pathLst>
                <a:path w="137010" h="54459">
                  <a:moveTo>
                    <a:pt x="3659" y="50800"/>
                  </a:moveTo>
                  <a:lnTo>
                    <a:pt x="3659" y="50800"/>
                  </a:lnTo>
                  <a:lnTo>
                    <a:pt x="0" y="54458"/>
                  </a:lnTo>
                  <a:lnTo>
                    <a:pt x="3673" y="51492"/>
                  </a:lnTo>
                  <a:lnTo>
                    <a:pt x="9780" y="48050"/>
                  </a:lnTo>
                  <a:lnTo>
                    <a:pt x="53175" y="36135"/>
                  </a:lnTo>
                  <a:lnTo>
                    <a:pt x="98185" y="17407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932"/>
          <p:cNvGrpSpPr/>
          <p:nvPr/>
        </p:nvGrpSpPr>
        <p:grpSpPr>
          <a:xfrm>
            <a:off x="2908300" y="3733800"/>
            <a:ext cx="698501" cy="666751"/>
            <a:chOff x="2908300" y="3733800"/>
            <a:chExt cx="698501" cy="666751"/>
          </a:xfrm>
        </p:grpSpPr>
        <p:sp>
          <p:nvSpPr>
            <p:cNvPr id="107" name="SMARTInkShape-4877"/>
            <p:cNvSpPr/>
            <p:nvPr>
              <p:custDataLst>
                <p:tags r:id="rId6"/>
              </p:custDataLst>
            </p:nvPr>
          </p:nvSpPr>
          <p:spPr>
            <a:xfrm>
              <a:off x="2908300" y="3818420"/>
              <a:ext cx="144134" cy="397375"/>
            </a:xfrm>
            <a:custGeom>
              <a:avLst/>
              <a:gdLst/>
              <a:ahLst/>
              <a:cxnLst/>
              <a:rect l="0" t="0" r="0" b="0"/>
              <a:pathLst>
                <a:path w="144134" h="397375">
                  <a:moveTo>
                    <a:pt x="0" y="175730"/>
                  </a:moveTo>
                  <a:lnTo>
                    <a:pt x="0" y="175730"/>
                  </a:lnTo>
                  <a:lnTo>
                    <a:pt x="0" y="166892"/>
                  </a:lnTo>
                  <a:lnTo>
                    <a:pt x="1411" y="165604"/>
                  </a:lnTo>
                  <a:lnTo>
                    <a:pt x="6742" y="164174"/>
                  </a:lnTo>
                  <a:lnTo>
                    <a:pt x="9433" y="164499"/>
                  </a:lnTo>
                  <a:lnTo>
                    <a:pt x="14305" y="166740"/>
                  </a:lnTo>
                  <a:lnTo>
                    <a:pt x="21015" y="171969"/>
                  </a:lnTo>
                  <a:lnTo>
                    <a:pt x="34673" y="196676"/>
                  </a:lnTo>
                  <a:lnTo>
                    <a:pt x="49078" y="238977"/>
                  </a:lnTo>
                  <a:lnTo>
                    <a:pt x="58926" y="284884"/>
                  </a:lnTo>
                  <a:lnTo>
                    <a:pt x="67924" y="330379"/>
                  </a:lnTo>
                  <a:lnTo>
                    <a:pt x="72840" y="370908"/>
                  </a:lnTo>
                  <a:lnTo>
                    <a:pt x="75204" y="392232"/>
                  </a:lnTo>
                  <a:lnTo>
                    <a:pt x="74831" y="395559"/>
                  </a:lnTo>
                  <a:lnTo>
                    <a:pt x="73876" y="397072"/>
                  </a:lnTo>
                  <a:lnTo>
                    <a:pt x="72534" y="397374"/>
                  </a:lnTo>
                  <a:lnTo>
                    <a:pt x="69161" y="390185"/>
                  </a:lnTo>
                  <a:lnTo>
                    <a:pt x="59882" y="345892"/>
                  </a:lnTo>
                  <a:lnTo>
                    <a:pt x="55808" y="302136"/>
                  </a:lnTo>
                  <a:lnTo>
                    <a:pt x="52320" y="270716"/>
                  </a:lnTo>
                  <a:lnTo>
                    <a:pt x="48418" y="233233"/>
                  </a:lnTo>
                  <a:lnTo>
                    <a:pt x="45626" y="189318"/>
                  </a:lnTo>
                  <a:lnTo>
                    <a:pt x="44973" y="157780"/>
                  </a:lnTo>
                  <a:lnTo>
                    <a:pt x="45388" y="124008"/>
                  </a:lnTo>
                  <a:lnTo>
                    <a:pt x="49588" y="80050"/>
                  </a:lnTo>
                  <a:lnTo>
                    <a:pt x="62757" y="34275"/>
                  </a:lnTo>
                  <a:lnTo>
                    <a:pt x="77861" y="8620"/>
                  </a:lnTo>
                  <a:lnTo>
                    <a:pt x="83658" y="3646"/>
                  </a:lnTo>
                  <a:lnTo>
                    <a:pt x="89638" y="1035"/>
                  </a:lnTo>
                  <a:lnTo>
                    <a:pt x="95742" y="0"/>
                  </a:lnTo>
                  <a:lnTo>
                    <a:pt x="101223" y="1427"/>
                  </a:lnTo>
                  <a:lnTo>
                    <a:pt x="111075" y="8656"/>
                  </a:lnTo>
                  <a:lnTo>
                    <a:pt x="127926" y="27998"/>
                  </a:lnTo>
                  <a:lnTo>
                    <a:pt x="139582" y="65086"/>
                  </a:lnTo>
                  <a:lnTo>
                    <a:pt x="144133" y="101710"/>
                  </a:lnTo>
                  <a:lnTo>
                    <a:pt x="142111" y="141647"/>
                  </a:lnTo>
                  <a:lnTo>
                    <a:pt x="135127" y="162699"/>
                  </a:lnTo>
                  <a:lnTo>
                    <a:pt x="130302" y="171276"/>
                  </a:lnTo>
                  <a:lnTo>
                    <a:pt x="115532" y="184569"/>
                  </a:lnTo>
                  <a:lnTo>
                    <a:pt x="97209" y="193769"/>
                  </a:lnTo>
                  <a:lnTo>
                    <a:pt x="44450" y="201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878"/>
            <p:cNvSpPr/>
            <p:nvPr>
              <p:custDataLst>
                <p:tags r:id="rId7"/>
              </p:custDataLst>
            </p:nvPr>
          </p:nvSpPr>
          <p:spPr>
            <a:xfrm>
              <a:off x="3073661" y="3962400"/>
              <a:ext cx="164840" cy="223866"/>
            </a:xfrm>
            <a:custGeom>
              <a:avLst/>
              <a:gdLst/>
              <a:ahLst/>
              <a:cxnLst/>
              <a:rect l="0" t="0" r="0" b="0"/>
              <a:pathLst>
                <a:path w="164840" h="223866">
                  <a:moveTo>
                    <a:pt x="6089" y="114300"/>
                  </a:moveTo>
                  <a:lnTo>
                    <a:pt x="6089" y="114300"/>
                  </a:lnTo>
                  <a:lnTo>
                    <a:pt x="2718" y="110929"/>
                  </a:lnTo>
                  <a:lnTo>
                    <a:pt x="1063" y="107392"/>
                  </a:lnTo>
                  <a:lnTo>
                    <a:pt x="0" y="96002"/>
                  </a:lnTo>
                  <a:lnTo>
                    <a:pt x="2030" y="93635"/>
                  </a:lnTo>
                  <a:lnTo>
                    <a:pt x="9930" y="91004"/>
                  </a:lnTo>
                  <a:lnTo>
                    <a:pt x="18614" y="91716"/>
                  </a:lnTo>
                  <a:lnTo>
                    <a:pt x="42430" y="101294"/>
                  </a:lnTo>
                  <a:lnTo>
                    <a:pt x="66089" y="122833"/>
                  </a:lnTo>
                  <a:lnTo>
                    <a:pt x="80860" y="151557"/>
                  </a:lnTo>
                  <a:lnTo>
                    <a:pt x="86334" y="185782"/>
                  </a:lnTo>
                  <a:lnTo>
                    <a:pt x="83852" y="204631"/>
                  </a:lnTo>
                  <a:lnTo>
                    <a:pt x="78750" y="217947"/>
                  </a:lnTo>
                  <a:lnTo>
                    <a:pt x="74131" y="223865"/>
                  </a:lnTo>
                  <a:lnTo>
                    <a:pt x="71912" y="222621"/>
                  </a:lnTo>
                  <a:lnTo>
                    <a:pt x="67564" y="213713"/>
                  </a:lnTo>
                  <a:lnTo>
                    <a:pt x="64799" y="170495"/>
                  </a:lnTo>
                  <a:lnTo>
                    <a:pt x="70315" y="124224"/>
                  </a:lnTo>
                  <a:lnTo>
                    <a:pt x="84941" y="80747"/>
                  </a:lnTo>
                  <a:lnTo>
                    <a:pt x="109624" y="41533"/>
                  </a:lnTo>
                  <a:lnTo>
                    <a:pt x="164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879"/>
            <p:cNvSpPr/>
            <p:nvPr>
              <p:custDataLst>
                <p:tags r:id="rId8"/>
              </p:custDataLst>
            </p:nvPr>
          </p:nvSpPr>
          <p:spPr>
            <a:xfrm>
              <a:off x="3413321" y="3733800"/>
              <a:ext cx="193480" cy="666751"/>
            </a:xfrm>
            <a:custGeom>
              <a:avLst/>
              <a:gdLst/>
              <a:ahLst/>
              <a:cxnLst/>
              <a:rect l="0" t="0" r="0" b="0"/>
              <a:pathLst>
                <a:path w="193480" h="666751">
                  <a:moveTo>
                    <a:pt x="91879" y="0"/>
                  </a:moveTo>
                  <a:lnTo>
                    <a:pt x="91879" y="0"/>
                  </a:lnTo>
                  <a:lnTo>
                    <a:pt x="74202" y="8838"/>
                  </a:lnTo>
                  <a:lnTo>
                    <a:pt x="58654" y="31782"/>
                  </a:lnTo>
                  <a:lnTo>
                    <a:pt x="47384" y="68762"/>
                  </a:lnTo>
                  <a:lnTo>
                    <a:pt x="40118" y="100411"/>
                  </a:lnTo>
                  <a:lnTo>
                    <a:pt x="29976" y="146403"/>
                  </a:lnTo>
                  <a:lnTo>
                    <a:pt x="22502" y="184255"/>
                  </a:lnTo>
                  <a:lnTo>
                    <a:pt x="15819" y="222281"/>
                  </a:lnTo>
                  <a:lnTo>
                    <a:pt x="9370" y="262241"/>
                  </a:lnTo>
                  <a:lnTo>
                    <a:pt x="4873" y="303478"/>
                  </a:lnTo>
                  <a:lnTo>
                    <a:pt x="1658" y="344390"/>
                  </a:lnTo>
                  <a:lnTo>
                    <a:pt x="0" y="385910"/>
                  </a:lnTo>
                  <a:lnTo>
                    <a:pt x="2096" y="426905"/>
                  </a:lnTo>
                  <a:lnTo>
                    <a:pt x="6480" y="466568"/>
                  </a:lnTo>
                  <a:lnTo>
                    <a:pt x="14835" y="502544"/>
                  </a:lnTo>
                  <a:lnTo>
                    <a:pt x="25542" y="538133"/>
                  </a:lnTo>
                  <a:lnTo>
                    <a:pt x="44001" y="569140"/>
                  </a:lnTo>
                  <a:lnTo>
                    <a:pt x="84503" y="612816"/>
                  </a:lnTo>
                  <a:lnTo>
                    <a:pt x="124262" y="640731"/>
                  </a:lnTo>
                  <a:lnTo>
                    <a:pt x="145783" y="652364"/>
                  </a:lnTo>
                  <a:lnTo>
                    <a:pt x="193479" y="666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MARTInkShape-4880"/>
          <p:cNvSpPr/>
          <p:nvPr>
            <p:custDataLst>
              <p:tags r:id="rId5"/>
            </p:custDataLst>
          </p:nvPr>
        </p:nvSpPr>
        <p:spPr>
          <a:xfrm>
            <a:off x="6032500" y="3778250"/>
            <a:ext cx="175401" cy="628651"/>
          </a:xfrm>
          <a:custGeom>
            <a:avLst/>
            <a:gdLst/>
            <a:ahLst/>
            <a:cxnLst/>
            <a:rect l="0" t="0" r="0" b="0"/>
            <a:pathLst>
              <a:path w="175401" h="628651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12209" y="3371"/>
                </a:lnTo>
                <a:lnTo>
                  <a:pt x="27136" y="15580"/>
                </a:lnTo>
                <a:lnTo>
                  <a:pt x="59260" y="62407"/>
                </a:lnTo>
                <a:lnTo>
                  <a:pt x="81293" y="101276"/>
                </a:lnTo>
                <a:lnTo>
                  <a:pt x="101227" y="139604"/>
                </a:lnTo>
                <a:lnTo>
                  <a:pt x="120540" y="177771"/>
                </a:lnTo>
                <a:lnTo>
                  <a:pt x="137786" y="219654"/>
                </a:lnTo>
                <a:lnTo>
                  <a:pt x="147316" y="251435"/>
                </a:lnTo>
                <a:lnTo>
                  <a:pt x="156256" y="284375"/>
                </a:lnTo>
                <a:lnTo>
                  <a:pt x="169222" y="331282"/>
                </a:lnTo>
                <a:lnTo>
                  <a:pt x="173988" y="363372"/>
                </a:lnTo>
                <a:lnTo>
                  <a:pt x="175400" y="397154"/>
                </a:lnTo>
                <a:lnTo>
                  <a:pt x="173676" y="433335"/>
                </a:lnTo>
                <a:lnTo>
                  <a:pt x="168677" y="466819"/>
                </a:lnTo>
                <a:lnTo>
                  <a:pt x="154165" y="513437"/>
                </a:lnTo>
                <a:lnTo>
                  <a:pt x="128229" y="556648"/>
                </a:lnTo>
                <a:lnTo>
                  <a:pt x="91850" y="594381"/>
                </a:lnTo>
                <a:lnTo>
                  <a:pt x="50800" y="628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2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MARTInkShape-662"/>
          <p:cNvSpPr/>
          <p:nvPr>
            <p:custDataLst>
              <p:tags r:id="rId1"/>
            </p:custDataLst>
          </p:nvPr>
        </p:nvSpPr>
        <p:spPr>
          <a:xfrm>
            <a:off x="4533520" y="4081710"/>
            <a:ext cx="336931" cy="313680"/>
          </a:xfrm>
          <a:custGeom>
            <a:avLst/>
            <a:gdLst/>
            <a:ahLst/>
            <a:cxnLst/>
            <a:rect l="0" t="0" r="0" b="0"/>
            <a:pathLst>
              <a:path w="336931" h="313680">
                <a:moveTo>
                  <a:pt x="70230" y="242640"/>
                </a:moveTo>
                <a:lnTo>
                  <a:pt x="70230" y="242640"/>
                </a:lnTo>
                <a:lnTo>
                  <a:pt x="79068" y="242640"/>
                </a:lnTo>
                <a:lnTo>
                  <a:pt x="83095" y="240758"/>
                </a:lnTo>
                <a:lnTo>
                  <a:pt x="85157" y="239269"/>
                </a:lnTo>
                <a:lnTo>
                  <a:pt x="85826" y="236865"/>
                </a:lnTo>
                <a:lnTo>
                  <a:pt x="84687" y="230430"/>
                </a:lnTo>
                <a:lnTo>
                  <a:pt x="80079" y="218875"/>
                </a:lnTo>
                <a:lnTo>
                  <a:pt x="74372" y="212557"/>
                </a:lnTo>
                <a:lnTo>
                  <a:pt x="70875" y="209885"/>
                </a:lnTo>
                <a:lnTo>
                  <a:pt x="57582" y="210678"/>
                </a:lnTo>
                <a:lnTo>
                  <a:pt x="41325" y="216440"/>
                </a:lnTo>
                <a:lnTo>
                  <a:pt x="20979" y="231584"/>
                </a:lnTo>
                <a:lnTo>
                  <a:pt x="10476" y="243371"/>
                </a:lnTo>
                <a:lnTo>
                  <a:pt x="0" y="272019"/>
                </a:lnTo>
                <a:lnTo>
                  <a:pt x="446" y="289563"/>
                </a:lnTo>
                <a:lnTo>
                  <a:pt x="2541" y="297206"/>
                </a:lnTo>
                <a:lnTo>
                  <a:pt x="6054" y="301595"/>
                </a:lnTo>
                <a:lnTo>
                  <a:pt x="10513" y="303815"/>
                </a:lnTo>
                <a:lnTo>
                  <a:pt x="15602" y="304590"/>
                </a:lnTo>
                <a:lnTo>
                  <a:pt x="42990" y="292197"/>
                </a:lnTo>
                <a:lnTo>
                  <a:pt x="71174" y="263908"/>
                </a:lnTo>
                <a:lnTo>
                  <a:pt x="94028" y="225345"/>
                </a:lnTo>
                <a:lnTo>
                  <a:pt x="111280" y="181159"/>
                </a:lnTo>
                <a:lnTo>
                  <a:pt x="121983" y="141246"/>
                </a:lnTo>
                <a:lnTo>
                  <a:pt x="125780" y="100257"/>
                </a:lnTo>
                <a:lnTo>
                  <a:pt x="127065" y="54406"/>
                </a:lnTo>
                <a:lnTo>
                  <a:pt x="123946" y="11901"/>
                </a:lnTo>
                <a:lnTo>
                  <a:pt x="121894" y="0"/>
                </a:lnTo>
                <a:lnTo>
                  <a:pt x="114544" y="16700"/>
                </a:lnTo>
                <a:lnTo>
                  <a:pt x="110171" y="51831"/>
                </a:lnTo>
                <a:lnTo>
                  <a:pt x="109148" y="83047"/>
                </a:lnTo>
                <a:lnTo>
                  <a:pt x="110454" y="126915"/>
                </a:lnTo>
                <a:lnTo>
                  <a:pt x="117191" y="165312"/>
                </a:lnTo>
                <a:lnTo>
                  <a:pt x="128124" y="210556"/>
                </a:lnTo>
                <a:lnTo>
                  <a:pt x="141089" y="253236"/>
                </a:lnTo>
                <a:lnTo>
                  <a:pt x="165733" y="286513"/>
                </a:lnTo>
                <a:lnTo>
                  <a:pt x="171002" y="290362"/>
                </a:lnTo>
                <a:lnTo>
                  <a:pt x="173395" y="291389"/>
                </a:lnTo>
                <a:lnTo>
                  <a:pt x="175695" y="289250"/>
                </a:lnTo>
                <a:lnTo>
                  <a:pt x="189437" y="248584"/>
                </a:lnTo>
                <a:lnTo>
                  <a:pt x="208180" y="201063"/>
                </a:lnTo>
                <a:lnTo>
                  <a:pt x="214562" y="192412"/>
                </a:lnTo>
                <a:lnTo>
                  <a:pt x="217252" y="190104"/>
                </a:lnTo>
                <a:lnTo>
                  <a:pt x="220455" y="190683"/>
                </a:lnTo>
                <a:lnTo>
                  <a:pt x="227778" y="196970"/>
                </a:lnTo>
                <a:lnTo>
                  <a:pt x="236463" y="219152"/>
                </a:lnTo>
                <a:lnTo>
                  <a:pt x="239943" y="253888"/>
                </a:lnTo>
                <a:lnTo>
                  <a:pt x="232706" y="297647"/>
                </a:lnTo>
                <a:lnTo>
                  <a:pt x="229716" y="313217"/>
                </a:lnTo>
                <a:lnTo>
                  <a:pt x="229470" y="313679"/>
                </a:lnTo>
                <a:lnTo>
                  <a:pt x="229307" y="313283"/>
                </a:lnTo>
                <a:lnTo>
                  <a:pt x="229077" y="302612"/>
                </a:lnTo>
                <a:lnTo>
                  <a:pt x="232786" y="293754"/>
                </a:lnTo>
                <a:lnTo>
                  <a:pt x="272001" y="250491"/>
                </a:lnTo>
                <a:lnTo>
                  <a:pt x="307402" y="224124"/>
                </a:lnTo>
                <a:lnTo>
                  <a:pt x="308777" y="221828"/>
                </a:lnTo>
                <a:lnTo>
                  <a:pt x="308989" y="221004"/>
                </a:lnTo>
                <a:lnTo>
                  <a:pt x="308425" y="221161"/>
                </a:lnTo>
                <a:lnTo>
                  <a:pt x="307343" y="221971"/>
                </a:lnTo>
                <a:lnTo>
                  <a:pt x="300538" y="234115"/>
                </a:lnTo>
                <a:lnTo>
                  <a:pt x="296532" y="244495"/>
                </a:lnTo>
                <a:lnTo>
                  <a:pt x="296162" y="256166"/>
                </a:lnTo>
                <a:lnTo>
                  <a:pt x="301674" y="277532"/>
                </a:lnTo>
                <a:lnTo>
                  <a:pt x="314254" y="294371"/>
                </a:lnTo>
                <a:lnTo>
                  <a:pt x="336930" y="3061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SMARTInkShape-Group117"/>
          <p:cNvGrpSpPr/>
          <p:nvPr/>
        </p:nvGrpSpPr>
        <p:grpSpPr>
          <a:xfrm>
            <a:off x="1944722" y="3754993"/>
            <a:ext cx="2302183" cy="1169281"/>
            <a:chOff x="1944722" y="3754993"/>
            <a:chExt cx="2302183" cy="1169281"/>
          </a:xfrm>
        </p:grpSpPr>
        <p:sp>
          <p:nvSpPr>
            <p:cNvPr id="167" name="SMARTInkShape-663"/>
            <p:cNvSpPr/>
            <p:nvPr>
              <p:custDataLst>
                <p:tags r:id="rId151"/>
              </p:custDataLst>
            </p:nvPr>
          </p:nvSpPr>
          <p:spPr>
            <a:xfrm>
              <a:off x="3765550" y="4197350"/>
              <a:ext cx="67503" cy="247651"/>
            </a:xfrm>
            <a:custGeom>
              <a:avLst/>
              <a:gdLst/>
              <a:ahLst/>
              <a:cxnLst/>
              <a:rect l="0" t="0" r="0" b="0"/>
              <a:pathLst>
                <a:path w="67503" h="247651">
                  <a:moveTo>
                    <a:pt x="50800" y="0"/>
                  </a:moveTo>
                  <a:lnTo>
                    <a:pt x="50800" y="0"/>
                  </a:lnTo>
                  <a:lnTo>
                    <a:pt x="54171" y="3371"/>
                  </a:lnTo>
                  <a:lnTo>
                    <a:pt x="54458" y="5775"/>
                  </a:lnTo>
                  <a:lnTo>
                    <a:pt x="52896" y="12209"/>
                  </a:lnTo>
                  <a:lnTo>
                    <a:pt x="64306" y="52480"/>
                  </a:lnTo>
                  <a:lnTo>
                    <a:pt x="67502" y="89398"/>
                  </a:lnTo>
                  <a:lnTo>
                    <a:pt x="62618" y="136035"/>
                  </a:lnTo>
                  <a:lnTo>
                    <a:pt x="48117" y="179584"/>
                  </a:lnTo>
                  <a:lnTo>
                    <a:pt x="22459" y="223957"/>
                  </a:lnTo>
                  <a:lnTo>
                    <a:pt x="15626" y="234298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64"/>
            <p:cNvSpPr/>
            <p:nvPr>
              <p:custDataLst>
                <p:tags r:id="rId152"/>
              </p:custDataLst>
            </p:nvPr>
          </p:nvSpPr>
          <p:spPr>
            <a:xfrm>
              <a:off x="3563644" y="4287133"/>
              <a:ext cx="124148" cy="263197"/>
            </a:xfrm>
            <a:custGeom>
              <a:avLst/>
              <a:gdLst/>
              <a:ahLst/>
              <a:cxnLst/>
              <a:rect l="0" t="0" r="0" b="0"/>
              <a:pathLst>
                <a:path w="124148" h="263197">
                  <a:moveTo>
                    <a:pt x="5056" y="5467"/>
                  </a:moveTo>
                  <a:lnTo>
                    <a:pt x="5056" y="5467"/>
                  </a:lnTo>
                  <a:lnTo>
                    <a:pt x="5056" y="0"/>
                  </a:lnTo>
                  <a:lnTo>
                    <a:pt x="1685" y="2749"/>
                  </a:lnTo>
                  <a:lnTo>
                    <a:pt x="30" y="8022"/>
                  </a:lnTo>
                  <a:lnTo>
                    <a:pt x="0" y="17186"/>
                  </a:lnTo>
                  <a:lnTo>
                    <a:pt x="7611" y="49933"/>
                  </a:lnTo>
                  <a:lnTo>
                    <a:pt x="15364" y="64741"/>
                  </a:lnTo>
                  <a:lnTo>
                    <a:pt x="25865" y="73674"/>
                  </a:lnTo>
                  <a:lnTo>
                    <a:pt x="37588" y="78115"/>
                  </a:lnTo>
                  <a:lnTo>
                    <a:pt x="43677" y="79298"/>
                  </a:lnTo>
                  <a:lnTo>
                    <a:pt x="57969" y="76851"/>
                  </a:lnTo>
                  <a:lnTo>
                    <a:pt x="72317" y="70354"/>
                  </a:lnTo>
                  <a:lnTo>
                    <a:pt x="83398" y="60411"/>
                  </a:lnTo>
                  <a:lnTo>
                    <a:pt x="94198" y="42913"/>
                  </a:lnTo>
                  <a:lnTo>
                    <a:pt x="98496" y="31065"/>
                  </a:lnTo>
                  <a:lnTo>
                    <a:pt x="98394" y="29588"/>
                  </a:lnTo>
                  <a:lnTo>
                    <a:pt x="97620" y="29309"/>
                  </a:lnTo>
                  <a:lnTo>
                    <a:pt x="96398" y="29828"/>
                  </a:lnTo>
                  <a:lnTo>
                    <a:pt x="94439" y="50940"/>
                  </a:lnTo>
                  <a:lnTo>
                    <a:pt x="97814" y="87931"/>
                  </a:lnTo>
                  <a:lnTo>
                    <a:pt x="107799" y="126091"/>
                  </a:lnTo>
                  <a:lnTo>
                    <a:pt x="120444" y="170170"/>
                  </a:lnTo>
                  <a:lnTo>
                    <a:pt x="124147" y="207452"/>
                  </a:lnTo>
                  <a:lnTo>
                    <a:pt x="118502" y="239665"/>
                  </a:lnTo>
                  <a:lnTo>
                    <a:pt x="111685" y="252547"/>
                  </a:lnTo>
                  <a:lnTo>
                    <a:pt x="107892" y="256971"/>
                  </a:lnTo>
                  <a:lnTo>
                    <a:pt x="98033" y="261885"/>
                  </a:lnTo>
                  <a:lnTo>
                    <a:pt x="92441" y="263196"/>
                  </a:lnTo>
                  <a:lnTo>
                    <a:pt x="87301" y="261953"/>
                  </a:lnTo>
                  <a:lnTo>
                    <a:pt x="68556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65"/>
            <p:cNvSpPr/>
            <p:nvPr>
              <p:custDataLst>
                <p:tags r:id="rId153"/>
              </p:custDataLst>
            </p:nvPr>
          </p:nvSpPr>
          <p:spPr>
            <a:xfrm>
              <a:off x="3429000" y="43942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2700" y="42327"/>
                  </a:lnTo>
                  <a:lnTo>
                    <a:pt x="11994" y="5730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66"/>
            <p:cNvSpPr/>
            <p:nvPr>
              <p:custDataLst>
                <p:tags r:id="rId154"/>
              </p:custDataLst>
            </p:nvPr>
          </p:nvSpPr>
          <p:spPr>
            <a:xfrm>
              <a:off x="3302000" y="4299833"/>
              <a:ext cx="107951" cy="102447"/>
            </a:xfrm>
            <a:custGeom>
              <a:avLst/>
              <a:gdLst/>
              <a:ahLst/>
              <a:cxnLst/>
              <a:rect l="0" t="0" r="0" b="0"/>
              <a:pathLst>
                <a:path w="107951" h="102447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881" y="6140"/>
                  </a:lnTo>
                  <a:lnTo>
                    <a:pt x="6481" y="10705"/>
                  </a:lnTo>
                  <a:lnTo>
                    <a:pt x="22917" y="25134"/>
                  </a:lnTo>
                  <a:lnTo>
                    <a:pt x="28530" y="34669"/>
                  </a:lnTo>
                  <a:lnTo>
                    <a:pt x="33376" y="48314"/>
                  </a:lnTo>
                  <a:lnTo>
                    <a:pt x="33329" y="71863"/>
                  </a:lnTo>
                  <a:lnTo>
                    <a:pt x="28689" y="84601"/>
                  </a:lnTo>
                  <a:lnTo>
                    <a:pt x="17583" y="100904"/>
                  </a:lnTo>
                  <a:lnTo>
                    <a:pt x="15955" y="102253"/>
                  </a:lnTo>
                  <a:lnTo>
                    <a:pt x="14870" y="102446"/>
                  </a:lnTo>
                  <a:lnTo>
                    <a:pt x="14147" y="101870"/>
                  </a:lnTo>
                  <a:lnTo>
                    <a:pt x="13128" y="94317"/>
                  </a:lnTo>
                  <a:lnTo>
                    <a:pt x="19569" y="73030"/>
                  </a:lnTo>
                  <a:lnTo>
                    <a:pt x="30414" y="54492"/>
                  </a:lnTo>
                  <a:lnTo>
                    <a:pt x="74586" y="7119"/>
                  </a:lnTo>
                  <a:lnTo>
                    <a:pt x="75124" y="6568"/>
                  </a:lnTo>
                  <a:lnTo>
                    <a:pt x="64927" y="47773"/>
                  </a:lnTo>
                  <a:lnTo>
                    <a:pt x="64451" y="52720"/>
                  </a:lnTo>
                  <a:lnTo>
                    <a:pt x="67687" y="63863"/>
                  </a:lnTo>
                  <a:lnTo>
                    <a:pt x="77439" y="80155"/>
                  </a:lnTo>
                  <a:lnTo>
                    <a:pt x="90007" y="94931"/>
                  </a:lnTo>
                  <a:lnTo>
                    <a:pt x="10795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67"/>
            <p:cNvSpPr/>
            <p:nvPr>
              <p:custDataLst>
                <p:tags r:id="rId155"/>
              </p:custDataLst>
            </p:nvPr>
          </p:nvSpPr>
          <p:spPr>
            <a:xfrm>
              <a:off x="3189850" y="4191883"/>
              <a:ext cx="55001" cy="246768"/>
            </a:xfrm>
            <a:custGeom>
              <a:avLst/>
              <a:gdLst/>
              <a:ahLst/>
              <a:cxnLst/>
              <a:rect l="0" t="0" r="0" b="0"/>
              <a:pathLst>
                <a:path w="55001" h="246768">
                  <a:moveTo>
                    <a:pt x="29600" y="5467"/>
                  </a:moveTo>
                  <a:lnTo>
                    <a:pt x="29600" y="5467"/>
                  </a:lnTo>
                  <a:lnTo>
                    <a:pt x="32971" y="5467"/>
                  </a:lnTo>
                  <a:lnTo>
                    <a:pt x="33964" y="4761"/>
                  </a:lnTo>
                  <a:lnTo>
                    <a:pt x="34626" y="3585"/>
                  </a:lnTo>
                  <a:lnTo>
                    <a:pt x="35689" y="0"/>
                  </a:lnTo>
                  <a:lnTo>
                    <a:pt x="29130" y="2749"/>
                  </a:lnTo>
                  <a:lnTo>
                    <a:pt x="23982" y="8022"/>
                  </a:lnTo>
                  <a:lnTo>
                    <a:pt x="17117" y="20805"/>
                  </a:lnTo>
                  <a:lnTo>
                    <a:pt x="5105" y="60943"/>
                  </a:lnTo>
                  <a:lnTo>
                    <a:pt x="0" y="103592"/>
                  </a:lnTo>
                  <a:lnTo>
                    <a:pt x="1858" y="144136"/>
                  </a:lnTo>
                  <a:lnTo>
                    <a:pt x="12680" y="191572"/>
                  </a:lnTo>
                  <a:lnTo>
                    <a:pt x="20669" y="210241"/>
                  </a:lnTo>
                  <a:lnTo>
                    <a:pt x="35655" y="230535"/>
                  </a:lnTo>
                  <a:lnTo>
                    <a:pt x="5500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68"/>
            <p:cNvSpPr/>
            <p:nvPr>
              <p:custDataLst>
                <p:tags r:id="rId156"/>
              </p:custDataLst>
            </p:nvPr>
          </p:nvSpPr>
          <p:spPr>
            <a:xfrm>
              <a:off x="3017842" y="4497044"/>
              <a:ext cx="40167" cy="132107"/>
            </a:xfrm>
            <a:custGeom>
              <a:avLst/>
              <a:gdLst/>
              <a:ahLst/>
              <a:cxnLst/>
              <a:rect l="0" t="0" r="0" b="0"/>
              <a:pathLst>
                <a:path w="40167" h="132107">
                  <a:moveTo>
                    <a:pt x="36508" y="24156"/>
                  </a:moveTo>
                  <a:lnTo>
                    <a:pt x="36508" y="24156"/>
                  </a:lnTo>
                  <a:lnTo>
                    <a:pt x="36508" y="20785"/>
                  </a:lnTo>
                  <a:lnTo>
                    <a:pt x="38389" y="17248"/>
                  </a:lnTo>
                  <a:lnTo>
                    <a:pt x="39879" y="15317"/>
                  </a:lnTo>
                  <a:lnTo>
                    <a:pt x="40166" y="13324"/>
                  </a:lnTo>
                  <a:lnTo>
                    <a:pt x="36692" y="0"/>
                  </a:lnTo>
                  <a:lnTo>
                    <a:pt x="21764" y="39523"/>
                  </a:lnTo>
                  <a:lnTo>
                    <a:pt x="5136" y="80982"/>
                  </a:lnTo>
                  <a:lnTo>
                    <a:pt x="402" y="100260"/>
                  </a:lnTo>
                  <a:lnTo>
                    <a:pt x="0" y="112308"/>
                  </a:lnTo>
                  <a:lnTo>
                    <a:pt x="2173" y="122366"/>
                  </a:lnTo>
                  <a:lnTo>
                    <a:pt x="3740" y="125613"/>
                  </a:lnTo>
                  <a:lnTo>
                    <a:pt x="11108" y="132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69"/>
            <p:cNvSpPr/>
            <p:nvPr>
              <p:custDataLst>
                <p:tags r:id="rId157"/>
              </p:custDataLst>
            </p:nvPr>
          </p:nvSpPr>
          <p:spPr>
            <a:xfrm>
              <a:off x="2965450" y="44894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17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70"/>
            <p:cNvSpPr/>
            <p:nvPr>
              <p:custDataLst>
                <p:tags r:id="rId158"/>
              </p:custDataLst>
            </p:nvPr>
          </p:nvSpPr>
          <p:spPr>
            <a:xfrm>
              <a:off x="2895600" y="45593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36218" y="6907"/>
                  </a:lnTo>
                  <a:lnTo>
                    <a:pt x="34729" y="8838"/>
                  </a:lnTo>
                  <a:lnTo>
                    <a:pt x="23173" y="37601"/>
                  </a:lnTo>
                  <a:lnTo>
                    <a:pt x="9541" y="5045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71"/>
            <p:cNvSpPr/>
            <p:nvPr>
              <p:custDataLst>
                <p:tags r:id="rId159"/>
              </p:custDataLst>
            </p:nvPr>
          </p:nvSpPr>
          <p:spPr>
            <a:xfrm>
              <a:off x="2800350" y="4504842"/>
              <a:ext cx="57151" cy="105259"/>
            </a:xfrm>
            <a:custGeom>
              <a:avLst/>
              <a:gdLst/>
              <a:ahLst/>
              <a:cxnLst/>
              <a:rect l="0" t="0" r="0" b="0"/>
              <a:pathLst>
                <a:path w="57151" h="105259">
                  <a:moveTo>
                    <a:pt x="57150" y="3658"/>
                  </a:moveTo>
                  <a:lnTo>
                    <a:pt x="57150" y="3658"/>
                  </a:lnTo>
                  <a:lnTo>
                    <a:pt x="57150" y="287"/>
                  </a:lnTo>
                  <a:lnTo>
                    <a:pt x="56444" y="0"/>
                  </a:lnTo>
                  <a:lnTo>
                    <a:pt x="53779" y="1562"/>
                  </a:lnTo>
                  <a:lnTo>
                    <a:pt x="23719" y="48466"/>
                  </a:lnTo>
                  <a:lnTo>
                    <a:pt x="2236" y="95550"/>
                  </a:lnTo>
                  <a:lnTo>
                    <a:pt x="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72"/>
            <p:cNvSpPr/>
            <p:nvPr>
              <p:custDataLst>
                <p:tags r:id="rId160"/>
              </p:custDataLst>
            </p:nvPr>
          </p:nvSpPr>
          <p:spPr>
            <a:xfrm>
              <a:off x="2749550" y="4515112"/>
              <a:ext cx="95251" cy="94989"/>
            </a:xfrm>
            <a:custGeom>
              <a:avLst/>
              <a:gdLst/>
              <a:ahLst/>
              <a:cxnLst/>
              <a:rect l="0" t="0" r="0" b="0"/>
              <a:pathLst>
                <a:path w="95251" h="9498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6" y="1724"/>
                  </a:lnTo>
                  <a:lnTo>
                    <a:pt x="1881" y="1062"/>
                  </a:lnTo>
                  <a:lnTo>
                    <a:pt x="8838" y="0"/>
                  </a:lnTo>
                  <a:lnTo>
                    <a:pt x="10125" y="618"/>
                  </a:lnTo>
                  <a:lnTo>
                    <a:pt x="10983" y="1736"/>
                  </a:lnTo>
                  <a:lnTo>
                    <a:pt x="11555" y="3187"/>
                  </a:lnTo>
                  <a:lnTo>
                    <a:pt x="33272" y="24547"/>
                  </a:lnTo>
                  <a:lnTo>
                    <a:pt x="45126" y="35458"/>
                  </a:lnTo>
                  <a:lnTo>
                    <a:pt x="77540" y="79925"/>
                  </a:lnTo>
                  <a:lnTo>
                    <a:pt x="95250" y="94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73"/>
            <p:cNvSpPr/>
            <p:nvPr>
              <p:custDataLst>
                <p:tags r:id="rId161"/>
              </p:custDataLst>
            </p:nvPr>
          </p:nvSpPr>
          <p:spPr>
            <a:xfrm>
              <a:off x="2606192" y="4413250"/>
              <a:ext cx="105259" cy="31751"/>
            </a:xfrm>
            <a:custGeom>
              <a:avLst/>
              <a:gdLst/>
              <a:ahLst/>
              <a:cxnLst/>
              <a:rect l="0" t="0" r="0" b="0"/>
              <a:pathLst>
                <a:path w="1052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5975"/>
                  </a:lnTo>
                  <a:lnTo>
                    <a:pt x="1562" y="19541"/>
                  </a:lnTo>
                  <a:lnTo>
                    <a:pt x="2966" y="17260"/>
                  </a:lnTo>
                  <a:lnTo>
                    <a:pt x="4608" y="15740"/>
                  </a:lnTo>
                  <a:lnTo>
                    <a:pt x="12312" y="9930"/>
                  </a:lnTo>
                  <a:lnTo>
                    <a:pt x="28643" y="7410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74"/>
            <p:cNvSpPr/>
            <p:nvPr>
              <p:custDataLst>
                <p:tags r:id="rId162"/>
              </p:custDataLst>
            </p:nvPr>
          </p:nvSpPr>
          <p:spPr>
            <a:xfrm>
              <a:off x="2626057" y="4173557"/>
              <a:ext cx="66344" cy="360344"/>
            </a:xfrm>
            <a:custGeom>
              <a:avLst/>
              <a:gdLst/>
              <a:ahLst/>
              <a:cxnLst/>
              <a:rect l="0" t="0" r="0" b="0"/>
              <a:pathLst>
                <a:path w="66344" h="360344">
                  <a:moveTo>
                    <a:pt x="66343" y="42843"/>
                  </a:moveTo>
                  <a:lnTo>
                    <a:pt x="66343" y="42843"/>
                  </a:lnTo>
                  <a:lnTo>
                    <a:pt x="66343" y="25166"/>
                  </a:lnTo>
                  <a:lnTo>
                    <a:pt x="62580" y="17112"/>
                  </a:lnTo>
                  <a:lnTo>
                    <a:pt x="52037" y="3816"/>
                  </a:lnTo>
                  <a:lnTo>
                    <a:pt x="47520" y="803"/>
                  </a:lnTo>
                  <a:lnTo>
                    <a:pt x="45328" y="0"/>
                  </a:lnTo>
                  <a:lnTo>
                    <a:pt x="32129" y="2240"/>
                  </a:lnTo>
                  <a:lnTo>
                    <a:pt x="28011" y="5191"/>
                  </a:lnTo>
                  <a:lnTo>
                    <a:pt x="21555" y="14114"/>
                  </a:lnTo>
                  <a:lnTo>
                    <a:pt x="8002" y="52298"/>
                  </a:lnTo>
                  <a:lnTo>
                    <a:pt x="1981" y="96844"/>
                  </a:lnTo>
                  <a:lnTo>
                    <a:pt x="0" y="130104"/>
                  </a:lnTo>
                  <a:lnTo>
                    <a:pt x="3882" y="171239"/>
                  </a:lnTo>
                  <a:lnTo>
                    <a:pt x="9501" y="209062"/>
                  </a:lnTo>
                  <a:lnTo>
                    <a:pt x="17721" y="253868"/>
                  </a:lnTo>
                  <a:lnTo>
                    <a:pt x="26138" y="301368"/>
                  </a:lnTo>
                  <a:lnTo>
                    <a:pt x="33758" y="345514"/>
                  </a:lnTo>
                  <a:lnTo>
                    <a:pt x="28243" y="360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75"/>
            <p:cNvSpPr/>
            <p:nvPr>
              <p:custDataLst>
                <p:tags r:id="rId163"/>
              </p:custDataLst>
            </p:nvPr>
          </p:nvSpPr>
          <p:spPr>
            <a:xfrm>
              <a:off x="2389131" y="3754993"/>
              <a:ext cx="81020" cy="281194"/>
            </a:xfrm>
            <a:custGeom>
              <a:avLst/>
              <a:gdLst/>
              <a:ahLst/>
              <a:cxnLst/>
              <a:rect l="0" t="0" r="0" b="0"/>
              <a:pathLst>
                <a:path w="81020" h="281194">
                  <a:moveTo>
                    <a:pt x="42919" y="213757"/>
                  </a:moveTo>
                  <a:lnTo>
                    <a:pt x="42919" y="213757"/>
                  </a:lnTo>
                  <a:lnTo>
                    <a:pt x="42213" y="202912"/>
                  </a:lnTo>
                  <a:lnTo>
                    <a:pt x="37452" y="181807"/>
                  </a:lnTo>
                  <a:lnTo>
                    <a:pt x="35746" y="179051"/>
                  </a:lnTo>
                  <a:lnTo>
                    <a:pt x="30089" y="174108"/>
                  </a:lnTo>
                  <a:lnTo>
                    <a:pt x="27310" y="173213"/>
                  </a:lnTo>
                  <a:lnTo>
                    <a:pt x="24752" y="173322"/>
                  </a:lnTo>
                  <a:lnTo>
                    <a:pt x="22341" y="174101"/>
                  </a:lnTo>
                  <a:lnTo>
                    <a:pt x="12206" y="188680"/>
                  </a:lnTo>
                  <a:lnTo>
                    <a:pt x="3637" y="207502"/>
                  </a:lnTo>
                  <a:lnTo>
                    <a:pt x="0" y="233227"/>
                  </a:lnTo>
                  <a:lnTo>
                    <a:pt x="2293" y="259821"/>
                  </a:lnTo>
                  <a:lnTo>
                    <a:pt x="7460" y="271389"/>
                  </a:lnTo>
                  <a:lnTo>
                    <a:pt x="10813" y="275461"/>
                  </a:lnTo>
                  <a:lnTo>
                    <a:pt x="18301" y="279987"/>
                  </a:lnTo>
                  <a:lnTo>
                    <a:pt x="22274" y="281193"/>
                  </a:lnTo>
                  <a:lnTo>
                    <a:pt x="27039" y="279175"/>
                  </a:lnTo>
                  <a:lnTo>
                    <a:pt x="37978" y="269407"/>
                  </a:lnTo>
                  <a:lnTo>
                    <a:pt x="49295" y="241300"/>
                  </a:lnTo>
                  <a:lnTo>
                    <a:pt x="58734" y="195287"/>
                  </a:lnTo>
                  <a:lnTo>
                    <a:pt x="61330" y="150032"/>
                  </a:lnTo>
                  <a:lnTo>
                    <a:pt x="61780" y="111385"/>
                  </a:lnTo>
                  <a:lnTo>
                    <a:pt x="60031" y="76415"/>
                  </a:lnTo>
                  <a:lnTo>
                    <a:pt x="53163" y="36656"/>
                  </a:lnTo>
                  <a:lnTo>
                    <a:pt x="41572" y="2150"/>
                  </a:lnTo>
                  <a:lnTo>
                    <a:pt x="39198" y="13"/>
                  </a:lnTo>
                  <a:lnTo>
                    <a:pt x="36911" y="0"/>
                  </a:lnTo>
                  <a:lnTo>
                    <a:pt x="34680" y="1402"/>
                  </a:lnTo>
                  <a:lnTo>
                    <a:pt x="32202" y="10486"/>
                  </a:lnTo>
                  <a:lnTo>
                    <a:pt x="30480" y="55390"/>
                  </a:lnTo>
                  <a:lnTo>
                    <a:pt x="32152" y="94986"/>
                  </a:lnTo>
                  <a:lnTo>
                    <a:pt x="39023" y="138114"/>
                  </a:lnTo>
                  <a:lnTo>
                    <a:pt x="50616" y="183450"/>
                  </a:lnTo>
                  <a:lnTo>
                    <a:pt x="81019" y="25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76"/>
            <p:cNvSpPr/>
            <p:nvPr>
              <p:custDataLst>
                <p:tags r:id="rId164"/>
              </p:custDataLst>
            </p:nvPr>
          </p:nvSpPr>
          <p:spPr>
            <a:xfrm>
              <a:off x="2417819" y="4832427"/>
              <a:ext cx="103132" cy="91847"/>
            </a:xfrm>
            <a:custGeom>
              <a:avLst/>
              <a:gdLst/>
              <a:ahLst/>
              <a:cxnLst/>
              <a:rect l="0" t="0" r="0" b="0"/>
              <a:pathLst>
                <a:path w="103132" h="91847">
                  <a:moveTo>
                    <a:pt x="71381" y="6273"/>
                  </a:moveTo>
                  <a:lnTo>
                    <a:pt x="71381" y="6273"/>
                  </a:lnTo>
                  <a:lnTo>
                    <a:pt x="74752" y="2902"/>
                  </a:lnTo>
                  <a:lnTo>
                    <a:pt x="75039" y="1909"/>
                  </a:lnTo>
                  <a:lnTo>
                    <a:pt x="74525" y="1247"/>
                  </a:lnTo>
                  <a:lnTo>
                    <a:pt x="73477" y="806"/>
                  </a:lnTo>
                  <a:lnTo>
                    <a:pt x="50517" y="0"/>
                  </a:lnTo>
                  <a:lnTo>
                    <a:pt x="19539" y="8768"/>
                  </a:lnTo>
                  <a:lnTo>
                    <a:pt x="11181" y="14673"/>
                  </a:lnTo>
                  <a:lnTo>
                    <a:pt x="7964" y="18223"/>
                  </a:lnTo>
                  <a:lnTo>
                    <a:pt x="66" y="40074"/>
                  </a:lnTo>
                  <a:lnTo>
                    <a:pt x="0" y="65521"/>
                  </a:lnTo>
                  <a:lnTo>
                    <a:pt x="6495" y="78702"/>
                  </a:lnTo>
                  <a:lnTo>
                    <a:pt x="11190" y="84192"/>
                  </a:lnTo>
                  <a:lnTo>
                    <a:pt x="27696" y="90293"/>
                  </a:lnTo>
                  <a:lnTo>
                    <a:pt x="57026" y="91846"/>
                  </a:lnTo>
                  <a:lnTo>
                    <a:pt x="103131" y="82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77"/>
            <p:cNvSpPr/>
            <p:nvPr>
              <p:custDataLst>
                <p:tags r:id="rId165"/>
              </p:custDataLst>
            </p:nvPr>
          </p:nvSpPr>
          <p:spPr>
            <a:xfrm>
              <a:off x="2396096" y="4103322"/>
              <a:ext cx="80405" cy="500429"/>
            </a:xfrm>
            <a:custGeom>
              <a:avLst/>
              <a:gdLst/>
              <a:ahLst/>
              <a:cxnLst/>
              <a:rect l="0" t="0" r="0" b="0"/>
              <a:pathLst>
                <a:path w="80405" h="500429">
                  <a:moveTo>
                    <a:pt x="80404" y="17828"/>
                  </a:moveTo>
                  <a:lnTo>
                    <a:pt x="80404" y="17828"/>
                  </a:lnTo>
                  <a:lnTo>
                    <a:pt x="80404" y="8990"/>
                  </a:lnTo>
                  <a:lnTo>
                    <a:pt x="78993" y="6997"/>
                  </a:lnTo>
                  <a:lnTo>
                    <a:pt x="73662" y="2901"/>
                  </a:lnTo>
                  <a:lnTo>
                    <a:pt x="66589" y="610"/>
                  </a:lnTo>
                  <a:lnTo>
                    <a:pt x="62727" y="0"/>
                  </a:lnTo>
                  <a:lnTo>
                    <a:pt x="54674" y="1202"/>
                  </a:lnTo>
                  <a:lnTo>
                    <a:pt x="50550" y="2511"/>
                  </a:lnTo>
                  <a:lnTo>
                    <a:pt x="42206" y="11491"/>
                  </a:lnTo>
                  <a:lnTo>
                    <a:pt x="21124" y="54074"/>
                  </a:lnTo>
                  <a:lnTo>
                    <a:pt x="7964" y="95622"/>
                  </a:lnTo>
                  <a:lnTo>
                    <a:pt x="1576" y="138322"/>
                  </a:lnTo>
                  <a:lnTo>
                    <a:pt x="0" y="176861"/>
                  </a:lnTo>
                  <a:lnTo>
                    <a:pt x="8211" y="214448"/>
                  </a:lnTo>
                  <a:lnTo>
                    <a:pt x="19581" y="254121"/>
                  </a:lnTo>
                  <a:lnTo>
                    <a:pt x="31886" y="298879"/>
                  </a:lnTo>
                  <a:lnTo>
                    <a:pt x="44470" y="337542"/>
                  </a:lnTo>
                  <a:lnTo>
                    <a:pt x="55724" y="381688"/>
                  </a:lnTo>
                  <a:lnTo>
                    <a:pt x="60242" y="429283"/>
                  </a:lnTo>
                  <a:lnTo>
                    <a:pt x="57763" y="469285"/>
                  </a:lnTo>
                  <a:lnTo>
                    <a:pt x="49779" y="494947"/>
                  </a:lnTo>
                  <a:lnTo>
                    <a:pt x="48698" y="496774"/>
                  </a:lnTo>
                  <a:lnTo>
                    <a:pt x="47272" y="497992"/>
                  </a:lnTo>
                  <a:lnTo>
                    <a:pt x="43806" y="499346"/>
                  </a:lnTo>
                  <a:lnTo>
                    <a:pt x="35954" y="500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78"/>
            <p:cNvSpPr/>
            <p:nvPr>
              <p:custDataLst>
                <p:tags r:id="rId166"/>
              </p:custDataLst>
            </p:nvPr>
          </p:nvSpPr>
          <p:spPr>
            <a:xfrm>
              <a:off x="1962153" y="3855956"/>
              <a:ext cx="62859" cy="144143"/>
            </a:xfrm>
            <a:custGeom>
              <a:avLst/>
              <a:gdLst/>
              <a:ahLst/>
              <a:cxnLst/>
              <a:rect l="0" t="0" r="0" b="0"/>
              <a:pathLst>
                <a:path w="62859" h="144143">
                  <a:moveTo>
                    <a:pt x="12697" y="30244"/>
                  </a:moveTo>
                  <a:lnTo>
                    <a:pt x="12697" y="30244"/>
                  </a:lnTo>
                  <a:lnTo>
                    <a:pt x="3858" y="21406"/>
                  </a:lnTo>
                  <a:lnTo>
                    <a:pt x="1713" y="15497"/>
                  </a:lnTo>
                  <a:lnTo>
                    <a:pt x="97" y="0"/>
                  </a:lnTo>
                  <a:lnTo>
                    <a:pt x="0" y="31137"/>
                  </a:lnTo>
                  <a:lnTo>
                    <a:pt x="5067" y="69618"/>
                  </a:lnTo>
                  <a:lnTo>
                    <a:pt x="11553" y="114520"/>
                  </a:lnTo>
                  <a:lnTo>
                    <a:pt x="12596" y="135791"/>
                  </a:lnTo>
                  <a:lnTo>
                    <a:pt x="13335" y="135886"/>
                  </a:lnTo>
                  <a:lnTo>
                    <a:pt x="16038" y="134111"/>
                  </a:lnTo>
                  <a:lnTo>
                    <a:pt x="17710" y="129088"/>
                  </a:lnTo>
                  <a:lnTo>
                    <a:pt x="20532" y="118327"/>
                  </a:lnTo>
                  <a:lnTo>
                    <a:pt x="24646" y="110314"/>
                  </a:lnTo>
                  <a:lnTo>
                    <a:pt x="34190" y="99281"/>
                  </a:lnTo>
                  <a:lnTo>
                    <a:pt x="39418" y="96205"/>
                  </a:lnTo>
                  <a:lnTo>
                    <a:pt x="46328" y="94473"/>
                  </a:lnTo>
                  <a:lnTo>
                    <a:pt x="52574" y="97831"/>
                  </a:lnTo>
                  <a:lnTo>
                    <a:pt x="56215" y="100701"/>
                  </a:lnTo>
                  <a:lnTo>
                    <a:pt x="60260" y="107654"/>
                  </a:lnTo>
                  <a:lnTo>
                    <a:pt x="62858" y="123616"/>
                  </a:lnTo>
                  <a:lnTo>
                    <a:pt x="61331" y="130069"/>
                  </a:lnTo>
                  <a:lnTo>
                    <a:pt x="54602" y="139960"/>
                  </a:lnTo>
                  <a:lnTo>
                    <a:pt x="48725" y="142507"/>
                  </a:lnTo>
                  <a:lnTo>
                    <a:pt x="36825" y="144142"/>
                  </a:lnTo>
                  <a:lnTo>
                    <a:pt x="35838" y="142865"/>
                  </a:lnTo>
                  <a:lnTo>
                    <a:pt x="38097" y="131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79"/>
            <p:cNvSpPr/>
            <p:nvPr>
              <p:custDataLst>
                <p:tags r:id="rId167"/>
              </p:custDataLst>
            </p:nvPr>
          </p:nvSpPr>
          <p:spPr>
            <a:xfrm>
              <a:off x="1944722" y="4801922"/>
              <a:ext cx="119029" cy="93929"/>
            </a:xfrm>
            <a:custGeom>
              <a:avLst/>
              <a:gdLst/>
              <a:ahLst/>
              <a:cxnLst/>
              <a:rect l="0" t="0" r="0" b="0"/>
              <a:pathLst>
                <a:path w="119029" h="93929">
                  <a:moveTo>
                    <a:pt x="61878" y="30428"/>
                  </a:moveTo>
                  <a:lnTo>
                    <a:pt x="61878" y="30428"/>
                  </a:lnTo>
                  <a:lnTo>
                    <a:pt x="61878" y="18219"/>
                  </a:lnTo>
                  <a:lnTo>
                    <a:pt x="59996" y="12536"/>
                  </a:lnTo>
                  <a:lnTo>
                    <a:pt x="58507" y="10034"/>
                  </a:lnTo>
                  <a:lnTo>
                    <a:pt x="49668" y="3140"/>
                  </a:lnTo>
                  <a:lnTo>
                    <a:pt x="38113" y="0"/>
                  </a:lnTo>
                  <a:lnTo>
                    <a:pt x="29914" y="1147"/>
                  </a:lnTo>
                  <a:lnTo>
                    <a:pt x="21566" y="4714"/>
                  </a:lnTo>
                  <a:lnTo>
                    <a:pt x="13152" y="11003"/>
                  </a:lnTo>
                  <a:lnTo>
                    <a:pt x="3853" y="25848"/>
                  </a:lnTo>
                  <a:lnTo>
                    <a:pt x="0" y="50395"/>
                  </a:lnTo>
                  <a:lnTo>
                    <a:pt x="2230" y="69897"/>
                  </a:lnTo>
                  <a:lnTo>
                    <a:pt x="7359" y="81242"/>
                  </a:lnTo>
                  <a:lnTo>
                    <a:pt x="10715" y="82648"/>
                  </a:lnTo>
                  <a:lnTo>
                    <a:pt x="20089" y="82330"/>
                  </a:lnTo>
                  <a:lnTo>
                    <a:pt x="29429" y="77955"/>
                  </a:lnTo>
                  <a:lnTo>
                    <a:pt x="46923" y="63648"/>
                  </a:lnTo>
                  <a:lnTo>
                    <a:pt x="61302" y="46806"/>
                  </a:lnTo>
                  <a:lnTo>
                    <a:pt x="63611" y="45580"/>
                  </a:lnTo>
                  <a:lnTo>
                    <a:pt x="65150" y="45468"/>
                  </a:lnTo>
                  <a:lnTo>
                    <a:pt x="66176" y="46100"/>
                  </a:lnTo>
                  <a:lnTo>
                    <a:pt x="91957" y="78653"/>
                  </a:lnTo>
                  <a:lnTo>
                    <a:pt x="104344" y="88304"/>
                  </a:lnTo>
                  <a:lnTo>
                    <a:pt x="119028" y="93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80"/>
            <p:cNvSpPr/>
            <p:nvPr>
              <p:custDataLst>
                <p:tags r:id="rId168"/>
              </p:custDataLst>
            </p:nvPr>
          </p:nvSpPr>
          <p:spPr>
            <a:xfrm>
              <a:off x="2001204" y="4110554"/>
              <a:ext cx="72820" cy="507255"/>
            </a:xfrm>
            <a:custGeom>
              <a:avLst/>
              <a:gdLst/>
              <a:ahLst/>
              <a:cxnLst/>
              <a:rect l="0" t="0" r="0" b="0"/>
              <a:pathLst>
                <a:path w="72820" h="507255">
                  <a:moveTo>
                    <a:pt x="56196" y="23296"/>
                  </a:moveTo>
                  <a:lnTo>
                    <a:pt x="56196" y="23296"/>
                  </a:lnTo>
                  <a:lnTo>
                    <a:pt x="56196" y="4998"/>
                  </a:lnTo>
                  <a:lnTo>
                    <a:pt x="55490" y="2631"/>
                  </a:lnTo>
                  <a:lnTo>
                    <a:pt x="54314" y="1052"/>
                  </a:lnTo>
                  <a:lnTo>
                    <a:pt x="52825" y="0"/>
                  </a:lnTo>
                  <a:lnTo>
                    <a:pt x="51126" y="4"/>
                  </a:lnTo>
                  <a:lnTo>
                    <a:pt x="37898" y="6919"/>
                  </a:lnTo>
                  <a:lnTo>
                    <a:pt x="22788" y="22991"/>
                  </a:lnTo>
                  <a:lnTo>
                    <a:pt x="11646" y="45626"/>
                  </a:lnTo>
                  <a:lnTo>
                    <a:pt x="2267" y="93062"/>
                  </a:lnTo>
                  <a:lnTo>
                    <a:pt x="0" y="131927"/>
                  </a:lnTo>
                  <a:lnTo>
                    <a:pt x="34" y="174408"/>
                  </a:lnTo>
                  <a:lnTo>
                    <a:pt x="3494" y="216158"/>
                  </a:lnTo>
                  <a:lnTo>
                    <a:pt x="8783" y="262266"/>
                  </a:lnTo>
                  <a:lnTo>
                    <a:pt x="16256" y="304823"/>
                  </a:lnTo>
                  <a:lnTo>
                    <a:pt x="27872" y="344457"/>
                  </a:lnTo>
                  <a:lnTo>
                    <a:pt x="44531" y="391294"/>
                  </a:lnTo>
                  <a:lnTo>
                    <a:pt x="62961" y="433976"/>
                  </a:lnTo>
                  <a:lnTo>
                    <a:pt x="72819" y="471230"/>
                  </a:lnTo>
                  <a:lnTo>
                    <a:pt x="70404" y="485549"/>
                  </a:lnTo>
                  <a:lnTo>
                    <a:pt x="67785" y="492331"/>
                  </a:lnTo>
                  <a:lnTo>
                    <a:pt x="59230" y="501749"/>
                  </a:lnTo>
                  <a:lnTo>
                    <a:pt x="49783" y="506875"/>
                  </a:lnTo>
                  <a:lnTo>
                    <a:pt x="46276" y="507254"/>
                  </a:lnTo>
                  <a:lnTo>
                    <a:pt x="30796" y="505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81"/>
            <p:cNvSpPr/>
            <p:nvPr>
              <p:custDataLst>
                <p:tags r:id="rId169"/>
              </p:custDataLst>
            </p:nvPr>
          </p:nvSpPr>
          <p:spPr>
            <a:xfrm>
              <a:off x="4017663" y="4122322"/>
              <a:ext cx="229242" cy="398676"/>
            </a:xfrm>
            <a:custGeom>
              <a:avLst/>
              <a:gdLst/>
              <a:ahLst/>
              <a:cxnLst/>
              <a:rect l="0" t="0" r="0" b="0"/>
              <a:pathLst>
                <a:path w="229242" h="398676">
                  <a:moveTo>
                    <a:pt x="78087" y="221078"/>
                  </a:moveTo>
                  <a:lnTo>
                    <a:pt x="78087" y="221078"/>
                  </a:lnTo>
                  <a:lnTo>
                    <a:pt x="78087" y="217707"/>
                  </a:lnTo>
                  <a:lnTo>
                    <a:pt x="74324" y="214170"/>
                  </a:lnTo>
                  <a:lnTo>
                    <a:pt x="55014" y="204071"/>
                  </a:lnTo>
                  <a:lnTo>
                    <a:pt x="35345" y="199184"/>
                  </a:lnTo>
                  <a:lnTo>
                    <a:pt x="24754" y="200294"/>
                  </a:lnTo>
                  <a:lnTo>
                    <a:pt x="15343" y="205020"/>
                  </a:lnTo>
                  <a:lnTo>
                    <a:pt x="10857" y="208256"/>
                  </a:lnTo>
                  <a:lnTo>
                    <a:pt x="3992" y="223140"/>
                  </a:lnTo>
                  <a:lnTo>
                    <a:pt x="0" y="241750"/>
                  </a:lnTo>
                  <a:lnTo>
                    <a:pt x="578" y="257077"/>
                  </a:lnTo>
                  <a:lnTo>
                    <a:pt x="8831" y="270944"/>
                  </a:lnTo>
                  <a:lnTo>
                    <a:pt x="14983" y="277605"/>
                  </a:lnTo>
                  <a:lnTo>
                    <a:pt x="20495" y="280635"/>
                  </a:lnTo>
                  <a:lnTo>
                    <a:pt x="25582" y="281244"/>
                  </a:lnTo>
                  <a:lnTo>
                    <a:pt x="30383" y="280238"/>
                  </a:lnTo>
                  <a:lnTo>
                    <a:pt x="50625" y="261969"/>
                  </a:lnTo>
                  <a:lnTo>
                    <a:pt x="67755" y="234212"/>
                  </a:lnTo>
                  <a:lnTo>
                    <a:pt x="80489" y="187165"/>
                  </a:lnTo>
                  <a:lnTo>
                    <a:pt x="87736" y="140474"/>
                  </a:lnTo>
                  <a:lnTo>
                    <a:pt x="89431" y="106232"/>
                  </a:lnTo>
                  <a:lnTo>
                    <a:pt x="90385" y="62009"/>
                  </a:lnTo>
                  <a:lnTo>
                    <a:pt x="87363" y="16137"/>
                  </a:lnTo>
                  <a:lnTo>
                    <a:pt x="81933" y="586"/>
                  </a:lnTo>
                  <a:lnTo>
                    <a:pt x="80651" y="0"/>
                  </a:lnTo>
                  <a:lnTo>
                    <a:pt x="79796" y="1725"/>
                  </a:lnTo>
                  <a:lnTo>
                    <a:pt x="78424" y="36559"/>
                  </a:lnTo>
                  <a:lnTo>
                    <a:pt x="78187" y="78290"/>
                  </a:lnTo>
                  <a:lnTo>
                    <a:pt x="83176" y="123546"/>
                  </a:lnTo>
                  <a:lnTo>
                    <a:pt x="89629" y="162232"/>
                  </a:lnTo>
                  <a:lnTo>
                    <a:pt x="104754" y="208346"/>
                  </a:lnTo>
                  <a:lnTo>
                    <a:pt x="115073" y="224048"/>
                  </a:lnTo>
                  <a:lnTo>
                    <a:pt x="121101" y="229453"/>
                  </a:lnTo>
                  <a:lnTo>
                    <a:pt x="123697" y="230895"/>
                  </a:lnTo>
                  <a:lnTo>
                    <a:pt x="126838" y="230445"/>
                  </a:lnTo>
                  <a:lnTo>
                    <a:pt x="134091" y="226182"/>
                  </a:lnTo>
                  <a:lnTo>
                    <a:pt x="136590" y="222364"/>
                  </a:lnTo>
                  <a:lnTo>
                    <a:pt x="150230" y="183172"/>
                  </a:lnTo>
                  <a:lnTo>
                    <a:pt x="152288" y="181696"/>
                  </a:lnTo>
                  <a:lnTo>
                    <a:pt x="154365" y="181418"/>
                  </a:lnTo>
                  <a:lnTo>
                    <a:pt x="156456" y="181938"/>
                  </a:lnTo>
                  <a:lnTo>
                    <a:pt x="160660" y="186279"/>
                  </a:lnTo>
                  <a:lnTo>
                    <a:pt x="169109" y="197192"/>
                  </a:lnTo>
                  <a:lnTo>
                    <a:pt x="178825" y="203966"/>
                  </a:lnTo>
                  <a:lnTo>
                    <a:pt x="182640" y="204026"/>
                  </a:lnTo>
                  <a:lnTo>
                    <a:pt x="190642" y="200329"/>
                  </a:lnTo>
                  <a:lnTo>
                    <a:pt x="195139" y="195863"/>
                  </a:lnTo>
                  <a:lnTo>
                    <a:pt x="203993" y="184243"/>
                  </a:lnTo>
                  <a:lnTo>
                    <a:pt x="206483" y="187303"/>
                  </a:lnTo>
                  <a:lnTo>
                    <a:pt x="213829" y="204137"/>
                  </a:lnTo>
                  <a:lnTo>
                    <a:pt x="224182" y="247055"/>
                  </a:lnTo>
                  <a:lnTo>
                    <a:pt x="229241" y="291591"/>
                  </a:lnTo>
                  <a:lnTo>
                    <a:pt x="228359" y="336972"/>
                  </a:lnTo>
                  <a:lnTo>
                    <a:pt x="221600" y="376380"/>
                  </a:lnTo>
                  <a:lnTo>
                    <a:pt x="212175" y="394485"/>
                  </a:lnTo>
                  <a:lnTo>
                    <a:pt x="207695" y="397361"/>
                  </a:lnTo>
                  <a:lnTo>
                    <a:pt x="197074" y="398675"/>
                  </a:lnTo>
                  <a:lnTo>
                    <a:pt x="192689" y="397331"/>
                  </a:lnTo>
                  <a:lnTo>
                    <a:pt x="179687" y="373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18"/>
          <p:cNvGrpSpPr/>
          <p:nvPr/>
        </p:nvGrpSpPr>
        <p:grpSpPr>
          <a:xfrm>
            <a:off x="5368220" y="3830374"/>
            <a:ext cx="130881" cy="132027"/>
            <a:chOff x="5368220" y="3830374"/>
            <a:chExt cx="130881" cy="132027"/>
          </a:xfrm>
        </p:grpSpPr>
        <p:sp>
          <p:nvSpPr>
            <p:cNvPr id="187" name="SMARTInkShape-682"/>
            <p:cNvSpPr/>
            <p:nvPr>
              <p:custDataLst>
                <p:tags r:id="rId149"/>
              </p:custDataLst>
            </p:nvPr>
          </p:nvSpPr>
          <p:spPr>
            <a:xfrm>
              <a:off x="5368220" y="3924300"/>
              <a:ext cx="130881" cy="38101"/>
            </a:xfrm>
            <a:custGeom>
              <a:avLst/>
              <a:gdLst/>
              <a:ahLst/>
              <a:cxnLst/>
              <a:rect l="0" t="0" r="0" b="0"/>
              <a:pathLst>
                <a:path w="130881" h="38101">
                  <a:moveTo>
                    <a:pt x="16580" y="0"/>
                  </a:moveTo>
                  <a:lnTo>
                    <a:pt x="16580" y="0"/>
                  </a:lnTo>
                  <a:lnTo>
                    <a:pt x="3487" y="9434"/>
                  </a:lnTo>
                  <a:lnTo>
                    <a:pt x="178" y="14305"/>
                  </a:lnTo>
                  <a:lnTo>
                    <a:pt x="0" y="16592"/>
                  </a:lnTo>
                  <a:lnTo>
                    <a:pt x="1686" y="21015"/>
                  </a:lnTo>
                  <a:lnTo>
                    <a:pt x="4534" y="22477"/>
                  </a:lnTo>
                  <a:lnTo>
                    <a:pt x="42725" y="25848"/>
                  </a:lnTo>
                  <a:lnTo>
                    <a:pt x="85951" y="32257"/>
                  </a:lnTo>
                  <a:lnTo>
                    <a:pt x="13088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83"/>
            <p:cNvSpPr/>
            <p:nvPr>
              <p:custDataLst>
                <p:tags r:id="rId150"/>
              </p:custDataLst>
            </p:nvPr>
          </p:nvSpPr>
          <p:spPr>
            <a:xfrm>
              <a:off x="5379594" y="3830374"/>
              <a:ext cx="106807" cy="11377"/>
            </a:xfrm>
            <a:custGeom>
              <a:avLst/>
              <a:gdLst/>
              <a:ahLst/>
              <a:cxnLst/>
              <a:rect l="0" t="0" r="0" b="0"/>
              <a:pathLst>
                <a:path w="106807" h="11377">
                  <a:moveTo>
                    <a:pt x="11556" y="5026"/>
                  </a:moveTo>
                  <a:lnTo>
                    <a:pt x="11556" y="5026"/>
                  </a:lnTo>
                  <a:lnTo>
                    <a:pt x="0" y="5026"/>
                  </a:lnTo>
                  <a:lnTo>
                    <a:pt x="44649" y="0"/>
                  </a:lnTo>
                  <a:lnTo>
                    <a:pt x="77438" y="2308"/>
                  </a:lnTo>
                  <a:lnTo>
                    <a:pt x="106806" y="11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19"/>
          <p:cNvGrpSpPr/>
          <p:nvPr/>
        </p:nvGrpSpPr>
        <p:grpSpPr>
          <a:xfrm>
            <a:off x="8828280" y="2867812"/>
            <a:ext cx="821733" cy="370689"/>
            <a:chOff x="8828280" y="2867812"/>
            <a:chExt cx="821733" cy="370689"/>
          </a:xfrm>
        </p:grpSpPr>
        <p:sp>
          <p:nvSpPr>
            <p:cNvPr id="190" name="SMARTInkShape-684"/>
            <p:cNvSpPr/>
            <p:nvPr>
              <p:custDataLst>
                <p:tags r:id="rId143"/>
              </p:custDataLst>
            </p:nvPr>
          </p:nvSpPr>
          <p:spPr>
            <a:xfrm>
              <a:off x="9525000" y="2882256"/>
              <a:ext cx="125013" cy="356245"/>
            </a:xfrm>
            <a:custGeom>
              <a:avLst/>
              <a:gdLst/>
              <a:ahLst/>
              <a:cxnLst/>
              <a:rect l="0" t="0" r="0" b="0"/>
              <a:pathLst>
                <a:path w="125013" h="356245">
                  <a:moveTo>
                    <a:pt x="76200" y="26044"/>
                  </a:moveTo>
                  <a:lnTo>
                    <a:pt x="76200" y="26044"/>
                  </a:lnTo>
                  <a:lnTo>
                    <a:pt x="92086" y="737"/>
                  </a:lnTo>
                  <a:lnTo>
                    <a:pt x="93140" y="0"/>
                  </a:lnTo>
                  <a:lnTo>
                    <a:pt x="93845" y="215"/>
                  </a:lnTo>
                  <a:lnTo>
                    <a:pt x="98204" y="7259"/>
                  </a:lnTo>
                  <a:lnTo>
                    <a:pt x="113086" y="53987"/>
                  </a:lnTo>
                  <a:lnTo>
                    <a:pt x="120290" y="94061"/>
                  </a:lnTo>
                  <a:lnTo>
                    <a:pt x="125012" y="134156"/>
                  </a:lnTo>
                  <a:lnTo>
                    <a:pt x="124529" y="173318"/>
                  </a:lnTo>
                  <a:lnTo>
                    <a:pt x="120962" y="206505"/>
                  </a:lnTo>
                  <a:lnTo>
                    <a:pt x="111727" y="253394"/>
                  </a:lnTo>
                  <a:lnTo>
                    <a:pt x="102092" y="284378"/>
                  </a:lnTo>
                  <a:lnTo>
                    <a:pt x="83009" y="316606"/>
                  </a:lnTo>
                  <a:lnTo>
                    <a:pt x="70054" y="330630"/>
                  </a:lnTo>
                  <a:lnTo>
                    <a:pt x="44118" y="346460"/>
                  </a:lnTo>
                  <a:lnTo>
                    <a:pt x="0" y="35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85"/>
            <p:cNvSpPr/>
            <p:nvPr>
              <p:custDataLst>
                <p:tags r:id="rId144"/>
              </p:custDataLst>
            </p:nvPr>
          </p:nvSpPr>
          <p:spPr>
            <a:xfrm>
              <a:off x="9461500" y="2891942"/>
              <a:ext cx="54904" cy="314809"/>
            </a:xfrm>
            <a:custGeom>
              <a:avLst/>
              <a:gdLst/>
              <a:ahLst/>
              <a:cxnLst/>
              <a:rect l="0" t="0" r="0" b="0"/>
              <a:pathLst>
                <a:path w="54904" h="314809">
                  <a:moveTo>
                    <a:pt x="19050" y="3658"/>
                  </a:moveTo>
                  <a:lnTo>
                    <a:pt x="19050" y="3658"/>
                  </a:lnTo>
                  <a:lnTo>
                    <a:pt x="22420" y="287"/>
                  </a:lnTo>
                  <a:lnTo>
                    <a:pt x="23413" y="0"/>
                  </a:lnTo>
                  <a:lnTo>
                    <a:pt x="24076" y="514"/>
                  </a:lnTo>
                  <a:lnTo>
                    <a:pt x="24517" y="1562"/>
                  </a:lnTo>
                  <a:lnTo>
                    <a:pt x="30419" y="41817"/>
                  </a:lnTo>
                  <a:lnTo>
                    <a:pt x="38255" y="88598"/>
                  </a:lnTo>
                  <a:lnTo>
                    <a:pt x="46597" y="135755"/>
                  </a:lnTo>
                  <a:lnTo>
                    <a:pt x="52925" y="181479"/>
                  </a:lnTo>
                  <a:lnTo>
                    <a:pt x="54903" y="228630"/>
                  </a:lnTo>
                  <a:lnTo>
                    <a:pt x="46057" y="263403"/>
                  </a:lnTo>
                  <a:lnTo>
                    <a:pt x="25167" y="303196"/>
                  </a:lnTo>
                  <a:lnTo>
                    <a:pt x="21012" y="307067"/>
                  </a:lnTo>
                  <a:lnTo>
                    <a:pt x="0" y="31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86"/>
            <p:cNvSpPr/>
            <p:nvPr>
              <p:custDataLst>
                <p:tags r:id="rId145"/>
              </p:custDataLst>
            </p:nvPr>
          </p:nvSpPr>
          <p:spPr>
            <a:xfrm>
              <a:off x="9287777" y="2867812"/>
              <a:ext cx="129274" cy="275439"/>
            </a:xfrm>
            <a:custGeom>
              <a:avLst/>
              <a:gdLst/>
              <a:ahLst/>
              <a:cxnLst/>
              <a:rect l="0" t="0" r="0" b="0"/>
              <a:pathLst>
                <a:path w="129274" h="275439">
                  <a:moveTo>
                    <a:pt x="84823" y="199238"/>
                  </a:moveTo>
                  <a:lnTo>
                    <a:pt x="84823" y="199238"/>
                  </a:lnTo>
                  <a:lnTo>
                    <a:pt x="50103" y="182936"/>
                  </a:lnTo>
                  <a:lnTo>
                    <a:pt x="39054" y="181410"/>
                  </a:lnTo>
                  <a:lnTo>
                    <a:pt x="27085" y="184494"/>
                  </a:lnTo>
                  <a:lnTo>
                    <a:pt x="20932" y="187292"/>
                  </a:lnTo>
                  <a:lnTo>
                    <a:pt x="12211" y="196045"/>
                  </a:lnTo>
                  <a:lnTo>
                    <a:pt x="865" y="218912"/>
                  </a:lnTo>
                  <a:lnTo>
                    <a:pt x="0" y="231265"/>
                  </a:lnTo>
                  <a:lnTo>
                    <a:pt x="758" y="237523"/>
                  </a:lnTo>
                  <a:lnTo>
                    <a:pt x="7243" y="248239"/>
                  </a:lnTo>
                  <a:lnTo>
                    <a:pt x="11937" y="253071"/>
                  </a:lnTo>
                  <a:lnTo>
                    <a:pt x="17181" y="255588"/>
                  </a:lnTo>
                  <a:lnTo>
                    <a:pt x="28655" y="256503"/>
                  </a:lnTo>
                  <a:lnTo>
                    <a:pt x="53755" y="242938"/>
                  </a:lnTo>
                  <a:lnTo>
                    <a:pt x="76793" y="214303"/>
                  </a:lnTo>
                  <a:lnTo>
                    <a:pt x="90283" y="189120"/>
                  </a:lnTo>
                  <a:lnTo>
                    <a:pt x="98749" y="151398"/>
                  </a:lnTo>
                  <a:lnTo>
                    <a:pt x="105726" y="104473"/>
                  </a:lnTo>
                  <a:lnTo>
                    <a:pt x="105519" y="58192"/>
                  </a:lnTo>
                  <a:lnTo>
                    <a:pt x="97183" y="16095"/>
                  </a:lnTo>
                  <a:lnTo>
                    <a:pt x="95181" y="9410"/>
                  </a:lnTo>
                  <a:lnTo>
                    <a:pt x="92433" y="4952"/>
                  </a:lnTo>
                  <a:lnTo>
                    <a:pt x="89191" y="1981"/>
                  </a:lnTo>
                  <a:lnTo>
                    <a:pt x="85619" y="0"/>
                  </a:lnTo>
                  <a:lnTo>
                    <a:pt x="81826" y="2207"/>
                  </a:lnTo>
                  <a:lnTo>
                    <a:pt x="73848" y="14067"/>
                  </a:lnTo>
                  <a:lnTo>
                    <a:pt x="68165" y="40578"/>
                  </a:lnTo>
                  <a:lnTo>
                    <a:pt x="66482" y="80888"/>
                  </a:lnTo>
                  <a:lnTo>
                    <a:pt x="66619" y="123257"/>
                  </a:lnTo>
                  <a:lnTo>
                    <a:pt x="71590" y="165044"/>
                  </a:lnTo>
                  <a:lnTo>
                    <a:pt x="83672" y="212161"/>
                  </a:lnTo>
                  <a:lnTo>
                    <a:pt x="96665" y="253595"/>
                  </a:lnTo>
                  <a:lnTo>
                    <a:pt x="106314" y="267847"/>
                  </a:lnTo>
                  <a:lnTo>
                    <a:pt x="111145" y="271788"/>
                  </a:lnTo>
                  <a:lnTo>
                    <a:pt x="129273" y="275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87"/>
            <p:cNvSpPr/>
            <p:nvPr>
              <p:custDataLst>
                <p:tags r:id="rId146"/>
              </p:custDataLst>
            </p:nvPr>
          </p:nvSpPr>
          <p:spPr>
            <a:xfrm>
              <a:off x="9105900" y="3079750"/>
              <a:ext cx="24518" cy="69851"/>
            </a:xfrm>
            <a:custGeom>
              <a:avLst/>
              <a:gdLst/>
              <a:ahLst/>
              <a:cxnLst/>
              <a:rect l="0" t="0" r="0" b="0"/>
              <a:pathLst>
                <a:path w="24518" h="6985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23413" y="706"/>
                  </a:lnTo>
                  <a:lnTo>
                    <a:pt x="24075" y="1882"/>
                  </a:lnTo>
                  <a:lnTo>
                    <a:pt x="24517" y="3371"/>
                  </a:lnTo>
                  <a:lnTo>
                    <a:pt x="16483" y="326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88"/>
            <p:cNvSpPr/>
            <p:nvPr>
              <p:custDataLst>
                <p:tags r:id="rId147"/>
              </p:custDataLst>
            </p:nvPr>
          </p:nvSpPr>
          <p:spPr>
            <a:xfrm>
              <a:off x="8984353" y="2988129"/>
              <a:ext cx="70748" cy="110672"/>
            </a:xfrm>
            <a:custGeom>
              <a:avLst/>
              <a:gdLst/>
              <a:ahLst/>
              <a:cxnLst/>
              <a:rect l="0" t="0" r="0" b="0"/>
              <a:pathLst>
                <a:path w="70748" h="110672">
                  <a:moveTo>
                    <a:pt x="51697" y="21771"/>
                  </a:moveTo>
                  <a:lnTo>
                    <a:pt x="51697" y="21771"/>
                  </a:lnTo>
                  <a:lnTo>
                    <a:pt x="51697" y="15029"/>
                  </a:lnTo>
                  <a:lnTo>
                    <a:pt x="49816" y="9838"/>
                  </a:lnTo>
                  <a:lnTo>
                    <a:pt x="42858" y="756"/>
                  </a:lnTo>
                  <a:lnTo>
                    <a:pt x="40160" y="0"/>
                  </a:lnTo>
                  <a:lnTo>
                    <a:pt x="33400" y="1041"/>
                  </a:lnTo>
                  <a:lnTo>
                    <a:pt x="25691" y="7619"/>
                  </a:lnTo>
                  <a:lnTo>
                    <a:pt x="9244" y="29088"/>
                  </a:lnTo>
                  <a:lnTo>
                    <a:pt x="0" y="50829"/>
                  </a:lnTo>
                  <a:lnTo>
                    <a:pt x="733" y="66905"/>
                  </a:lnTo>
                  <a:lnTo>
                    <a:pt x="5762" y="82047"/>
                  </a:lnTo>
                  <a:lnTo>
                    <a:pt x="12702" y="93481"/>
                  </a:lnTo>
                  <a:lnTo>
                    <a:pt x="26133" y="101384"/>
                  </a:lnTo>
                  <a:lnTo>
                    <a:pt x="70747" y="110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689"/>
            <p:cNvSpPr/>
            <p:nvPr>
              <p:custDataLst>
                <p:tags r:id="rId148"/>
              </p:custDataLst>
            </p:nvPr>
          </p:nvSpPr>
          <p:spPr>
            <a:xfrm>
              <a:off x="8828280" y="2915795"/>
              <a:ext cx="112521" cy="227456"/>
            </a:xfrm>
            <a:custGeom>
              <a:avLst/>
              <a:gdLst/>
              <a:ahLst/>
              <a:cxnLst/>
              <a:rect l="0" t="0" r="0" b="0"/>
              <a:pathLst>
                <a:path w="112521" h="227456">
                  <a:moveTo>
                    <a:pt x="112520" y="11555"/>
                  </a:moveTo>
                  <a:lnTo>
                    <a:pt x="112520" y="11555"/>
                  </a:lnTo>
                  <a:lnTo>
                    <a:pt x="112520" y="8184"/>
                  </a:lnTo>
                  <a:lnTo>
                    <a:pt x="110639" y="4648"/>
                  </a:lnTo>
                  <a:lnTo>
                    <a:pt x="109149" y="2717"/>
                  </a:lnTo>
                  <a:lnTo>
                    <a:pt x="101850" y="571"/>
                  </a:lnTo>
                  <a:lnTo>
                    <a:pt x="96940" y="0"/>
                  </a:lnTo>
                  <a:lnTo>
                    <a:pt x="87722" y="3127"/>
                  </a:lnTo>
                  <a:lnTo>
                    <a:pt x="48684" y="32109"/>
                  </a:lnTo>
                  <a:lnTo>
                    <a:pt x="36611" y="46729"/>
                  </a:lnTo>
                  <a:lnTo>
                    <a:pt x="17030" y="87440"/>
                  </a:lnTo>
                  <a:lnTo>
                    <a:pt x="3661" y="128301"/>
                  </a:lnTo>
                  <a:lnTo>
                    <a:pt x="0" y="158976"/>
                  </a:lnTo>
                  <a:lnTo>
                    <a:pt x="7220" y="196812"/>
                  </a:lnTo>
                  <a:lnTo>
                    <a:pt x="10570" y="207027"/>
                  </a:lnTo>
                  <a:lnTo>
                    <a:pt x="15624" y="214541"/>
                  </a:lnTo>
                  <a:lnTo>
                    <a:pt x="28769" y="224773"/>
                  </a:lnTo>
                  <a:lnTo>
                    <a:pt x="68070" y="227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120"/>
          <p:cNvGrpSpPr/>
          <p:nvPr/>
        </p:nvGrpSpPr>
        <p:grpSpPr>
          <a:xfrm>
            <a:off x="8121650" y="2889250"/>
            <a:ext cx="444501" cy="298451"/>
            <a:chOff x="8121650" y="2889250"/>
            <a:chExt cx="444501" cy="298451"/>
          </a:xfrm>
        </p:grpSpPr>
        <p:sp>
          <p:nvSpPr>
            <p:cNvPr id="197" name="SMARTInkShape-690"/>
            <p:cNvSpPr/>
            <p:nvPr>
              <p:custDataLst>
                <p:tags r:id="rId139"/>
              </p:custDataLst>
            </p:nvPr>
          </p:nvSpPr>
          <p:spPr>
            <a:xfrm>
              <a:off x="8465693" y="3067050"/>
              <a:ext cx="87758" cy="16359"/>
            </a:xfrm>
            <a:custGeom>
              <a:avLst/>
              <a:gdLst/>
              <a:ahLst/>
              <a:cxnLst/>
              <a:rect l="0" t="0" r="0" b="0"/>
              <a:pathLst>
                <a:path w="87758" h="16359">
                  <a:moveTo>
                    <a:pt x="11557" y="12700"/>
                  </a:moveTo>
                  <a:lnTo>
                    <a:pt x="11557" y="12700"/>
                  </a:lnTo>
                  <a:lnTo>
                    <a:pt x="8186" y="16071"/>
                  </a:lnTo>
                  <a:lnTo>
                    <a:pt x="6488" y="16358"/>
                  </a:lnTo>
                  <a:lnTo>
                    <a:pt x="4649" y="15844"/>
                  </a:lnTo>
                  <a:lnTo>
                    <a:pt x="0" y="13321"/>
                  </a:lnTo>
                  <a:lnTo>
                    <a:pt x="325" y="13114"/>
                  </a:lnTo>
                  <a:lnTo>
                    <a:pt x="45423" y="6244"/>
                  </a:lnTo>
                  <a:lnTo>
                    <a:pt x="87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91"/>
            <p:cNvSpPr/>
            <p:nvPr>
              <p:custDataLst>
                <p:tags r:id="rId140"/>
              </p:custDataLst>
            </p:nvPr>
          </p:nvSpPr>
          <p:spPr>
            <a:xfrm>
              <a:off x="8439445" y="2992356"/>
              <a:ext cx="126706" cy="153076"/>
            </a:xfrm>
            <a:custGeom>
              <a:avLst/>
              <a:gdLst/>
              <a:ahLst/>
              <a:cxnLst/>
              <a:rect l="0" t="0" r="0" b="0"/>
              <a:pathLst>
                <a:path w="126706" h="153076">
                  <a:moveTo>
                    <a:pt x="107655" y="30244"/>
                  </a:moveTo>
                  <a:lnTo>
                    <a:pt x="107655" y="30244"/>
                  </a:lnTo>
                  <a:lnTo>
                    <a:pt x="78589" y="1883"/>
                  </a:lnTo>
                  <a:lnTo>
                    <a:pt x="74040" y="0"/>
                  </a:lnTo>
                  <a:lnTo>
                    <a:pt x="65903" y="2926"/>
                  </a:lnTo>
                  <a:lnTo>
                    <a:pt x="55939" y="9636"/>
                  </a:lnTo>
                  <a:lnTo>
                    <a:pt x="18267" y="55219"/>
                  </a:lnTo>
                  <a:lnTo>
                    <a:pt x="0" y="94523"/>
                  </a:lnTo>
                  <a:lnTo>
                    <a:pt x="71" y="112199"/>
                  </a:lnTo>
                  <a:lnTo>
                    <a:pt x="2065" y="120864"/>
                  </a:lnTo>
                  <a:lnTo>
                    <a:pt x="13689" y="136136"/>
                  </a:lnTo>
                  <a:lnTo>
                    <a:pt x="29909" y="147863"/>
                  </a:lnTo>
                  <a:lnTo>
                    <a:pt x="46525" y="153075"/>
                  </a:lnTo>
                  <a:lnTo>
                    <a:pt x="83846" y="151351"/>
                  </a:lnTo>
                  <a:lnTo>
                    <a:pt x="105540" y="145464"/>
                  </a:lnTo>
                  <a:lnTo>
                    <a:pt x="126705" y="125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92"/>
            <p:cNvSpPr/>
            <p:nvPr>
              <p:custDataLst>
                <p:tags r:id="rId141"/>
              </p:custDataLst>
            </p:nvPr>
          </p:nvSpPr>
          <p:spPr>
            <a:xfrm>
              <a:off x="8217069" y="2902211"/>
              <a:ext cx="88732" cy="285490"/>
            </a:xfrm>
            <a:custGeom>
              <a:avLst/>
              <a:gdLst/>
              <a:ahLst/>
              <a:cxnLst/>
              <a:rect l="0" t="0" r="0" b="0"/>
              <a:pathLst>
                <a:path w="88732" h="285490">
                  <a:moveTo>
                    <a:pt x="88731" y="6089"/>
                  </a:moveTo>
                  <a:lnTo>
                    <a:pt x="88731" y="6089"/>
                  </a:lnTo>
                  <a:lnTo>
                    <a:pt x="88731" y="2718"/>
                  </a:lnTo>
                  <a:lnTo>
                    <a:pt x="88026" y="1725"/>
                  </a:lnTo>
                  <a:lnTo>
                    <a:pt x="86850" y="1063"/>
                  </a:lnTo>
                  <a:lnTo>
                    <a:pt x="79942" y="131"/>
                  </a:lnTo>
                  <a:lnTo>
                    <a:pt x="76522" y="0"/>
                  </a:lnTo>
                  <a:lnTo>
                    <a:pt x="68958" y="3618"/>
                  </a:lnTo>
                  <a:lnTo>
                    <a:pt x="48419" y="22122"/>
                  </a:lnTo>
                  <a:lnTo>
                    <a:pt x="31562" y="48610"/>
                  </a:lnTo>
                  <a:lnTo>
                    <a:pt x="18014" y="87396"/>
                  </a:lnTo>
                  <a:lnTo>
                    <a:pt x="10785" y="125273"/>
                  </a:lnTo>
                  <a:lnTo>
                    <a:pt x="4174" y="171146"/>
                  </a:lnTo>
                  <a:lnTo>
                    <a:pt x="689" y="218348"/>
                  </a:lnTo>
                  <a:lnTo>
                    <a:pt x="0" y="259448"/>
                  </a:lnTo>
                  <a:lnTo>
                    <a:pt x="612" y="271093"/>
                  </a:lnTo>
                  <a:lnTo>
                    <a:pt x="6181" y="28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93"/>
            <p:cNvSpPr/>
            <p:nvPr>
              <p:custDataLst>
                <p:tags r:id="rId142"/>
              </p:custDataLst>
            </p:nvPr>
          </p:nvSpPr>
          <p:spPr>
            <a:xfrm>
              <a:off x="8121650" y="2889250"/>
              <a:ext cx="82551" cy="139701"/>
            </a:xfrm>
            <a:custGeom>
              <a:avLst/>
              <a:gdLst/>
              <a:ahLst/>
              <a:cxnLst/>
              <a:rect l="0" t="0" r="0" b="0"/>
              <a:pathLst>
                <a:path w="82551" h="1397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27887" y="44516"/>
                  </a:lnTo>
                  <a:lnTo>
                    <a:pt x="47920" y="83425"/>
                  </a:lnTo>
                  <a:lnTo>
                    <a:pt x="825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121"/>
          <p:cNvGrpSpPr/>
          <p:nvPr/>
        </p:nvGrpSpPr>
        <p:grpSpPr>
          <a:xfrm>
            <a:off x="5905510" y="2821759"/>
            <a:ext cx="1981191" cy="410392"/>
            <a:chOff x="5905510" y="2821759"/>
            <a:chExt cx="1981191" cy="410392"/>
          </a:xfrm>
        </p:grpSpPr>
        <p:sp>
          <p:nvSpPr>
            <p:cNvPr id="202" name="SMARTInkShape-694"/>
            <p:cNvSpPr/>
            <p:nvPr>
              <p:custDataLst>
                <p:tags r:id="rId126"/>
              </p:custDataLst>
            </p:nvPr>
          </p:nvSpPr>
          <p:spPr>
            <a:xfrm>
              <a:off x="7829550" y="316230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55269" y="20722"/>
                  </a:lnTo>
                  <a:lnTo>
                    <a:pt x="53779" y="26515"/>
                  </a:lnTo>
                  <a:lnTo>
                    <a:pt x="48361" y="3483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95"/>
            <p:cNvSpPr/>
            <p:nvPr>
              <p:custDataLst>
                <p:tags r:id="rId127"/>
              </p:custDataLst>
            </p:nvPr>
          </p:nvSpPr>
          <p:spPr>
            <a:xfrm>
              <a:off x="7600950" y="2897627"/>
              <a:ext cx="67902" cy="264674"/>
            </a:xfrm>
            <a:custGeom>
              <a:avLst/>
              <a:gdLst/>
              <a:ahLst/>
              <a:cxnLst/>
              <a:rect l="0" t="0" r="0" b="0"/>
              <a:pathLst>
                <a:path w="67902" h="264674">
                  <a:moveTo>
                    <a:pt x="19050" y="17023"/>
                  </a:moveTo>
                  <a:lnTo>
                    <a:pt x="19050" y="17023"/>
                  </a:lnTo>
                  <a:lnTo>
                    <a:pt x="19050" y="13652"/>
                  </a:lnTo>
                  <a:lnTo>
                    <a:pt x="22420" y="4814"/>
                  </a:lnTo>
                  <a:lnTo>
                    <a:pt x="24119" y="2533"/>
                  </a:lnTo>
                  <a:lnTo>
                    <a:pt x="27889" y="0"/>
                  </a:lnTo>
                  <a:lnTo>
                    <a:pt x="35678" y="2637"/>
                  </a:lnTo>
                  <a:lnTo>
                    <a:pt x="40718" y="5316"/>
                  </a:lnTo>
                  <a:lnTo>
                    <a:pt x="48200" y="15818"/>
                  </a:lnTo>
                  <a:lnTo>
                    <a:pt x="61040" y="61706"/>
                  </a:lnTo>
                  <a:lnTo>
                    <a:pt x="67901" y="101422"/>
                  </a:lnTo>
                  <a:lnTo>
                    <a:pt x="66094" y="145721"/>
                  </a:lnTo>
                  <a:lnTo>
                    <a:pt x="60897" y="181528"/>
                  </a:lnTo>
                  <a:lnTo>
                    <a:pt x="48458" y="225619"/>
                  </a:lnTo>
                  <a:lnTo>
                    <a:pt x="39367" y="245654"/>
                  </a:lnTo>
                  <a:lnTo>
                    <a:pt x="29490" y="258337"/>
                  </a:lnTo>
                  <a:lnTo>
                    <a:pt x="0" y="264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96"/>
            <p:cNvSpPr/>
            <p:nvPr>
              <p:custDataLst>
                <p:tags r:id="rId128"/>
              </p:custDataLst>
            </p:nvPr>
          </p:nvSpPr>
          <p:spPr>
            <a:xfrm>
              <a:off x="7461250" y="2910992"/>
              <a:ext cx="62945" cy="215211"/>
            </a:xfrm>
            <a:custGeom>
              <a:avLst/>
              <a:gdLst/>
              <a:ahLst/>
              <a:cxnLst/>
              <a:rect l="0" t="0" r="0" b="0"/>
              <a:pathLst>
                <a:path w="62945" h="215211">
                  <a:moveTo>
                    <a:pt x="25400" y="3658"/>
                  </a:moveTo>
                  <a:lnTo>
                    <a:pt x="25400" y="3658"/>
                  </a:lnTo>
                  <a:lnTo>
                    <a:pt x="25400" y="287"/>
                  </a:lnTo>
                  <a:lnTo>
                    <a:pt x="24695" y="0"/>
                  </a:lnTo>
                  <a:lnTo>
                    <a:pt x="22029" y="1562"/>
                  </a:lnTo>
                  <a:lnTo>
                    <a:pt x="20374" y="6489"/>
                  </a:lnTo>
                  <a:lnTo>
                    <a:pt x="14860" y="53498"/>
                  </a:lnTo>
                  <a:lnTo>
                    <a:pt x="13126" y="100182"/>
                  </a:lnTo>
                  <a:lnTo>
                    <a:pt x="12826" y="137385"/>
                  </a:lnTo>
                  <a:lnTo>
                    <a:pt x="9354" y="181140"/>
                  </a:lnTo>
                  <a:lnTo>
                    <a:pt x="6614" y="215210"/>
                  </a:lnTo>
                  <a:lnTo>
                    <a:pt x="6428" y="208157"/>
                  </a:lnTo>
                  <a:lnTo>
                    <a:pt x="18566" y="167923"/>
                  </a:lnTo>
                  <a:lnTo>
                    <a:pt x="30117" y="148363"/>
                  </a:lnTo>
                  <a:lnTo>
                    <a:pt x="40198" y="140173"/>
                  </a:lnTo>
                  <a:lnTo>
                    <a:pt x="45848" y="137001"/>
                  </a:lnTo>
                  <a:lnTo>
                    <a:pt x="50320" y="136298"/>
                  </a:lnTo>
                  <a:lnTo>
                    <a:pt x="54008" y="137240"/>
                  </a:lnTo>
                  <a:lnTo>
                    <a:pt x="57172" y="139279"/>
                  </a:lnTo>
                  <a:lnTo>
                    <a:pt x="59282" y="142050"/>
                  </a:lnTo>
                  <a:lnTo>
                    <a:pt x="61625" y="148892"/>
                  </a:lnTo>
                  <a:lnTo>
                    <a:pt x="62944" y="160677"/>
                  </a:lnTo>
                  <a:lnTo>
                    <a:pt x="56593" y="176476"/>
                  </a:lnTo>
                  <a:lnTo>
                    <a:pt x="45774" y="191192"/>
                  </a:lnTo>
                  <a:lnTo>
                    <a:pt x="30260" y="201119"/>
                  </a:lnTo>
                  <a:lnTo>
                    <a:pt x="15629" y="205158"/>
                  </a:lnTo>
                  <a:lnTo>
                    <a:pt x="2358" y="206354"/>
                  </a:lnTo>
                  <a:lnTo>
                    <a:pt x="160" y="204406"/>
                  </a:lnTo>
                  <a:lnTo>
                    <a:pt x="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97"/>
            <p:cNvSpPr/>
            <p:nvPr>
              <p:custDataLst>
                <p:tags r:id="rId129"/>
              </p:custDataLst>
            </p:nvPr>
          </p:nvSpPr>
          <p:spPr>
            <a:xfrm>
              <a:off x="7296150" y="3079750"/>
              <a:ext cx="17645" cy="63501"/>
            </a:xfrm>
            <a:custGeom>
              <a:avLst/>
              <a:gdLst/>
              <a:ahLst/>
              <a:cxnLst/>
              <a:rect l="0" t="0" r="0" b="0"/>
              <a:pathLst>
                <a:path w="17645" h="63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5886" y="28543"/>
                  </a:lnTo>
                  <a:lnTo>
                    <a:pt x="17644" y="39497"/>
                  </a:lnTo>
                  <a:lnTo>
                    <a:pt x="16543" y="47658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98"/>
            <p:cNvSpPr/>
            <p:nvPr>
              <p:custDataLst>
                <p:tags r:id="rId130"/>
              </p:custDataLst>
            </p:nvPr>
          </p:nvSpPr>
          <p:spPr>
            <a:xfrm>
              <a:off x="7173546" y="3005732"/>
              <a:ext cx="84505" cy="72898"/>
            </a:xfrm>
            <a:custGeom>
              <a:avLst/>
              <a:gdLst/>
              <a:ahLst/>
              <a:cxnLst/>
              <a:rect l="0" t="0" r="0" b="0"/>
              <a:pathLst>
                <a:path w="84505" h="72898">
                  <a:moveTo>
                    <a:pt x="52754" y="29568"/>
                  </a:moveTo>
                  <a:lnTo>
                    <a:pt x="52754" y="29568"/>
                  </a:lnTo>
                  <a:lnTo>
                    <a:pt x="56124" y="22826"/>
                  </a:lnTo>
                  <a:lnTo>
                    <a:pt x="56411" y="20135"/>
                  </a:lnTo>
                  <a:lnTo>
                    <a:pt x="54850" y="15263"/>
                  </a:lnTo>
                  <a:lnTo>
                    <a:pt x="46632" y="5182"/>
                  </a:lnTo>
                  <a:lnTo>
                    <a:pt x="41096" y="1091"/>
                  </a:lnTo>
                  <a:lnTo>
                    <a:pt x="38632" y="0"/>
                  </a:lnTo>
                  <a:lnTo>
                    <a:pt x="30249" y="2550"/>
                  </a:lnTo>
                  <a:lnTo>
                    <a:pt x="25051" y="5206"/>
                  </a:lnTo>
                  <a:lnTo>
                    <a:pt x="15511" y="15683"/>
                  </a:lnTo>
                  <a:lnTo>
                    <a:pt x="1261" y="42034"/>
                  </a:lnTo>
                  <a:lnTo>
                    <a:pt x="0" y="54864"/>
                  </a:lnTo>
                  <a:lnTo>
                    <a:pt x="650" y="61248"/>
                  </a:lnTo>
                  <a:lnTo>
                    <a:pt x="2496" y="65505"/>
                  </a:lnTo>
                  <a:lnTo>
                    <a:pt x="5138" y="68343"/>
                  </a:lnTo>
                  <a:lnTo>
                    <a:pt x="13715" y="72337"/>
                  </a:lnTo>
                  <a:lnTo>
                    <a:pt x="16145" y="72897"/>
                  </a:lnTo>
                  <a:lnTo>
                    <a:pt x="24489" y="69757"/>
                  </a:lnTo>
                  <a:lnTo>
                    <a:pt x="47437" y="52995"/>
                  </a:lnTo>
                  <a:lnTo>
                    <a:pt x="56039" y="45760"/>
                  </a:lnTo>
                  <a:lnTo>
                    <a:pt x="60798" y="43820"/>
                  </a:lnTo>
                  <a:lnTo>
                    <a:pt x="62350" y="44008"/>
                  </a:lnTo>
                  <a:lnTo>
                    <a:pt x="63384" y="44839"/>
                  </a:lnTo>
                  <a:lnTo>
                    <a:pt x="64074" y="46099"/>
                  </a:lnTo>
                  <a:lnTo>
                    <a:pt x="65240" y="46938"/>
                  </a:lnTo>
                  <a:lnTo>
                    <a:pt x="84504" y="54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99"/>
            <p:cNvSpPr/>
            <p:nvPr>
              <p:custDataLst>
                <p:tags r:id="rId131"/>
              </p:custDataLst>
            </p:nvPr>
          </p:nvSpPr>
          <p:spPr>
            <a:xfrm>
              <a:off x="7055350" y="2902910"/>
              <a:ext cx="107451" cy="233991"/>
            </a:xfrm>
            <a:custGeom>
              <a:avLst/>
              <a:gdLst/>
              <a:ahLst/>
              <a:cxnLst/>
              <a:rect l="0" t="0" r="0" b="0"/>
              <a:pathLst>
                <a:path w="107451" h="233991">
                  <a:moveTo>
                    <a:pt x="107450" y="11740"/>
                  </a:moveTo>
                  <a:lnTo>
                    <a:pt x="107450" y="11740"/>
                  </a:lnTo>
                  <a:lnTo>
                    <a:pt x="101983" y="6273"/>
                  </a:lnTo>
                  <a:lnTo>
                    <a:pt x="94618" y="2280"/>
                  </a:lnTo>
                  <a:lnTo>
                    <a:pt x="83500" y="0"/>
                  </a:lnTo>
                  <a:lnTo>
                    <a:pt x="75404" y="3230"/>
                  </a:lnTo>
                  <a:lnTo>
                    <a:pt x="55337" y="20172"/>
                  </a:lnTo>
                  <a:lnTo>
                    <a:pt x="24351" y="62675"/>
                  </a:lnTo>
                  <a:lnTo>
                    <a:pt x="5193" y="105057"/>
                  </a:lnTo>
                  <a:lnTo>
                    <a:pt x="250" y="151681"/>
                  </a:lnTo>
                  <a:lnTo>
                    <a:pt x="0" y="157951"/>
                  </a:lnTo>
                  <a:lnTo>
                    <a:pt x="9761" y="183630"/>
                  </a:lnTo>
                  <a:lnTo>
                    <a:pt x="37552" y="225847"/>
                  </a:lnTo>
                  <a:lnTo>
                    <a:pt x="63000" y="233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700"/>
            <p:cNvSpPr/>
            <p:nvPr>
              <p:custDataLst>
                <p:tags r:id="rId132"/>
              </p:custDataLst>
            </p:nvPr>
          </p:nvSpPr>
          <p:spPr>
            <a:xfrm>
              <a:off x="6747568" y="3041650"/>
              <a:ext cx="97733" cy="23636"/>
            </a:xfrm>
            <a:custGeom>
              <a:avLst/>
              <a:gdLst/>
              <a:ahLst/>
              <a:cxnLst/>
              <a:rect l="0" t="0" r="0" b="0"/>
              <a:pathLst>
                <a:path w="97733" h="23636">
                  <a:moveTo>
                    <a:pt x="15182" y="12700"/>
                  </a:moveTo>
                  <a:lnTo>
                    <a:pt x="15182" y="12700"/>
                  </a:lnTo>
                  <a:lnTo>
                    <a:pt x="876" y="12700"/>
                  </a:lnTo>
                  <a:lnTo>
                    <a:pt x="0" y="14111"/>
                  </a:lnTo>
                  <a:lnTo>
                    <a:pt x="908" y="19442"/>
                  </a:lnTo>
                  <a:lnTo>
                    <a:pt x="3550" y="21428"/>
                  </a:lnTo>
                  <a:lnTo>
                    <a:pt x="12128" y="23635"/>
                  </a:lnTo>
                  <a:lnTo>
                    <a:pt x="28859" y="21506"/>
                  </a:lnTo>
                  <a:lnTo>
                    <a:pt x="70225" y="10101"/>
                  </a:lnTo>
                  <a:lnTo>
                    <a:pt x="97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01"/>
            <p:cNvSpPr/>
            <p:nvPr>
              <p:custDataLst>
                <p:tags r:id="rId133"/>
              </p:custDataLst>
            </p:nvPr>
          </p:nvSpPr>
          <p:spPr>
            <a:xfrm>
              <a:off x="6744134" y="2960943"/>
              <a:ext cx="113867" cy="166525"/>
            </a:xfrm>
            <a:custGeom>
              <a:avLst/>
              <a:gdLst/>
              <a:ahLst/>
              <a:cxnLst/>
              <a:rect l="0" t="0" r="0" b="0"/>
              <a:pathLst>
                <a:path w="113867" h="166525">
                  <a:moveTo>
                    <a:pt x="82116" y="17207"/>
                  </a:moveTo>
                  <a:lnTo>
                    <a:pt x="82116" y="17207"/>
                  </a:lnTo>
                  <a:lnTo>
                    <a:pt x="85486" y="13836"/>
                  </a:lnTo>
                  <a:lnTo>
                    <a:pt x="89023" y="12181"/>
                  </a:lnTo>
                  <a:lnTo>
                    <a:pt x="90954" y="11740"/>
                  </a:lnTo>
                  <a:lnTo>
                    <a:pt x="91536" y="10034"/>
                  </a:lnTo>
                  <a:lnTo>
                    <a:pt x="90300" y="4377"/>
                  </a:lnTo>
                  <a:lnTo>
                    <a:pt x="88984" y="2303"/>
                  </a:lnTo>
                  <a:lnTo>
                    <a:pt x="87401" y="922"/>
                  </a:lnTo>
                  <a:lnTo>
                    <a:pt x="85640" y="0"/>
                  </a:lnTo>
                  <a:lnTo>
                    <a:pt x="73047" y="2074"/>
                  </a:lnTo>
                  <a:lnTo>
                    <a:pt x="52539" y="17270"/>
                  </a:lnTo>
                  <a:lnTo>
                    <a:pt x="25395" y="54170"/>
                  </a:lnTo>
                  <a:lnTo>
                    <a:pt x="7454" y="91345"/>
                  </a:lnTo>
                  <a:lnTo>
                    <a:pt x="14" y="111776"/>
                  </a:lnTo>
                  <a:lnTo>
                    <a:pt x="0" y="132145"/>
                  </a:lnTo>
                  <a:lnTo>
                    <a:pt x="1972" y="142516"/>
                  </a:lnTo>
                  <a:lnTo>
                    <a:pt x="6109" y="150135"/>
                  </a:lnTo>
                  <a:lnTo>
                    <a:pt x="18233" y="160482"/>
                  </a:lnTo>
                  <a:lnTo>
                    <a:pt x="34908" y="165552"/>
                  </a:lnTo>
                  <a:lnTo>
                    <a:pt x="66012" y="166524"/>
                  </a:lnTo>
                  <a:lnTo>
                    <a:pt x="86953" y="162592"/>
                  </a:lnTo>
                  <a:lnTo>
                    <a:pt x="113866" y="144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02"/>
            <p:cNvSpPr/>
            <p:nvPr>
              <p:custDataLst>
                <p:tags r:id="rId134"/>
              </p:custDataLst>
            </p:nvPr>
          </p:nvSpPr>
          <p:spPr>
            <a:xfrm>
              <a:off x="6457455" y="2921883"/>
              <a:ext cx="152896" cy="240418"/>
            </a:xfrm>
            <a:custGeom>
              <a:avLst/>
              <a:gdLst/>
              <a:ahLst/>
              <a:cxnLst/>
              <a:rect l="0" t="0" r="0" b="0"/>
              <a:pathLst>
                <a:path w="152896" h="240418">
                  <a:moveTo>
                    <a:pt x="152895" y="5467"/>
                  </a:moveTo>
                  <a:lnTo>
                    <a:pt x="152895" y="5467"/>
                  </a:lnTo>
                  <a:lnTo>
                    <a:pt x="149524" y="2096"/>
                  </a:lnTo>
                  <a:lnTo>
                    <a:pt x="145987" y="441"/>
                  </a:lnTo>
                  <a:lnTo>
                    <a:pt x="144056" y="0"/>
                  </a:lnTo>
                  <a:lnTo>
                    <a:pt x="131226" y="6120"/>
                  </a:lnTo>
                  <a:lnTo>
                    <a:pt x="117389" y="20242"/>
                  </a:lnTo>
                  <a:lnTo>
                    <a:pt x="86086" y="67384"/>
                  </a:lnTo>
                  <a:lnTo>
                    <a:pt x="60972" y="110561"/>
                  </a:lnTo>
                  <a:lnTo>
                    <a:pt x="39722" y="151736"/>
                  </a:lnTo>
                  <a:lnTo>
                    <a:pt x="19193" y="195174"/>
                  </a:lnTo>
                  <a:lnTo>
                    <a:pt x="5730" y="219538"/>
                  </a:lnTo>
                  <a:lnTo>
                    <a:pt x="1869" y="224381"/>
                  </a:lnTo>
                  <a:lnTo>
                    <a:pt x="0" y="228315"/>
                  </a:lnTo>
                  <a:lnTo>
                    <a:pt x="495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703"/>
            <p:cNvSpPr/>
            <p:nvPr>
              <p:custDataLst>
                <p:tags r:id="rId135"/>
              </p:custDataLst>
            </p:nvPr>
          </p:nvSpPr>
          <p:spPr>
            <a:xfrm>
              <a:off x="6440043" y="2913222"/>
              <a:ext cx="106808" cy="217329"/>
            </a:xfrm>
            <a:custGeom>
              <a:avLst/>
              <a:gdLst/>
              <a:ahLst/>
              <a:cxnLst/>
              <a:rect l="0" t="0" r="0" b="0"/>
              <a:pathLst>
                <a:path w="106808" h="217329">
                  <a:moveTo>
                    <a:pt x="11557" y="14128"/>
                  </a:moveTo>
                  <a:lnTo>
                    <a:pt x="11557" y="14128"/>
                  </a:lnTo>
                  <a:lnTo>
                    <a:pt x="6488" y="8353"/>
                  </a:lnTo>
                  <a:lnTo>
                    <a:pt x="1431" y="344"/>
                  </a:lnTo>
                  <a:lnTo>
                    <a:pt x="573" y="0"/>
                  </a:lnTo>
                  <a:lnTo>
                    <a:pt x="0" y="476"/>
                  </a:lnTo>
                  <a:lnTo>
                    <a:pt x="325" y="1499"/>
                  </a:lnTo>
                  <a:lnTo>
                    <a:pt x="25582" y="46912"/>
                  </a:lnTo>
                  <a:lnTo>
                    <a:pt x="49919" y="91787"/>
                  </a:lnTo>
                  <a:lnTo>
                    <a:pt x="74534" y="137060"/>
                  </a:lnTo>
                  <a:lnTo>
                    <a:pt x="98529" y="181519"/>
                  </a:lnTo>
                  <a:lnTo>
                    <a:pt x="106807" y="217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04"/>
            <p:cNvSpPr/>
            <p:nvPr>
              <p:custDataLst>
                <p:tags r:id="rId136"/>
              </p:custDataLst>
            </p:nvPr>
          </p:nvSpPr>
          <p:spPr>
            <a:xfrm>
              <a:off x="6284656" y="2845760"/>
              <a:ext cx="102562" cy="310191"/>
            </a:xfrm>
            <a:custGeom>
              <a:avLst/>
              <a:gdLst/>
              <a:ahLst/>
              <a:cxnLst/>
              <a:rect l="0" t="0" r="0" b="0"/>
              <a:pathLst>
                <a:path w="102562" h="310191">
                  <a:moveTo>
                    <a:pt x="97094" y="11740"/>
                  </a:moveTo>
                  <a:lnTo>
                    <a:pt x="97094" y="11740"/>
                  </a:lnTo>
                  <a:lnTo>
                    <a:pt x="102561" y="6273"/>
                  </a:lnTo>
                  <a:lnTo>
                    <a:pt x="96441" y="2280"/>
                  </a:lnTo>
                  <a:lnTo>
                    <a:pt x="85690" y="0"/>
                  </a:lnTo>
                  <a:lnTo>
                    <a:pt x="75798" y="3230"/>
                  </a:lnTo>
                  <a:lnTo>
                    <a:pt x="58329" y="14863"/>
                  </a:lnTo>
                  <a:lnTo>
                    <a:pt x="43509" y="29834"/>
                  </a:lnTo>
                  <a:lnTo>
                    <a:pt x="25440" y="61019"/>
                  </a:lnTo>
                  <a:lnTo>
                    <a:pt x="11030" y="102462"/>
                  </a:lnTo>
                  <a:lnTo>
                    <a:pt x="0" y="148873"/>
                  </a:lnTo>
                  <a:lnTo>
                    <a:pt x="2395" y="189877"/>
                  </a:lnTo>
                  <a:lnTo>
                    <a:pt x="11727" y="235344"/>
                  </a:lnTo>
                  <a:lnTo>
                    <a:pt x="24841" y="270688"/>
                  </a:lnTo>
                  <a:lnTo>
                    <a:pt x="38406" y="287695"/>
                  </a:lnTo>
                  <a:lnTo>
                    <a:pt x="78044" y="310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705"/>
            <p:cNvSpPr/>
            <p:nvPr>
              <p:custDataLst>
                <p:tags r:id="rId137"/>
              </p:custDataLst>
            </p:nvPr>
          </p:nvSpPr>
          <p:spPr>
            <a:xfrm>
              <a:off x="6013450" y="2952750"/>
              <a:ext cx="101601" cy="149902"/>
            </a:xfrm>
            <a:custGeom>
              <a:avLst/>
              <a:gdLst/>
              <a:ahLst/>
              <a:cxnLst/>
              <a:rect l="0" t="0" r="0" b="0"/>
              <a:pathLst>
                <a:path w="101601" h="149902">
                  <a:moveTo>
                    <a:pt x="0" y="31750"/>
                  </a:moveTo>
                  <a:lnTo>
                    <a:pt x="0" y="31750"/>
                  </a:lnTo>
                  <a:lnTo>
                    <a:pt x="6741" y="31750"/>
                  </a:lnTo>
                  <a:lnTo>
                    <a:pt x="11933" y="33632"/>
                  </a:lnTo>
                  <a:lnTo>
                    <a:pt x="14305" y="35121"/>
                  </a:lnTo>
                  <a:lnTo>
                    <a:pt x="24385" y="47330"/>
                  </a:lnTo>
                  <a:lnTo>
                    <a:pt x="39569" y="87250"/>
                  </a:lnTo>
                  <a:lnTo>
                    <a:pt x="48582" y="127536"/>
                  </a:lnTo>
                  <a:lnTo>
                    <a:pt x="46772" y="147307"/>
                  </a:lnTo>
                  <a:lnTo>
                    <a:pt x="45292" y="149710"/>
                  </a:lnTo>
                  <a:lnTo>
                    <a:pt x="43600" y="149901"/>
                  </a:lnTo>
                  <a:lnTo>
                    <a:pt x="41767" y="148617"/>
                  </a:lnTo>
                  <a:lnTo>
                    <a:pt x="39729" y="139665"/>
                  </a:lnTo>
                  <a:lnTo>
                    <a:pt x="38422" y="110922"/>
                  </a:lnTo>
                  <a:lnTo>
                    <a:pt x="50076" y="68421"/>
                  </a:lnTo>
                  <a:lnTo>
                    <a:pt x="65866" y="4079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706"/>
            <p:cNvSpPr/>
            <p:nvPr>
              <p:custDataLst>
                <p:tags r:id="rId138"/>
              </p:custDataLst>
            </p:nvPr>
          </p:nvSpPr>
          <p:spPr>
            <a:xfrm>
              <a:off x="5905510" y="2821759"/>
              <a:ext cx="86458" cy="260690"/>
            </a:xfrm>
            <a:custGeom>
              <a:avLst/>
              <a:gdLst/>
              <a:ahLst/>
              <a:cxnLst/>
              <a:rect l="0" t="0" r="0" b="0"/>
              <a:pathLst>
                <a:path w="86458" h="260690">
                  <a:moveTo>
                    <a:pt x="6340" y="61141"/>
                  </a:moveTo>
                  <a:lnTo>
                    <a:pt x="6340" y="61141"/>
                  </a:lnTo>
                  <a:lnTo>
                    <a:pt x="4458" y="79651"/>
                  </a:lnTo>
                  <a:lnTo>
                    <a:pt x="578" y="119761"/>
                  </a:lnTo>
                  <a:lnTo>
                    <a:pt x="164" y="162079"/>
                  </a:lnTo>
                  <a:lnTo>
                    <a:pt x="41" y="207544"/>
                  </a:lnTo>
                  <a:lnTo>
                    <a:pt x="1881" y="245857"/>
                  </a:lnTo>
                  <a:lnTo>
                    <a:pt x="5459" y="260689"/>
                  </a:lnTo>
                  <a:lnTo>
                    <a:pt x="795" y="225296"/>
                  </a:lnTo>
                  <a:lnTo>
                    <a:pt x="149" y="182467"/>
                  </a:lnTo>
                  <a:lnTo>
                    <a:pt x="20" y="143903"/>
                  </a:lnTo>
                  <a:lnTo>
                    <a:pt x="0" y="101891"/>
                  </a:lnTo>
                  <a:lnTo>
                    <a:pt x="3756" y="61220"/>
                  </a:lnTo>
                  <a:lnTo>
                    <a:pt x="15687" y="31296"/>
                  </a:lnTo>
                  <a:lnTo>
                    <a:pt x="30746" y="10200"/>
                  </a:lnTo>
                  <a:lnTo>
                    <a:pt x="35310" y="6014"/>
                  </a:lnTo>
                  <a:lnTo>
                    <a:pt x="46027" y="1362"/>
                  </a:lnTo>
                  <a:lnTo>
                    <a:pt x="57140" y="0"/>
                  </a:lnTo>
                  <a:lnTo>
                    <a:pt x="66781" y="1747"/>
                  </a:lnTo>
                  <a:lnTo>
                    <a:pt x="80145" y="10068"/>
                  </a:lnTo>
                  <a:lnTo>
                    <a:pt x="85003" y="19392"/>
                  </a:lnTo>
                  <a:lnTo>
                    <a:pt x="86457" y="29180"/>
                  </a:lnTo>
                  <a:lnTo>
                    <a:pt x="84752" y="35882"/>
                  </a:lnTo>
                  <a:lnTo>
                    <a:pt x="69712" y="46993"/>
                  </a:lnTo>
                  <a:lnTo>
                    <a:pt x="22146" y="63427"/>
                  </a:lnTo>
                  <a:lnTo>
                    <a:pt x="16893" y="67566"/>
                  </a:lnTo>
                  <a:lnTo>
                    <a:pt x="15491" y="69658"/>
                  </a:lnTo>
                  <a:lnTo>
                    <a:pt x="15263" y="72463"/>
                  </a:lnTo>
                  <a:lnTo>
                    <a:pt x="19040" y="86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122"/>
          <p:cNvGrpSpPr/>
          <p:nvPr/>
        </p:nvGrpSpPr>
        <p:grpSpPr>
          <a:xfrm>
            <a:off x="5368729" y="3004430"/>
            <a:ext cx="162122" cy="100570"/>
            <a:chOff x="5368729" y="3004430"/>
            <a:chExt cx="162122" cy="100570"/>
          </a:xfrm>
        </p:grpSpPr>
        <p:sp>
          <p:nvSpPr>
            <p:cNvPr id="216" name="SMARTInkShape-707"/>
            <p:cNvSpPr/>
            <p:nvPr>
              <p:custDataLst>
                <p:tags r:id="rId124"/>
              </p:custDataLst>
            </p:nvPr>
          </p:nvSpPr>
          <p:spPr>
            <a:xfrm>
              <a:off x="5403850" y="3086100"/>
              <a:ext cx="127001" cy="18900"/>
            </a:xfrm>
            <a:custGeom>
              <a:avLst/>
              <a:gdLst/>
              <a:ahLst/>
              <a:cxnLst/>
              <a:rect l="0" t="0" r="0" b="0"/>
              <a:pathLst>
                <a:path w="127001" h="18900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882" y="13257"/>
                  </a:lnTo>
                  <a:lnTo>
                    <a:pt x="3371" y="15188"/>
                  </a:lnTo>
                  <a:lnTo>
                    <a:pt x="8789" y="17333"/>
                  </a:lnTo>
                  <a:lnTo>
                    <a:pt x="50805" y="18899"/>
                  </a:lnTo>
                  <a:lnTo>
                    <a:pt x="81845" y="1524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708"/>
            <p:cNvSpPr/>
            <p:nvPr>
              <p:custDataLst>
                <p:tags r:id="rId125"/>
              </p:custDataLst>
            </p:nvPr>
          </p:nvSpPr>
          <p:spPr>
            <a:xfrm>
              <a:off x="5368729" y="3004430"/>
              <a:ext cx="130372" cy="5471"/>
            </a:xfrm>
            <a:custGeom>
              <a:avLst/>
              <a:gdLst/>
              <a:ahLst/>
              <a:cxnLst/>
              <a:rect l="0" t="0" r="0" b="0"/>
              <a:pathLst>
                <a:path w="130372" h="5471">
                  <a:moveTo>
                    <a:pt x="3371" y="5470"/>
                  </a:moveTo>
                  <a:lnTo>
                    <a:pt x="3371" y="5470"/>
                  </a:lnTo>
                  <a:lnTo>
                    <a:pt x="0" y="5470"/>
                  </a:lnTo>
                  <a:lnTo>
                    <a:pt x="42779" y="3588"/>
                  </a:lnTo>
                  <a:lnTo>
                    <a:pt x="87434" y="3"/>
                  </a:lnTo>
                  <a:lnTo>
                    <a:pt x="116036" y="0"/>
                  </a:lnTo>
                  <a:lnTo>
                    <a:pt x="130371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SMARTInkShape-709"/>
          <p:cNvSpPr/>
          <p:nvPr>
            <p:custDataLst>
              <p:tags r:id="rId2"/>
            </p:custDataLst>
          </p:nvPr>
        </p:nvSpPr>
        <p:spPr>
          <a:xfrm>
            <a:off x="4770550" y="2739674"/>
            <a:ext cx="232858" cy="513502"/>
          </a:xfrm>
          <a:custGeom>
            <a:avLst/>
            <a:gdLst/>
            <a:ahLst/>
            <a:cxnLst/>
            <a:rect l="0" t="0" r="0" b="0"/>
            <a:pathLst>
              <a:path w="232858" h="513502">
                <a:moveTo>
                  <a:pt x="68150" y="270226"/>
                </a:moveTo>
                <a:lnTo>
                  <a:pt x="68150" y="270226"/>
                </a:lnTo>
                <a:lnTo>
                  <a:pt x="80566" y="270226"/>
                </a:lnTo>
                <a:lnTo>
                  <a:pt x="80766" y="263484"/>
                </a:lnTo>
                <a:lnTo>
                  <a:pt x="78931" y="258293"/>
                </a:lnTo>
                <a:lnTo>
                  <a:pt x="77454" y="255921"/>
                </a:lnTo>
                <a:lnTo>
                  <a:pt x="75764" y="254339"/>
                </a:lnTo>
                <a:lnTo>
                  <a:pt x="56279" y="242461"/>
                </a:lnTo>
                <a:lnTo>
                  <a:pt x="52475" y="241838"/>
                </a:lnTo>
                <a:lnTo>
                  <a:pt x="44485" y="243028"/>
                </a:lnTo>
                <a:lnTo>
                  <a:pt x="23494" y="258974"/>
                </a:lnTo>
                <a:lnTo>
                  <a:pt x="13966" y="267812"/>
                </a:lnTo>
                <a:lnTo>
                  <a:pt x="4039" y="294205"/>
                </a:lnTo>
                <a:lnTo>
                  <a:pt x="0" y="315353"/>
                </a:lnTo>
                <a:lnTo>
                  <a:pt x="1551" y="320771"/>
                </a:lnTo>
                <a:lnTo>
                  <a:pt x="8916" y="330555"/>
                </a:lnTo>
                <a:lnTo>
                  <a:pt x="14550" y="332318"/>
                </a:lnTo>
                <a:lnTo>
                  <a:pt x="28335" y="330513"/>
                </a:lnTo>
                <a:lnTo>
                  <a:pt x="38225" y="325008"/>
                </a:lnTo>
                <a:lnTo>
                  <a:pt x="65829" y="296464"/>
                </a:lnTo>
                <a:lnTo>
                  <a:pt x="83318" y="260984"/>
                </a:lnTo>
                <a:lnTo>
                  <a:pt x="99995" y="217522"/>
                </a:lnTo>
                <a:lnTo>
                  <a:pt x="107767" y="175117"/>
                </a:lnTo>
                <a:lnTo>
                  <a:pt x="110452" y="142348"/>
                </a:lnTo>
                <a:lnTo>
                  <a:pt x="111964" y="99692"/>
                </a:lnTo>
                <a:lnTo>
                  <a:pt x="112474" y="53253"/>
                </a:lnTo>
                <a:lnTo>
                  <a:pt x="107506" y="11206"/>
                </a:lnTo>
                <a:lnTo>
                  <a:pt x="103750" y="354"/>
                </a:lnTo>
                <a:lnTo>
                  <a:pt x="102467" y="0"/>
                </a:lnTo>
                <a:lnTo>
                  <a:pt x="96866" y="43871"/>
                </a:lnTo>
                <a:lnTo>
                  <a:pt x="95024" y="75314"/>
                </a:lnTo>
                <a:lnTo>
                  <a:pt x="94205" y="108104"/>
                </a:lnTo>
                <a:lnTo>
                  <a:pt x="93841" y="141492"/>
                </a:lnTo>
                <a:lnTo>
                  <a:pt x="100378" y="188652"/>
                </a:lnTo>
                <a:lnTo>
                  <a:pt x="106501" y="229261"/>
                </a:lnTo>
                <a:lnTo>
                  <a:pt x="120403" y="268873"/>
                </a:lnTo>
                <a:lnTo>
                  <a:pt x="123446" y="272852"/>
                </a:lnTo>
                <a:lnTo>
                  <a:pt x="126886" y="274799"/>
                </a:lnTo>
                <a:lnTo>
                  <a:pt x="130591" y="275391"/>
                </a:lnTo>
                <a:lnTo>
                  <a:pt x="133766" y="273669"/>
                </a:lnTo>
                <a:lnTo>
                  <a:pt x="139176" y="266112"/>
                </a:lnTo>
                <a:lnTo>
                  <a:pt x="159934" y="220493"/>
                </a:lnTo>
                <a:lnTo>
                  <a:pt x="161860" y="216372"/>
                </a:lnTo>
                <a:lnTo>
                  <a:pt x="157797" y="243252"/>
                </a:lnTo>
                <a:lnTo>
                  <a:pt x="160642" y="260038"/>
                </a:lnTo>
                <a:lnTo>
                  <a:pt x="165954" y="273949"/>
                </a:lnTo>
                <a:lnTo>
                  <a:pt x="168630" y="276236"/>
                </a:lnTo>
                <a:lnTo>
                  <a:pt x="171825" y="277055"/>
                </a:lnTo>
                <a:lnTo>
                  <a:pt x="179139" y="276083"/>
                </a:lnTo>
                <a:lnTo>
                  <a:pt x="187093" y="273300"/>
                </a:lnTo>
                <a:lnTo>
                  <a:pt x="212119" y="252819"/>
                </a:lnTo>
                <a:lnTo>
                  <a:pt x="221423" y="243824"/>
                </a:lnTo>
                <a:lnTo>
                  <a:pt x="223249" y="242746"/>
                </a:lnTo>
                <a:lnTo>
                  <a:pt x="224465" y="242734"/>
                </a:lnTo>
                <a:lnTo>
                  <a:pt x="225277" y="243432"/>
                </a:lnTo>
                <a:lnTo>
                  <a:pt x="226419" y="251155"/>
                </a:lnTo>
                <a:lnTo>
                  <a:pt x="226858" y="293594"/>
                </a:lnTo>
                <a:lnTo>
                  <a:pt x="227596" y="336565"/>
                </a:lnTo>
                <a:lnTo>
                  <a:pt x="231261" y="372667"/>
                </a:lnTo>
                <a:lnTo>
                  <a:pt x="232857" y="415266"/>
                </a:lnTo>
                <a:lnTo>
                  <a:pt x="231788" y="458032"/>
                </a:lnTo>
                <a:lnTo>
                  <a:pt x="222390" y="487288"/>
                </a:lnTo>
                <a:lnTo>
                  <a:pt x="212196" y="502870"/>
                </a:lnTo>
                <a:lnTo>
                  <a:pt x="202491" y="511207"/>
                </a:lnTo>
                <a:lnTo>
                  <a:pt x="197927" y="513431"/>
                </a:lnTo>
                <a:lnTo>
                  <a:pt x="193473" y="513501"/>
                </a:lnTo>
                <a:lnTo>
                  <a:pt x="184762" y="509817"/>
                </a:lnTo>
                <a:lnTo>
                  <a:pt x="178068" y="501594"/>
                </a:lnTo>
                <a:lnTo>
                  <a:pt x="175296" y="496438"/>
                </a:lnTo>
                <a:lnTo>
                  <a:pt x="176100" y="4480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SMARTInkShape-710"/>
          <p:cNvSpPr/>
          <p:nvPr>
            <p:custDataLst>
              <p:tags r:id="rId3"/>
            </p:custDataLst>
          </p:nvPr>
        </p:nvSpPr>
        <p:spPr>
          <a:xfrm>
            <a:off x="4188580" y="2808975"/>
            <a:ext cx="332621" cy="287515"/>
          </a:xfrm>
          <a:custGeom>
            <a:avLst/>
            <a:gdLst/>
            <a:ahLst/>
            <a:cxnLst/>
            <a:rect l="0" t="0" r="0" b="0"/>
            <a:pathLst>
              <a:path w="332621" h="287515">
                <a:moveTo>
                  <a:pt x="72270" y="213625"/>
                </a:moveTo>
                <a:lnTo>
                  <a:pt x="72270" y="213625"/>
                </a:lnTo>
                <a:lnTo>
                  <a:pt x="75641" y="213625"/>
                </a:lnTo>
                <a:lnTo>
                  <a:pt x="76634" y="212919"/>
                </a:lnTo>
                <a:lnTo>
                  <a:pt x="77296" y="211744"/>
                </a:lnTo>
                <a:lnTo>
                  <a:pt x="77737" y="210254"/>
                </a:lnTo>
                <a:lnTo>
                  <a:pt x="85411" y="200760"/>
                </a:lnTo>
                <a:lnTo>
                  <a:pt x="90153" y="195796"/>
                </a:lnTo>
                <a:lnTo>
                  <a:pt x="90974" y="188195"/>
                </a:lnTo>
                <a:lnTo>
                  <a:pt x="87847" y="177006"/>
                </a:lnTo>
                <a:lnTo>
                  <a:pt x="82451" y="168124"/>
                </a:lnTo>
                <a:lnTo>
                  <a:pt x="74678" y="165180"/>
                </a:lnTo>
                <a:lnTo>
                  <a:pt x="64874" y="164578"/>
                </a:lnTo>
                <a:lnTo>
                  <a:pt x="55812" y="166661"/>
                </a:lnTo>
                <a:lnTo>
                  <a:pt x="39406" y="178543"/>
                </a:lnTo>
                <a:lnTo>
                  <a:pt x="9644" y="213684"/>
                </a:lnTo>
                <a:lnTo>
                  <a:pt x="0" y="243380"/>
                </a:lnTo>
                <a:lnTo>
                  <a:pt x="605" y="267204"/>
                </a:lnTo>
                <a:lnTo>
                  <a:pt x="3327" y="273334"/>
                </a:lnTo>
                <a:lnTo>
                  <a:pt x="11995" y="282025"/>
                </a:lnTo>
                <a:lnTo>
                  <a:pt x="22904" y="286358"/>
                </a:lnTo>
                <a:lnTo>
                  <a:pt x="28775" y="287514"/>
                </a:lnTo>
                <a:lnTo>
                  <a:pt x="34807" y="286168"/>
                </a:lnTo>
                <a:lnTo>
                  <a:pt x="52703" y="274865"/>
                </a:lnTo>
                <a:lnTo>
                  <a:pt x="62633" y="266478"/>
                </a:lnTo>
                <a:lnTo>
                  <a:pt x="84869" y="228612"/>
                </a:lnTo>
                <a:lnTo>
                  <a:pt x="98424" y="190627"/>
                </a:lnTo>
                <a:lnTo>
                  <a:pt x="109682" y="143909"/>
                </a:lnTo>
                <a:lnTo>
                  <a:pt x="114635" y="105009"/>
                </a:lnTo>
                <a:lnTo>
                  <a:pt x="114221" y="69965"/>
                </a:lnTo>
                <a:lnTo>
                  <a:pt x="107748" y="32064"/>
                </a:lnTo>
                <a:lnTo>
                  <a:pt x="99661" y="1137"/>
                </a:lnTo>
                <a:lnTo>
                  <a:pt x="97586" y="0"/>
                </a:lnTo>
                <a:lnTo>
                  <a:pt x="94791" y="1358"/>
                </a:lnTo>
                <a:lnTo>
                  <a:pt x="91518" y="4380"/>
                </a:lnTo>
                <a:lnTo>
                  <a:pt x="83539" y="25489"/>
                </a:lnTo>
                <a:lnTo>
                  <a:pt x="80297" y="70707"/>
                </a:lnTo>
                <a:lnTo>
                  <a:pt x="83272" y="112796"/>
                </a:lnTo>
                <a:lnTo>
                  <a:pt x="88397" y="155295"/>
                </a:lnTo>
                <a:lnTo>
                  <a:pt x="102929" y="201658"/>
                </a:lnTo>
                <a:lnTo>
                  <a:pt x="118278" y="227797"/>
                </a:lnTo>
                <a:lnTo>
                  <a:pt x="130112" y="240150"/>
                </a:lnTo>
                <a:lnTo>
                  <a:pt x="134820" y="242597"/>
                </a:lnTo>
                <a:lnTo>
                  <a:pt x="138665" y="242817"/>
                </a:lnTo>
                <a:lnTo>
                  <a:pt x="141933" y="241553"/>
                </a:lnTo>
                <a:lnTo>
                  <a:pt x="147446" y="232623"/>
                </a:lnTo>
                <a:lnTo>
                  <a:pt x="158213" y="200213"/>
                </a:lnTo>
                <a:lnTo>
                  <a:pt x="164151" y="163707"/>
                </a:lnTo>
                <a:lnTo>
                  <a:pt x="167904" y="156161"/>
                </a:lnTo>
                <a:lnTo>
                  <a:pt x="169893" y="154149"/>
                </a:lnTo>
                <a:lnTo>
                  <a:pt x="172629" y="153513"/>
                </a:lnTo>
                <a:lnTo>
                  <a:pt x="179434" y="154688"/>
                </a:lnTo>
                <a:lnTo>
                  <a:pt x="194568" y="162688"/>
                </a:lnTo>
                <a:lnTo>
                  <a:pt x="209088" y="177366"/>
                </a:lnTo>
                <a:lnTo>
                  <a:pt x="218954" y="198491"/>
                </a:lnTo>
                <a:lnTo>
                  <a:pt x="222976" y="219254"/>
                </a:lnTo>
                <a:lnTo>
                  <a:pt x="220154" y="232355"/>
                </a:lnTo>
                <a:lnTo>
                  <a:pt x="217426" y="238811"/>
                </a:lnTo>
                <a:lnTo>
                  <a:pt x="214195" y="243116"/>
                </a:lnTo>
                <a:lnTo>
                  <a:pt x="206845" y="247899"/>
                </a:lnTo>
                <a:lnTo>
                  <a:pt x="203614" y="248469"/>
                </a:lnTo>
                <a:lnTo>
                  <a:pt x="200755" y="248143"/>
                </a:lnTo>
                <a:lnTo>
                  <a:pt x="198143" y="247220"/>
                </a:lnTo>
                <a:lnTo>
                  <a:pt x="197813" y="243783"/>
                </a:lnTo>
                <a:lnTo>
                  <a:pt x="204091" y="226167"/>
                </a:lnTo>
                <a:lnTo>
                  <a:pt x="220735" y="200894"/>
                </a:lnTo>
                <a:lnTo>
                  <a:pt x="261736" y="159453"/>
                </a:lnTo>
                <a:lnTo>
                  <a:pt x="273283" y="152889"/>
                </a:lnTo>
                <a:lnTo>
                  <a:pt x="276128" y="151968"/>
                </a:lnTo>
                <a:lnTo>
                  <a:pt x="276615" y="153470"/>
                </a:lnTo>
                <a:lnTo>
                  <a:pt x="264656" y="192556"/>
                </a:lnTo>
                <a:lnTo>
                  <a:pt x="264027" y="201695"/>
                </a:lnTo>
                <a:lnTo>
                  <a:pt x="265725" y="209200"/>
                </a:lnTo>
                <a:lnTo>
                  <a:pt x="273255" y="221301"/>
                </a:lnTo>
                <a:lnTo>
                  <a:pt x="292766" y="236047"/>
                </a:lnTo>
                <a:lnTo>
                  <a:pt x="332620" y="2390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SMARTInkShape-Group125"/>
          <p:cNvGrpSpPr/>
          <p:nvPr/>
        </p:nvGrpSpPr>
        <p:grpSpPr>
          <a:xfrm>
            <a:off x="2302569" y="2690488"/>
            <a:ext cx="1551743" cy="567063"/>
            <a:chOff x="2302569" y="2690488"/>
            <a:chExt cx="1551743" cy="567063"/>
          </a:xfrm>
        </p:grpSpPr>
        <p:sp>
          <p:nvSpPr>
            <p:cNvPr id="221" name="SMARTInkShape-711"/>
            <p:cNvSpPr/>
            <p:nvPr>
              <p:custDataLst>
                <p:tags r:id="rId112"/>
              </p:custDataLst>
            </p:nvPr>
          </p:nvSpPr>
          <p:spPr>
            <a:xfrm>
              <a:off x="3810000" y="2820283"/>
              <a:ext cx="44312" cy="234068"/>
            </a:xfrm>
            <a:custGeom>
              <a:avLst/>
              <a:gdLst/>
              <a:ahLst/>
              <a:cxnLst/>
              <a:rect l="0" t="0" r="0" b="0"/>
              <a:pathLst>
                <a:path w="44312" h="234068">
                  <a:moveTo>
                    <a:pt x="6350" y="5467"/>
                  </a:moveTo>
                  <a:lnTo>
                    <a:pt x="6350" y="5467"/>
                  </a:lnTo>
                  <a:lnTo>
                    <a:pt x="6350" y="2096"/>
                  </a:lnTo>
                  <a:lnTo>
                    <a:pt x="7055" y="1103"/>
                  </a:lnTo>
                  <a:lnTo>
                    <a:pt x="8231" y="441"/>
                  </a:lnTo>
                  <a:lnTo>
                    <a:pt x="9721" y="0"/>
                  </a:lnTo>
                  <a:lnTo>
                    <a:pt x="18559" y="2750"/>
                  </a:lnTo>
                  <a:lnTo>
                    <a:pt x="30115" y="18146"/>
                  </a:lnTo>
                  <a:lnTo>
                    <a:pt x="39105" y="40582"/>
                  </a:lnTo>
                  <a:lnTo>
                    <a:pt x="43394" y="81469"/>
                  </a:lnTo>
                  <a:lnTo>
                    <a:pt x="44311" y="129018"/>
                  </a:lnTo>
                  <a:lnTo>
                    <a:pt x="38648" y="174668"/>
                  </a:lnTo>
                  <a:lnTo>
                    <a:pt x="17310" y="215252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712"/>
            <p:cNvSpPr/>
            <p:nvPr>
              <p:custDataLst>
                <p:tags r:id="rId113"/>
              </p:custDataLst>
            </p:nvPr>
          </p:nvSpPr>
          <p:spPr>
            <a:xfrm>
              <a:off x="3625850" y="2858383"/>
              <a:ext cx="93927" cy="344545"/>
            </a:xfrm>
            <a:custGeom>
              <a:avLst/>
              <a:gdLst/>
              <a:ahLst/>
              <a:cxnLst/>
              <a:rect l="0" t="0" r="0" b="0"/>
              <a:pathLst>
                <a:path w="93927" h="344545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1116"/>
                  </a:lnTo>
                  <a:lnTo>
                    <a:pt x="5467" y="6121"/>
                  </a:lnTo>
                  <a:lnTo>
                    <a:pt x="6298" y="53410"/>
                  </a:lnTo>
                  <a:lnTo>
                    <a:pt x="6327" y="70755"/>
                  </a:lnTo>
                  <a:lnTo>
                    <a:pt x="11984" y="85990"/>
                  </a:lnTo>
                  <a:lnTo>
                    <a:pt x="20848" y="97699"/>
                  </a:lnTo>
                  <a:lnTo>
                    <a:pt x="29492" y="102903"/>
                  </a:lnTo>
                  <a:lnTo>
                    <a:pt x="41800" y="101454"/>
                  </a:lnTo>
                  <a:lnTo>
                    <a:pt x="55973" y="95400"/>
                  </a:lnTo>
                  <a:lnTo>
                    <a:pt x="69326" y="85654"/>
                  </a:lnTo>
                  <a:lnTo>
                    <a:pt x="78554" y="72385"/>
                  </a:lnTo>
                  <a:lnTo>
                    <a:pt x="91196" y="44853"/>
                  </a:lnTo>
                  <a:lnTo>
                    <a:pt x="91136" y="43719"/>
                  </a:lnTo>
                  <a:lnTo>
                    <a:pt x="90391" y="43668"/>
                  </a:lnTo>
                  <a:lnTo>
                    <a:pt x="89031" y="82300"/>
                  </a:lnTo>
                  <a:lnTo>
                    <a:pt x="88938" y="122228"/>
                  </a:lnTo>
                  <a:lnTo>
                    <a:pt x="88911" y="159694"/>
                  </a:lnTo>
                  <a:lnTo>
                    <a:pt x="89608" y="204664"/>
                  </a:lnTo>
                  <a:lnTo>
                    <a:pt x="93926" y="246055"/>
                  </a:lnTo>
                  <a:lnTo>
                    <a:pt x="93665" y="289268"/>
                  </a:lnTo>
                  <a:lnTo>
                    <a:pt x="84354" y="321449"/>
                  </a:lnTo>
                  <a:lnTo>
                    <a:pt x="69914" y="339764"/>
                  </a:lnTo>
                  <a:lnTo>
                    <a:pt x="63293" y="344544"/>
                  </a:lnTo>
                  <a:lnTo>
                    <a:pt x="60540" y="342996"/>
                  </a:lnTo>
                  <a:lnTo>
                    <a:pt x="55599" y="333750"/>
                  </a:lnTo>
                  <a:lnTo>
                    <a:pt x="5715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13"/>
            <p:cNvSpPr/>
            <p:nvPr>
              <p:custDataLst>
                <p:tags r:id="rId114"/>
              </p:custDataLst>
            </p:nvPr>
          </p:nvSpPr>
          <p:spPr>
            <a:xfrm>
              <a:off x="3441700" y="3003550"/>
              <a:ext cx="22709" cy="57151"/>
            </a:xfrm>
            <a:custGeom>
              <a:avLst/>
              <a:gdLst/>
              <a:ahLst/>
              <a:cxnLst/>
              <a:rect l="0" t="0" r="0" b="0"/>
              <a:pathLst>
                <a:path w="22709" h="57151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2708" y="5775"/>
                  </a:lnTo>
                  <a:lnTo>
                    <a:pt x="15863" y="3612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14"/>
            <p:cNvSpPr/>
            <p:nvPr>
              <p:custDataLst>
                <p:tags r:id="rId115"/>
              </p:custDataLst>
            </p:nvPr>
          </p:nvSpPr>
          <p:spPr>
            <a:xfrm>
              <a:off x="3290445" y="2884199"/>
              <a:ext cx="100456" cy="119238"/>
            </a:xfrm>
            <a:custGeom>
              <a:avLst/>
              <a:gdLst/>
              <a:ahLst/>
              <a:cxnLst/>
              <a:rect l="0" t="0" r="0" b="0"/>
              <a:pathLst>
                <a:path w="100456" h="119238">
                  <a:moveTo>
                    <a:pt x="11555" y="24101"/>
                  </a:moveTo>
                  <a:lnTo>
                    <a:pt x="11555" y="24101"/>
                  </a:lnTo>
                  <a:lnTo>
                    <a:pt x="0" y="3086"/>
                  </a:lnTo>
                  <a:lnTo>
                    <a:pt x="324" y="1624"/>
                  </a:lnTo>
                  <a:lnTo>
                    <a:pt x="1245" y="650"/>
                  </a:lnTo>
                  <a:lnTo>
                    <a:pt x="2565" y="0"/>
                  </a:lnTo>
                  <a:lnTo>
                    <a:pt x="7794" y="3042"/>
                  </a:lnTo>
                  <a:lnTo>
                    <a:pt x="26021" y="16491"/>
                  </a:lnTo>
                  <a:lnTo>
                    <a:pt x="33976" y="32008"/>
                  </a:lnTo>
                  <a:lnTo>
                    <a:pt x="41462" y="73092"/>
                  </a:lnTo>
                  <a:lnTo>
                    <a:pt x="39388" y="97883"/>
                  </a:lnTo>
                  <a:lnTo>
                    <a:pt x="34273" y="110045"/>
                  </a:lnTo>
                  <a:lnTo>
                    <a:pt x="30934" y="115264"/>
                  </a:lnTo>
                  <a:lnTo>
                    <a:pt x="28002" y="118037"/>
                  </a:lnTo>
                  <a:lnTo>
                    <a:pt x="25342" y="119181"/>
                  </a:lnTo>
                  <a:lnTo>
                    <a:pt x="22863" y="119237"/>
                  </a:lnTo>
                  <a:lnTo>
                    <a:pt x="21209" y="117864"/>
                  </a:lnTo>
                  <a:lnTo>
                    <a:pt x="19374" y="112575"/>
                  </a:lnTo>
                  <a:lnTo>
                    <a:pt x="25082" y="91551"/>
                  </a:lnTo>
                  <a:lnTo>
                    <a:pt x="51167" y="46477"/>
                  </a:lnTo>
                  <a:lnTo>
                    <a:pt x="84554" y="8378"/>
                  </a:lnTo>
                  <a:lnTo>
                    <a:pt x="85621" y="8680"/>
                  </a:lnTo>
                  <a:lnTo>
                    <a:pt x="86333" y="10292"/>
                  </a:lnTo>
                  <a:lnTo>
                    <a:pt x="87474" y="23020"/>
                  </a:lnTo>
                  <a:lnTo>
                    <a:pt x="84041" y="41239"/>
                  </a:lnTo>
                  <a:lnTo>
                    <a:pt x="87127" y="76513"/>
                  </a:lnTo>
                  <a:lnTo>
                    <a:pt x="100455" y="100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15"/>
            <p:cNvSpPr/>
            <p:nvPr>
              <p:custDataLst>
                <p:tags r:id="rId116"/>
              </p:custDataLst>
            </p:nvPr>
          </p:nvSpPr>
          <p:spPr>
            <a:xfrm>
              <a:off x="3140139" y="2775706"/>
              <a:ext cx="72962" cy="284995"/>
            </a:xfrm>
            <a:custGeom>
              <a:avLst/>
              <a:gdLst/>
              <a:ahLst/>
              <a:cxnLst/>
              <a:rect l="0" t="0" r="0" b="0"/>
              <a:pathLst>
                <a:path w="72962" h="284995">
                  <a:moveTo>
                    <a:pt x="60261" y="30994"/>
                  </a:moveTo>
                  <a:lnTo>
                    <a:pt x="60261" y="30994"/>
                  </a:lnTo>
                  <a:lnTo>
                    <a:pt x="66350" y="1794"/>
                  </a:lnTo>
                  <a:lnTo>
                    <a:pt x="64320" y="944"/>
                  </a:lnTo>
                  <a:lnTo>
                    <a:pt x="56420" y="0"/>
                  </a:lnTo>
                  <a:lnTo>
                    <a:pt x="52056" y="1864"/>
                  </a:lnTo>
                  <a:lnTo>
                    <a:pt x="33031" y="21947"/>
                  </a:lnTo>
                  <a:lnTo>
                    <a:pt x="12471" y="56253"/>
                  </a:lnTo>
                  <a:lnTo>
                    <a:pt x="4254" y="94048"/>
                  </a:lnTo>
                  <a:lnTo>
                    <a:pt x="0" y="132854"/>
                  </a:lnTo>
                  <a:lnTo>
                    <a:pt x="1876" y="172809"/>
                  </a:lnTo>
                  <a:lnTo>
                    <a:pt x="4861" y="202130"/>
                  </a:lnTo>
                  <a:lnTo>
                    <a:pt x="21880" y="245447"/>
                  </a:lnTo>
                  <a:lnTo>
                    <a:pt x="31914" y="258951"/>
                  </a:lnTo>
                  <a:lnTo>
                    <a:pt x="72961" y="284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16"/>
            <p:cNvSpPr/>
            <p:nvPr>
              <p:custDataLst>
                <p:tags r:id="rId117"/>
              </p:custDataLst>
            </p:nvPr>
          </p:nvSpPr>
          <p:spPr>
            <a:xfrm>
              <a:off x="2902068" y="3086983"/>
              <a:ext cx="37100" cy="170568"/>
            </a:xfrm>
            <a:custGeom>
              <a:avLst/>
              <a:gdLst/>
              <a:ahLst/>
              <a:cxnLst/>
              <a:rect l="0" t="0" r="0" b="0"/>
              <a:pathLst>
                <a:path w="37100" h="170568">
                  <a:moveTo>
                    <a:pt x="31632" y="5467"/>
                  </a:moveTo>
                  <a:lnTo>
                    <a:pt x="31632" y="5467"/>
                  </a:lnTo>
                  <a:lnTo>
                    <a:pt x="37099" y="0"/>
                  </a:lnTo>
                  <a:lnTo>
                    <a:pt x="16974" y="10000"/>
                  </a:lnTo>
                  <a:lnTo>
                    <a:pt x="11476" y="14067"/>
                  </a:lnTo>
                  <a:lnTo>
                    <a:pt x="4415" y="23694"/>
                  </a:lnTo>
                  <a:lnTo>
                    <a:pt x="1225" y="35483"/>
                  </a:lnTo>
                  <a:lnTo>
                    <a:pt x="0" y="63905"/>
                  </a:lnTo>
                  <a:lnTo>
                    <a:pt x="7726" y="109391"/>
                  </a:lnTo>
                  <a:lnTo>
                    <a:pt x="12155" y="151164"/>
                  </a:lnTo>
                  <a:lnTo>
                    <a:pt x="12582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17"/>
            <p:cNvSpPr/>
            <p:nvPr>
              <p:custDataLst>
                <p:tags r:id="rId118"/>
              </p:custDataLst>
            </p:nvPr>
          </p:nvSpPr>
          <p:spPr>
            <a:xfrm>
              <a:off x="2820283" y="3076092"/>
              <a:ext cx="56268" cy="86209"/>
            </a:xfrm>
            <a:custGeom>
              <a:avLst/>
              <a:gdLst/>
              <a:ahLst/>
              <a:cxnLst/>
              <a:rect l="0" t="0" r="0" b="0"/>
              <a:pathLst>
                <a:path w="56268" h="86209">
                  <a:moveTo>
                    <a:pt x="5467" y="3658"/>
                  </a:moveTo>
                  <a:lnTo>
                    <a:pt x="5467" y="3658"/>
                  </a:lnTo>
                  <a:lnTo>
                    <a:pt x="2096" y="3658"/>
                  </a:lnTo>
                  <a:lnTo>
                    <a:pt x="1103" y="2952"/>
                  </a:lnTo>
                  <a:lnTo>
                    <a:pt x="441" y="1777"/>
                  </a:lnTo>
                  <a:lnTo>
                    <a:pt x="0" y="287"/>
                  </a:lnTo>
                  <a:lnTo>
                    <a:pt x="411" y="0"/>
                  </a:lnTo>
                  <a:lnTo>
                    <a:pt x="2750" y="1562"/>
                  </a:lnTo>
                  <a:lnTo>
                    <a:pt x="29783" y="46287"/>
                  </a:lnTo>
                  <a:lnTo>
                    <a:pt x="56267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18"/>
            <p:cNvSpPr/>
            <p:nvPr>
              <p:custDataLst>
                <p:tags r:id="rId119"/>
              </p:custDataLst>
            </p:nvPr>
          </p:nvSpPr>
          <p:spPr>
            <a:xfrm>
              <a:off x="2711450" y="320675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47429" y="1220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719"/>
            <p:cNvSpPr/>
            <p:nvPr>
              <p:custDataLst>
                <p:tags r:id="rId120"/>
              </p:custDataLst>
            </p:nvPr>
          </p:nvSpPr>
          <p:spPr>
            <a:xfrm>
              <a:off x="2569179" y="3083612"/>
              <a:ext cx="85122" cy="135839"/>
            </a:xfrm>
            <a:custGeom>
              <a:avLst/>
              <a:gdLst/>
              <a:ahLst/>
              <a:cxnLst/>
              <a:rect l="0" t="0" r="0" b="0"/>
              <a:pathLst>
                <a:path w="85122" h="135839">
                  <a:moveTo>
                    <a:pt x="85121" y="8838"/>
                  </a:moveTo>
                  <a:lnTo>
                    <a:pt x="85121" y="8838"/>
                  </a:lnTo>
                  <a:lnTo>
                    <a:pt x="85121" y="5467"/>
                  </a:lnTo>
                  <a:lnTo>
                    <a:pt x="83239" y="1931"/>
                  </a:lnTo>
                  <a:lnTo>
                    <a:pt x="81750" y="0"/>
                  </a:lnTo>
                  <a:lnTo>
                    <a:pt x="79346" y="124"/>
                  </a:lnTo>
                  <a:lnTo>
                    <a:pt x="72912" y="4025"/>
                  </a:lnTo>
                  <a:lnTo>
                    <a:pt x="43527" y="34930"/>
                  </a:lnTo>
                  <a:lnTo>
                    <a:pt x="21718" y="76131"/>
                  </a:lnTo>
                  <a:lnTo>
                    <a:pt x="832" y="122988"/>
                  </a:lnTo>
                  <a:lnTo>
                    <a:pt x="0" y="127272"/>
                  </a:lnTo>
                  <a:lnTo>
                    <a:pt x="2571" y="135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720"/>
            <p:cNvSpPr/>
            <p:nvPr>
              <p:custDataLst>
                <p:tags r:id="rId121"/>
              </p:custDataLst>
            </p:nvPr>
          </p:nvSpPr>
          <p:spPr>
            <a:xfrm>
              <a:off x="2523642" y="3079750"/>
              <a:ext cx="111609" cy="133351"/>
            </a:xfrm>
            <a:custGeom>
              <a:avLst/>
              <a:gdLst/>
              <a:ahLst/>
              <a:cxnLst/>
              <a:rect l="0" t="0" r="0" b="0"/>
              <a:pathLst>
                <a:path w="111609" h="133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3" y="6907"/>
                  </a:lnTo>
                  <a:lnTo>
                    <a:pt x="1562" y="8838"/>
                  </a:lnTo>
                  <a:lnTo>
                    <a:pt x="46619" y="49455"/>
                  </a:lnTo>
                  <a:lnTo>
                    <a:pt x="85279" y="96711"/>
                  </a:lnTo>
                  <a:lnTo>
                    <a:pt x="11160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721"/>
            <p:cNvSpPr/>
            <p:nvPr>
              <p:custDataLst>
                <p:tags r:id="rId122"/>
              </p:custDataLst>
            </p:nvPr>
          </p:nvSpPr>
          <p:spPr>
            <a:xfrm>
              <a:off x="2302569" y="2933700"/>
              <a:ext cx="192982" cy="69851"/>
            </a:xfrm>
            <a:custGeom>
              <a:avLst/>
              <a:gdLst/>
              <a:ahLst/>
              <a:cxnLst/>
              <a:rect l="0" t="0" r="0" b="0"/>
              <a:pathLst>
                <a:path w="192982" h="69851">
                  <a:moveTo>
                    <a:pt x="15181" y="69850"/>
                  </a:moveTo>
                  <a:lnTo>
                    <a:pt x="15181" y="69850"/>
                  </a:lnTo>
                  <a:lnTo>
                    <a:pt x="3248" y="64824"/>
                  </a:lnTo>
                  <a:lnTo>
                    <a:pt x="875" y="64383"/>
                  </a:lnTo>
                  <a:lnTo>
                    <a:pt x="0" y="62677"/>
                  </a:lnTo>
                  <a:lnTo>
                    <a:pt x="908" y="57020"/>
                  </a:lnTo>
                  <a:lnTo>
                    <a:pt x="9308" y="49801"/>
                  </a:lnTo>
                  <a:lnTo>
                    <a:pt x="49241" y="29502"/>
                  </a:lnTo>
                  <a:lnTo>
                    <a:pt x="93712" y="17600"/>
                  </a:lnTo>
                  <a:lnTo>
                    <a:pt x="135346" y="9291"/>
                  </a:lnTo>
                  <a:lnTo>
                    <a:pt x="1929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722"/>
            <p:cNvSpPr/>
            <p:nvPr>
              <p:custDataLst>
                <p:tags r:id="rId123"/>
              </p:custDataLst>
            </p:nvPr>
          </p:nvSpPr>
          <p:spPr>
            <a:xfrm>
              <a:off x="2372049" y="2690488"/>
              <a:ext cx="104190" cy="408313"/>
            </a:xfrm>
            <a:custGeom>
              <a:avLst/>
              <a:gdLst/>
              <a:ahLst/>
              <a:cxnLst/>
              <a:rect l="0" t="0" r="0" b="0"/>
              <a:pathLst>
                <a:path w="104190" h="408313">
                  <a:moveTo>
                    <a:pt x="98101" y="59062"/>
                  </a:moveTo>
                  <a:lnTo>
                    <a:pt x="98101" y="59062"/>
                  </a:lnTo>
                  <a:lnTo>
                    <a:pt x="101472" y="55691"/>
                  </a:lnTo>
                  <a:lnTo>
                    <a:pt x="103127" y="52155"/>
                  </a:lnTo>
                  <a:lnTo>
                    <a:pt x="104189" y="37393"/>
                  </a:lnTo>
                  <a:lnTo>
                    <a:pt x="102453" y="29911"/>
                  </a:lnTo>
                  <a:lnTo>
                    <a:pt x="100035" y="23528"/>
                  </a:lnTo>
                  <a:lnTo>
                    <a:pt x="98961" y="15988"/>
                  </a:lnTo>
                  <a:lnTo>
                    <a:pt x="97263" y="12707"/>
                  </a:lnTo>
                  <a:lnTo>
                    <a:pt x="91614" y="7180"/>
                  </a:lnTo>
                  <a:lnTo>
                    <a:pt x="80500" y="102"/>
                  </a:lnTo>
                  <a:lnTo>
                    <a:pt x="76489" y="0"/>
                  </a:lnTo>
                  <a:lnTo>
                    <a:pt x="68270" y="3649"/>
                  </a:lnTo>
                  <a:lnTo>
                    <a:pt x="52338" y="13637"/>
                  </a:lnTo>
                  <a:lnTo>
                    <a:pt x="37583" y="32275"/>
                  </a:lnTo>
                  <a:lnTo>
                    <a:pt x="21366" y="67516"/>
                  </a:lnTo>
                  <a:lnTo>
                    <a:pt x="12946" y="113066"/>
                  </a:lnTo>
                  <a:lnTo>
                    <a:pt x="6940" y="155653"/>
                  </a:lnTo>
                  <a:lnTo>
                    <a:pt x="0" y="198792"/>
                  </a:lnTo>
                  <a:lnTo>
                    <a:pt x="1693" y="239301"/>
                  </a:lnTo>
                  <a:lnTo>
                    <a:pt x="2698" y="285335"/>
                  </a:lnTo>
                  <a:lnTo>
                    <a:pt x="7185" y="327106"/>
                  </a:lnTo>
                  <a:lnTo>
                    <a:pt x="8936" y="373951"/>
                  </a:lnTo>
                  <a:lnTo>
                    <a:pt x="12807" y="395671"/>
                  </a:lnTo>
                  <a:lnTo>
                    <a:pt x="9201" y="408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126"/>
          <p:cNvGrpSpPr/>
          <p:nvPr/>
        </p:nvGrpSpPr>
        <p:grpSpPr>
          <a:xfrm>
            <a:off x="1492990" y="2283294"/>
            <a:ext cx="131728" cy="1270028"/>
            <a:chOff x="1492990" y="2283294"/>
            <a:chExt cx="131728" cy="1270028"/>
          </a:xfrm>
        </p:grpSpPr>
        <p:sp>
          <p:nvSpPr>
            <p:cNvPr id="234" name="SMARTInkShape-723"/>
            <p:cNvSpPr/>
            <p:nvPr>
              <p:custDataLst>
                <p:tags r:id="rId109"/>
              </p:custDataLst>
            </p:nvPr>
          </p:nvSpPr>
          <p:spPr>
            <a:xfrm>
              <a:off x="1492990" y="2283294"/>
              <a:ext cx="94511" cy="222640"/>
            </a:xfrm>
            <a:custGeom>
              <a:avLst/>
              <a:gdLst/>
              <a:ahLst/>
              <a:cxnLst/>
              <a:rect l="0" t="0" r="0" b="0"/>
              <a:pathLst>
                <a:path w="94511" h="222640">
                  <a:moveTo>
                    <a:pt x="56410" y="155106"/>
                  </a:moveTo>
                  <a:lnTo>
                    <a:pt x="56410" y="155106"/>
                  </a:lnTo>
                  <a:lnTo>
                    <a:pt x="53039" y="151735"/>
                  </a:lnTo>
                  <a:lnTo>
                    <a:pt x="47621" y="150080"/>
                  </a:lnTo>
                  <a:lnTo>
                    <a:pt x="44201" y="149639"/>
                  </a:lnTo>
                  <a:lnTo>
                    <a:pt x="32645" y="152389"/>
                  </a:lnTo>
                  <a:lnTo>
                    <a:pt x="7684" y="169173"/>
                  </a:lnTo>
                  <a:lnTo>
                    <a:pt x="4876" y="172245"/>
                  </a:lnTo>
                  <a:lnTo>
                    <a:pt x="1756" y="179421"/>
                  </a:lnTo>
                  <a:lnTo>
                    <a:pt x="0" y="194766"/>
                  </a:lnTo>
                  <a:lnTo>
                    <a:pt x="1470" y="202836"/>
                  </a:lnTo>
                  <a:lnTo>
                    <a:pt x="5181" y="209481"/>
                  </a:lnTo>
                  <a:lnTo>
                    <a:pt x="11534" y="217137"/>
                  </a:lnTo>
                  <a:lnTo>
                    <a:pt x="19061" y="221481"/>
                  </a:lnTo>
                  <a:lnTo>
                    <a:pt x="23044" y="222639"/>
                  </a:lnTo>
                  <a:lnTo>
                    <a:pt x="27111" y="222000"/>
                  </a:lnTo>
                  <a:lnTo>
                    <a:pt x="35392" y="217528"/>
                  </a:lnTo>
                  <a:lnTo>
                    <a:pt x="51358" y="196963"/>
                  </a:lnTo>
                  <a:lnTo>
                    <a:pt x="62753" y="171898"/>
                  </a:lnTo>
                  <a:lnTo>
                    <a:pt x="67854" y="130122"/>
                  </a:lnTo>
                  <a:lnTo>
                    <a:pt x="68945" y="85755"/>
                  </a:lnTo>
                  <a:lnTo>
                    <a:pt x="64008" y="43178"/>
                  </a:lnTo>
                  <a:lnTo>
                    <a:pt x="50808" y="11232"/>
                  </a:lnTo>
                  <a:lnTo>
                    <a:pt x="44983" y="2968"/>
                  </a:lnTo>
                  <a:lnTo>
                    <a:pt x="42442" y="764"/>
                  </a:lnTo>
                  <a:lnTo>
                    <a:pt x="40042" y="0"/>
                  </a:lnTo>
                  <a:lnTo>
                    <a:pt x="37737" y="196"/>
                  </a:lnTo>
                  <a:lnTo>
                    <a:pt x="35495" y="1033"/>
                  </a:lnTo>
                  <a:lnTo>
                    <a:pt x="33003" y="9488"/>
                  </a:lnTo>
                  <a:lnTo>
                    <a:pt x="32601" y="22654"/>
                  </a:lnTo>
                  <a:lnTo>
                    <a:pt x="38092" y="61627"/>
                  </a:lnTo>
                  <a:lnTo>
                    <a:pt x="45809" y="102949"/>
                  </a:lnTo>
                  <a:lnTo>
                    <a:pt x="61058" y="144725"/>
                  </a:lnTo>
                  <a:lnTo>
                    <a:pt x="94510" y="199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724"/>
            <p:cNvSpPr/>
            <p:nvPr>
              <p:custDataLst>
                <p:tags r:id="rId110"/>
              </p:custDataLst>
            </p:nvPr>
          </p:nvSpPr>
          <p:spPr>
            <a:xfrm>
              <a:off x="1521836" y="3461011"/>
              <a:ext cx="72015" cy="92311"/>
            </a:xfrm>
            <a:custGeom>
              <a:avLst/>
              <a:gdLst/>
              <a:ahLst/>
              <a:cxnLst/>
              <a:rect l="0" t="0" r="0" b="0"/>
              <a:pathLst>
                <a:path w="72015" h="92311">
                  <a:moveTo>
                    <a:pt x="46614" y="6089"/>
                  </a:moveTo>
                  <a:lnTo>
                    <a:pt x="46614" y="6089"/>
                  </a:lnTo>
                  <a:lnTo>
                    <a:pt x="41147" y="622"/>
                  </a:lnTo>
                  <a:lnTo>
                    <a:pt x="37154" y="0"/>
                  </a:lnTo>
                  <a:lnTo>
                    <a:pt x="28132" y="3187"/>
                  </a:lnTo>
                  <a:lnTo>
                    <a:pt x="19893" y="8600"/>
                  </a:lnTo>
                  <a:lnTo>
                    <a:pt x="9612" y="24786"/>
                  </a:lnTo>
                  <a:lnTo>
                    <a:pt x="1000" y="47455"/>
                  </a:lnTo>
                  <a:lnTo>
                    <a:pt x="0" y="61868"/>
                  </a:lnTo>
                  <a:lnTo>
                    <a:pt x="722" y="68675"/>
                  </a:lnTo>
                  <a:lnTo>
                    <a:pt x="7167" y="80002"/>
                  </a:lnTo>
                  <a:lnTo>
                    <a:pt x="11850" y="84997"/>
                  </a:lnTo>
                  <a:lnTo>
                    <a:pt x="22696" y="90548"/>
                  </a:lnTo>
                  <a:lnTo>
                    <a:pt x="35984" y="92310"/>
                  </a:lnTo>
                  <a:lnTo>
                    <a:pt x="72014" y="8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725"/>
            <p:cNvSpPr/>
            <p:nvPr>
              <p:custDataLst>
                <p:tags r:id="rId111"/>
              </p:custDataLst>
            </p:nvPr>
          </p:nvSpPr>
          <p:spPr>
            <a:xfrm>
              <a:off x="1526081" y="2588023"/>
              <a:ext cx="98637" cy="644128"/>
            </a:xfrm>
            <a:custGeom>
              <a:avLst/>
              <a:gdLst/>
              <a:ahLst/>
              <a:cxnLst/>
              <a:rect l="0" t="0" r="0" b="0"/>
              <a:pathLst>
                <a:path w="98637" h="644128">
                  <a:moveTo>
                    <a:pt x="93169" y="34527"/>
                  </a:moveTo>
                  <a:lnTo>
                    <a:pt x="93169" y="34527"/>
                  </a:lnTo>
                  <a:lnTo>
                    <a:pt x="96540" y="31156"/>
                  </a:lnTo>
                  <a:lnTo>
                    <a:pt x="98195" y="25738"/>
                  </a:lnTo>
                  <a:lnTo>
                    <a:pt x="98636" y="22318"/>
                  </a:lnTo>
                  <a:lnTo>
                    <a:pt x="97245" y="16636"/>
                  </a:lnTo>
                  <a:lnTo>
                    <a:pt x="90603" y="7239"/>
                  </a:lnTo>
                  <a:lnTo>
                    <a:pt x="84569" y="728"/>
                  </a:lnTo>
                  <a:lnTo>
                    <a:pt x="81792" y="0"/>
                  </a:lnTo>
                  <a:lnTo>
                    <a:pt x="74942" y="1072"/>
                  </a:lnTo>
                  <a:lnTo>
                    <a:pt x="63152" y="9014"/>
                  </a:lnTo>
                  <a:lnTo>
                    <a:pt x="40437" y="51045"/>
                  </a:lnTo>
                  <a:lnTo>
                    <a:pt x="19958" y="95410"/>
                  </a:lnTo>
                  <a:lnTo>
                    <a:pt x="7394" y="142509"/>
                  </a:lnTo>
                  <a:lnTo>
                    <a:pt x="0" y="186515"/>
                  </a:lnTo>
                  <a:lnTo>
                    <a:pt x="2298" y="224200"/>
                  </a:lnTo>
                  <a:lnTo>
                    <a:pt x="11916" y="271114"/>
                  </a:lnTo>
                  <a:lnTo>
                    <a:pt x="21822" y="316999"/>
                  </a:lnTo>
                  <a:lnTo>
                    <a:pt x="29225" y="357406"/>
                  </a:lnTo>
                  <a:lnTo>
                    <a:pt x="38048" y="398872"/>
                  </a:lnTo>
                  <a:lnTo>
                    <a:pt x="46585" y="439701"/>
                  </a:lnTo>
                  <a:lnTo>
                    <a:pt x="52947" y="482505"/>
                  </a:lnTo>
                  <a:lnTo>
                    <a:pt x="57890" y="523332"/>
                  </a:lnTo>
                  <a:lnTo>
                    <a:pt x="54807" y="564984"/>
                  </a:lnTo>
                  <a:lnTo>
                    <a:pt x="43363" y="607615"/>
                  </a:lnTo>
                  <a:lnTo>
                    <a:pt x="29669" y="644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127"/>
          <p:cNvGrpSpPr/>
          <p:nvPr/>
        </p:nvGrpSpPr>
        <p:grpSpPr>
          <a:xfrm>
            <a:off x="1887741" y="2191112"/>
            <a:ext cx="137910" cy="1244512"/>
            <a:chOff x="1887741" y="2191112"/>
            <a:chExt cx="137910" cy="1244512"/>
          </a:xfrm>
        </p:grpSpPr>
        <p:sp>
          <p:nvSpPr>
            <p:cNvPr id="238" name="SMARTInkShape-726"/>
            <p:cNvSpPr/>
            <p:nvPr>
              <p:custDataLst>
                <p:tags r:id="rId106"/>
              </p:custDataLst>
            </p:nvPr>
          </p:nvSpPr>
          <p:spPr>
            <a:xfrm>
              <a:off x="1917700" y="2191112"/>
              <a:ext cx="74847" cy="168782"/>
            </a:xfrm>
            <a:custGeom>
              <a:avLst/>
              <a:gdLst/>
              <a:ahLst/>
              <a:cxnLst/>
              <a:rect l="0" t="0" r="0" b="0"/>
              <a:pathLst>
                <a:path w="74847" h="168782">
                  <a:moveTo>
                    <a:pt x="6350" y="18688"/>
                  </a:moveTo>
                  <a:lnTo>
                    <a:pt x="6350" y="18688"/>
                  </a:lnTo>
                  <a:lnTo>
                    <a:pt x="6350" y="9850"/>
                  </a:lnTo>
                  <a:lnTo>
                    <a:pt x="4468" y="5823"/>
                  </a:lnTo>
                  <a:lnTo>
                    <a:pt x="261" y="0"/>
                  </a:lnTo>
                  <a:lnTo>
                    <a:pt x="3448" y="3116"/>
                  </a:lnTo>
                  <a:lnTo>
                    <a:pt x="8861" y="15250"/>
                  </a:lnTo>
                  <a:lnTo>
                    <a:pt x="14076" y="55142"/>
                  </a:lnTo>
                  <a:lnTo>
                    <a:pt x="19100" y="97807"/>
                  </a:lnTo>
                  <a:lnTo>
                    <a:pt x="23947" y="140411"/>
                  </a:lnTo>
                  <a:lnTo>
                    <a:pt x="25315" y="168781"/>
                  </a:lnTo>
                  <a:lnTo>
                    <a:pt x="27270" y="155088"/>
                  </a:lnTo>
                  <a:lnTo>
                    <a:pt x="36935" y="126909"/>
                  </a:lnTo>
                  <a:lnTo>
                    <a:pt x="43697" y="117116"/>
                  </a:lnTo>
                  <a:lnTo>
                    <a:pt x="51406" y="111822"/>
                  </a:lnTo>
                  <a:lnTo>
                    <a:pt x="55437" y="110411"/>
                  </a:lnTo>
                  <a:lnTo>
                    <a:pt x="58831" y="110881"/>
                  </a:lnTo>
                  <a:lnTo>
                    <a:pt x="61798" y="112606"/>
                  </a:lnTo>
                  <a:lnTo>
                    <a:pt x="64482" y="115166"/>
                  </a:lnTo>
                  <a:lnTo>
                    <a:pt x="71630" y="128883"/>
                  </a:lnTo>
                  <a:lnTo>
                    <a:pt x="74846" y="139611"/>
                  </a:lnTo>
                  <a:lnTo>
                    <a:pt x="73886" y="143048"/>
                  </a:lnTo>
                  <a:lnTo>
                    <a:pt x="69057" y="150629"/>
                  </a:lnTo>
                  <a:lnTo>
                    <a:pt x="58404" y="159460"/>
                  </a:lnTo>
                  <a:lnTo>
                    <a:pt x="42940" y="163174"/>
                  </a:lnTo>
                  <a:lnTo>
                    <a:pt x="0" y="164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727"/>
            <p:cNvSpPr/>
            <p:nvPr>
              <p:custDataLst>
                <p:tags r:id="rId107"/>
              </p:custDataLst>
            </p:nvPr>
          </p:nvSpPr>
          <p:spPr>
            <a:xfrm>
              <a:off x="1890302" y="3347933"/>
              <a:ext cx="135349" cy="87691"/>
            </a:xfrm>
            <a:custGeom>
              <a:avLst/>
              <a:gdLst/>
              <a:ahLst/>
              <a:cxnLst/>
              <a:rect l="0" t="0" r="0" b="0"/>
              <a:pathLst>
                <a:path w="135349" h="87691">
                  <a:moveTo>
                    <a:pt x="84548" y="23917"/>
                  </a:moveTo>
                  <a:lnTo>
                    <a:pt x="84548" y="23917"/>
                  </a:lnTo>
                  <a:lnTo>
                    <a:pt x="84548" y="20546"/>
                  </a:lnTo>
                  <a:lnTo>
                    <a:pt x="64775" y="3523"/>
                  </a:lnTo>
                  <a:lnTo>
                    <a:pt x="57886" y="742"/>
                  </a:lnTo>
                  <a:lnTo>
                    <a:pt x="54073" y="0"/>
                  </a:lnTo>
                  <a:lnTo>
                    <a:pt x="38594" y="2327"/>
                  </a:lnTo>
                  <a:lnTo>
                    <a:pt x="23974" y="10857"/>
                  </a:lnTo>
                  <a:lnTo>
                    <a:pt x="10704" y="29062"/>
                  </a:lnTo>
                  <a:lnTo>
                    <a:pt x="1207" y="52332"/>
                  </a:lnTo>
                  <a:lnTo>
                    <a:pt x="0" y="65003"/>
                  </a:lnTo>
                  <a:lnTo>
                    <a:pt x="666" y="70357"/>
                  </a:lnTo>
                  <a:lnTo>
                    <a:pt x="7050" y="80070"/>
                  </a:lnTo>
                  <a:lnTo>
                    <a:pt x="11716" y="84635"/>
                  </a:lnTo>
                  <a:lnTo>
                    <a:pt x="16943" y="86974"/>
                  </a:lnTo>
                  <a:lnTo>
                    <a:pt x="28396" y="87690"/>
                  </a:lnTo>
                  <a:lnTo>
                    <a:pt x="40541" y="81894"/>
                  </a:lnTo>
                  <a:lnTo>
                    <a:pt x="65426" y="60716"/>
                  </a:lnTo>
                  <a:lnTo>
                    <a:pt x="74373" y="47586"/>
                  </a:lnTo>
                  <a:lnTo>
                    <a:pt x="76354" y="47457"/>
                  </a:lnTo>
                  <a:lnTo>
                    <a:pt x="78380" y="48783"/>
                  </a:lnTo>
                  <a:lnTo>
                    <a:pt x="86700" y="57678"/>
                  </a:lnTo>
                  <a:lnTo>
                    <a:pt x="113673" y="70475"/>
                  </a:lnTo>
                  <a:lnTo>
                    <a:pt x="135348" y="7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28"/>
            <p:cNvSpPr/>
            <p:nvPr>
              <p:custDataLst>
                <p:tags r:id="rId108"/>
              </p:custDataLst>
            </p:nvPr>
          </p:nvSpPr>
          <p:spPr>
            <a:xfrm>
              <a:off x="1887741" y="2605061"/>
              <a:ext cx="125210" cy="576290"/>
            </a:xfrm>
            <a:custGeom>
              <a:avLst/>
              <a:gdLst/>
              <a:ahLst/>
              <a:cxnLst/>
              <a:rect l="0" t="0" r="0" b="0"/>
              <a:pathLst>
                <a:path w="125210" h="576290">
                  <a:moveTo>
                    <a:pt x="125209" y="30189"/>
                  </a:moveTo>
                  <a:lnTo>
                    <a:pt x="125209" y="30189"/>
                  </a:lnTo>
                  <a:lnTo>
                    <a:pt x="125209" y="12512"/>
                  </a:lnTo>
                  <a:lnTo>
                    <a:pt x="123092" y="9232"/>
                  </a:lnTo>
                  <a:lnTo>
                    <a:pt x="115096" y="3707"/>
                  </a:lnTo>
                  <a:lnTo>
                    <a:pt x="105436" y="0"/>
                  </a:lnTo>
                  <a:lnTo>
                    <a:pt x="94784" y="4777"/>
                  </a:lnTo>
                  <a:lnTo>
                    <a:pt x="81348" y="15367"/>
                  </a:lnTo>
                  <a:lnTo>
                    <a:pt x="52457" y="54195"/>
                  </a:lnTo>
                  <a:lnTo>
                    <a:pt x="25727" y="101697"/>
                  </a:lnTo>
                  <a:lnTo>
                    <a:pt x="10753" y="145529"/>
                  </a:lnTo>
                  <a:lnTo>
                    <a:pt x="2239" y="181172"/>
                  </a:lnTo>
                  <a:lnTo>
                    <a:pt x="0" y="213004"/>
                  </a:lnTo>
                  <a:lnTo>
                    <a:pt x="2111" y="259883"/>
                  </a:lnTo>
                  <a:lnTo>
                    <a:pt x="7205" y="294940"/>
                  </a:lnTo>
                  <a:lnTo>
                    <a:pt x="16553" y="336685"/>
                  </a:lnTo>
                  <a:lnTo>
                    <a:pt x="31631" y="378060"/>
                  </a:lnTo>
                  <a:lnTo>
                    <a:pt x="46255" y="421239"/>
                  </a:lnTo>
                  <a:lnTo>
                    <a:pt x="57914" y="456735"/>
                  </a:lnTo>
                  <a:lnTo>
                    <a:pt x="70733" y="501011"/>
                  </a:lnTo>
                  <a:lnTo>
                    <a:pt x="73219" y="541838"/>
                  </a:lnTo>
                  <a:lnTo>
                    <a:pt x="69196" y="561378"/>
                  </a:lnTo>
                  <a:lnTo>
                    <a:pt x="65507" y="569191"/>
                  </a:lnTo>
                  <a:lnTo>
                    <a:pt x="55359" y="57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128"/>
          <p:cNvGrpSpPr/>
          <p:nvPr/>
        </p:nvGrpSpPr>
        <p:grpSpPr>
          <a:xfrm>
            <a:off x="1104900" y="2782806"/>
            <a:ext cx="247651" cy="207532"/>
            <a:chOff x="1104900" y="2782806"/>
            <a:chExt cx="247651" cy="207532"/>
          </a:xfrm>
        </p:grpSpPr>
        <p:sp>
          <p:nvSpPr>
            <p:cNvPr id="242" name="SMARTInkShape-729"/>
            <p:cNvSpPr/>
            <p:nvPr>
              <p:custDataLst>
                <p:tags r:id="rId104"/>
              </p:custDataLst>
            </p:nvPr>
          </p:nvSpPr>
          <p:spPr>
            <a:xfrm>
              <a:off x="1314450" y="2908300"/>
              <a:ext cx="38101" cy="16580"/>
            </a:xfrm>
            <a:custGeom>
              <a:avLst/>
              <a:gdLst/>
              <a:ahLst/>
              <a:cxnLst/>
              <a:rect l="0" t="0" r="0" b="0"/>
              <a:pathLst>
                <a:path w="38101" h="16580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1740" y="16402"/>
                  </a:lnTo>
                  <a:lnTo>
                    <a:pt x="12765" y="16579"/>
                  </a:lnTo>
                  <a:lnTo>
                    <a:pt x="27839" y="806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730"/>
            <p:cNvSpPr/>
            <p:nvPr>
              <p:custDataLst>
                <p:tags r:id="rId105"/>
              </p:custDataLst>
            </p:nvPr>
          </p:nvSpPr>
          <p:spPr>
            <a:xfrm>
              <a:off x="1104900" y="2782806"/>
              <a:ext cx="120651" cy="207532"/>
            </a:xfrm>
            <a:custGeom>
              <a:avLst/>
              <a:gdLst/>
              <a:ahLst/>
              <a:cxnLst/>
              <a:rect l="0" t="0" r="0" b="0"/>
              <a:pathLst>
                <a:path w="120651" h="207532">
                  <a:moveTo>
                    <a:pt x="0" y="30244"/>
                  </a:moveTo>
                  <a:lnTo>
                    <a:pt x="0" y="30244"/>
                  </a:lnTo>
                  <a:lnTo>
                    <a:pt x="22782" y="8873"/>
                  </a:lnTo>
                  <a:lnTo>
                    <a:pt x="41424" y="753"/>
                  </a:lnTo>
                  <a:lnTo>
                    <a:pt x="44549" y="0"/>
                  </a:lnTo>
                  <a:lnTo>
                    <a:pt x="53666" y="2926"/>
                  </a:lnTo>
                  <a:lnTo>
                    <a:pt x="63363" y="8931"/>
                  </a:lnTo>
                  <a:lnTo>
                    <a:pt x="70024" y="16303"/>
                  </a:lnTo>
                  <a:lnTo>
                    <a:pt x="73455" y="26164"/>
                  </a:lnTo>
                  <a:lnTo>
                    <a:pt x="75133" y="66082"/>
                  </a:lnTo>
                  <a:lnTo>
                    <a:pt x="69612" y="97150"/>
                  </a:lnTo>
                  <a:lnTo>
                    <a:pt x="49499" y="143335"/>
                  </a:lnTo>
                  <a:lnTo>
                    <a:pt x="26401" y="187215"/>
                  </a:lnTo>
                  <a:lnTo>
                    <a:pt x="21228" y="199286"/>
                  </a:lnTo>
                  <a:lnTo>
                    <a:pt x="20502" y="202205"/>
                  </a:lnTo>
                  <a:lnTo>
                    <a:pt x="20724" y="204151"/>
                  </a:lnTo>
                  <a:lnTo>
                    <a:pt x="21577" y="205449"/>
                  </a:lnTo>
                  <a:lnTo>
                    <a:pt x="22851" y="206314"/>
                  </a:lnTo>
                  <a:lnTo>
                    <a:pt x="28016" y="207531"/>
                  </a:lnTo>
                  <a:lnTo>
                    <a:pt x="42563" y="207237"/>
                  </a:lnTo>
                  <a:lnTo>
                    <a:pt x="82554" y="199192"/>
                  </a:lnTo>
                  <a:lnTo>
                    <a:pt x="120650" y="188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129"/>
          <p:cNvGrpSpPr/>
          <p:nvPr/>
        </p:nvGrpSpPr>
        <p:grpSpPr>
          <a:xfrm>
            <a:off x="8642350" y="1361592"/>
            <a:ext cx="2069606" cy="487472"/>
            <a:chOff x="8642350" y="1361592"/>
            <a:chExt cx="2069606" cy="487472"/>
          </a:xfrm>
        </p:grpSpPr>
        <p:sp>
          <p:nvSpPr>
            <p:cNvPr id="245" name="SMARTInkShape-731"/>
            <p:cNvSpPr/>
            <p:nvPr>
              <p:custDataLst>
                <p:tags r:id="rId91"/>
              </p:custDataLst>
            </p:nvPr>
          </p:nvSpPr>
          <p:spPr>
            <a:xfrm>
              <a:off x="10502900" y="1361592"/>
              <a:ext cx="209056" cy="378309"/>
            </a:xfrm>
            <a:custGeom>
              <a:avLst/>
              <a:gdLst/>
              <a:ahLst/>
              <a:cxnLst/>
              <a:rect l="0" t="0" r="0" b="0"/>
              <a:pathLst>
                <a:path w="209056" h="378309">
                  <a:moveTo>
                    <a:pt x="184150" y="3658"/>
                  </a:moveTo>
                  <a:lnTo>
                    <a:pt x="184150" y="3658"/>
                  </a:lnTo>
                  <a:lnTo>
                    <a:pt x="194262" y="287"/>
                  </a:lnTo>
                  <a:lnTo>
                    <a:pt x="197947" y="0"/>
                  </a:lnTo>
                  <a:lnTo>
                    <a:pt x="203923" y="1562"/>
                  </a:lnTo>
                  <a:lnTo>
                    <a:pt x="207049" y="15897"/>
                  </a:lnTo>
                  <a:lnTo>
                    <a:pt x="209055" y="61971"/>
                  </a:lnTo>
                  <a:lnTo>
                    <a:pt x="206032" y="109366"/>
                  </a:lnTo>
                  <a:lnTo>
                    <a:pt x="197295" y="150141"/>
                  </a:lnTo>
                  <a:lnTo>
                    <a:pt x="185772" y="187936"/>
                  </a:lnTo>
                  <a:lnTo>
                    <a:pt x="169234" y="229200"/>
                  </a:lnTo>
                  <a:lnTo>
                    <a:pt x="150499" y="268708"/>
                  </a:lnTo>
                  <a:lnTo>
                    <a:pt x="120400" y="312474"/>
                  </a:lnTo>
                  <a:lnTo>
                    <a:pt x="85496" y="351625"/>
                  </a:lnTo>
                  <a:lnTo>
                    <a:pt x="0" y="37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32"/>
            <p:cNvSpPr/>
            <p:nvPr>
              <p:custDataLst>
                <p:tags r:id="rId92"/>
              </p:custDataLst>
            </p:nvPr>
          </p:nvSpPr>
          <p:spPr>
            <a:xfrm>
              <a:off x="10452100" y="1438079"/>
              <a:ext cx="62234" cy="263722"/>
            </a:xfrm>
            <a:custGeom>
              <a:avLst/>
              <a:gdLst/>
              <a:ahLst/>
              <a:cxnLst/>
              <a:rect l="0" t="0" r="0" b="0"/>
              <a:pathLst>
                <a:path w="62234" h="263722">
                  <a:moveTo>
                    <a:pt x="31750" y="3371"/>
                  </a:moveTo>
                  <a:lnTo>
                    <a:pt x="31750" y="3371"/>
                  </a:lnTo>
                  <a:lnTo>
                    <a:pt x="38493" y="0"/>
                  </a:lnTo>
                  <a:lnTo>
                    <a:pt x="41183" y="1829"/>
                  </a:lnTo>
                  <a:lnTo>
                    <a:pt x="48342" y="17888"/>
                  </a:lnTo>
                  <a:lnTo>
                    <a:pt x="57084" y="54242"/>
                  </a:lnTo>
                  <a:lnTo>
                    <a:pt x="62233" y="98243"/>
                  </a:lnTo>
                  <a:lnTo>
                    <a:pt x="59752" y="135511"/>
                  </a:lnTo>
                  <a:lnTo>
                    <a:pt x="47808" y="177834"/>
                  </a:lnTo>
                  <a:lnTo>
                    <a:pt x="34234" y="218282"/>
                  </a:lnTo>
                  <a:lnTo>
                    <a:pt x="17905" y="246965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733"/>
            <p:cNvSpPr/>
            <p:nvPr>
              <p:custDataLst>
                <p:tags r:id="rId93"/>
              </p:custDataLst>
            </p:nvPr>
          </p:nvSpPr>
          <p:spPr>
            <a:xfrm>
              <a:off x="10132909" y="1421179"/>
              <a:ext cx="223465" cy="382096"/>
            </a:xfrm>
            <a:custGeom>
              <a:avLst/>
              <a:gdLst/>
              <a:ahLst/>
              <a:cxnLst/>
              <a:rect l="0" t="0" r="0" b="0"/>
              <a:pathLst>
                <a:path w="223465" h="382096">
                  <a:moveTo>
                    <a:pt x="71541" y="185371"/>
                  </a:moveTo>
                  <a:lnTo>
                    <a:pt x="71541" y="185371"/>
                  </a:lnTo>
                  <a:lnTo>
                    <a:pt x="71541" y="182000"/>
                  </a:lnTo>
                  <a:lnTo>
                    <a:pt x="59800" y="149476"/>
                  </a:lnTo>
                  <a:lnTo>
                    <a:pt x="53623" y="152014"/>
                  </a:lnTo>
                  <a:lnTo>
                    <a:pt x="35782" y="165141"/>
                  </a:lnTo>
                  <a:lnTo>
                    <a:pt x="11276" y="202454"/>
                  </a:lnTo>
                  <a:lnTo>
                    <a:pt x="213" y="232803"/>
                  </a:lnTo>
                  <a:lnTo>
                    <a:pt x="0" y="238865"/>
                  </a:lnTo>
                  <a:lnTo>
                    <a:pt x="1269" y="243611"/>
                  </a:lnTo>
                  <a:lnTo>
                    <a:pt x="3528" y="247481"/>
                  </a:lnTo>
                  <a:lnTo>
                    <a:pt x="7146" y="249356"/>
                  </a:lnTo>
                  <a:lnTo>
                    <a:pt x="16816" y="249557"/>
                  </a:lnTo>
                  <a:lnTo>
                    <a:pt x="26288" y="245413"/>
                  </a:lnTo>
                  <a:lnTo>
                    <a:pt x="35906" y="237456"/>
                  </a:lnTo>
                  <a:lnTo>
                    <a:pt x="73010" y="198147"/>
                  </a:lnTo>
                  <a:lnTo>
                    <a:pt x="99120" y="157995"/>
                  </a:lnTo>
                  <a:lnTo>
                    <a:pt x="115931" y="120893"/>
                  </a:lnTo>
                  <a:lnTo>
                    <a:pt x="130847" y="73517"/>
                  </a:lnTo>
                  <a:lnTo>
                    <a:pt x="138852" y="30915"/>
                  </a:lnTo>
                  <a:lnTo>
                    <a:pt x="139934" y="10255"/>
                  </a:lnTo>
                  <a:lnTo>
                    <a:pt x="137686" y="2178"/>
                  </a:lnTo>
                  <a:lnTo>
                    <a:pt x="135392" y="448"/>
                  </a:lnTo>
                  <a:lnTo>
                    <a:pt x="132454" y="0"/>
                  </a:lnTo>
                  <a:lnTo>
                    <a:pt x="129084" y="407"/>
                  </a:lnTo>
                  <a:lnTo>
                    <a:pt x="121574" y="12148"/>
                  </a:lnTo>
                  <a:lnTo>
                    <a:pt x="108627" y="54179"/>
                  </a:lnTo>
                  <a:lnTo>
                    <a:pt x="103641" y="90861"/>
                  </a:lnTo>
                  <a:lnTo>
                    <a:pt x="99239" y="129538"/>
                  </a:lnTo>
                  <a:lnTo>
                    <a:pt x="98328" y="172904"/>
                  </a:lnTo>
                  <a:lnTo>
                    <a:pt x="103983" y="206427"/>
                  </a:lnTo>
                  <a:lnTo>
                    <a:pt x="105868" y="212108"/>
                  </a:lnTo>
                  <a:lnTo>
                    <a:pt x="108539" y="215190"/>
                  </a:lnTo>
                  <a:lnTo>
                    <a:pt x="111727" y="216539"/>
                  </a:lnTo>
                  <a:lnTo>
                    <a:pt x="115265" y="216733"/>
                  </a:lnTo>
                  <a:lnTo>
                    <a:pt x="121078" y="215067"/>
                  </a:lnTo>
                  <a:lnTo>
                    <a:pt x="123616" y="213635"/>
                  </a:lnTo>
                  <a:lnTo>
                    <a:pt x="141487" y="191764"/>
                  </a:lnTo>
                  <a:lnTo>
                    <a:pt x="155663" y="166719"/>
                  </a:lnTo>
                  <a:lnTo>
                    <a:pt x="160198" y="162970"/>
                  </a:lnTo>
                  <a:lnTo>
                    <a:pt x="162397" y="161970"/>
                  </a:lnTo>
                  <a:lnTo>
                    <a:pt x="164567" y="162009"/>
                  </a:lnTo>
                  <a:lnTo>
                    <a:pt x="168860" y="163934"/>
                  </a:lnTo>
                  <a:lnTo>
                    <a:pt x="175243" y="172356"/>
                  </a:lnTo>
                  <a:lnTo>
                    <a:pt x="178232" y="180417"/>
                  </a:lnTo>
                  <a:lnTo>
                    <a:pt x="180064" y="182068"/>
                  </a:lnTo>
                  <a:lnTo>
                    <a:pt x="185860" y="183903"/>
                  </a:lnTo>
                  <a:lnTo>
                    <a:pt x="193142" y="182837"/>
                  </a:lnTo>
                  <a:lnTo>
                    <a:pt x="212777" y="174454"/>
                  </a:lnTo>
                  <a:lnTo>
                    <a:pt x="222331" y="167531"/>
                  </a:lnTo>
                  <a:lnTo>
                    <a:pt x="222868" y="167833"/>
                  </a:lnTo>
                  <a:lnTo>
                    <a:pt x="223464" y="170051"/>
                  </a:lnTo>
                  <a:lnTo>
                    <a:pt x="215059" y="211165"/>
                  </a:lnTo>
                  <a:lnTo>
                    <a:pt x="204838" y="258757"/>
                  </a:lnTo>
                  <a:lnTo>
                    <a:pt x="199784" y="303348"/>
                  </a:lnTo>
                  <a:lnTo>
                    <a:pt x="188647" y="344717"/>
                  </a:lnTo>
                  <a:lnTo>
                    <a:pt x="172858" y="372853"/>
                  </a:lnTo>
                  <a:lnTo>
                    <a:pt x="168719" y="378092"/>
                  </a:lnTo>
                  <a:lnTo>
                    <a:pt x="165255" y="380880"/>
                  </a:lnTo>
                  <a:lnTo>
                    <a:pt x="162239" y="382032"/>
                  </a:lnTo>
                  <a:lnTo>
                    <a:pt x="159523" y="382095"/>
                  </a:lnTo>
                  <a:lnTo>
                    <a:pt x="157008" y="379315"/>
                  </a:lnTo>
                  <a:lnTo>
                    <a:pt x="152328" y="368700"/>
                  </a:lnTo>
                  <a:lnTo>
                    <a:pt x="151662" y="354574"/>
                  </a:lnTo>
                  <a:lnTo>
                    <a:pt x="162497" y="308286"/>
                  </a:lnTo>
                  <a:lnTo>
                    <a:pt x="166791" y="293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734"/>
            <p:cNvSpPr/>
            <p:nvPr>
              <p:custDataLst>
                <p:tags r:id="rId94"/>
              </p:custDataLst>
            </p:nvPr>
          </p:nvSpPr>
          <p:spPr>
            <a:xfrm>
              <a:off x="9965930" y="1549400"/>
              <a:ext cx="35321" cy="146051"/>
            </a:xfrm>
            <a:custGeom>
              <a:avLst/>
              <a:gdLst/>
              <a:ahLst/>
              <a:cxnLst/>
              <a:rect l="0" t="0" r="0" b="0"/>
              <a:pathLst>
                <a:path w="35321" h="146051">
                  <a:moveTo>
                    <a:pt x="35320" y="0"/>
                  </a:moveTo>
                  <a:lnTo>
                    <a:pt x="35320" y="0"/>
                  </a:lnTo>
                  <a:lnTo>
                    <a:pt x="35320" y="3371"/>
                  </a:lnTo>
                  <a:lnTo>
                    <a:pt x="33439" y="6907"/>
                  </a:lnTo>
                  <a:lnTo>
                    <a:pt x="20572" y="24125"/>
                  </a:lnTo>
                  <a:lnTo>
                    <a:pt x="17023" y="26667"/>
                  </a:lnTo>
                  <a:lnTo>
                    <a:pt x="11195" y="37017"/>
                  </a:lnTo>
                  <a:lnTo>
                    <a:pt x="5830" y="58711"/>
                  </a:lnTo>
                  <a:lnTo>
                    <a:pt x="3163" y="103347"/>
                  </a:lnTo>
                  <a:lnTo>
                    <a:pt x="0" y="124931"/>
                  </a:lnTo>
                  <a:lnTo>
                    <a:pt x="357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35"/>
            <p:cNvSpPr/>
            <p:nvPr>
              <p:custDataLst>
                <p:tags r:id="rId95"/>
              </p:custDataLst>
            </p:nvPr>
          </p:nvSpPr>
          <p:spPr>
            <a:xfrm>
              <a:off x="9894443" y="1619250"/>
              <a:ext cx="138558" cy="44451"/>
            </a:xfrm>
            <a:custGeom>
              <a:avLst/>
              <a:gdLst/>
              <a:ahLst/>
              <a:cxnLst/>
              <a:rect l="0" t="0" r="0" b="0"/>
              <a:pathLst>
                <a:path w="138558" h="44451">
                  <a:moveTo>
                    <a:pt x="11557" y="44450"/>
                  </a:moveTo>
                  <a:lnTo>
                    <a:pt x="11557" y="44450"/>
                  </a:lnTo>
                  <a:lnTo>
                    <a:pt x="2718" y="44450"/>
                  </a:lnTo>
                  <a:lnTo>
                    <a:pt x="1430" y="43744"/>
                  </a:lnTo>
                  <a:lnTo>
                    <a:pt x="572" y="42568"/>
                  </a:lnTo>
                  <a:lnTo>
                    <a:pt x="0" y="41079"/>
                  </a:lnTo>
                  <a:lnTo>
                    <a:pt x="324" y="39380"/>
                  </a:lnTo>
                  <a:lnTo>
                    <a:pt x="2568" y="35612"/>
                  </a:lnTo>
                  <a:lnTo>
                    <a:pt x="17909" y="26152"/>
                  </a:lnTo>
                  <a:lnTo>
                    <a:pt x="63471" y="13078"/>
                  </a:lnTo>
                  <a:lnTo>
                    <a:pt x="138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736"/>
            <p:cNvSpPr/>
            <p:nvPr>
              <p:custDataLst>
                <p:tags r:id="rId96"/>
              </p:custDataLst>
            </p:nvPr>
          </p:nvSpPr>
          <p:spPr>
            <a:xfrm>
              <a:off x="9709577" y="1556972"/>
              <a:ext cx="101174" cy="292092"/>
            </a:xfrm>
            <a:custGeom>
              <a:avLst/>
              <a:gdLst/>
              <a:ahLst/>
              <a:cxnLst/>
              <a:rect l="0" t="0" r="0" b="0"/>
              <a:pathLst>
                <a:path w="101174" h="292092">
                  <a:moveTo>
                    <a:pt x="12273" y="17828"/>
                  </a:moveTo>
                  <a:lnTo>
                    <a:pt x="12273" y="17828"/>
                  </a:lnTo>
                  <a:lnTo>
                    <a:pt x="8902" y="14457"/>
                  </a:lnTo>
                  <a:lnTo>
                    <a:pt x="7246" y="10920"/>
                  </a:lnTo>
                  <a:lnTo>
                    <a:pt x="6806" y="8989"/>
                  </a:lnTo>
                  <a:lnTo>
                    <a:pt x="532" y="0"/>
                  </a:lnTo>
                  <a:lnTo>
                    <a:pt x="0" y="3084"/>
                  </a:lnTo>
                  <a:lnTo>
                    <a:pt x="1492" y="45279"/>
                  </a:lnTo>
                  <a:lnTo>
                    <a:pt x="8418" y="75853"/>
                  </a:lnTo>
                  <a:lnTo>
                    <a:pt x="18086" y="86185"/>
                  </a:lnTo>
                  <a:lnTo>
                    <a:pt x="24616" y="90916"/>
                  </a:lnTo>
                  <a:lnTo>
                    <a:pt x="37514" y="94291"/>
                  </a:lnTo>
                  <a:lnTo>
                    <a:pt x="43915" y="94204"/>
                  </a:lnTo>
                  <a:lnTo>
                    <a:pt x="56676" y="88462"/>
                  </a:lnTo>
                  <a:lnTo>
                    <a:pt x="63041" y="83967"/>
                  </a:lnTo>
                  <a:lnTo>
                    <a:pt x="95279" y="37263"/>
                  </a:lnTo>
                  <a:lnTo>
                    <a:pt x="98553" y="30464"/>
                  </a:lnTo>
                  <a:lnTo>
                    <a:pt x="99427" y="29780"/>
                  </a:lnTo>
                  <a:lnTo>
                    <a:pt x="100009" y="30735"/>
                  </a:lnTo>
                  <a:lnTo>
                    <a:pt x="101126" y="77873"/>
                  </a:lnTo>
                  <a:lnTo>
                    <a:pt x="101164" y="119582"/>
                  </a:lnTo>
                  <a:lnTo>
                    <a:pt x="101171" y="165163"/>
                  </a:lnTo>
                  <a:lnTo>
                    <a:pt x="101173" y="205562"/>
                  </a:lnTo>
                  <a:lnTo>
                    <a:pt x="101173" y="248390"/>
                  </a:lnTo>
                  <a:lnTo>
                    <a:pt x="95528" y="268937"/>
                  </a:lnTo>
                  <a:lnTo>
                    <a:pt x="86671" y="284654"/>
                  </a:lnTo>
                  <a:lnTo>
                    <a:pt x="78028" y="291640"/>
                  </a:lnTo>
                  <a:lnTo>
                    <a:pt x="73043" y="292091"/>
                  </a:lnTo>
                  <a:lnTo>
                    <a:pt x="61860" y="288830"/>
                  </a:lnTo>
                  <a:lnTo>
                    <a:pt x="58031" y="284574"/>
                  </a:lnTo>
                  <a:lnTo>
                    <a:pt x="53777" y="272319"/>
                  </a:lnTo>
                  <a:lnTo>
                    <a:pt x="69423" y="208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737"/>
            <p:cNvSpPr/>
            <p:nvPr>
              <p:custDataLst>
                <p:tags r:id="rId97"/>
              </p:custDataLst>
            </p:nvPr>
          </p:nvSpPr>
          <p:spPr>
            <a:xfrm>
              <a:off x="9563100" y="1708150"/>
              <a:ext cx="33356" cy="38101"/>
            </a:xfrm>
            <a:custGeom>
              <a:avLst/>
              <a:gdLst/>
              <a:ahLst/>
              <a:cxnLst/>
              <a:rect l="0" t="0" r="0" b="0"/>
              <a:pathLst>
                <a:path w="33356" h="38101">
                  <a:moveTo>
                    <a:pt x="19050" y="0"/>
                  </a:moveTo>
                  <a:lnTo>
                    <a:pt x="19050" y="0"/>
                  </a:lnTo>
                  <a:lnTo>
                    <a:pt x="25791" y="0"/>
                  </a:lnTo>
                  <a:lnTo>
                    <a:pt x="30983" y="1881"/>
                  </a:lnTo>
                  <a:lnTo>
                    <a:pt x="33355" y="3371"/>
                  </a:lnTo>
                  <a:lnTo>
                    <a:pt x="32114" y="5069"/>
                  </a:lnTo>
                  <a:lnTo>
                    <a:pt x="19002" y="11537"/>
                  </a:lnTo>
                  <a:lnTo>
                    <a:pt x="9707" y="2207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38"/>
            <p:cNvSpPr/>
            <p:nvPr>
              <p:custDataLst>
                <p:tags r:id="rId98"/>
              </p:custDataLst>
            </p:nvPr>
          </p:nvSpPr>
          <p:spPr>
            <a:xfrm>
              <a:off x="9417050" y="1568712"/>
              <a:ext cx="60807" cy="217786"/>
            </a:xfrm>
            <a:custGeom>
              <a:avLst/>
              <a:gdLst/>
              <a:ahLst/>
              <a:cxnLst/>
              <a:rect l="0" t="0" r="0" b="0"/>
              <a:pathLst>
                <a:path w="60807" h="217786">
                  <a:moveTo>
                    <a:pt x="19050" y="6088"/>
                  </a:moveTo>
                  <a:lnTo>
                    <a:pt x="19050" y="6088"/>
                  </a:lnTo>
                  <a:lnTo>
                    <a:pt x="13583" y="621"/>
                  </a:lnTo>
                  <a:lnTo>
                    <a:pt x="6219" y="0"/>
                  </a:lnTo>
                  <a:lnTo>
                    <a:pt x="4145" y="1323"/>
                  </a:lnTo>
                  <a:lnTo>
                    <a:pt x="2763" y="3617"/>
                  </a:lnTo>
                  <a:lnTo>
                    <a:pt x="820" y="15469"/>
                  </a:lnTo>
                  <a:lnTo>
                    <a:pt x="1069" y="25779"/>
                  </a:lnTo>
                  <a:lnTo>
                    <a:pt x="5177" y="38812"/>
                  </a:lnTo>
                  <a:lnTo>
                    <a:pt x="8886" y="44856"/>
                  </a:lnTo>
                  <a:lnTo>
                    <a:pt x="12274" y="46044"/>
                  </a:lnTo>
                  <a:lnTo>
                    <a:pt x="21682" y="45483"/>
                  </a:lnTo>
                  <a:lnTo>
                    <a:pt x="31038" y="41001"/>
                  </a:lnTo>
                  <a:lnTo>
                    <a:pt x="39901" y="33599"/>
                  </a:lnTo>
                  <a:lnTo>
                    <a:pt x="51412" y="18943"/>
                  </a:lnTo>
                  <a:lnTo>
                    <a:pt x="55449" y="10916"/>
                  </a:lnTo>
                  <a:lnTo>
                    <a:pt x="56018" y="10718"/>
                  </a:lnTo>
                  <a:lnTo>
                    <a:pt x="56396" y="11291"/>
                  </a:lnTo>
                  <a:lnTo>
                    <a:pt x="57106" y="57106"/>
                  </a:lnTo>
                  <a:lnTo>
                    <a:pt x="57141" y="98872"/>
                  </a:lnTo>
                  <a:lnTo>
                    <a:pt x="60806" y="144758"/>
                  </a:lnTo>
                  <a:lnTo>
                    <a:pt x="56199" y="185644"/>
                  </a:lnTo>
                  <a:lnTo>
                    <a:pt x="51788" y="199485"/>
                  </a:lnTo>
                  <a:lnTo>
                    <a:pt x="45124" y="207989"/>
                  </a:lnTo>
                  <a:lnTo>
                    <a:pt x="30069" y="216742"/>
                  </a:lnTo>
                  <a:lnTo>
                    <a:pt x="25689" y="217785"/>
                  </a:lnTo>
                  <a:lnTo>
                    <a:pt x="18944" y="217063"/>
                  </a:lnTo>
                  <a:lnTo>
                    <a:pt x="0" y="19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39"/>
            <p:cNvSpPr/>
            <p:nvPr>
              <p:custDataLst>
                <p:tags r:id="rId99"/>
              </p:custDataLst>
            </p:nvPr>
          </p:nvSpPr>
          <p:spPr>
            <a:xfrm>
              <a:off x="9298907" y="1454612"/>
              <a:ext cx="92744" cy="209089"/>
            </a:xfrm>
            <a:custGeom>
              <a:avLst/>
              <a:gdLst/>
              <a:ahLst/>
              <a:cxnLst/>
              <a:rect l="0" t="0" r="0" b="0"/>
              <a:pathLst>
                <a:path w="92744" h="209089">
                  <a:moveTo>
                    <a:pt x="92743" y="31288"/>
                  </a:moveTo>
                  <a:lnTo>
                    <a:pt x="92743" y="31288"/>
                  </a:lnTo>
                  <a:lnTo>
                    <a:pt x="92743" y="4805"/>
                  </a:lnTo>
                  <a:lnTo>
                    <a:pt x="91331" y="3050"/>
                  </a:lnTo>
                  <a:lnTo>
                    <a:pt x="86000" y="1099"/>
                  </a:lnTo>
                  <a:lnTo>
                    <a:pt x="78437" y="0"/>
                  </a:lnTo>
                  <a:lnTo>
                    <a:pt x="61615" y="16530"/>
                  </a:lnTo>
                  <a:lnTo>
                    <a:pt x="32058" y="58790"/>
                  </a:lnTo>
                  <a:lnTo>
                    <a:pt x="15888" y="95411"/>
                  </a:lnTo>
                  <a:lnTo>
                    <a:pt x="1545" y="138185"/>
                  </a:lnTo>
                  <a:lnTo>
                    <a:pt x="0" y="152176"/>
                  </a:lnTo>
                  <a:lnTo>
                    <a:pt x="3802" y="175919"/>
                  </a:lnTo>
                  <a:lnTo>
                    <a:pt x="9939" y="192465"/>
                  </a:lnTo>
                  <a:lnTo>
                    <a:pt x="15669" y="198006"/>
                  </a:lnTo>
                  <a:lnTo>
                    <a:pt x="31441" y="204162"/>
                  </a:lnTo>
                  <a:lnTo>
                    <a:pt x="60993" y="209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40"/>
            <p:cNvSpPr/>
            <p:nvPr>
              <p:custDataLst>
                <p:tags r:id="rId100"/>
              </p:custDataLst>
            </p:nvPr>
          </p:nvSpPr>
          <p:spPr>
            <a:xfrm>
              <a:off x="8993083" y="1587500"/>
              <a:ext cx="112818" cy="12701"/>
            </a:xfrm>
            <a:custGeom>
              <a:avLst/>
              <a:gdLst/>
              <a:ahLst/>
              <a:cxnLst/>
              <a:rect l="0" t="0" r="0" b="0"/>
              <a:pathLst>
                <a:path w="112818" h="12701">
                  <a:moveTo>
                    <a:pt x="23917" y="12700"/>
                  </a:moveTo>
                  <a:lnTo>
                    <a:pt x="23917" y="12700"/>
                  </a:lnTo>
                  <a:lnTo>
                    <a:pt x="0" y="12700"/>
                  </a:lnTo>
                  <a:lnTo>
                    <a:pt x="38647" y="12700"/>
                  </a:lnTo>
                  <a:lnTo>
                    <a:pt x="112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741"/>
            <p:cNvSpPr/>
            <p:nvPr>
              <p:custDataLst>
                <p:tags r:id="rId101"/>
              </p:custDataLst>
            </p:nvPr>
          </p:nvSpPr>
          <p:spPr>
            <a:xfrm>
              <a:off x="8987994" y="1506171"/>
              <a:ext cx="111557" cy="171346"/>
            </a:xfrm>
            <a:custGeom>
              <a:avLst/>
              <a:gdLst/>
              <a:ahLst/>
              <a:cxnLst/>
              <a:rect l="0" t="0" r="0" b="0"/>
              <a:pathLst>
                <a:path w="111557" h="171346">
                  <a:moveTo>
                    <a:pt x="111556" y="17829"/>
                  </a:moveTo>
                  <a:lnTo>
                    <a:pt x="111556" y="17829"/>
                  </a:lnTo>
                  <a:lnTo>
                    <a:pt x="108185" y="14458"/>
                  </a:lnTo>
                  <a:lnTo>
                    <a:pt x="106530" y="10922"/>
                  </a:lnTo>
                  <a:lnTo>
                    <a:pt x="105468" y="2902"/>
                  </a:lnTo>
                  <a:lnTo>
                    <a:pt x="103970" y="1528"/>
                  </a:lnTo>
                  <a:lnTo>
                    <a:pt x="98542" y="0"/>
                  </a:lnTo>
                  <a:lnTo>
                    <a:pt x="95119" y="1005"/>
                  </a:lnTo>
                  <a:lnTo>
                    <a:pt x="82854" y="9865"/>
                  </a:lnTo>
                  <a:lnTo>
                    <a:pt x="44813" y="48009"/>
                  </a:lnTo>
                  <a:lnTo>
                    <a:pt x="15985" y="93316"/>
                  </a:lnTo>
                  <a:lnTo>
                    <a:pt x="1371" y="127180"/>
                  </a:lnTo>
                  <a:lnTo>
                    <a:pt x="0" y="133063"/>
                  </a:lnTo>
                  <a:lnTo>
                    <a:pt x="2239" y="147126"/>
                  </a:lnTo>
                  <a:lnTo>
                    <a:pt x="4811" y="154826"/>
                  </a:lnTo>
                  <a:lnTo>
                    <a:pt x="13314" y="165265"/>
                  </a:lnTo>
                  <a:lnTo>
                    <a:pt x="18545" y="169036"/>
                  </a:lnTo>
                  <a:lnTo>
                    <a:pt x="35645" y="171345"/>
                  </a:lnTo>
                  <a:lnTo>
                    <a:pt x="92506" y="151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742"/>
            <p:cNvSpPr/>
            <p:nvPr>
              <p:custDataLst>
                <p:tags r:id="rId102"/>
              </p:custDataLst>
            </p:nvPr>
          </p:nvSpPr>
          <p:spPr>
            <a:xfrm>
              <a:off x="8717969" y="1412520"/>
              <a:ext cx="93139" cy="295631"/>
            </a:xfrm>
            <a:custGeom>
              <a:avLst/>
              <a:gdLst/>
              <a:ahLst/>
              <a:cxnLst/>
              <a:rect l="0" t="0" r="0" b="0"/>
              <a:pathLst>
                <a:path w="93139" h="295631">
                  <a:moveTo>
                    <a:pt x="89481" y="28930"/>
                  </a:moveTo>
                  <a:lnTo>
                    <a:pt x="89481" y="28930"/>
                  </a:lnTo>
                  <a:lnTo>
                    <a:pt x="90186" y="18085"/>
                  </a:lnTo>
                  <a:lnTo>
                    <a:pt x="93138" y="4315"/>
                  </a:lnTo>
                  <a:lnTo>
                    <a:pt x="92625" y="1937"/>
                  </a:lnTo>
                  <a:lnTo>
                    <a:pt x="91577" y="351"/>
                  </a:lnTo>
                  <a:lnTo>
                    <a:pt x="90172" y="0"/>
                  </a:lnTo>
                  <a:lnTo>
                    <a:pt x="88530" y="471"/>
                  </a:lnTo>
                  <a:lnTo>
                    <a:pt x="86731" y="1491"/>
                  </a:lnTo>
                  <a:lnTo>
                    <a:pt x="80826" y="9668"/>
                  </a:lnTo>
                  <a:lnTo>
                    <a:pt x="56088" y="51007"/>
                  </a:lnTo>
                  <a:lnTo>
                    <a:pt x="30791" y="91287"/>
                  </a:lnTo>
                  <a:lnTo>
                    <a:pt x="9997" y="131167"/>
                  </a:lnTo>
                  <a:lnTo>
                    <a:pt x="0" y="157608"/>
                  </a:lnTo>
                  <a:lnTo>
                    <a:pt x="439" y="204919"/>
                  </a:lnTo>
                  <a:lnTo>
                    <a:pt x="7319" y="245517"/>
                  </a:lnTo>
                  <a:lnTo>
                    <a:pt x="12748" y="264185"/>
                  </a:lnTo>
                  <a:lnTo>
                    <a:pt x="38681" y="295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743"/>
            <p:cNvSpPr/>
            <p:nvPr>
              <p:custDataLst>
                <p:tags r:id="rId103"/>
              </p:custDataLst>
            </p:nvPr>
          </p:nvSpPr>
          <p:spPr>
            <a:xfrm>
              <a:off x="8642350" y="1416050"/>
              <a:ext cx="114301" cy="97463"/>
            </a:xfrm>
            <a:custGeom>
              <a:avLst/>
              <a:gdLst/>
              <a:ahLst/>
              <a:cxnLst/>
              <a:rect l="0" t="0" r="0" b="0"/>
              <a:pathLst>
                <a:path w="114301" h="97463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5026" y="7526"/>
                  </a:lnTo>
                  <a:lnTo>
                    <a:pt x="5467" y="13484"/>
                  </a:lnTo>
                  <a:lnTo>
                    <a:pt x="25074" y="54605"/>
                  </a:lnTo>
                  <a:lnTo>
                    <a:pt x="45639" y="82047"/>
                  </a:lnTo>
                  <a:lnTo>
                    <a:pt x="55798" y="89382"/>
                  </a:lnTo>
                  <a:lnTo>
                    <a:pt x="77188" y="97462"/>
                  </a:lnTo>
                  <a:lnTo>
                    <a:pt x="1143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130"/>
          <p:cNvGrpSpPr/>
          <p:nvPr/>
        </p:nvGrpSpPr>
        <p:grpSpPr>
          <a:xfrm>
            <a:off x="5645150" y="1336079"/>
            <a:ext cx="2603501" cy="448272"/>
            <a:chOff x="5645150" y="1336079"/>
            <a:chExt cx="2603501" cy="448272"/>
          </a:xfrm>
        </p:grpSpPr>
        <p:sp>
          <p:nvSpPr>
            <p:cNvPr id="259" name="SMARTInkShape-744"/>
            <p:cNvSpPr/>
            <p:nvPr>
              <p:custDataLst>
                <p:tags r:id="rId74"/>
              </p:custDataLst>
            </p:nvPr>
          </p:nvSpPr>
          <p:spPr>
            <a:xfrm>
              <a:off x="8147050" y="1695450"/>
              <a:ext cx="101601" cy="88901"/>
            </a:xfrm>
            <a:custGeom>
              <a:avLst/>
              <a:gdLst/>
              <a:ahLst/>
              <a:cxnLst/>
              <a:rect l="0" t="0" r="0" b="0"/>
              <a:pathLst>
                <a:path w="101601" h="88901">
                  <a:moveTo>
                    <a:pt x="101600" y="0"/>
                  </a:moveTo>
                  <a:lnTo>
                    <a:pt x="101600" y="0"/>
                  </a:lnTo>
                  <a:lnTo>
                    <a:pt x="101600" y="10113"/>
                  </a:lnTo>
                  <a:lnTo>
                    <a:pt x="94858" y="26515"/>
                  </a:lnTo>
                  <a:lnTo>
                    <a:pt x="58715" y="5685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745"/>
            <p:cNvSpPr/>
            <p:nvPr>
              <p:custDataLst>
                <p:tags r:id="rId75"/>
              </p:custDataLst>
            </p:nvPr>
          </p:nvSpPr>
          <p:spPr>
            <a:xfrm>
              <a:off x="8077200" y="1419918"/>
              <a:ext cx="76201" cy="307283"/>
            </a:xfrm>
            <a:custGeom>
              <a:avLst/>
              <a:gdLst/>
              <a:ahLst/>
              <a:cxnLst/>
              <a:rect l="0" t="0" r="0" b="0"/>
              <a:pathLst>
                <a:path w="76201" h="307283">
                  <a:moveTo>
                    <a:pt x="76200" y="15182"/>
                  </a:moveTo>
                  <a:lnTo>
                    <a:pt x="76200" y="15182"/>
                  </a:lnTo>
                  <a:lnTo>
                    <a:pt x="76200" y="876"/>
                  </a:lnTo>
                  <a:lnTo>
                    <a:pt x="75495" y="0"/>
                  </a:lnTo>
                  <a:lnTo>
                    <a:pt x="74319" y="122"/>
                  </a:lnTo>
                  <a:lnTo>
                    <a:pt x="72829" y="909"/>
                  </a:lnTo>
                  <a:lnTo>
                    <a:pt x="70242" y="38694"/>
                  </a:lnTo>
                  <a:lnTo>
                    <a:pt x="68084" y="75535"/>
                  </a:lnTo>
                  <a:lnTo>
                    <a:pt x="64405" y="122118"/>
                  </a:lnTo>
                  <a:lnTo>
                    <a:pt x="63768" y="163205"/>
                  </a:lnTo>
                  <a:lnTo>
                    <a:pt x="57778" y="205131"/>
                  </a:lnTo>
                  <a:lnTo>
                    <a:pt x="41856" y="252401"/>
                  </a:lnTo>
                  <a:lnTo>
                    <a:pt x="14153" y="297833"/>
                  </a:lnTo>
                  <a:lnTo>
                    <a:pt x="0" y="307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746"/>
            <p:cNvSpPr/>
            <p:nvPr>
              <p:custDataLst>
                <p:tags r:id="rId76"/>
              </p:custDataLst>
            </p:nvPr>
          </p:nvSpPr>
          <p:spPr>
            <a:xfrm>
              <a:off x="7886700" y="1531980"/>
              <a:ext cx="165101" cy="124412"/>
            </a:xfrm>
            <a:custGeom>
              <a:avLst/>
              <a:gdLst/>
              <a:ahLst/>
              <a:cxnLst/>
              <a:rect l="0" t="0" r="0" b="0"/>
              <a:pathLst>
                <a:path w="165101" h="124412">
                  <a:moveTo>
                    <a:pt x="0" y="49170"/>
                  </a:moveTo>
                  <a:lnTo>
                    <a:pt x="0" y="49170"/>
                  </a:lnTo>
                  <a:lnTo>
                    <a:pt x="11244" y="9686"/>
                  </a:lnTo>
                  <a:lnTo>
                    <a:pt x="15110" y="3870"/>
                  </a:lnTo>
                  <a:lnTo>
                    <a:pt x="19180" y="814"/>
                  </a:lnTo>
                  <a:lnTo>
                    <a:pt x="21253" y="0"/>
                  </a:lnTo>
                  <a:lnTo>
                    <a:pt x="29201" y="4739"/>
                  </a:lnTo>
                  <a:lnTo>
                    <a:pt x="48180" y="25028"/>
                  </a:lnTo>
                  <a:lnTo>
                    <a:pt x="57864" y="46564"/>
                  </a:lnTo>
                  <a:lnTo>
                    <a:pt x="61830" y="74190"/>
                  </a:lnTo>
                  <a:lnTo>
                    <a:pt x="58994" y="90629"/>
                  </a:lnTo>
                  <a:lnTo>
                    <a:pt x="52324" y="104990"/>
                  </a:lnTo>
                  <a:lnTo>
                    <a:pt x="42306" y="118429"/>
                  </a:lnTo>
                  <a:lnTo>
                    <a:pt x="37376" y="122154"/>
                  </a:lnTo>
                  <a:lnTo>
                    <a:pt x="32679" y="123931"/>
                  </a:lnTo>
                  <a:lnTo>
                    <a:pt x="28135" y="124411"/>
                  </a:lnTo>
                  <a:lnTo>
                    <a:pt x="25812" y="122614"/>
                  </a:lnTo>
                  <a:lnTo>
                    <a:pt x="24969" y="119299"/>
                  </a:lnTo>
                  <a:lnTo>
                    <a:pt x="25113" y="114973"/>
                  </a:lnTo>
                  <a:lnTo>
                    <a:pt x="35428" y="92029"/>
                  </a:lnTo>
                  <a:lnTo>
                    <a:pt x="58582" y="62810"/>
                  </a:lnTo>
                  <a:lnTo>
                    <a:pt x="99664" y="30333"/>
                  </a:lnTo>
                  <a:lnTo>
                    <a:pt x="112233" y="24634"/>
                  </a:lnTo>
                  <a:lnTo>
                    <a:pt x="112922" y="25757"/>
                  </a:lnTo>
                  <a:lnTo>
                    <a:pt x="113687" y="30768"/>
                  </a:lnTo>
                  <a:lnTo>
                    <a:pt x="112147" y="35817"/>
                  </a:lnTo>
                  <a:lnTo>
                    <a:pt x="105409" y="51550"/>
                  </a:lnTo>
                  <a:lnTo>
                    <a:pt x="102729" y="68925"/>
                  </a:lnTo>
                  <a:lnTo>
                    <a:pt x="105305" y="87479"/>
                  </a:lnTo>
                  <a:lnTo>
                    <a:pt x="108303" y="92348"/>
                  </a:lnTo>
                  <a:lnTo>
                    <a:pt x="117279" y="99640"/>
                  </a:lnTo>
                  <a:lnTo>
                    <a:pt x="128324" y="101470"/>
                  </a:lnTo>
                  <a:lnTo>
                    <a:pt x="140288" y="99225"/>
                  </a:lnTo>
                  <a:lnTo>
                    <a:pt x="165100" y="87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47"/>
            <p:cNvSpPr/>
            <p:nvPr>
              <p:custDataLst>
                <p:tags r:id="rId77"/>
              </p:custDataLst>
            </p:nvPr>
          </p:nvSpPr>
          <p:spPr>
            <a:xfrm>
              <a:off x="7765623" y="1383763"/>
              <a:ext cx="100927" cy="297389"/>
            </a:xfrm>
            <a:custGeom>
              <a:avLst/>
              <a:gdLst/>
              <a:ahLst/>
              <a:cxnLst/>
              <a:rect l="0" t="0" r="0" b="0"/>
              <a:pathLst>
                <a:path w="100927" h="297389">
                  <a:moveTo>
                    <a:pt x="63927" y="210087"/>
                  </a:moveTo>
                  <a:lnTo>
                    <a:pt x="63927" y="210087"/>
                  </a:lnTo>
                  <a:lnTo>
                    <a:pt x="67297" y="210087"/>
                  </a:lnTo>
                  <a:lnTo>
                    <a:pt x="70834" y="208205"/>
                  </a:lnTo>
                  <a:lnTo>
                    <a:pt x="78854" y="201248"/>
                  </a:lnTo>
                  <a:lnTo>
                    <a:pt x="79522" y="198550"/>
                  </a:lnTo>
                  <a:lnTo>
                    <a:pt x="78384" y="191789"/>
                  </a:lnTo>
                  <a:lnTo>
                    <a:pt x="73776" y="183420"/>
                  </a:lnTo>
                  <a:lnTo>
                    <a:pt x="61201" y="176472"/>
                  </a:lnTo>
                  <a:lnTo>
                    <a:pt x="50811" y="173316"/>
                  </a:lnTo>
                  <a:lnTo>
                    <a:pt x="43751" y="174459"/>
                  </a:lnTo>
                  <a:lnTo>
                    <a:pt x="39894" y="175752"/>
                  </a:lnTo>
                  <a:lnTo>
                    <a:pt x="24350" y="191055"/>
                  </a:lnTo>
                  <a:lnTo>
                    <a:pt x="13081" y="213463"/>
                  </a:lnTo>
                  <a:lnTo>
                    <a:pt x="0" y="259411"/>
                  </a:lnTo>
                  <a:lnTo>
                    <a:pt x="692" y="286712"/>
                  </a:lnTo>
                  <a:lnTo>
                    <a:pt x="3602" y="296589"/>
                  </a:lnTo>
                  <a:lnTo>
                    <a:pt x="6777" y="297388"/>
                  </a:lnTo>
                  <a:lnTo>
                    <a:pt x="15949" y="292632"/>
                  </a:lnTo>
                  <a:lnTo>
                    <a:pt x="29641" y="271312"/>
                  </a:lnTo>
                  <a:lnTo>
                    <a:pt x="49290" y="224090"/>
                  </a:lnTo>
                  <a:lnTo>
                    <a:pt x="58884" y="188366"/>
                  </a:lnTo>
                  <a:lnTo>
                    <a:pt x="66625" y="155983"/>
                  </a:lnTo>
                  <a:lnTo>
                    <a:pt x="74768" y="122776"/>
                  </a:lnTo>
                  <a:lnTo>
                    <a:pt x="83091" y="89202"/>
                  </a:lnTo>
                  <a:lnTo>
                    <a:pt x="93190" y="41883"/>
                  </a:lnTo>
                  <a:lnTo>
                    <a:pt x="100926" y="0"/>
                  </a:lnTo>
                  <a:lnTo>
                    <a:pt x="93092" y="36793"/>
                  </a:lnTo>
                  <a:lnTo>
                    <a:pt x="87071" y="75093"/>
                  </a:lnTo>
                  <a:lnTo>
                    <a:pt x="83785" y="119190"/>
                  </a:lnTo>
                  <a:lnTo>
                    <a:pt x="82511" y="159793"/>
                  </a:lnTo>
                  <a:lnTo>
                    <a:pt x="79389" y="203025"/>
                  </a:lnTo>
                  <a:lnTo>
                    <a:pt x="85735" y="247788"/>
                  </a:lnTo>
                  <a:lnTo>
                    <a:pt x="89327" y="273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748"/>
            <p:cNvSpPr/>
            <p:nvPr>
              <p:custDataLst>
                <p:tags r:id="rId78"/>
              </p:custDataLst>
            </p:nvPr>
          </p:nvSpPr>
          <p:spPr>
            <a:xfrm>
              <a:off x="7613650" y="153670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8"/>
                  </a:lnTo>
                  <a:lnTo>
                    <a:pt x="6088" y="14927"/>
                  </a:lnTo>
                  <a:lnTo>
                    <a:pt x="860" y="60783"/>
                  </a:lnTo>
                  <a:lnTo>
                    <a:pt x="5238" y="99234"/>
                  </a:lnTo>
                  <a:lnTo>
                    <a:pt x="10882" y="126142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749"/>
            <p:cNvSpPr/>
            <p:nvPr>
              <p:custDataLst>
                <p:tags r:id="rId79"/>
              </p:custDataLst>
            </p:nvPr>
          </p:nvSpPr>
          <p:spPr>
            <a:xfrm>
              <a:off x="7546491" y="1606550"/>
              <a:ext cx="98910" cy="11806"/>
            </a:xfrm>
            <a:custGeom>
              <a:avLst/>
              <a:gdLst/>
              <a:ahLst/>
              <a:cxnLst/>
              <a:rect l="0" t="0" r="0" b="0"/>
              <a:pathLst>
                <a:path w="98910" h="11806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2954" y="4364"/>
                  </a:lnTo>
                  <a:lnTo>
                    <a:pt x="1777" y="5026"/>
                  </a:lnTo>
                  <a:lnTo>
                    <a:pt x="288" y="5467"/>
                  </a:lnTo>
                  <a:lnTo>
                    <a:pt x="0" y="6467"/>
                  </a:lnTo>
                  <a:lnTo>
                    <a:pt x="1561" y="9460"/>
                  </a:lnTo>
                  <a:lnTo>
                    <a:pt x="6490" y="11260"/>
                  </a:lnTo>
                  <a:lnTo>
                    <a:pt x="40406" y="11805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750"/>
            <p:cNvSpPr/>
            <p:nvPr>
              <p:custDataLst>
                <p:tags r:id="rId80"/>
              </p:custDataLst>
            </p:nvPr>
          </p:nvSpPr>
          <p:spPr>
            <a:xfrm>
              <a:off x="7321550" y="1538115"/>
              <a:ext cx="152401" cy="144746"/>
            </a:xfrm>
            <a:custGeom>
              <a:avLst/>
              <a:gdLst/>
              <a:ahLst/>
              <a:cxnLst/>
              <a:rect l="0" t="0" r="0" b="0"/>
              <a:pathLst>
                <a:path w="152401" h="144746">
                  <a:moveTo>
                    <a:pt x="0" y="4935"/>
                  </a:moveTo>
                  <a:lnTo>
                    <a:pt x="0" y="4935"/>
                  </a:lnTo>
                  <a:lnTo>
                    <a:pt x="10844" y="11416"/>
                  </a:lnTo>
                  <a:lnTo>
                    <a:pt x="31950" y="30796"/>
                  </a:lnTo>
                  <a:lnTo>
                    <a:pt x="39649" y="48424"/>
                  </a:lnTo>
                  <a:lnTo>
                    <a:pt x="47865" y="88393"/>
                  </a:lnTo>
                  <a:lnTo>
                    <a:pt x="49496" y="107174"/>
                  </a:lnTo>
                  <a:lnTo>
                    <a:pt x="44576" y="123047"/>
                  </a:lnTo>
                  <a:lnTo>
                    <a:pt x="30912" y="143742"/>
                  </a:lnTo>
                  <a:lnTo>
                    <a:pt x="28369" y="144745"/>
                  </a:lnTo>
                  <a:lnTo>
                    <a:pt x="25968" y="144003"/>
                  </a:lnTo>
                  <a:lnTo>
                    <a:pt x="23662" y="142097"/>
                  </a:lnTo>
                  <a:lnTo>
                    <a:pt x="21099" y="130572"/>
                  </a:lnTo>
                  <a:lnTo>
                    <a:pt x="20417" y="122559"/>
                  </a:lnTo>
                  <a:lnTo>
                    <a:pt x="25302" y="104249"/>
                  </a:lnTo>
                  <a:lnTo>
                    <a:pt x="45684" y="63750"/>
                  </a:lnTo>
                  <a:lnTo>
                    <a:pt x="79287" y="21710"/>
                  </a:lnTo>
                  <a:lnTo>
                    <a:pt x="102712" y="5750"/>
                  </a:lnTo>
                  <a:lnTo>
                    <a:pt x="104457" y="3362"/>
                  </a:lnTo>
                  <a:lnTo>
                    <a:pt x="108279" y="708"/>
                  </a:lnTo>
                  <a:lnTo>
                    <a:pt x="110286" y="0"/>
                  </a:lnTo>
                  <a:lnTo>
                    <a:pt x="110213" y="940"/>
                  </a:lnTo>
                  <a:lnTo>
                    <a:pt x="104073" y="11120"/>
                  </a:lnTo>
                  <a:lnTo>
                    <a:pt x="92458" y="54977"/>
                  </a:lnTo>
                  <a:lnTo>
                    <a:pt x="93540" y="68098"/>
                  </a:lnTo>
                  <a:lnTo>
                    <a:pt x="101485" y="90756"/>
                  </a:lnTo>
                  <a:lnTo>
                    <a:pt x="110720" y="101404"/>
                  </a:lnTo>
                  <a:lnTo>
                    <a:pt x="122586" y="108488"/>
                  </a:lnTo>
                  <a:lnTo>
                    <a:pt x="152400" y="11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751"/>
            <p:cNvSpPr/>
            <p:nvPr>
              <p:custDataLst>
                <p:tags r:id="rId81"/>
              </p:custDataLst>
            </p:nvPr>
          </p:nvSpPr>
          <p:spPr>
            <a:xfrm>
              <a:off x="7188200" y="16700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8345" y="10139"/>
                  </a:lnTo>
                  <a:lnTo>
                    <a:pt x="10261" y="2761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752"/>
            <p:cNvSpPr/>
            <p:nvPr>
              <p:custDataLst>
                <p:tags r:id="rId82"/>
              </p:custDataLst>
            </p:nvPr>
          </p:nvSpPr>
          <p:spPr>
            <a:xfrm>
              <a:off x="7026968" y="1563506"/>
              <a:ext cx="135833" cy="114287"/>
            </a:xfrm>
            <a:custGeom>
              <a:avLst/>
              <a:gdLst/>
              <a:ahLst/>
              <a:cxnLst/>
              <a:rect l="0" t="0" r="0" b="0"/>
              <a:pathLst>
                <a:path w="135833" h="114287">
                  <a:moveTo>
                    <a:pt x="15182" y="17644"/>
                  </a:moveTo>
                  <a:lnTo>
                    <a:pt x="15182" y="17644"/>
                  </a:lnTo>
                  <a:lnTo>
                    <a:pt x="877" y="3338"/>
                  </a:lnTo>
                  <a:lnTo>
                    <a:pt x="0" y="1757"/>
                  </a:lnTo>
                  <a:lnTo>
                    <a:pt x="122" y="703"/>
                  </a:lnTo>
                  <a:lnTo>
                    <a:pt x="908" y="0"/>
                  </a:lnTo>
                  <a:lnTo>
                    <a:pt x="5545" y="1100"/>
                  </a:lnTo>
                  <a:lnTo>
                    <a:pt x="14208" y="5687"/>
                  </a:lnTo>
                  <a:lnTo>
                    <a:pt x="16649" y="7556"/>
                  </a:lnTo>
                  <a:lnTo>
                    <a:pt x="30198" y="27041"/>
                  </a:lnTo>
                  <a:lnTo>
                    <a:pt x="42895" y="63819"/>
                  </a:lnTo>
                  <a:lnTo>
                    <a:pt x="45138" y="79089"/>
                  </a:lnTo>
                  <a:lnTo>
                    <a:pt x="42371" y="92930"/>
                  </a:lnTo>
                  <a:lnTo>
                    <a:pt x="32469" y="112321"/>
                  </a:lnTo>
                  <a:lnTo>
                    <a:pt x="30234" y="113923"/>
                  </a:lnTo>
                  <a:lnTo>
                    <a:pt x="28039" y="114286"/>
                  </a:lnTo>
                  <a:lnTo>
                    <a:pt x="25870" y="113822"/>
                  </a:lnTo>
                  <a:lnTo>
                    <a:pt x="25129" y="109985"/>
                  </a:lnTo>
                  <a:lnTo>
                    <a:pt x="26188" y="96314"/>
                  </a:lnTo>
                  <a:lnTo>
                    <a:pt x="34122" y="75526"/>
                  </a:lnTo>
                  <a:lnTo>
                    <a:pt x="66530" y="27920"/>
                  </a:lnTo>
                  <a:lnTo>
                    <a:pt x="83083" y="7286"/>
                  </a:lnTo>
                  <a:lnTo>
                    <a:pt x="83732" y="7211"/>
                  </a:lnTo>
                  <a:lnTo>
                    <a:pt x="84165" y="7866"/>
                  </a:lnTo>
                  <a:lnTo>
                    <a:pt x="84454" y="9009"/>
                  </a:lnTo>
                  <a:lnTo>
                    <a:pt x="78048" y="34860"/>
                  </a:lnTo>
                  <a:lnTo>
                    <a:pt x="76143" y="39705"/>
                  </a:lnTo>
                  <a:lnTo>
                    <a:pt x="76833" y="63378"/>
                  </a:lnTo>
                  <a:lnTo>
                    <a:pt x="83504" y="77011"/>
                  </a:lnTo>
                  <a:lnTo>
                    <a:pt x="93525" y="87068"/>
                  </a:lnTo>
                  <a:lnTo>
                    <a:pt x="105034" y="93890"/>
                  </a:lnTo>
                  <a:lnTo>
                    <a:pt x="135832" y="10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753"/>
            <p:cNvSpPr/>
            <p:nvPr>
              <p:custDataLst>
                <p:tags r:id="rId83"/>
              </p:custDataLst>
            </p:nvPr>
          </p:nvSpPr>
          <p:spPr>
            <a:xfrm>
              <a:off x="6935845" y="1476480"/>
              <a:ext cx="80906" cy="242079"/>
            </a:xfrm>
            <a:custGeom>
              <a:avLst/>
              <a:gdLst/>
              <a:ahLst/>
              <a:cxnLst/>
              <a:rect l="0" t="0" r="0" b="0"/>
              <a:pathLst>
                <a:path w="80906" h="242079">
                  <a:moveTo>
                    <a:pt x="80905" y="9420"/>
                  </a:moveTo>
                  <a:lnTo>
                    <a:pt x="80905" y="9420"/>
                  </a:lnTo>
                  <a:lnTo>
                    <a:pt x="72066" y="582"/>
                  </a:lnTo>
                  <a:lnTo>
                    <a:pt x="70074" y="0"/>
                  </a:lnTo>
                  <a:lnTo>
                    <a:pt x="68039" y="318"/>
                  </a:lnTo>
                  <a:lnTo>
                    <a:pt x="63193" y="3258"/>
                  </a:lnTo>
                  <a:lnTo>
                    <a:pt x="56334" y="9268"/>
                  </a:lnTo>
                  <a:lnTo>
                    <a:pt x="36069" y="48561"/>
                  </a:lnTo>
                  <a:lnTo>
                    <a:pt x="17747" y="95521"/>
                  </a:lnTo>
                  <a:lnTo>
                    <a:pt x="6687" y="135591"/>
                  </a:lnTo>
                  <a:lnTo>
                    <a:pt x="0" y="176943"/>
                  </a:lnTo>
                  <a:lnTo>
                    <a:pt x="2214" y="205498"/>
                  </a:lnTo>
                  <a:lnTo>
                    <a:pt x="11124" y="224036"/>
                  </a:lnTo>
                  <a:lnTo>
                    <a:pt x="17450" y="232931"/>
                  </a:lnTo>
                  <a:lnTo>
                    <a:pt x="25196" y="238155"/>
                  </a:lnTo>
                  <a:lnTo>
                    <a:pt x="43210" y="242078"/>
                  </a:lnTo>
                  <a:lnTo>
                    <a:pt x="68205" y="23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754"/>
            <p:cNvSpPr/>
            <p:nvPr>
              <p:custDataLst>
                <p:tags r:id="rId84"/>
              </p:custDataLst>
            </p:nvPr>
          </p:nvSpPr>
          <p:spPr>
            <a:xfrm>
              <a:off x="6587499" y="1612900"/>
              <a:ext cx="130802" cy="50801"/>
            </a:xfrm>
            <a:custGeom>
              <a:avLst/>
              <a:gdLst/>
              <a:ahLst/>
              <a:cxnLst/>
              <a:rect l="0" t="0" r="0" b="0"/>
              <a:pathLst>
                <a:path w="130802" h="50801">
                  <a:moveTo>
                    <a:pt x="29201" y="50800"/>
                  </a:moveTo>
                  <a:lnTo>
                    <a:pt x="29201" y="50800"/>
                  </a:lnTo>
                  <a:lnTo>
                    <a:pt x="14697" y="50094"/>
                  </a:lnTo>
                  <a:lnTo>
                    <a:pt x="0" y="45333"/>
                  </a:lnTo>
                  <a:lnTo>
                    <a:pt x="562" y="44333"/>
                  </a:lnTo>
                  <a:lnTo>
                    <a:pt x="4947" y="41340"/>
                  </a:lnTo>
                  <a:lnTo>
                    <a:pt x="44003" y="31619"/>
                  </a:lnTo>
                  <a:lnTo>
                    <a:pt x="130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755"/>
            <p:cNvSpPr/>
            <p:nvPr>
              <p:custDataLst>
                <p:tags r:id="rId85"/>
              </p:custDataLst>
            </p:nvPr>
          </p:nvSpPr>
          <p:spPr>
            <a:xfrm>
              <a:off x="6589784" y="1537994"/>
              <a:ext cx="103117" cy="168725"/>
            </a:xfrm>
            <a:custGeom>
              <a:avLst/>
              <a:gdLst/>
              <a:ahLst/>
              <a:cxnLst/>
              <a:rect l="0" t="0" r="0" b="0"/>
              <a:pathLst>
                <a:path w="103117" h="168725">
                  <a:moveTo>
                    <a:pt x="103116" y="5056"/>
                  </a:moveTo>
                  <a:lnTo>
                    <a:pt x="103116" y="5056"/>
                  </a:lnTo>
                  <a:lnTo>
                    <a:pt x="99745" y="5056"/>
                  </a:lnTo>
                  <a:lnTo>
                    <a:pt x="96208" y="3174"/>
                  </a:lnTo>
                  <a:lnTo>
                    <a:pt x="94277" y="1685"/>
                  </a:lnTo>
                  <a:lnTo>
                    <a:pt x="88368" y="30"/>
                  </a:lnTo>
                  <a:lnTo>
                    <a:pt x="80334" y="0"/>
                  </a:lnTo>
                  <a:lnTo>
                    <a:pt x="69707" y="2339"/>
                  </a:lnTo>
                  <a:lnTo>
                    <a:pt x="55195" y="10993"/>
                  </a:lnTo>
                  <a:lnTo>
                    <a:pt x="30222" y="40732"/>
                  </a:lnTo>
                  <a:lnTo>
                    <a:pt x="8040" y="79212"/>
                  </a:lnTo>
                  <a:lnTo>
                    <a:pt x="0" y="109421"/>
                  </a:lnTo>
                  <a:lnTo>
                    <a:pt x="372" y="130228"/>
                  </a:lnTo>
                  <a:lnTo>
                    <a:pt x="4770" y="145590"/>
                  </a:lnTo>
                  <a:lnTo>
                    <a:pt x="7919" y="151662"/>
                  </a:lnTo>
                  <a:lnTo>
                    <a:pt x="18943" y="162171"/>
                  </a:lnTo>
                  <a:lnTo>
                    <a:pt x="25834" y="166950"/>
                  </a:lnTo>
                  <a:lnTo>
                    <a:pt x="33956" y="168724"/>
                  </a:lnTo>
                  <a:lnTo>
                    <a:pt x="52387" y="166932"/>
                  </a:lnTo>
                  <a:lnTo>
                    <a:pt x="77716" y="15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756"/>
            <p:cNvSpPr/>
            <p:nvPr>
              <p:custDataLst>
                <p:tags r:id="rId86"/>
              </p:custDataLst>
            </p:nvPr>
          </p:nvSpPr>
          <p:spPr>
            <a:xfrm>
              <a:off x="6284409" y="1492460"/>
              <a:ext cx="179892" cy="248494"/>
            </a:xfrm>
            <a:custGeom>
              <a:avLst/>
              <a:gdLst/>
              <a:ahLst/>
              <a:cxnLst/>
              <a:rect l="0" t="0" r="0" b="0"/>
              <a:pathLst>
                <a:path w="179892" h="248494">
                  <a:moveTo>
                    <a:pt x="179891" y="18840"/>
                  </a:moveTo>
                  <a:lnTo>
                    <a:pt x="179891" y="18840"/>
                  </a:lnTo>
                  <a:lnTo>
                    <a:pt x="179891" y="1163"/>
                  </a:lnTo>
                  <a:lnTo>
                    <a:pt x="178479" y="0"/>
                  </a:lnTo>
                  <a:lnTo>
                    <a:pt x="176128" y="635"/>
                  </a:lnTo>
                  <a:lnTo>
                    <a:pt x="173150" y="2470"/>
                  </a:lnTo>
                  <a:lnTo>
                    <a:pt x="169751" y="2988"/>
                  </a:lnTo>
                  <a:lnTo>
                    <a:pt x="162215" y="1682"/>
                  </a:lnTo>
                  <a:lnTo>
                    <a:pt x="157523" y="3168"/>
                  </a:lnTo>
                  <a:lnTo>
                    <a:pt x="146667" y="10463"/>
                  </a:lnTo>
                  <a:lnTo>
                    <a:pt x="138549" y="20762"/>
                  </a:lnTo>
                  <a:lnTo>
                    <a:pt x="122486" y="42222"/>
                  </a:lnTo>
                  <a:lnTo>
                    <a:pt x="102910" y="67161"/>
                  </a:lnTo>
                  <a:lnTo>
                    <a:pt x="76490" y="108034"/>
                  </a:lnTo>
                  <a:lnTo>
                    <a:pt x="50868" y="145927"/>
                  </a:lnTo>
                  <a:lnTo>
                    <a:pt x="25402" y="187337"/>
                  </a:lnTo>
                  <a:lnTo>
                    <a:pt x="1091" y="234248"/>
                  </a:lnTo>
                  <a:lnTo>
                    <a:pt x="0" y="243458"/>
                  </a:lnTo>
                  <a:lnTo>
                    <a:pt x="698" y="246902"/>
                  </a:lnTo>
                  <a:lnTo>
                    <a:pt x="1869" y="248493"/>
                  </a:lnTo>
                  <a:lnTo>
                    <a:pt x="8441" y="247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757"/>
            <p:cNvSpPr/>
            <p:nvPr>
              <p:custDataLst>
                <p:tags r:id="rId87"/>
              </p:custDataLst>
            </p:nvPr>
          </p:nvSpPr>
          <p:spPr>
            <a:xfrm>
              <a:off x="6281033" y="1493394"/>
              <a:ext cx="157868" cy="233807"/>
            </a:xfrm>
            <a:custGeom>
              <a:avLst/>
              <a:gdLst/>
              <a:ahLst/>
              <a:cxnLst/>
              <a:rect l="0" t="0" r="0" b="0"/>
              <a:pathLst>
                <a:path w="157868" h="233807">
                  <a:moveTo>
                    <a:pt x="5467" y="11556"/>
                  </a:moveTo>
                  <a:lnTo>
                    <a:pt x="5467" y="11556"/>
                  </a:lnTo>
                  <a:lnTo>
                    <a:pt x="2096" y="8185"/>
                  </a:lnTo>
                  <a:lnTo>
                    <a:pt x="441" y="4649"/>
                  </a:lnTo>
                  <a:lnTo>
                    <a:pt x="0" y="2718"/>
                  </a:lnTo>
                  <a:lnTo>
                    <a:pt x="411" y="1431"/>
                  </a:lnTo>
                  <a:lnTo>
                    <a:pt x="1391" y="572"/>
                  </a:lnTo>
                  <a:lnTo>
                    <a:pt x="2749" y="0"/>
                  </a:lnTo>
                  <a:lnTo>
                    <a:pt x="4360" y="324"/>
                  </a:lnTo>
                  <a:lnTo>
                    <a:pt x="8033" y="2566"/>
                  </a:lnTo>
                  <a:lnTo>
                    <a:pt x="32041" y="41277"/>
                  </a:lnTo>
                  <a:lnTo>
                    <a:pt x="59870" y="88610"/>
                  </a:lnTo>
                  <a:lnTo>
                    <a:pt x="83815" y="125633"/>
                  </a:lnTo>
                  <a:lnTo>
                    <a:pt x="110497" y="165872"/>
                  </a:lnTo>
                  <a:lnTo>
                    <a:pt x="143586" y="213043"/>
                  </a:lnTo>
                  <a:lnTo>
                    <a:pt x="157867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758"/>
            <p:cNvSpPr/>
            <p:nvPr>
              <p:custDataLst>
                <p:tags r:id="rId88"/>
              </p:custDataLst>
            </p:nvPr>
          </p:nvSpPr>
          <p:spPr>
            <a:xfrm>
              <a:off x="6041289" y="1372159"/>
              <a:ext cx="118212" cy="346817"/>
            </a:xfrm>
            <a:custGeom>
              <a:avLst/>
              <a:gdLst/>
              <a:ahLst/>
              <a:cxnLst/>
              <a:rect l="0" t="0" r="0" b="0"/>
              <a:pathLst>
                <a:path w="118212" h="346817">
                  <a:moveTo>
                    <a:pt x="118211" y="31191"/>
                  </a:moveTo>
                  <a:lnTo>
                    <a:pt x="118211" y="31191"/>
                  </a:lnTo>
                  <a:lnTo>
                    <a:pt x="117506" y="21052"/>
                  </a:lnTo>
                  <a:lnTo>
                    <a:pt x="114840" y="13514"/>
                  </a:lnTo>
                  <a:lnTo>
                    <a:pt x="106002" y="1337"/>
                  </a:lnTo>
                  <a:lnTo>
                    <a:pt x="102310" y="0"/>
                  </a:lnTo>
                  <a:lnTo>
                    <a:pt x="98437" y="519"/>
                  </a:lnTo>
                  <a:lnTo>
                    <a:pt x="94445" y="2276"/>
                  </a:lnTo>
                  <a:lnTo>
                    <a:pt x="75343" y="24975"/>
                  </a:lnTo>
                  <a:lnTo>
                    <a:pt x="55180" y="61883"/>
                  </a:lnTo>
                  <a:lnTo>
                    <a:pt x="40337" y="93515"/>
                  </a:lnTo>
                  <a:lnTo>
                    <a:pt x="21760" y="137617"/>
                  </a:lnTo>
                  <a:lnTo>
                    <a:pt x="9905" y="179847"/>
                  </a:lnTo>
                  <a:lnTo>
                    <a:pt x="3047" y="215793"/>
                  </a:lnTo>
                  <a:lnTo>
                    <a:pt x="0" y="250585"/>
                  </a:lnTo>
                  <a:lnTo>
                    <a:pt x="1655" y="288421"/>
                  </a:lnTo>
                  <a:lnTo>
                    <a:pt x="16727" y="324248"/>
                  </a:lnTo>
                  <a:lnTo>
                    <a:pt x="31244" y="339709"/>
                  </a:lnTo>
                  <a:lnTo>
                    <a:pt x="39066" y="344820"/>
                  </a:lnTo>
                  <a:lnTo>
                    <a:pt x="47104" y="346816"/>
                  </a:lnTo>
                  <a:lnTo>
                    <a:pt x="80111" y="342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759"/>
            <p:cNvSpPr/>
            <p:nvPr>
              <p:custDataLst>
                <p:tags r:id="rId89"/>
              </p:custDataLst>
            </p:nvPr>
          </p:nvSpPr>
          <p:spPr>
            <a:xfrm>
              <a:off x="5741883" y="1543050"/>
              <a:ext cx="138218" cy="161307"/>
            </a:xfrm>
            <a:custGeom>
              <a:avLst/>
              <a:gdLst/>
              <a:ahLst/>
              <a:cxnLst/>
              <a:rect l="0" t="0" r="0" b="0"/>
              <a:pathLst>
                <a:path w="138218" h="161307">
                  <a:moveTo>
                    <a:pt x="23917" y="44450"/>
                  </a:moveTo>
                  <a:lnTo>
                    <a:pt x="23917" y="44450"/>
                  </a:lnTo>
                  <a:lnTo>
                    <a:pt x="20546" y="47821"/>
                  </a:lnTo>
                  <a:lnTo>
                    <a:pt x="18142" y="48108"/>
                  </a:lnTo>
                  <a:lnTo>
                    <a:pt x="11708" y="46546"/>
                  </a:lnTo>
                  <a:lnTo>
                    <a:pt x="3523" y="41700"/>
                  </a:lnTo>
                  <a:lnTo>
                    <a:pt x="741" y="37819"/>
                  </a:lnTo>
                  <a:lnTo>
                    <a:pt x="0" y="35796"/>
                  </a:lnTo>
                  <a:lnTo>
                    <a:pt x="916" y="34447"/>
                  </a:lnTo>
                  <a:lnTo>
                    <a:pt x="5698" y="32949"/>
                  </a:lnTo>
                  <a:lnTo>
                    <a:pt x="26437" y="42218"/>
                  </a:lnTo>
                  <a:lnTo>
                    <a:pt x="57864" y="63608"/>
                  </a:lnTo>
                  <a:lnTo>
                    <a:pt x="66756" y="73190"/>
                  </a:lnTo>
                  <a:lnTo>
                    <a:pt x="79100" y="96632"/>
                  </a:lnTo>
                  <a:lnTo>
                    <a:pt x="84953" y="129291"/>
                  </a:lnTo>
                  <a:lnTo>
                    <a:pt x="83316" y="152295"/>
                  </a:lnTo>
                  <a:lnTo>
                    <a:pt x="81155" y="156563"/>
                  </a:lnTo>
                  <a:lnTo>
                    <a:pt x="78303" y="159409"/>
                  </a:lnTo>
                  <a:lnTo>
                    <a:pt x="74991" y="161306"/>
                  </a:lnTo>
                  <a:lnTo>
                    <a:pt x="71372" y="160454"/>
                  </a:lnTo>
                  <a:lnTo>
                    <a:pt x="63588" y="153863"/>
                  </a:lnTo>
                  <a:lnTo>
                    <a:pt x="61069" y="134470"/>
                  </a:lnTo>
                  <a:lnTo>
                    <a:pt x="65499" y="97463"/>
                  </a:lnTo>
                  <a:lnTo>
                    <a:pt x="73441" y="75067"/>
                  </a:lnTo>
                  <a:lnTo>
                    <a:pt x="102788" y="31409"/>
                  </a:lnTo>
                  <a:lnTo>
                    <a:pt x="138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760"/>
            <p:cNvSpPr/>
            <p:nvPr>
              <p:custDataLst>
                <p:tags r:id="rId90"/>
              </p:custDataLst>
            </p:nvPr>
          </p:nvSpPr>
          <p:spPr>
            <a:xfrm>
              <a:off x="5645150" y="1336079"/>
              <a:ext cx="108759" cy="383696"/>
            </a:xfrm>
            <a:custGeom>
              <a:avLst/>
              <a:gdLst/>
              <a:ahLst/>
              <a:cxnLst/>
              <a:rect l="0" t="0" r="0" b="0"/>
              <a:pathLst>
                <a:path w="108759" h="383696">
                  <a:moveTo>
                    <a:pt x="0" y="130771"/>
                  </a:moveTo>
                  <a:lnTo>
                    <a:pt x="0" y="130771"/>
                  </a:lnTo>
                  <a:lnTo>
                    <a:pt x="3371" y="130771"/>
                  </a:lnTo>
                  <a:lnTo>
                    <a:pt x="3658" y="131477"/>
                  </a:lnTo>
                  <a:lnTo>
                    <a:pt x="2096" y="134142"/>
                  </a:lnTo>
                  <a:lnTo>
                    <a:pt x="2103" y="135841"/>
                  </a:lnTo>
                  <a:lnTo>
                    <a:pt x="4778" y="143719"/>
                  </a:lnTo>
                  <a:lnTo>
                    <a:pt x="7921" y="178118"/>
                  </a:lnTo>
                  <a:lnTo>
                    <a:pt x="11284" y="220529"/>
                  </a:lnTo>
                  <a:lnTo>
                    <a:pt x="12280" y="262494"/>
                  </a:lnTo>
                  <a:lnTo>
                    <a:pt x="12576" y="301739"/>
                  </a:lnTo>
                  <a:lnTo>
                    <a:pt x="12676" y="342813"/>
                  </a:lnTo>
                  <a:lnTo>
                    <a:pt x="18165" y="383158"/>
                  </a:lnTo>
                  <a:lnTo>
                    <a:pt x="17755" y="383695"/>
                  </a:lnTo>
                  <a:lnTo>
                    <a:pt x="15417" y="378649"/>
                  </a:lnTo>
                  <a:lnTo>
                    <a:pt x="8032" y="335255"/>
                  </a:lnTo>
                  <a:lnTo>
                    <a:pt x="6848" y="299544"/>
                  </a:lnTo>
                  <a:lnTo>
                    <a:pt x="8379" y="256272"/>
                  </a:lnTo>
                  <a:lnTo>
                    <a:pt x="11420" y="211701"/>
                  </a:lnTo>
                  <a:lnTo>
                    <a:pt x="12836" y="173795"/>
                  </a:lnTo>
                  <a:lnTo>
                    <a:pt x="15818" y="133430"/>
                  </a:lnTo>
                  <a:lnTo>
                    <a:pt x="21463" y="91264"/>
                  </a:lnTo>
                  <a:lnTo>
                    <a:pt x="30976" y="54154"/>
                  </a:lnTo>
                  <a:lnTo>
                    <a:pt x="42731" y="23089"/>
                  </a:lnTo>
                  <a:lnTo>
                    <a:pt x="52858" y="10475"/>
                  </a:lnTo>
                  <a:lnTo>
                    <a:pt x="63709" y="3223"/>
                  </a:lnTo>
                  <a:lnTo>
                    <a:pt x="73236" y="0"/>
                  </a:lnTo>
                  <a:lnTo>
                    <a:pt x="79163" y="1962"/>
                  </a:lnTo>
                  <a:lnTo>
                    <a:pt x="93274" y="11669"/>
                  </a:lnTo>
                  <a:lnTo>
                    <a:pt x="103309" y="31035"/>
                  </a:lnTo>
                  <a:lnTo>
                    <a:pt x="108710" y="54694"/>
                  </a:lnTo>
                  <a:lnTo>
                    <a:pt x="108758" y="76968"/>
                  </a:lnTo>
                  <a:lnTo>
                    <a:pt x="98076" y="112713"/>
                  </a:lnTo>
                  <a:lnTo>
                    <a:pt x="81505" y="140002"/>
                  </a:lnTo>
                  <a:lnTo>
                    <a:pt x="56448" y="158122"/>
                  </a:lnTo>
                  <a:lnTo>
                    <a:pt x="18530" y="172481"/>
                  </a:lnTo>
                  <a:lnTo>
                    <a:pt x="14470" y="173395"/>
                  </a:lnTo>
                  <a:lnTo>
                    <a:pt x="11764" y="175415"/>
                  </a:lnTo>
                  <a:lnTo>
                    <a:pt x="6350" y="187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131"/>
          <p:cNvGrpSpPr/>
          <p:nvPr/>
        </p:nvGrpSpPr>
        <p:grpSpPr>
          <a:xfrm>
            <a:off x="5060950" y="1519795"/>
            <a:ext cx="177801" cy="108966"/>
            <a:chOff x="5060950" y="1519795"/>
            <a:chExt cx="177801" cy="108966"/>
          </a:xfrm>
        </p:grpSpPr>
        <p:sp>
          <p:nvSpPr>
            <p:cNvPr id="277" name="SMARTInkShape-761"/>
            <p:cNvSpPr/>
            <p:nvPr>
              <p:custDataLst>
                <p:tags r:id="rId72"/>
              </p:custDataLst>
            </p:nvPr>
          </p:nvSpPr>
          <p:spPr>
            <a:xfrm>
              <a:off x="5093023" y="1581150"/>
              <a:ext cx="145728" cy="47611"/>
            </a:xfrm>
            <a:custGeom>
              <a:avLst/>
              <a:gdLst/>
              <a:ahLst/>
              <a:cxnLst/>
              <a:rect l="0" t="0" r="0" b="0"/>
              <a:pathLst>
                <a:path w="145728" h="47611">
                  <a:moveTo>
                    <a:pt x="44127" y="0"/>
                  </a:moveTo>
                  <a:lnTo>
                    <a:pt x="44127" y="0"/>
                  </a:lnTo>
                  <a:lnTo>
                    <a:pt x="3337" y="31688"/>
                  </a:lnTo>
                  <a:lnTo>
                    <a:pt x="0" y="35942"/>
                  </a:lnTo>
                  <a:lnTo>
                    <a:pt x="598" y="38778"/>
                  </a:lnTo>
                  <a:lnTo>
                    <a:pt x="3819" y="40669"/>
                  </a:lnTo>
                  <a:lnTo>
                    <a:pt x="47181" y="47610"/>
                  </a:lnTo>
                  <a:lnTo>
                    <a:pt x="89886" y="43402"/>
                  </a:lnTo>
                  <a:lnTo>
                    <a:pt x="14572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762"/>
            <p:cNvSpPr/>
            <p:nvPr>
              <p:custDataLst>
                <p:tags r:id="rId73"/>
              </p:custDataLst>
            </p:nvPr>
          </p:nvSpPr>
          <p:spPr>
            <a:xfrm>
              <a:off x="5060950" y="1519795"/>
              <a:ext cx="139701" cy="9673"/>
            </a:xfrm>
            <a:custGeom>
              <a:avLst/>
              <a:gdLst/>
              <a:ahLst/>
              <a:cxnLst/>
              <a:rect l="0" t="0" r="0" b="0"/>
              <a:pathLst>
                <a:path w="139701" h="9673">
                  <a:moveTo>
                    <a:pt x="0" y="4205"/>
                  </a:moveTo>
                  <a:lnTo>
                    <a:pt x="0" y="4205"/>
                  </a:lnTo>
                  <a:lnTo>
                    <a:pt x="0" y="9672"/>
                  </a:lnTo>
                  <a:lnTo>
                    <a:pt x="40385" y="4036"/>
                  </a:lnTo>
                  <a:lnTo>
                    <a:pt x="79308" y="0"/>
                  </a:lnTo>
                  <a:lnTo>
                    <a:pt x="139700" y="4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0" name="SMARTInkShape-763"/>
          <p:cNvSpPr/>
          <p:nvPr>
            <p:custDataLst>
              <p:tags r:id="rId4"/>
            </p:custDataLst>
          </p:nvPr>
        </p:nvSpPr>
        <p:spPr>
          <a:xfrm>
            <a:off x="4287391" y="1337638"/>
            <a:ext cx="321440" cy="526366"/>
          </a:xfrm>
          <a:custGeom>
            <a:avLst/>
            <a:gdLst/>
            <a:ahLst/>
            <a:cxnLst/>
            <a:rect l="0" t="0" r="0" b="0"/>
            <a:pathLst>
              <a:path w="321440" h="526366">
                <a:moveTo>
                  <a:pt x="81409" y="237162"/>
                </a:moveTo>
                <a:lnTo>
                  <a:pt x="81409" y="237162"/>
                </a:lnTo>
                <a:lnTo>
                  <a:pt x="88151" y="233791"/>
                </a:lnTo>
                <a:lnTo>
                  <a:pt x="99085" y="221582"/>
                </a:lnTo>
                <a:lnTo>
                  <a:pt x="104522" y="211301"/>
                </a:lnTo>
                <a:lnTo>
                  <a:pt x="102760" y="193673"/>
                </a:lnTo>
                <a:lnTo>
                  <a:pt x="97718" y="184202"/>
                </a:lnTo>
                <a:lnTo>
                  <a:pt x="94399" y="180689"/>
                </a:lnTo>
                <a:lnTo>
                  <a:pt x="76242" y="172373"/>
                </a:lnTo>
                <a:lnTo>
                  <a:pt x="61003" y="173324"/>
                </a:lnTo>
                <a:lnTo>
                  <a:pt x="45528" y="179156"/>
                </a:lnTo>
                <a:lnTo>
                  <a:pt x="24917" y="195046"/>
                </a:lnTo>
                <a:lnTo>
                  <a:pt x="7520" y="215903"/>
                </a:lnTo>
                <a:lnTo>
                  <a:pt x="2708" y="226773"/>
                </a:lnTo>
                <a:lnTo>
                  <a:pt x="0" y="247568"/>
                </a:lnTo>
                <a:lnTo>
                  <a:pt x="1736" y="253271"/>
                </a:lnTo>
                <a:lnTo>
                  <a:pt x="5011" y="257779"/>
                </a:lnTo>
                <a:lnTo>
                  <a:pt x="9310" y="261490"/>
                </a:lnTo>
                <a:lnTo>
                  <a:pt x="27257" y="261850"/>
                </a:lnTo>
                <a:lnTo>
                  <a:pt x="72280" y="250584"/>
                </a:lnTo>
                <a:lnTo>
                  <a:pt x="113028" y="221678"/>
                </a:lnTo>
                <a:lnTo>
                  <a:pt x="126271" y="210054"/>
                </a:lnTo>
                <a:lnTo>
                  <a:pt x="145031" y="178722"/>
                </a:lnTo>
                <a:lnTo>
                  <a:pt x="157253" y="134788"/>
                </a:lnTo>
                <a:lnTo>
                  <a:pt x="162634" y="87536"/>
                </a:lnTo>
                <a:lnTo>
                  <a:pt x="163697" y="40363"/>
                </a:lnTo>
                <a:lnTo>
                  <a:pt x="162432" y="24107"/>
                </a:lnTo>
                <a:lnTo>
                  <a:pt x="157164" y="9827"/>
                </a:lnTo>
                <a:lnTo>
                  <a:pt x="153785" y="5172"/>
                </a:lnTo>
                <a:lnTo>
                  <a:pt x="146267" y="0"/>
                </a:lnTo>
                <a:lnTo>
                  <a:pt x="141581" y="2148"/>
                </a:lnTo>
                <a:lnTo>
                  <a:pt x="130730" y="13943"/>
                </a:lnTo>
                <a:lnTo>
                  <a:pt x="116091" y="43788"/>
                </a:lnTo>
                <a:lnTo>
                  <a:pt x="106188" y="86184"/>
                </a:lnTo>
                <a:lnTo>
                  <a:pt x="101591" y="133622"/>
                </a:lnTo>
                <a:lnTo>
                  <a:pt x="102205" y="177634"/>
                </a:lnTo>
                <a:lnTo>
                  <a:pt x="109992" y="219446"/>
                </a:lnTo>
                <a:lnTo>
                  <a:pt x="123064" y="257730"/>
                </a:lnTo>
                <a:lnTo>
                  <a:pt x="133789" y="274525"/>
                </a:lnTo>
                <a:lnTo>
                  <a:pt x="145611" y="281990"/>
                </a:lnTo>
                <a:lnTo>
                  <a:pt x="161684" y="281545"/>
                </a:lnTo>
                <a:lnTo>
                  <a:pt x="178471" y="275938"/>
                </a:lnTo>
                <a:lnTo>
                  <a:pt x="190635" y="266390"/>
                </a:lnTo>
                <a:lnTo>
                  <a:pt x="198863" y="253210"/>
                </a:lnTo>
                <a:lnTo>
                  <a:pt x="213318" y="210253"/>
                </a:lnTo>
                <a:lnTo>
                  <a:pt x="214504" y="210756"/>
                </a:lnTo>
                <a:lnTo>
                  <a:pt x="219543" y="222282"/>
                </a:lnTo>
                <a:lnTo>
                  <a:pt x="229648" y="252415"/>
                </a:lnTo>
                <a:lnTo>
                  <a:pt x="233152" y="255797"/>
                </a:lnTo>
                <a:lnTo>
                  <a:pt x="242689" y="259555"/>
                </a:lnTo>
                <a:lnTo>
                  <a:pt x="250220" y="259344"/>
                </a:lnTo>
                <a:lnTo>
                  <a:pt x="253217" y="258300"/>
                </a:lnTo>
                <a:lnTo>
                  <a:pt x="281582" y="228301"/>
                </a:lnTo>
                <a:lnTo>
                  <a:pt x="282591" y="228432"/>
                </a:lnTo>
                <a:lnTo>
                  <a:pt x="283265" y="229226"/>
                </a:lnTo>
                <a:lnTo>
                  <a:pt x="288707" y="250777"/>
                </a:lnTo>
                <a:lnTo>
                  <a:pt x="297404" y="297220"/>
                </a:lnTo>
                <a:lnTo>
                  <a:pt x="307492" y="341322"/>
                </a:lnTo>
                <a:lnTo>
                  <a:pt x="316280" y="384423"/>
                </a:lnTo>
                <a:lnTo>
                  <a:pt x="321439" y="424060"/>
                </a:lnTo>
                <a:lnTo>
                  <a:pt x="318962" y="463597"/>
                </a:lnTo>
                <a:lnTo>
                  <a:pt x="303645" y="503221"/>
                </a:lnTo>
                <a:lnTo>
                  <a:pt x="290954" y="519569"/>
                </a:lnTo>
                <a:lnTo>
                  <a:pt x="284605" y="524917"/>
                </a:lnTo>
                <a:lnTo>
                  <a:pt x="278256" y="526365"/>
                </a:lnTo>
                <a:lnTo>
                  <a:pt x="271907" y="525214"/>
                </a:lnTo>
                <a:lnTo>
                  <a:pt x="265557" y="522330"/>
                </a:lnTo>
                <a:lnTo>
                  <a:pt x="246509" y="4975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SMARTInkShape-Group133"/>
          <p:cNvGrpSpPr/>
          <p:nvPr/>
        </p:nvGrpSpPr>
        <p:grpSpPr>
          <a:xfrm>
            <a:off x="3579765" y="1366584"/>
            <a:ext cx="465186" cy="259476"/>
            <a:chOff x="3579765" y="1366584"/>
            <a:chExt cx="465186" cy="259476"/>
          </a:xfrm>
        </p:grpSpPr>
        <p:sp>
          <p:nvSpPr>
            <p:cNvPr id="281" name="SMARTInkShape-764"/>
            <p:cNvSpPr/>
            <p:nvPr>
              <p:custDataLst>
                <p:tags r:id="rId69"/>
              </p:custDataLst>
            </p:nvPr>
          </p:nvSpPr>
          <p:spPr>
            <a:xfrm>
              <a:off x="4039483" y="1593850"/>
              <a:ext cx="5468" cy="9421"/>
            </a:xfrm>
            <a:custGeom>
              <a:avLst/>
              <a:gdLst/>
              <a:ahLst/>
              <a:cxnLst/>
              <a:rect l="0" t="0" r="0" b="0"/>
              <a:pathLst>
                <a:path w="5468" h="942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3585" y="6908"/>
                  </a:lnTo>
                  <a:lnTo>
                    <a:pt x="2096" y="8838"/>
                  </a:lnTo>
                  <a:lnTo>
                    <a:pt x="1103" y="9420"/>
                  </a:lnTo>
                  <a:lnTo>
                    <a:pt x="441" y="9102"/>
                  </a:lnTo>
                  <a:lnTo>
                    <a:pt x="0" y="8185"/>
                  </a:lnTo>
                  <a:lnTo>
                    <a:pt x="411" y="6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765"/>
            <p:cNvSpPr/>
            <p:nvPr>
              <p:custDataLst>
                <p:tags r:id="rId70"/>
              </p:custDataLst>
            </p:nvPr>
          </p:nvSpPr>
          <p:spPr>
            <a:xfrm>
              <a:off x="3765550" y="1504090"/>
              <a:ext cx="196851" cy="121520"/>
            </a:xfrm>
            <a:custGeom>
              <a:avLst/>
              <a:gdLst/>
              <a:ahLst/>
              <a:cxnLst/>
              <a:rect l="0" t="0" r="0" b="0"/>
              <a:pathLst>
                <a:path w="196851" h="121520">
                  <a:moveTo>
                    <a:pt x="0" y="58010"/>
                  </a:moveTo>
                  <a:lnTo>
                    <a:pt x="0" y="58010"/>
                  </a:lnTo>
                  <a:lnTo>
                    <a:pt x="3371" y="47897"/>
                  </a:lnTo>
                  <a:lnTo>
                    <a:pt x="2813" y="18151"/>
                  </a:lnTo>
                  <a:lnTo>
                    <a:pt x="9022" y="2629"/>
                  </a:lnTo>
                  <a:lnTo>
                    <a:pt x="11659" y="629"/>
                  </a:lnTo>
                  <a:lnTo>
                    <a:pt x="14828" y="0"/>
                  </a:lnTo>
                  <a:lnTo>
                    <a:pt x="18352" y="287"/>
                  </a:lnTo>
                  <a:lnTo>
                    <a:pt x="33425" y="7432"/>
                  </a:lnTo>
                  <a:lnTo>
                    <a:pt x="56069" y="26853"/>
                  </a:lnTo>
                  <a:lnTo>
                    <a:pt x="63255" y="36166"/>
                  </a:lnTo>
                  <a:lnTo>
                    <a:pt x="71267" y="56085"/>
                  </a:lnTo>
                  <a:lnTo>
                    <a:pt x="70245" y="71736"/>
                  </a:lnTo>
                  <a:lnTo>
                    <a:pt x="58613" y="107403"/>
                  </a:lnTo>
                  <a:lnTo>
                    <a:pt x="49273" y="120466"/>
                  </a:lnTo>
                  <a:lnTo>
                    <a:pt x="47666" y="121519"/>
                  </a:lnTo>
                  <a:lnTo>
                    <a:pt x="46594" y="121516"/>
                  </a:lnTo>
                  <a:lnTo>
                    <a:pt x="51827" y="108028"/>
                  </a:lnTo>
                  <a:lnTo>
                    <a:pt x="83198" y="61803"/>
                  </a:lnTo>
                  <a:lnTo>
                    <a:pt x="118048" y="16539"/>
                  </a:lnTo>
                  <a:lnTo>
                    <a:pt x="118915" y="16957"/>
                  </a:lnTo>
                  <a:lnTo>
                    <a:pt x="119879" y="21185"/>
                  </a:lnTo>
                  <a:lnTo>
                    <a:pt x="122722" y="57059"/>
                  </a:lnTo>
                  <a:lnTo>
                    <a:pt x="139482" y="81341"/>
                  </a:lnTo>
                  <a:lnTo>
                    <a:pt x="143788" y="86264"/>
                  </a:lnTo>
                  <a:lnTo>
                    <a:pt x="157980" y="91734"/>
                  </a:lnTo>
                  <a:lnTo>
                    <a:pt x="173930" y="93459"/>
                  </a:lnTo>
                  <a:lnTo>
                    <a:pt x="196850" y="89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766"/>
            <p:cNvSpPr/>
            <p:nvPr>
              <p:custDataLst>
                <p:tags r:id="rId71"/>
              </p:custDataLst>
            </p:nvPr>
          </p:nvSpPr>
          <p:spPr>
            <a:xfrm>
              <a:off x="3579765" y="1366584"/>
              <a:ext cx="173086" cy="259476"/>
            </a:xfrm>
            <a:custGeom>
              <a:avLst/>
              <a:gdLst/>
              <a:ahLst/>
              <a:cxnLst/>
              <a:rect l="0" t="0" r="0" b="0"/>
              <a:pathLst>
                <a:path w="173086" h="259476">
                  <a:moveTo>
                    <a:pt x="84185" y="208216"/>
                  </a:moveTo>
                  <a:lnTo>
                    <a:pt x="84185" y="208216"/>
                  </a:lnTo>
                  <a:lnTo>
                    <a:pt x="84890" y="187951"/>
                  </a:lnTo>
                  <a:lnTo>
                    <a:pt x="87843" y="174617"/>
                  </a:lnTo>
                  <a:lnTo>
                    <a:pt x="86281" y="166002"/>
                  </a:lnTo>
                  <a:lnTo>
                    <a:pt x="77590" y="157469"/>
                  </a:lnTo>
                  <a:lnTo>
                    <a:pt x="71322" y="153218"/>
                  </a:lnTo>
                  <a:lnTo>
                    <a:pt x="58713" y="150376"/>
                  </a:lnTo>
                  <a:lnTo>
                    <a:pt x="52387" y="150606"/>
                  </a:lnTo>
                  <a:lnTo>
                    <a:pt x="39713" y="156506"/>
                  </a:lnTo>
                  <a:lnTo>
                    <a:pt x="17701" y="170799"/>
                  </a:lnTo>
                  <a:lnTo>
                    <a:pt x="10422" y="183354"/>
                  </a:lnTo>
                  <a:lnTo>
                    <a:pt x="0" y="216789"/>
                  </a:lnTo>
                  <a:lnTo>
                    <a:pt x="1143" y="235545"/>
                  </a:lnTo>
                  <a:lnTo>
                    <a:pt x="3424" y="245485"/>
                  </a:lnTo>
                  <a:lnTo>
                    <a:pt x="7766" y="252112"/>
                  </a:lnTo>
                  <a:lnTo>
                    <a:pt x="13484" y="256530"/>
                  </a:lnTo>
                  <a:lnTo>
                    <a:pt x="20117" y="259475"/>
                  </a:lnTo>
                  <a:lnTo>
                    <a:pt x="38777" y="257103"/>
                  </a:lnTo>
                  <a:lnTo>
                    <a:pt x="59770" y="248288"/>
                  </a:lnTo>
                  <a:lnTo>
                    <a:pt x="92480" y="221515"/>
                  </a:lnTo>
                  <a:lnTo>
                    <a:pt x="104099" y="204954"/>
                  </a:lnTo>
                  <a:lnTo>
                    <a:pt x="120424" y="163897"/>
                  </a:lnTo>
                  <a:lnTo>
                    <a:pt x="126202" y="118806"/>
                  </a:lnTo>
                  <a:lnTo>
                    <a:pt x="126273" y="71211"/>
                  </a:lnTo>
                  <a:lnTo>
                    <a:pt x="119703" y="31215"/>
                  </a:lnTo>
                  <a:lnTo>
                    <a:pt x="112671" y="9604"/>
                  </a:lnTo>
                  <a:lnTo>
                    <a:pt x="104841" y="0"/>
                  </a:lnTo>
                  <a:lnTo>
                    <a:pt x="101484" y="261"/>
                  </a:lnTo>
                  <a:lnTo>
                    <a:pt x="98540" y="3257"/>
                  </a:lnTo>
                  <a:lnTo>
                    <a:pt x="95871" y="8077"/>
                  </a:lnTo>
                  <a:lnTo>
                    <a:pt x="92116" y="31715"/>
                  </a:lnTo>
                  <a:lnTo>
                    <a:pt x="95211" y="79330"/>
                  </a:lnTo>
                  <a:lnTo>
                    <a:pt x="98505" y="111153"/>
                  </a:lnTo>
                  <a:lnTo>
                    <a:pt x="111946" y="150921"/>
                  </a:lnTo>
                  <a:lnTo>
                    <a:pt x="127923" y="191161"/>
                  </a:lnTo>
                  <a:lnTo>
                    <a:pt x="139164" y="217744"/>
                  </a:lnTo>
                  <a:lnTo>
                    <a:pt x="173085" y="25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134"/>
          <p:cNvGrpSpPr/>
          <p:nvPr/>
        </p:nvGrpSpPr>
        <p:grpSpPr>
          <a:xfrm>
            <a:off x="2521047" y="1360122"/>
            <a:ext cx="821117" cy="412335"/>
            <a:chOff x="2521047" y="1360122"/>
            <a:chExt cx="821117" cy="412335"/>
          </a:xfrm>
        </p:grpSpPr>
        <p:sp>
          <p:nvSpPr>
            <p:cNvPr id="285" name="SMARTInkShape-767"/>
            <p:cNvSpPr/>
            <p:nvPr>
              <p:custDataLst>
                <p:tags r:id="rId64"/>
              </p:custDataLst>
            </p:nvPr>
          </p:nvSpPr>
          <p:spPr>
            <a:xfrm>
              <a:off x="3251200" y="1377950"/>
              <a:ext cx="90964" cy="285751"/>
            </a:xfrm>
            <a:custGeom>
              <a:avLst/>
              <a:gdLst/>
              <a:ahLst/>
              <a:cxnLst/>
              <a:rect l="0" t="0" r="0" b="0"/>
              <a:pathLst>
                <a:path w="90964" h="285751">
                  <a:moveTo>
                    <a:pt x="12700" y="0"/>
                  </a:moveTo>
                  <a:lnTo>
                    <a:pt x="12700" y="0"/>
                  </a:lnTo>
                  <a:lnTo>
                    <a:pt x="19442" y="0"/>
                  </a:lnTo>
                  <a:lnTo>
                    <a:pt x="22134" y="1411"/>
                  </a:lnTo>
                  <a:lnTo>
                    <a:pt x="55752" y="45434"/>
                  </a:lnTo>
                  <a:lnTo>
                    <a:pt x="72840" y="73598"/>
                  </a:lnTo>
                  <a:lnTo>
                    <a:pt x="84220" y="110158"/>
                  </a:lnTo>
                  <a:lnTo>
                    <a:pt x="90963" y="153603"/>
                  </a:lnTo>
                  <a:lnTo>
                    <a:pt x="90287" y="175748"/>
                  </a:lnTo>
                  <a:lnTo>
                    <a:pt x="74671" y="221688"/>
                  </a:lnTo>
                  <a:lnTo>
                    <a:pt x="59441" y="250462"/>
                  </a:lnTo>
                  <a:lnTo>
                    <a:pt x="42881" y="26818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768"/>
            <p:cNvSpPr/>
            <p:nvPr>
              <p:custDataLst>
                <p:tags r:id="rId65"/>
              </p:custDataLst>
            </p:nvPr>
          </p:nvSpPr>
          <p:spPr>
            <a:xfrm>
              <a:off x="3029028" y="1444730"/>
              <a:ext cx="158021" cy="327727"/>
            </a:xfrm>
            <a:custGeom>
              <a:avLst/>
              <a:gdLst/>
              <a:ahLst/>
              <a:cxnLst/>
              <a:rect l="0" t="0" r="0" b="0"/>
              <a:pathLst>
                <a:path w="158021" h="327727">
                  <a:moveTo>
                    <a:pt x="6272" y="9420"/>
                  </a:moveTo>
                  <a:lnTo>
                    <a:pt x="6272" y="9420"/>
                  </a:lnTo>
                  <a:lnTo>
                    <a:pt x="6272" y="582"/>
                  </a:lnTo>
                  <a:lnTo>
                    <a:pt x="5566" y="0"/>
                  </a:lnTo>
                  <a:lnTo>
                    <a:pt x="4390" y="318"/>
                  </a:lnTo>
                  <a:lnTo>
                    <a:pt x="2901" y="1235"/>
                  </a:lnTo>
                  <a:lnTo>
                    <a:pt x="1246" y="6017"/>
                  </a:lnTo>
                  <a:lnTo>
                    <a:pt x="38" y="47570"/>
                  </a:lnTo>
                  <a:lnTo>
                    <a:pt x="0" y="56020"/>
                  </a:lnTo>
                  <a:lnTo>
                    <a:pt x="10057" y="84767"/>
                  </a:lnTo>
                  <a:lnTo>
                    <a:pt x="26444" y="105515"/>
                  </a:lnTo>
                  <a:lnTo>
                    <a:pt x="42283" y="112101"/>
                  </a:lnTo>
                  <a:lnTo>
                    <a:pt x="51446" y="113857"/>
                  </a:lnTo>
                  <a:lnTo>
                    <a:pt x="72916" y="110164"/>
                  </a:lnTo>
                  <a:lnTo>
                    <a:pt x="101277" y="98066"/>
                  </a:lnTo>
                  <a:lnTo>
                    <a:pt x="123503" y="81337"/>
                  </a:lnTo>
                  <a:lnTo>
                    <a:pt x="128930" y="74779"/>
                  </a:lnTo>
                  <a:lnTo>
                    <a:pt x="130377" y="72043"/>
                  </a:lnTo>
                  <a:lnTo>
                    <a:pt x="130637" y="70924"/>
                  </a:lnTo>
                  <a:lnTo>
                    <a:pt x="130104" y="70884"/>
                  </a:lnTo>
                  <a:lnTo>
                    <a:pt x="129044" y="71563"/>
                  </a:lnTo>
                  <a:lnTo>
                    <a:pt x="124180" y="82631"/>
                  </a:lnTo>
                  <a:lnTo>
                    <a:pt x="121641" y="102687"/>
                  </a:lnTo>
                  <a:lnTo>
                    <a:pt x="126558" y="144181"/>
                  </a:lnTo>
                  <a:lnTo>
                    <a:pt x="140994" y="187597"/>
                  </a:lnTo>
                  <a:lnTo>
                    <a:pt x="153716" y="224245"/>
                  </a:lnTo>
                  <a:lnTo>
                    <a:pt x="157204" y="261377"/>
                  </a:lnTo>
                  <a:lnTo>
                    <a:pt x="158020" y="281797"/>
                  </a:lnTo>
                  <a:lnTo>
                    <a:pt x="152737" y="300280"/>
                  </a:lnTo>
                  <a:lnTo>
                    <a:pt x="144040" y="315786"/>
                  </a:lnTo>
                  <a:lnTo>
                    <a:pt x="135471" y="325029"/>
                  </a:lnTo>
                  <a:lnTo>
                    <a:pt x="131916" y="327070"/>
                  </a:lnTo>
                  <a:lnTo>
                    <a:pt x="128840" y="327726"/>
                  </a:lnTo>
                  <a:lnTo>
                    <a:pt x="126084" y="327457"/>
                  </a:lnTo>
                  <a:lnTo>
                    <a:pt x="123541" y="325161"/>
                  </a:lnTo>
                  <a:lnTo>
                    <a:pt x="118834" y="316966"/>
                  </a:lnTo>
                  <a:lnTo>
                    <a:pt x="120572" y="276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769"/>
            <p:cNvSpPr/>
            <p:nvPr>
              <p:custDataLst>
                <p:tags r:id="rId66"/>
              </p:custDataLst>
            </p:nvPr>
          </p:nvSpPr>
          <p:spPr>
            <a:xfrm>
              <a:off x="2806700" y="15938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31750" y="12209"/>
                  </a:lnTo>
                  <a:lnTo>
                    <a:pt x="27987" y="19773"/>
                  </a:lnTo>
                  <a:lnTo>
                    <a:pt x="19817" y="3384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770"/>
            <p:cNvSpPr/>
            <p:nvPr>
              <p:custDataLst>
                <p:tags r:id="rId67"/>
              </p:custDataLst>
            </p:nvPr>
          </p:nvSpPr>
          <p:spPr>
            <a:xfrm>
              <a:off x="2686050" y="1480694"/>
              <a:ext cx="107951" cy="128210"/>
            </a:xfrm>
            <a:custGeom>
              <a:avLst/>
              <a:gdLst/>
              <a:ahLst/>
              <a:cxnLst/>
              <a:rect l="0" t="0" r="0" b="0"/>
              <a:pathLst>
                <a:path w="107951" h="128210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3371" y="2718"/>
                  </a:lnTo>
                  <a:lnTo>
                    <a:pt x="6907" y="572"/>
                  </a:lnTo>
                  <a:lnTo>
                    <a:pt x="8838" y="0"/>
                  </a:lnTo>
                  <a:lnTo>
                    <a:pt x="21669" y="5937"/>
                  </a:lnTo>
                  <a:lnTo>
                    <a:pt x="38876" y="23375"/>
                  </a:lnTo>
                  <a:lnTo>
                    <a:pt x="50638" y="43045"/>
                  </a:lnTo>
                  <a:lnTo>
                    <a:pt x="50493" y="61534"/>
                  </a:lnTo>
                  <a:lnTo>
                    <a:pt x="42478" y="90100"/>
                  </a:lnTo>
                  <a:lnTo>
                    <a:pt x="21443" y="128209"/>
                  </a:lnTo>
                  <a:lnTo>
                    <a:pt x="20645" y="128130"/>
                  </a:lnTo>
                  <a:lnTo>
                    <a:pt x="19759" y="124280"/>
                  </a:lnTo>
                  <a:lnTo>
                    <a:pt x="22631" y="107436"/>
                  </a:lnTo>
                  <a:lnTo>
                    <a:pt x="41995" y="73876"/>
                  </a:lnTo>
                  <a:lnTo>
                    <a:pt x="73759" y="33356"/>
                  </a:lnTo>
                  <a:lnTo>
                    <a:pt x="74572" y="33850"/>
                  </a:lnTo>
                  <a:lnTo>
                    <a:pt x="75477" y="38163"/>
                  </a:lnTo>
                  <a:lnTo>
                    <a:pt x="78053" y="74793"/>
                  </a:lnTo>
                  <a:lnTo>
                    <a:pt x="83099" y="85797"/>
                  </a:lnTo>
                  <a:lnTo>
                    <a:pt x="85033" y="88566"/>
                  </a:lnTo>
                  <a:lnTo>
                    <a:pt x="87733" y="90413"/>
                  </a:lnTo>
                  <a:lnTo>
                    <a:pt x="107950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771"/>
            <p:cNvSpPr/>
            <p:nvPr>
              <p:custDataLst>
                <p:tags r:id="rId68"/>
              </p:custDataLst>
            </p:nvPr>
          </p:nvSpPr>
          <p:spPr>
            <a:xfrm>
              <a:off x="2521047" y="1360122"/>
              <a:ext cx="88804" cy="278179"/>
            </a:xfrm>
            <a:custGeom>
              <a:avLst/>
              <a:gdLst/>
              <a:ahLst/>
              <a:cxnLst/>
              <a:rect l="0" t="0" r="0" b="0"/>
              <a:pathLst>
                <a:path w="88804" h="278179">
                  <a:moveTo>
                    <a:pt x="63403" y="17828"/>
                  </a:moveTo>
                  <a:lnTo>
                    <a:pt x="63403" y="17828"/>
                  </a:lnTo>
                  <a:lnTo>
                    <a:pt x="63403" y="14457"/>
                  </a:lnTo>
                  <a:lnTo>
                    <a:pt x="61522" y="10920"/>
                  </a:lnTo>
                  <a:lnTo>
                    <a:pt x="54565" y="2901"/>
                  </a:lnTo>
                  <a:lnTo>
                    <a:pt x="50538" y="610"/>
                  </a:lnTo>
                  <a:lnTo>
                    <a:pt x="48476" y="0"/>
                  </a:lnTo>
                  <a:lnTo>
                    <a:pt x="46396" y="298"/>
                  </a:lnTo>
                  <a:lnTo>
                    <a:pt x="42204" y="2511"/>
                  </a:lnTo>
                  <a:lnTo>
                    <a:pt x="28693" y="20525"/>
                  </a:lnTo>
                  <a:lnTo>
                    <a:pt x="8259" y="65420"/>
                  </a:lnTo>
                  <a:lnTo>
                    <a:pt x="1553" y="102018"/>
                  </a:lnTo>
                  <a:lnTo>
                    <a:pt x="392" y="140689"/>
                  </a:lnTo>
                  <a:lnTo>
                    <a:pt x="0" y="180151"/>
                  </a:lnTo>
                  <a:lnTo>
                    <a:pt x="2063" y="204271"/>
                  </a:lnTo>
                  <a:lnTo>
                    <a:pt x="15124" y="242090"/>
                  </a:lnTo>
                  <a:lnTo>
                    <a:pt x="26423" y="257670"/>
                  </a:lnTo>
                  <a:lnTo>
                    <a:pt x="88803" y="278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135"/>
          <p:cNvGrpSpPr/>
          <p:nvPr/>
        </p:nvGrpSpPr>
        <p:grpSpPr>
          <a:xfrm>
            <a:off x="1715383" y="1337288"/>
            <a:ext cx="576968" cy="491513"/>
            <a:chOff x="1715383" y="1337288"/>
            <a:chExt cx="576968" cy="491513"/>
          </a:xfrm>
        </p:grpSpPr>
        <p:sp>
          <p:nvSpPr>
            <p:cNvPr id="291" name="SMARTInkShape-772"/>
            <p:cNvSpPr/>
            <p:nvPr>
              <p:custDataLst>
                <p:tags r:id="rId57"/>
              </p:custDataLst>
            </p:nvPr>
          </p:nvSpPr>
          <p:spPr>
            <a:xfrm>
              <a:off x="2235885" y="1613423"/>
              <a:ext cx="56466" cy="189978"/>
            </a:xfrm>
            <a:custGeom>
              <a:avLst/>
              <a:gdLst/>
              <a:ahLst/>
              <a:cxnLst/>
              <a:rect l="0" t="0" r="0" b="0"/>
              <a:pathLst>
                <a:path w="56466" h="189978">
                  <a:moveTo>
                    <a:pt x="56465" y="12177"/>
                  </a:moveTo>
                  <a:lnTo>
                    <a:pt x="56465" y="12177"/>
                  </a:lnTo>
                  <a:lnTo>
                    <a:pt x="56465" y="1242"/>
                  </a:lnTo>
                  <a:lnTo>
                    <a:pt x="55759" y="654"/>
                  </a:lnTo>
                  <a:lnTo>
                    <a:pt x="53094" y="0"/>
                  </a:lnTo>
                  <a:lnTo>
                    <a:pt x="44256" y="3003"/>
                  </a:lnTo>
                  <a:lnTo>
                    <a:pt x="18243" y="19885"/>
                  </a:lnTo>
                  <a:lnTo>
                    <a:pt x="7118" y="33511"/>
                  </a:lnTo>
                  <a:lnTo>
                    <a:pt x="2783" y="44942"/>
                  </a:lnTo>
                  <a:lnTo>
                    <a:pt x="0" y="69527"/>
                  </a:lnTo>
                  <a:lnTo>
                    <a:pt x="8213" y="107445"/>
                  </a:lnTo>
                  <a:lnTo>
                    <a:pt x="17149" y="148899"/>
                  </a:lnTo>
                  <a:lnTo>
                    <a:pt x="18365" y="18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773"/>
            <p:cNvSpPr/>
            <p:nvPr>
              <p:custDataLst>
                <p:tags r:id="rId58"/>
              </p:custDataLst>
            </p:nvPr>
          </p:nvSpPr>
          <p:spPr>
            <a:xfrm>
              <a:off x="2152650" y="1615879"/>
              <a:ext cx="82551" cy="79572"/>
            </a:xfrm>
            <a:custGeom>
              <a:avLst/>
              <a:gdLst/>
              <a:ahLst/>
              <a:cxnLst/>
              <a:rect l="0" t="0" r="0" b="0"/>
              <a:pathLst>
                <a:path w="82551" h="795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6481" y="418"/>
                  </a:lnTo>
                  <a:lnTo>
                    <a:pt x="15580" y="4646"/>
                  </a:lnTo>
                  <a:lnTo>
                    <a:pt x="47974" y="34801"/>
                  </a:lnTo>
                  <a:lnTo>
                    <a:pt x="82550" y="7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774"/>
            <p:cNvSpPr/>
            <p:nvPr>
              <p:custDataLst>
                <p:tags r:id="rId59"/>
              </p:custDataLst>
            </p:nvPr>
          </p:nvSpPr>
          <p:spPr>
            <a:xfrm>
              <a:off x="2000250" y="17843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17003" y="2573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775"/>
            <p:cNvSpPr/>
            <p:nvPr>
              <p:custDataLst>
                <p:tags r:id="rId60"/>
              </p:custDataLst>
            </p:nvPr>
          </p:nvSpPr>
          <p:spPr>
            <a:xfrm>
              <a:off x="1898650" y="1657350"/>
              <a:ext cx="95251" cy="146308"/>
            </a:xfrm>
            <a:custGeom>
              <a:avLst/>
              <a:gdLst/>
              <a:ahLst/>
              <a:cxnLst/>
              <a:rect l="0" t="0" r="0" b="0"/>
              <a:pathLst>
                <a:path w="95251" h="146308">
                  <a:moveTo>
                    <a:pt x="95250" y="0"/>
                  </a:moveTo>
                  <a:lnTo>
                    <a:pt x="95250" y="0"/>
                  </a:lnTo>
                  <a:lnTo>
                    <a:pt x="67362" y="36677"/>
                  </a:lnTo>
                  <a:lnTo>
                    <a:pt x="43959" y="75056"/>
                  </a:lnTo>
                  <a:lnTo>
                    <a:pt x="19543" y="120221"/>
                  </a:lnTo>
                  <a:lnTo>
                    <a:pt x="5585" y="144319"/>
                  </a:lnTo>
                  <a:lnTo>
                    <a:pt x="3723" y="146307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776"/>
            <p:cNvSpPr/>
            <p:nvPr>
              <p:custDataLst>
                <p:tags r:id="rId61"/>
              </p:custDataLst>
            </p:nvPr>
          </p:nvSpPr>
          <p:spPr>
            <a:xfrm>
              <a:off x="1771650" y="1337288"/>
              <a:ext cx="94107" cy="358163"/>
            </a:xfrm>
            <a:custGeom>
              <a:avLst/>
              <a:gdLst/>
              <a:ahLst/>
              <a:cxnLst/>
              <a:rect l="0" t="0" r="0" b="0"/>
              <a:pathLst>
                <a:path w="94107" h="358163">
                  <a:moveTo>
                    <a:pt x="82550" y="47012"/>
                  </a:moveTo>
                  <a:lnTo>
                    <a:pt x="82550" y="47012"/>
                  </a:lnTo>
                  <a:lnTo>
                    <a:pt x="82550" y="43641"/>
                  </a:lnTo>
                  <a:lnTo>
                    <a:pt x="83255" y="42648"/>
                  </a:lnTo>
                  <a:lnTo>
                    <a:pt x="84431" y="41986"/>
                  </a:lnTo>
                  <a:lnTo>
                    <a:pt x="85921" y="41545"/>
                  </a:lnTo>
                  <a:lnTo>
                    <a:pt x="91388" y="30811"/>
                  </a:lnTo>
                  <a:lnTo>
                    <a:pt x="94106" y="17595"/>
                  </a:lnTo>
                  <a:lnTo>
                    <a:pt x="92860" y="10890"/>
                  </a:lnTo>
                  <a:lnTo>
                    <a:pt x="91540" y="8114"/>
                  </a:lnTo>
                  <a:lnTo>
                    <a:pt x="86310" y="3148"/>
                  </a:lnTo>
                  <a:lnTo>
                    <a:pt x="82940" y="836"/>
                  </a:lnTo>
                  <a:lnTo>
                    <a:pt x="79282" y="0"/>
                  </a:lnTo>
                  <a:lnTo>
                    <a:pt x="71455" y="953"/>
                  </a:lnTo>
                  <a:lnTo>
                    <a:pt x="55744" y="12198"/>
                  </a:lnTo>
                  <a:lnTo>
                    <a:pt x="37683" y="35678"/>
                  </a:lnTo>
                  <a:lnTo>
                    <a:pt x="22757" y="75922"/>
                  </a:lnTo>
                  <a:lnTo>
                    <a:pt x="13014" y="118261"/>
                  </a:lnTo>
                  <a:lnTo>
                    <a:pt x="7666" y="157747"/>
                  </a:lnTo>
                  <a:lnTo>
                    <a:pt x="6740" y="197258"/>
                  </a:lnTo>
                  <a:lnTo>
                    <a:pt x="9836" y="236874"/>
                  </a:lnTo>
                  <a:lnTo>
                    <a:pt x="17349" y="280824"/>
                  </a:lnTo>
                  <a:lnTo>
                    <a:pt x="15343" y="327442"/>
                  </a:lnTo>
                  <a:lnTo>
                    <a:pt x="0" y="358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777"/>
            <p:cNvSpPr/>
            <p:nvPr>
              <p:custDataLst>
                <p:tags r:id="rId62"/>
              </p:custDataLst>
            </p:nvPr>
          </p:nvSpPr>
          <p:spPr>
            <a:xfrm>
              <a:off x="1715383" y="1562100"/>
              <a:ext cx="138818" cy="50801"/>
            </a:xfrm>
            <a:custGeom>
              <a:avLst/>
              <a:gdLst/>
              <a:ahLst/>
              <a:cxnLst/>
              <a:rect l="0" t="0" r="0" b="0"/>
              <a:pathLst>
                <a:path w="138818" h="50801">
                  <a:moveTo>
                    <a:pt x="5467" y="50800"/>
                  </a:moveTo>
                  <a:lnTo>
                    <a:pt x="5467" y="50800"/>
                  </a:lnTo>
                  <a:lnTo>
                    <a:pt x="2096" y="47429"/>
                  </a:lnTo>
                  <a:lnTo>
                    <a:pt x="441" y="42011"/>
                  </a:lnTo>
                  <a:lnTo>
                    <a:pt x="0" y="38590"/>
                  </a:lnTo>
                  <a:lnTo>
                    <a:pt x="1822" y="34899"/>
                  </a:lnTo>
                  <a:lnTo>
                    <a:pt x="9491" y="27035"/>
                  </a:lnTo>
                  <a:lnTo>
                    <a:pt x="56588" y="11313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778"/>
            <p:cNvSpPr/>
            <p:nvPr>
              <p:custDataLst>
                <p:tags r:id="rId63"/>
              </p:custDataLst>
            </p:nvPr>
          </p:nvSpPr>
          <p:spPr>
            <a:xfrm>
              <a:off x="1875942" y="1663700"/>
              <a:ext cx="98909" cy="107951"/>
            </a:xfrm>
            <a:custGeom>
              <a:avLst/>
              <a:gdLst/>
              <a:ahLst/>
              <a:cxnLst/>
              <a:rect l="0" t="0" r="0" b="0"/>
              <a:pathLst>
                <a:path w="98909" h="1079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1562" y="6742"/>
                  </a:lnTo>
                  <a:lnTo>
                    <a:pt x="6408" y="14306"/>
                  </a:lnTo>
                  <a:lnTo>
                    <a:pt x="50658" y="53697"/>
                  </a:lnTo>
                  <a:lnTo>
                    <a:pt x="84393" y="98078"/>
                  </a:lnTo>
                  <a:lnTo>
                    <a:pt x="89635" y="103562"/>
                  </a:lnTo>
                  <a:lnTo>
                    <a:pt x="9890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136"/>
          <p:cNvGrpSpPr/>
          <p:nvPr/>
        </p:nvGrpSpPr>
        <p:grpSpPr>
          <a:xfrm>
            <a:off x="1168400" y="1416050"/>
            <a:ext cx="103684" cy="215901"/>
            <a:chOff x="1168400" y="1416050"/>
            <a:chExt cx="103684" cy="215901"/>
          </a:xfrm>
        </p:grpSpPr>
        <p:sp>
          <p:nvSpPr>
            <p:cNvPr id="299" name="SMARTInkShape-779"/>
            <p:cNvSpPr/>
            <p:nvPr>
              <p:custDataLst>
                <p:tags r:id="rId55"/>
              </p:custDataLst>
            </p:nvPr>
          </p:nvSpPr>
          <p:spPr>
            <a:xfrm>
              <a:off x="1168400" y="1416050"/>
              <a:ext cx="6351" cy="215901"/>
            </a:xfrm>
            <a:custGeom>
              <a:avLst/>
              <a:gdLst/>
              <a:ahLst/>
              <a:cxnLst/>
              <a:rect l="0" t="0" r="0" b="0"/>
              <a:pathLst>
                <a:path w="6351" h="215901">
                  <a:moveTo>
                    <a:pt x="0" y="0"/>
                  </a:moveTo>
                  <a:lnTo>
                    <a:pt x="0" y="0"/>
                  </a:lnTo>
                  <a:lnTo>
                    <a:pt x="0" y="38876"/>
                  </a:lnTo>
                  <a:lnTo>
                    <a:pt x="4364" y="81815"/>
                  </a:lnTo>
                  <a:lnTo>
                    <a:pt x="5958" y="125313"/>
                  </a:lnTo>
                  <a:lnTo>
                    <a:pt x="2901" y="170725"/>
                  </a:lnTo>
                  <a:lnTo>
                    <a:pt x="1279" y="204050"/>
                  </a:lnTo>
                  <a:lnTo>
                    <a:pt x="63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780"/>
            <p:cNvSpPr/>
            <p:nvPr>
              <p:custDataLst>
                <p:tags r:id="rId56"/>
              </p:custDataLst>
            </p:nvPr>
          </p:nvSpPr>
          <p:spPr>
            <a:xfrm>
              <a:off x="1238250" y="1549400"/>
              <a:ext cx="33834" cy="47106"/>
            </a:xfrm>
            <a:custGeom>
              <a:avLst/>
              <a:gdLst/>
              <a:ahLst/>
              <a:cxnLst/>
              <a:rect l="0" t="0" r="0" b="0"/>
              <a:pathLst>
                <a:path w="33834" h="47106">
                  <a:moveTo>
                    <a:pt x="12700" y="19050"/>
                  </a:moveTo>
                  <a:lnTo>
                    <a:pt x="12700" y="19050"/>
                  </a:lnTo>
                  <a:lnTo>
                    <a:pt x="18167" y="13583"/>
                  </a:lnTo>
                  <a:lnTo>
                    <a:pt x="17756" y="13288"/>
                  </a:lnTo>
                  <a:lnTo>
                    <a:pt x="15417" y="12962"/>
                  </a:lnTo>
                  <a:lnTo>
                    <a:pt x="12026" y="14698"/>
                  </a:lnTo>
                  <a:lnTo>
                    <a:pt x="4100" y="21561"/>
                  </a:lnTo>
                  <a:lnTo>
                    <a:pt x="1822" y="27457"/>
                  </a:lnTo>
                  <a:lnTo>
                    <a:pt x="360" y="39369"/>
                  </a:lnTo>
                  <a:lnTo>
                    <a:pt x="2041" y="44073"/>
                  </a:lnTo>
                  <a:lnTo>
                    <a:pt x="3478" y="46315"/>
                  </a:lnTo>
                  <a:lnTo>
                    <a:pt x="5846" y="47105"/>
                  </a:lnTo>
                  <a:lnTo>
                    <a:pt x="12241" y="46100"/>
                  </a:lnTo>
                  <a:lnTo>
                    <a:pt x="23775" y="41568"/>
                  </a:lnTo>
                  <a:lnTo>
                    <a:pt x="30087" y="35878"/>
                  </a:lnTo>
                  <a:lnTo>
                    <a:pt x="32758" y="32385"/>
                  </a:lnTo>
                  <a:lnTo>
                    <a:pt x="33833" y="28646"/>
                  </a:lnTo>
                  <a:lnTo>
                    <a:pt x="33146" y="20728"/>
                  </a:lnTo>
                  <a:lnTo>
                    <a:pt x="31270" y="17346"/>
                  </a:lnTo>
                  <a:lnTo>
                    <a:pt x="25422" y="1170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137"/>
          <p:cNvGrpSpPr/>
          <p:nvPr/>
        </p:nvGrpSpPr>
        <p:grpSpPr>
          <a:xfrm>
            <a:off x="527050" y="471796"/>
            <a:ext cx="2665886" cy="657917"/>
            <a:chOff x="527050" y="471796"/>
            <a:chExt cx="2665886" cy="657917"/>
          </a:xfrm>
        </p:grpSpPr>
        <p:sp>
          <p:nvSpPr>
            <p:cNvPr id="302" name="SMARTInkShape-781"/>
            <p:cNvSpPr/>
            <p:nvPr>
              <p:custDataLst>
                <p:tags r:id="rId37"/>
              </p:custDataLst>
            </p:nvPr>
          </p:nvSpPr>
          <p:spPr>
            <a:xfrm>
              <a:off x="1916421" y="527117"/>
              <a:ext cx="109230" cy="305571"/>
            </a:xfrm>
            <a:custGeom>
              <a:avLst/>
              <a:gdLst/>
              <a:ahLst/>
              <a:cxnLst/>
              <a:rect l="0" t="0" r="0" b="0"/>
              <a:pathLst>
                <a:path w="109230" h="305571">
                  <a:moveTo>
                    <a:pt x="71129" y="177733"/>
                  </a:moveTo>
                  <a:lnTo>
                    <a:pt x="71129" y="177733"/>
                  </a:lnTo>
                  <a:lnTo>
                    <a:pt x="74500" y="181104"/>
                  </a:lnTo>
                  <a:lnTo>
                    <a:pt x="74787" y="182097"/>
                  </a:lnTo>
                  <a:lnTo>
                    <a:pt x="74273" y="182759"/>
                  </a:lnTo>
                  <a:lnTo>
                    <a:pt x="71821" y="183495"/>
                  </a:lnTo>
                  <a:lnTo>
                    <a:pt x="68379" y="183821"/>
                  </a:lnTo>
                  <a:lnTo>
                    <a:pt x="64498" y="182085"/>
                  </a:lnTo>
                  <a:lnTo>
                    <a:pt x="62475" y="180635"/>
                  </a:lnTo>
                  <a:lnTo>
                    <a:pt x="52886" y="178593"/>
                  </a:lnTo>
                  <a:lnTo>
                    <a:pt x="41108" y="181359"/>
                  </a:lnTo>
                  <a:lnTo>
                    <a:pt x="25310" y="193389"/>
                  </a:lnTo>
                  <a:lnTo>
                    <a:pt x="10594" y="210359"/>
                  </a:lnTo>
                  <a:lnTo>
                    <a:pt x="668" y="238905"/>
                  </a:lnTo>
                  <a:lnTo>
                    <a:pt x="0" y="267433"/>
                  </a:lnTo>
                  <a:lnTo>
                    <a:pt x="4271" y="290388"/>
                  </a:lnTo>
                  <a:lnTo>
                    <a:pt x="9899" y="300239"/>
                  </a:lnTo>
                  <a:lnTo>
                    <a:pt x="13376" y="303854"/>
                  </a:lnTo>
                  <a:lnTo>
                    <a:pt x="17105" y="305558"/>
                  </a:lnTo>
                  <a:lnTo>
                    <a:pt x="25011" y="305570"/>
                  </a:lnTo>
                  <a:lnTo>
                    <a:pt x="35110" y="295698"/>
                  </a:lnTo>
                  <a:lnTo>
                    <a:pt x="45243" y="278140"/>
                  </a:lnTo>
                  <a:lnTo>
                    <a:pt x="57497" y="234151"/>
                  </a:lnTo>
                  <a:lnTo>
                    <a:pt x="64503" y="199859"/>
                  </a:lnTo>
                  <a:lnTo>
                    <a:pt x="67478" y="167811"/>
                  </a:lnTo>
                  <a:lnTo>
                    <a:pt x="66449" y="134753"/>
                  </a:lnTo>
                  <a:lnTo>
                    <a:pt x="65274" y="94521"/>
                  </a:lnTo>
                  <a:lnTo>
                    <a:pt x="64926" y="56887"/>
                  </a:lnTo>
                  <a:lnTo>
                    <a:pt x="59738" y="10478"/>
                  </a:lnTo>
                  <a:lnTo>
                    <a:pt x="55953" y="1092"/>
                  </a:lnTo>
                  <a:lnTo>
                    <a:pt x="54662" y="0"/>
                  </a:lnTo>
                  <a:lnTo>
                    <a:pt x="53801" y="683"/>
                  </a:lnTo>
                  <a:lnTo>
                    <a:pt x="53227" y="2550"/>
                  </a:lnTo>
                  <a:lnTo>
                    <a:pt x="59137" y="49118"/>
                  </a:lnTo>
                  <a:lnTo>
                    <a:pt x="67035" y="91101"/>
                  </a:lnTo>
                  <a:lnTo>
                    <a:pt x="76658" y="129878"/>
                  </a:lnTo>
                  <a:lnTo>
                    <a:pt x="85075" y="177116"/>
                  </a:lnTo>
                  <a:lnTo>
                    <a:pt x="90582" y="219709"/>
                  </a:lnTo>
                  <a:lnTo>
                    <a:pt x="109229" y="29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782"/>
            <p:cNvSpPr/>
            <p:nvPr>
              <p:custDataLst>
                <p:tags r:id="rId38"/>
              </p:custDataLst>
            </p:nvPr>
          </p:nvSpPr>
          <p:spPr>
            <a:xfrm>
              <a:off x="2063750" y="7493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958" y="30083"/>
                  </a:lnTo>
                  <a:lnTo>
                    <a:pt x="6272" y="43258"/>
                  </a:lnTo>
                  <a:lnTo>
                    <a:pt x="7004" y="45772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783"/>
            <p:cNvSpPr/>
            <p:nvPr>
              <p:custDataLst>
                <p:tags r:id="rId39"/>
              </p:custDataLst>
            </p:nvPr>
          </p:nvSpPr>
          <p:spPr>
            <a:xfrm>
              <a:off x="2048743" y="650868"/>
              <a:ext cx="21358" cy="41283"/>
            </a:xfrm>
            <a:custGeom>
              <a:avLst/>
              <a:gdLst/>
              <a:ahLst/>
              <a:cxnLst/>
              <a:rect l="0" t="0" r="0" b="0"/>
              <a:pathLst>
                <a:path w="21358" h="41283">
                  <a:moveTo>
                    <a:pt x="21357" y="41282"/>
                  </a:moveTo>
                  <a:lnTo>
                    <a:pt x="21357" y="41282"/>
                  </a:lnTo>
                  <a:lnTo>
                    <a:pt x="12568" y="15534"/>
                  </a:lnTo>
                  <a:lnTo>
                    <a:pt x="6162" y="5144"/>
                  </a:lnTo>
                  <a:lnTo>
                    <a:pt x="963" y="526"/>
                  </a:lnTo>
                  <a:lnTo>
                    <a:pt x="0" y="0"/>
                  </a:lnTo>
                  <a:lnTo>
                    <a:pt x="63" y="355"/>
                  </a:lnTo>
                  <a:lnTo>
                    <a:pt x="811" y="1298"/>
                  </a:lnTo>
                  <a:lnTo>
                    <a:pt x="8657" y="3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784"/>
            <p:cNvSpPr/>
            <p:nvPr>
              <p:custDataLst>
                <p:tags r:id="rId40"/>
              </p:custDataLst>
            </p:nvPr>
          </p:nvSpPr>
          <p:spPr>
            <a:xfrm>
              <a:off x="2120900" y="655818"/>
              <a:ext cx="63491" cy="148956"/>
            </a:xfrm>
            <a:custGeom>
              <a:avLst/>
              <a:gdLst/>
              <a:ahLst/>
              <a:cxnLst/>
              <a:rect l="0" t="0" r="0" b="0"/>
              <a:pathLst>
                <a:path w="63491" h="148956">
                  <a:moveTo>
                    <a:pt x="50800" y="36332"/>
                  </a:moveTo>
                  <a:lnTo>
                    <a:pt x="50800" y="36332"/>
                  </a:lnTo>
                  <a:lnTo>
                    <a:pt x="50800" y="32961"/>
                  </a:lnTo>
                  <a:lnTo>
                    <a:pt x="48918" y="29424"/>
                  </a:lnTo>
                  <a:lnTo>
                    <a:pt x="31027" y="7181"/>
                  </a:lnTo>
                  <a:lnTo>
                    <a:pt x="21416" y="0"/>
                  </a:lnTo>
                  <a:lnTo>
                    <a:pt x="19922" y="822"/>
                  </a:lnTo>
                  <a:lnTo>
                    <a:pt x="16380" y="5498"/>
                  </a:lnTo>
                  <a:lnTo>
                    <a:pt x="13790" y="19435"/>
                  </a:lnTo>
                  <a:lnTo>
                    <a:pt x="14725" y="56223"/>
                  </a:lnTo>
                  <a:lnTo>
                    <a:pt x="18539" y="71278"/>
                  </a:lnTo>
                  <a:lnTo>
                    <a:pt x="30031" y="89098"/>
                  </a:lnTo>
                  <a:lnTo>
                    <a:pt x="62420" y="126035"/>
                  </a:lnTo>
                  <a:lnTo>
                    <a:pt x="63490" y="135231"/>
                  </a:lnTo>
                  <a:lnTo>
                    <a:pt x="60671" y="138954"/>
                  </a:lnTo>
                  <a:lnTo>
                    <a:pt x="50013" y="144971"/>
                  </a:lnTo>
                  <a:lnTo>
                    <a:pt x="31517" y="148955"/>
                  </a:lnTo>
                  <a:lnTo>
                    <a:pt x="18946" y="144242"/>
                  </a:lnTo>
                  <a:lnTo>
                    <a:pt x="0" y="131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785"/>
            <p:cNvSpPr/>
            <p:nvPr>
              <p:custDataLst>
                <p:tags r:id="rId41"/>
              </p:custDataLst>
            </p:nvPr>
          </p:nvSpPr>
          <p:spPr>
            <a:xfrm>
              <a:off x="2260637" y="496183"/>
              <a:ext cx="31714" cy="284678"/>
            </a:xfrm>
            <a:custGeom>
              <a:avLst/>
              <a:gdLst/>
              <a:ahLst/>
              <a:cxnLst/>
              <a:rect l="0" t="0" r="0" b="0"/>
              <a:pathLst>
                <a:path w="31714" h="284678">
                  <a:moveTo>
                    <a:pt x="6313" y="5467"/>
                  </a:moveTo>
                  <a:lnTo>
                    <a:pt x="6313" y="5467"/>
                  </a:lnTo>
                  <a:lnTo>
                    <a:pt x="11780" y="0"/>
                  </a:lnTo>
                  <a:lnTo>
                    <a:pt x="12074" y="411"/>
                  </a:lnTo>
                  <a:lnTo>
                    <a:pt x="12402" y="2749"/>
                  </a:lnTo>
                  <a:lnTo>
                    <a:pt x="7173" y="49420"/>
                  </a:lnTo>
                  <a:lnTo>
                    <a:pt x="2119" y="93406"/>
                  </a:lnTo>
                  <a:lnTo>
                    <a:pt x="389" y="132199"/>
                  </a:lnTo>
                  <a:lnTo>
                    <a:pt x="89" y="170488"/>
                  </a:lnTo>
                  <a:lnTo>
                    <a:pt x="0" y="208643"/>
                  </a:lnTo>
                  <a:lnTo>
                    <a:pt x="674" y="253297"/>
                  </a:lnTo>
                  <a:lnTo>
                    <a:pt x="3336" y="268954"/>
                  </a:lnTo>
                  <a:lnTo>
                    <a:pt x="8753" y="279676"/>
                  </a:lnTo>
                  <a:lnTo>
                    <a:pt x="12173" y="283523"/>
                  </a:lnTo>
                  <a:lnTo>
                    <a:pt x="15159" y="284677"/>
                  </a:lnTo>
                  <a:lnTo>
                    <a:pt x="17854" y="284034"/>
                  </a:lnTo>
                  <a:lnTo>
                    <a:pt x="20357" y="282195"/>
                  </a:lnTo>
                  <a:lnTo>
                    <a:pt x="27251" y="269494"/>
                  </a:lnTo>
                  <a:lnTo>
                    <a:pt x="31713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786"/>
            <p:cNvSpPr/>
            <p:nvPr>
              <p:custDataLst>
                <p:tags r:id="rId42"/>
              </p:custDataLst>
            </p:nvPr>
          </p:nvSpPr>
          <p:spPr>
            <a:xfrm>
              <a:off x="2224783" y="654050"/>
              <a:ext cx="105668" cy="54459"/>
            </a:xfrm>
            <a:custGeom>
              <a:avLst/>
              <a:gdLst/>
              <a:ahLst/>
              <a:cxnLst/>
              <a:rect l="0" t="0" r="0" b="0"/>
              <a:pathLst>
                <a:path w="105668" h="54459">
                  <a:moveTo>
                    <a:pt x="29467" y="50800"/>
                  </a:moveTo>
                  <a:lnTo>
                    <a:pt x="29467" y="50800"/>
                  </a:lnTo>
                  <a:lnTo>
                    <a:pt x="13566" y="51506"/>
                  </a:lnTo>
                  <a:lnTo>
                    <a:pt x="3040" y="54458"/>
                  </a:lnTo>
                  <a:lnTo>
                    <a:pt x="1266" y="53944"/>
                  </a:lnTo>
                  <a:lnTo>
                    <a:pt x="83" y="52896"/>
                  </a:lnTo>
                  <a:lnTo>
                    <a:pt x="0" y="50786"/>
                  </a:lnTo>
                  <a:lnTo>
                    <a:pt x="1789" y="44679"/>
                  </a:lnTo>
                  <a:lnTo>
                    <a:pt x="6763" y="36678"/>
                  </a:lnTo>
                  <a:lnTo>
                    <a:pt x="34337" y="18926"/>
                  </a:lnTo>
                  <a:lnTo>
                    <a:pt x="79489" y="4775"/>
                  </a:lnTo>
                  <a:lnTo>
                    <a:pt x="105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787"/>
            <p:cNvSpPr/>
            <p:nvPr>
              <p:custDataLst>
                <p:tags r:id="rId43"/>
              </p:custDataLst>
            </p:nvPr>
          </p:nvSpPr>
          <p:spPr>
            <a:xfrm>
              <a:off x="2336800" y="663092"/>
              <a:ext cx="59943" cy="106695"/>
            </a:xfrm>
            <a:custGeom>
              <a:avLst/>
              <a:gdLst/>
              <a:ahLst/>
              <a:cxnLst/>
              <a:rect l="0" t="0" r="0" b="0"/>
              <a:pathLst>
                <a:path w="59943" h="106695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5467" y="1562"/>
                  </a:lnTo>
                  <a:lnTo>
                    <a:pt x="39656" y="35837"/>
                  </a:lnTo>
                  <a:lnTo>
                    <a:pt x="55494" y="58740"/>
                  </a:lnTo>
                  <a:lnTo>
                    <a:pt x="59942" y="72589"/>
                  </a:lnTo>
                  <a:lnTo>
                    <a:pt x="59075" y="92286"/>
                  </a:lnTo>
                  <a:lnTo>
                    <a:pt x="54349" y="104785"/>
                  </a:lnTo>
                  <a:lnTo>
                    <a:pt x="52461" y="106354"/>
                  </a:lnTo>
                  <a:lnTo>
                    <a:pt x="50496" y="106694"/>
                  </a:lnTo>
                  <a:lnTo>
                    <a:pt x="48481" y="106215"/>
                  </a:lnTo>
                  <a:lnTo>
                    <a:pt x="44360" y="98158"/>
                  </a:lnTo>
                  <a:lnTo>
                    <a:pt x="39955" y="75873"/>
                  </a:lnTo>
                  <a:lnTo>
                    <a:pt x="40336" y="56920"/>
                  </a:lnTo>
                  <a:lnTo>
                    <a:pt x="5080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788"/>
            <p:cNvSpPr/>
            <p:nvPr>
              <p:custDataLst>
                <p:tags r:id="rId44"/>
              </p:custDataLst>
            </p:nvPr>
          </p:nvSpPr>
          <p:spPr>
            <a:xfrm>
              <a:off x="2444750" y="6604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8838" y="3371"/>
                  </a:lnTo>
                  <a:lnTo>
                    <a:pt x="14927" y="15580"/>
                  </a:lnTo>
                  <a:lnTo>
                    <a:pt x="18688" y="51053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789"/>
            <p:cNvSpPr/>
            <p:nvPr>
              <p:custDataLst>
                <p:tags r:id="rId45"/>
              </p:custDataLst>
            </p:nvPr>
          </p:nvSpPr>
          <p:spPr>
            <a:xfrm>
              <a:off x="2451100" y="5969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76200"/>
                  </a:moveTo>
                  <a:lnTo>
                    <a:pt x="19050" y="76200"/>
                  </a:lnTo>
                  <a:lnTo>
                    <a:pt x="18344" y="34273"/>
                  </a:lnTo>
                  <a:lnTo>
                    <a:pt x="13980" y="1140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790"/>
            <p:cNvSpPr/>
            <p:nvPr>
              <p:custDataLst>
                <p:tags r:id="rId46"/>
              </p:custDataLst>
            </p:nvPr>
          </p:nvSpPr>
          <p:spPr>
            <a:xfrm>
              <a:off x="2546350" y="471796"/>
              <a:ext cx="69718" cy="292561"/>
            </a:xfrm>
            <a:custGeom>
              <a:avLst/>
              <a:gdLst/>
              <a:ahLst/>
              <a:cxnLst/>
              <a:rect l="0" t="0" r="0" b="0"/>
              <a:pathLst>
                <a:path w="69718" h="292561">
                  <a:moveTo>
                    <a:pt x="19050" y="29854"/>
                  </a:moveTo>
                  <a:lnTo>
                    <a:pt x="19050" y="29854"/>
                  </a:lnTo>
                  <a:lnTo>
                    <a:pt x="14686" y="19715"/>
                  </a:lnTo>
                  <a:lnTo>
                    <a:pt x="9590" y="0"/>
                  </a:lnTo>
                  <a:lnTo>
                    <a:pt x="9216" y="74"/>
                  </a:lnTo>
                  <a:lnTo>
                    <a:pt x="14316" y="47299"/>
                  </a:lnTo>
                  <a:lnTo>
                    <a:pt x="18115" y="87549"/>
                  </a:lnTo>
                  <a:lnTo>
                    <a:pt x="22144" y="124168"/>
                  </a:lnTo>
                  <a:lnTo>
                    <a:pt x="27806" y="162927"/>
                  </a:lnTo>
                  <a:lnTo>
                    <a:pt x="30581" y="204593"/>
                  </a:lnTo>
                  <a:lnTo>
                    <a:pt x="29715" y="250647"/>
                  </a:lnTo>
                  <a:lnTo>
                    <a:pt x="25968" y="282434"/>
                  </a:lnTo>
                  <a:lnTo>
                    <a:pt x="25779" y="282202"/>
                  </a:lnTo>
                  <a:lnTo>
                    <a:pt x="25653" y="280636"/>
                  </a:lnTo>
                  <a:lnTo>
                    <a:pt x="36246" y="237864"/>
                  </a:lnTo>
                  <a:lnTo>
                    <a:pt x="46601" y="201937"/>
                  </a:lnTo>
                  <a:lnTo>
                    <a:pt x="49412" y="198904"/>
                  </a:lnTo>
                  <a:lnTo>
                    <a:pt x="52697" y="198293"/>
                  </a:lnTo>
                  <a:lnTo>
                    <a:pt x="56298" y="199297"/>
                  </a:lnTo>
                  <a:lnTo>
                    <a:pt x="59404" y="202082"/>
                  </a:lnTo>
                  <a:lnTo>
                    <a:pt x="64737" y="210822"/>
                  </a:lnTo>
                  <a:lnTo>
                    <a:pt x="69401" y="256967"/>
                  </a:lnTo>
                  <a:lnTo>
                    <a:pt x="69717" y="273692"/>
                  </a:lnTo>
                  <a:lnTo>
                    <a:pt x="67645" y="277785"/>
                  </a:lnTo>
                  <a:lnTo>
                    <a:pt x="55320" y="286916"/>
                  </a:lnTo>
                  <a:lnTo>
                    <a:pt x="46694" y="291800"/>
                  </a:lnTo>
                  <a:lnTo>
                    <a:pt x="34394" y="292560"/>
                  </a:lnTo>
                  <a:lnTo>
                    <a:pt x="10243" y="287298"/>
                  </a:lnTo>
                  <a:lnTo>
                    <a:pt x="0" y="277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791"/>
            <p:cNvSpPr/>
            <p:nvPr>
              <p:custDataLst>
                <p:tags r:id="rId47"/>
              </p:custDataLst>
            </p:nvPr>
          </p:nvSpPr>
          <p:spPr>
            <a:xfrm>
              <a:off x="2657540" y="494605"/>
              <a:ext cx="161861" cy="242450"/>
            </a:xfrm>
            <a:custGeom>
              <a:avLst/>
              <a:gdLst/>
              <a:ahLst/>
              <a:cxnLst/>
              <a:rect l="0" t="0" r="0" b="0"/>
              <a:pathLst>
                <a:path w="161861" h="242450">
                  <a:moveTo>
                    <a:pt x="9460" y="159445"/>
                  </a:moveTo>
                  <a:lnTo>
                    <a:pt x="9460" y="159445"/>
                  </a:lnTo>
                  <a:lnTo>
                    <a:pt x="9460" y="162816"/>
                  </a:lnTo>
                  <a:lnTo>
                    <a:pt x="8754" y="163809"/>
                  </a:lnTo>
                  <a:lnTo>
                    <a:pt x="7578" y="164471"/>
                  </a:lnTo>
                  <a:lnTo>
                    <a:pt x="6089" y="164912"/>
                  </a:lnTo>
                  <a:lnTo>
                    <a:pt x="5096" y="165912"/>
                  </a:lnTo>
                  <a:lnTo>
                    <a:pt x="1621" y="172586"/>
                  </a:lnTo>
                  <a:lnTo>
                    <a:pt x="0" y="174556"/>
                  </a:lnTo>
                  <a:lnTo>
                    <a:pt x="82" y="182389"/>
                  </a:lnTo>
                  <a:lnTo>
                    <a:pt x="11771" y="225269"/>
                  </a:lnTo>
                  <a:lnTo>
                    <a:pt x="17984" y="239313"/>
                  </a:lnTo>
                  <a:lnTo>
                    <a:pt x="20787" y="241618"/>
                  </a:lnTo>
                  <a:lnTo>
                    <a:pt x="24067" y="242449"/>
                  </a:lnTo>
                  <a:lnTo>
                    <a:pt x="27665" y="242298"/>
                  </a:lnTo>
                  <a:lnTo>
                    <a:pt x="30769" y="240786"/>
                  </a:lnTo>
                  <a:lnTo>
                    <a:pt x="39214" y="231210"/>
                  </a:lnTo>
                  <a:lnTo>
                    <a:pt x="48929" y="215987"/>
                  </a:lnTo>
                  <a:lnTo>
                    <a:pt x="53140" y="203636"/>
                  </a:lnTo>
                  <a:lnTo>
                    <a:pt x="54807" y="201606"/>
                  </a:lnTo>
                  <a:lnTo>
                    <a:pt x="56625" y="200252"/>
                  </a:lnTo>
                  <a:lnTo>
                    <a:pt x="58542" y="200761"/>
                  </a:lnTo>
                  <a:lnTo>
                    <a:pt x="62554" y="205089"/>
                  </a:lnTo>
                  <a:lnTo>
                    <a:pt x="64807" y="209835"/>
                  </a:lnTo>
                  <a:lnTo>
                    <a:pt x="69625" y="222002"/>
                  </a:lnTo>
                  <a:lnTo>
                    <a:pt x="71442" y="224433"/>
                  </a:lnTo>
                  <a:lnTo>
                    <a:pt x="75343" y="227134"/>
                  </a:lnTo>
                  <a:lnTo>
                    <a:pt x="78076" y="226443"/>
                  </a:lnTo>
                  <a:lnTo>
                    <a:pt x="84876" y="221913"/>
                  </a:lnTo>
                  <a:lnTo>
                    <a:pt x="93267" y="211429"/>
                  </a:lnTo>
                  <a:lnTo>
                    <a:pt x="104597" y="173494"/>
                  </a:lnTo>
                  <a:lnTo>
                    <a:pt x="110914" y="130381"/>
                  </a:lnTo>
                  <a:lnTo>
                    <a:pt x="117800" y="83488"/>
                  </a:lnTo>
                  <a:lnTo>
                    <a:pt x="125954" y="42684"/>
                  </a:lnTo>
                  <a:lnTo>
                    <a:pt x="133116" y="711"/>
                  </a:lnTo>
                  <a:lnTo>
                    <a:pt x="133525" y="0"/>
                  </a:lnTo>
                  <a:lnTo>
                    <a:pt x="130503" y="43600"/>
                  </a:lnTo>
                  <a:lnTo>
                    <a:pt x="130188" y="84900"/>
                  </a:lnTo>
                  <a:lnTo>
                    <a:pt x="130120" y="132277"/>
                  </a:lnTo>
                  <a:lnTo>
                    <a:pt x="130113" y="169896"/>
                  </a:lnTo>
                  <a:lnTo>
                    <a:pt x="131522" y="198447"/>
                  </a:lnTo>
                  <a:lnTo>
                    <a:pt x="136852" y="211116"/>
                  </a:lnTo>
                  <a:lnTo>
                    <a:pt x="139544" y="214353"/>
                  </a:lnTo>
                  <a:lnTo>
                    <a:pt x="142044" y="215806"/>
                  </a:lnTo>
                  <a:lnTo>
                    <a:pt x="144416" y="216069"/>
                  </a:lnTo>
                  <a:lnTo>
                    <a:pt x="150815" y="206954"/>
                  </a:lnTo>
                  <a:lnTo>
                    <a:pt x="161860" y="178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792"/>
            <p:cNvSpPr/>
            <p:nvPr>
              <p:custDataLst>
                <p:tags r:id="rId48"/>
              </p:custDataLst>
            </p:nvPr>
          </p:nvSpPr>
          <p:spPr>
            <a:xfrm>
              <a:off x="2745905" y="596900"/>
              <a:ext cx="98896" cy="44451"/>
            </a:xfrm>
            <a:custGeom>
              <a:avLst/>
              <a:gdLst/>
              <a:ahLst/>
              <a:cxnLst/>
              <a:rect l="0" t="0" r="0" b="0"/>
              <a:pathLst>
                <a:path w="98896" h="44451">
                  <a:moveTo>
                    <a:pt x="41745" y="44450"/>
                  </a:moveTo>
                  <a:lnTo>
                    <a:pt x="41745" y="44450"/>
                  </a:lnTo>
                  <a:lnTo>
                    <a:pt x="15719" y="34324"/>
                  </a:lnTo>
                  <a:lnTo>
                    <a:pt x="0" y="32089"/>
                  </a:lnTo>
                  <a:lnTo>
                    <a:pt x="510" y="31270"/>
                  </a:lnTo>
                  <a:lnTo>
                    <a:pt x="8674" y="26747"/>
                  </a:lnTo>
                  <a:lnTo>
                    <a:pt x="54034" y="7629"/>
                  </a:lnTo>
                  <a:lnTo>
                    <a:pt x="988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793"/>
            <p:cNvSpPr/>
            <p:nvPr>
              <p:custDataLst>
                <p:tags r:id="rId49"/>
              </p:custDataLst>
            </p:nvPr>
          </p:nvSpPr>
          <p:spPr>
            <a:xfrm>
              <a:off x="2863850" y="5969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5644" y="12242"/>
                  </a:lnTo>
                  <a:lnTo>
                    <a:pt x="589" y="4567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794"/>
            <p:cNvSpPr/>
            <p:nvPr>
              <p:custDataLst>
                <p:tags r:id="rId50"/>
              </p:custDataLst>
            </p:nvPr>
          </p:nvSpPr>
          <p:spPr>
            <a:xfrm>
              <a:off x="2876550" y="5651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101600"/>
                  </a:moveTo>
                  <a:lnTo>
                    <a:pt x="0" y="101600"/>
                  </a:lnTo>
                  <a:lnTo>
                    <a:pt x="4364" y="63318"/>
                  </a:lnTo>
                  <a:lnTo>
                    <a:pt x="5958" y="2039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795"/>
            <p:cNvSpPr/>
            <p:nvPr>
              <p:custDataLst>
                <p:tags r:id="rId51"/>
              </p:custDataLst>
            </p:nvPr>
          </p:nvSpPr>
          <p:spPr>
            <a:xfrm>
              <a:off x="2935498" y="619404"/>
              <a:ext cx="61703" cy="106975"/>
            </a:xfrm>
            <a:custGeom>
              <a:avLst/>
              <a:gdLst/>
              <a:ahLst/>
              <a:cxnLst/>
              <a:rect l="0" t="0" r="0" b="0"/>
              <a:pathLst>
                <a:path w="61703" h="106975">
                  <a:moveTo>
                    <a:pt x="61702" y="15596"/>
                  </a:moveTo>
                  <a:lnTo>
                    <a:pt x="61702" y="15596"/>
                  </a:lnTo>
                  <a:lnTo>
                    <a:pt x="61702" y="12225"/>
                  </a:lnTo>
                  <a:lnTo>
                    <a:pt x="59820" y="8688"/>
                  </a:lnTo>
                  <a:lnTo>
                    <a:pt x="52864" y="669"/>
                  </a:lnTo>
                  <a:lnTo>
                    <a:pt x="49460" y="0"/>
                  </a:lnTo>
                  <a:lnTo>
                    <a:pt x="40033" y="1139"/>
                  </a:lnTo>
                  <a:lnTo>
                    <a:pt x="30670" y="5878"/>
                  </a:lnTo>
                  <a:lnTo>
                    <a:pt x="26197" y="9117"/>
                  </a:lnTo>
                  <a:lnTo>
                    <a:pt x="13161" y="30531"/>
                  </a:lnTo>
                  <a:lnTo>
                    <a:pt x="1888" y="63597"/>
                  </a:lnTo>
                  <a:lnTo>
                    <a:pt x="0" y="84617"/>
                  </a:lnTo>
                  <a:lnTo>
                    <a:pt x="2058" y="97777"/>
                  </a:lnTo>
                  <a:lnTo>
                    <a:pt x="4300" y="102134"/>
                  </a:lnTo>
                  <a:lnTo>
                    <a:pt x="7207" y="105038"/>
                  </a:lnTo>
                  <a:lnTo>
                    <a:pt x="10555" y="106974"/>
                  </a:lnTo>
                  <a:lnTo>
                    <a:pt x="14904" y="105442"/>
                  </a:lnTo>
                  <a:lnTo>
                    <a:pt x="25380" y="96215"/>
                  </a:lnTo>
                  <a:lnTo>
                    <a:pt x="43179" y="71782"/>
                  </a:lnTo>
                  <a:lnTo>
                    <a:pt x="55630" y="30329"/>
                  </a:lnTo>
                  <a:lnTo>
                    <a:pt x="58298" y="17911"/>
                  </a:lnTo>
                  <a:lnTo>
                    <a:pt x="57132" y="10040"/>
                  </a:lnTo>
                  <a:lnTo>
                    <a:pt x="55833" y="8364"/>
                  </a:lnTo>
                  <a:lnTo>
                    <a:pt x="49002" y="9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796"/>
            <p:cNvSpPr/>
            <p:nvPr>
              <p:custDataLst>
                <p:tags r:id="rId52"/>
              </p:custDataLst>
            </p:nvPr>
          </p:nvSpPr>
          <p:spPr>
            <a:xfrm>
              <a:off x="2997200" y="616142"/>
              <a:ext cx="95251" cy="88709"/>
            </a:xfrm>
            <a:custGeom>
              <a:avLst/>
              <a:gdLst/>
              <a:ahLst/>
              <a:cxnLst/>
              <a:rect l="0" t="0" r="0" b="0"/>
              <a:pathLst>
                <a:path w="95251" h="88709">
                  <a:moveTo>
                    <a:pt x="0" y="18858"/>
                  </a:moveTo>
                  <a:lnTo>
                    <a:pt x="0" y="18858"/>
                  </a:lnTo>
                  <a:lnTo>
                    <a:pt x="8838" y="18858"/>
                  </a:lnTo>
                  <a:lnTo>
                    <a:pt x="12865" y="20739"/>
                  </a:lnTo>
                  <a:lnTo>
                    <a:pt x="14927" y="22229"/>
                  </a:lnTo>
                  <a:lnTo>
                    <a:pt x="21199" y="31067"/>
                  </a:lnTo>
                  <a:lnTo>
                    <a:pt x="27526" y="49365"/>
                  </a:lnTo>
                  <a:lnTo>
                    <a:pt x="27991" y="58993"/>
                  </a:lnTo>
                  <a:lnTo>
                    <a:pt x="25741" y="71912"/>
                  </a:lnTo>
                  <a:lnTo>
                    <a:pt x="25628" y="71866"/>
                  </a:lnTo>
                  <a:lnTo>
                    <a:pt x="25552" y="71130"/>
                  </a:lnTo>
                  <a:lnTo>
                    <a:pt x="40153" y="30170"/>
                  </a:lnTo>
                  <a:lnTo>
                    <a:pt x="48184" y="15419"/>
                  </a:lnTo>
                  <a:lnTo>
                    <a:pt x="58810" y="4159"/>
                  </a:lnTo>
                  <a:lnTo>
                    <a:pt x="64606" y="1298"/>
                  </a:lnTo>
                  <a:lnTo>
                    <a:pt x="76692" y="0"/>
                  </a:lnTo>
                  <a:lnTo>
                    <a:pt x="81467" y="1347"/>
                  </a:lnTo>
                  <a:lnTo>
                    <a:pt x="88654" y="6607"/>
                  </a:lnTo>
                  <a:lnTo>
                    <a:pt x="92318" y="17411"/>
                  </a:lnTo>
                  <a:lnTo>
                    <a:pt x="95078" y="61127"/>
                  </a:lnTo>
                  <a:lnTo>
                    <a:pt x="95250" y="88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797"/>
            <p:cNvSpPr/>
            <p:nvPr>
              <p:custDataLst>
                <p:tags r:id="rId53"/>
              </p:custDataLst>
            </p:nvPr>
          </p:nvSpPr>
          <p:spPr>
            <a:xfrm>
              <a:off x="3092450" y="588880"/>
              <a:ext cx="100486" cy="151351"/>
            </a:xfrm>
            <a:custGeom>
              <a:avLst/>
              <a:gdLst/>
              <a:ahLst/>
              <a:cxnLst/>
              <a:rect l="0" t="0" r="0" b="0"/>
              <a:pathLst>
                <a:path w="100486" h="151351">
                  <a:moveTo>
                    <a:pt x="76200" y="58820"/>
                  </a:moveTo>
                  <a:lnTo>
                    <a:pt x="76200" y="58820"/>
                  </a:lnTo>
                  <a:lnTo>
                    <a:pt x="89292" y="45022"/>
                  </a:lnTo>
                  <a:lnTo>
                    <a:pt x="97837" y="28345"/>
                  </a:lnTo>
                  <a:lnTo>
                    <a:pt x="100485" y="12866"/>
                  </a:lnTo>
                  <a:lnTo>
                    <a:pt x="99223" y="4765"/>
                  </a:lnTo>
                  <a:lnTo>
                    <a:pt x="97899" y="1616"/>
                  </a:lnTo>
                  <a:lnTo>
                    <a:pt x="96310" y="223"/>
                  </a:lnTo>
                  <a:lnTo>
                    <a:pt x="94545" y="0"/>
                  </a:lnTo>
                  <a:lnTo>
                    <a:pt x="92664" y="557"/>
                  </a:lnTo>
                  <a:lnTo>
                    <a:pt x="79902" y="11453"/>
                  </a:lnTo>
                  <a:lnTo>
                    <a:pt x="74318" y="22246"/>
                  </a:lnTo>
                  <a:lnTo>
                    <a:pt x="70733" y="46421"/>
                  </a:lnTo>
                  <a:lnTo>
                    <a:pt x="75094" y="75238"/>
                  </a:lnTo>
                  <a:lnTo>
                    <a:pt x="87685" y="115764"/>
                  </a:lnTo>
                  <a:lnTo>
                    <a:pt x="82715" y="125051"/>
                  </a:lnTo>
                  <a:lnTo>
                    <a:pt x="78427" y="130491"/>
                  </a:lnTo>
                  <a:lnTo>
                    <a:pt x="55536" y="144888"/>
                  </a:lnTo>
                  <a:lnTo>
                    <a:pt x="33154" y="151350"/>
                  </a:lnTo>
                  <a:lnTo>
                    <a:pt x="0" y="147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798"/>
            <p:cNvSpPr/>
            <p:nvPr>
              <p:custDataLst>
                <p:tags r:id="rId54"/>
              </p:custDataLst>
            </p:nvPr>
          </p:nvSpPr>
          <p:spPr>
            <a:xfrm>
              <a:off x="527050" y="889000"/>
              <a:ext cx="2527301" cy="240713"/>
            </a:xfrm>
            <a:custGeom>
              <a:avLst/>
              <a:gdLst/>
              <a:ahLst/>
              <a:cxnLst/>
              <a:rect l="0" t="0" r="0" b="0"/>
              <a:pathLst>
                <a:path w="2527301" h="240713">
                  <a:moveTo>
                    <a:pt x="0" y="234950"/>
                  </a:moveTo>
                  <a:lnTo>
                    <a:pt x="0" y="234950"/>
                  </a:lnTo>
                  <a:lnTo>
                    <a:pt x="43370" y="238321"/>
                  </a:lnTo>
                  <a:lnTo>
                    <a:pt x="90673" y="240712"/>
                  </a:lnTo>
                  <a:lnTo>
                    <a:pt x="128231" y="240420"/>
                  </a:lnTo>
                  <a:lnTo>
                    <a:pt x="171031" y="236884"/>
                  </a:lnTo>
                  <a:lnTo>
                    <a:pt x="218441" y="234818"/>
                  </a:lnTo>
                  <a:lnTo>
                    <a:pt x="249015" y="231834"/>
                  </a:lnTo>
                  <a:lnTo>
                    <a:pt x="284710" y="230037"/>
                  </a:lnTo>
                  <a:lnTo>
                    <a:pt x="324093" y="228533"/>
                  </a:lnTo>
                  <a:lnTo>
                    <a:pt x="365116" y="225513"/>
                  </a:lnTo>
                  <a:lnTo>
                    <a:pt x="408748" y="221819"/>
                  </a:lnTo>
                  <a:lnTo>
                    <a:pt x="455421" y="217825"/>
                  </a:lnTo>
                  <a:lnTo>
                    <a:pt x="480709" y="215772"/>
                  </a:lnTo>
                  <a:lnTo>
                    <a:pt x="506739" y="213698"/>
                  </a:lnTo>
                  <a:lnTo>
                    <a:pt x="533265" y="211610"/>
                  </a:lnTo>
                  <a:lnTo>
                    <a:pt x="560121" y="209512"/>
                  </a:lnTo>
                  <a:lnTo>
                    <a:pt x="587197" y="207408"/>
                  </a:lnTo>
                  <a:lnTo>
                    <a:pt x="614420" y="204594"/>
                  </a:lnTo>
                  <a:lnTo>
                    <a:pt x="641741" y="201307"/>
                  </a:lnTo>
                  <a:lnTo>
                    <a:pt x="669128" y="197705"/>
                  </a:lnTo>
                  <a:lnTo>
                    <a:pt x="697263" y="194598"/>
                  </a:lnTo>
                  <a:lnTo>
                    <a:pt x="725897" y="191821"/>
                  </a:lnTo>
                  <a:lnTo>
                    <a:pt x="754865" y="189264"/>
                  </a:lnTo>
                  <a:lnTo>
                    <a:pt x="784760" y="186148"/>
                  </a:lnTo>
                  <a:lnTo>
                    <a:pt x="815273" y="182660"/>
                  </a:lnTo>
                  <a:lnTo>
                    <a:pt x="846199" y="178923"/>
                  </a:lnTo>
                  <a:lnTo>
                    <a:pt x="878105" y="175021"/>
                  </a:lnTo>
                  <a:lnTo>
                    <a:pt x="910664" y="171008"/>
                  </a:lnTo>
                  <a:lnTo>
                    <a:pt x="943660" y="166922"/>
                  </a:lnTo>
                  <a:lnTo>
                    <a:pt x="978356" y="162787"/>
                  </a:lnTo>
                  <a:lnTo>
                    <a:pt x="1014188" y="158619"/>
                  </a:lnTo>
                  <a:lnTo>
                    <a:pt x="1050775" y="154429"/>
                  </a:lnTo>
                  <a:lnTo>
                    <a:pt x="1086456" y="150225"/>
                  </a:lnTo>
                  <a:lnTo>
                    <a:pt x="1121531" y="146011"/>
                  </a:lnTo>
                  <a:lnTo>
                    <a:pt x="1156204" y="141791"/>
                  </a:lnTo>
                  <a:lnTo>
                    <a:pt x="1190609" y="137566"/>
                  </a:lnTo>
                  <a:lnTo>
                    <a:pt x="1224833" y="133338"/>
                  </a:lnTo>
                  <a:lnTo>
                    <a:pt x="1258939" y="129109"/>
                  </a:lnTo>
                  <a:lnTo>
                    <a:pt x="1293670" y="124878"/>
                  </a:lnTo>
                  <a:lnTo>
                    <a:pt x="1328819" y="120647"/>
                  </a:lnTo>
                  <a:lnTo>
                    <a:pt x="1364246" y="116414"/>
                  </a:lnTo>
                  <a:lnTo>
                    <a:pt x="1399859" y="112182"/>
                  </a:lnTo>
                  <a:lnTo>
                    <a:pt x="1435595" y="107949"/>
                  </a:lnTo>
                  <a:lnTo>
                    <a:pt x="1471413" y="103716"/>
                  </a:lnTo>
                  <a:lnTo>
                    <a:pt x="1507992" y="100188"/>
                  </a:lnTo>
                  <a:lnTo>
                    <a:pt x="1545078" y="97131"/>
                  </a:lnTo>
                  <a:lnTo>
                    <a:pt x="1582502" y="94387"/>
                  </a:lnTo>
                  <a:lnTo>
                    <a:pt x="1619446" y="91147"/>
                  </a:lnTo>
                  <a:lnTo>
                    <a:pt x="1656069" y="87576"/>
                  </a:lnTo>
                  <a:lnTo>
                    <a:pt x="1692480" y="83784"/>
                  </a:lnTo>
                  <a:lnTo>
                    <a:pt x="1727336" y="80550"/>
                  </a:lnTo>
                  <a:lnTo>
                    <a:pt x="1761157" y="77689"/>
                  </a:lnTo>
                  <a:lnTo>
                    <a:pt x="1794288" y="75076"/>
                  </a:lnTo>
                  <a:lnTo>
                    <a:pt x="1826253" y="71923"/>
                  </a:lnTo>
                  <a:lnTo>
                    <a:pt x="1857441" y="68410"/>
                  </a:lnTo>
                  <a:lnTo>
                    <a:pt x="1888111" y="64657"/>
                  </a:lnTo>
                  <a:lnTo>
                    <a:pt x="1918435" y="61449"/>
                  </a:lnTo>
                  <a:lnTo>
                    <a:pt x="1948529" y="58605"/>
                  </a:lnTo>
                  <a:lnTo>
                    <a:pt x="1978469" y="56003"/>
                  </a:lnTo>
                  <a:lnTo>
                    <a:pt x="2008307" y="53563"/>
                  </a:lnTo>
                  <a:lnTo>
                    <a:pt x="2038077" y="51231"/>
                  </a:lnTo>
                  <a:lnTo>
                    <a:pt x="2067801" y="48971"/>
                  </a:lnTo>
                  <a:lnTo>
                    <a:pt x="2095378" y="46758"/>
                  </a:lnTo>
                  <a:lnTo>
                    <a:pt x="2121525" y="44578"/>
                  </a:lnTo>
                  <a:lnTo>
                    <a:pt x="2146716" y="42418"/>
                  </a:lnTo>
                  <a:lnTo>
                    <a:pt x="2171978" y="40273"/>
                  </a:lnTo>
                  <a:lnTo>
                    <a:pt x="2197285" y="38138"/>
                  </a:lnTo>
                  <a:lnTo>
                    <a:pt x="2222623" y="36008"/>
                  </a:lnTo>
                  <a:lnTo>
                    <a:pt x="2267710" y="31761"/>
                  </a:lnTo>
                  <a:lnTo>
                    <a:pt x="2308210" y="27522"/>
                  </a:lnTo>
                  <a:lnTo>
                    <a:pt x="2345025" y="23286"/>
                  </a:lnTo>
                  <a:lnTo>
                    <a:pt x="2380202" y="19051"/>
                  </a:lnTo>
                  <a:lnTo>
                    <a:pt x="2413240" y="15523"/>
                  </a:lnTo>
                  <a:lnTo>
                    <a:pt x="2457756" y="12125"/>
                  </a:lnTo>
                  <a:lnTo>
                    <a:pt x="2527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138"/>
          <p:cNvGrpSpPr/>
          <p:nvPr/>
        </p:nvGrpSpPr>
        <p:grpSpPr>
          <a:xfrm>
            <a:off x="765454" y="576597"/>
            <a:ext cx="783947" cy="334587"/>
            <a:chOff x="765454" y="576597"/>
            <a:chExt cx="783947" cy="334587"/>
          </a:xfrm>
        </p:grpSpPr>
        <p:sp>
          <p:nvSpPr>
            <p:cNvPr id="321" name="SMARTInkShape-799"/>
            <p:cNvSpPr/>
            <p:nvPr>
              <p:custDataLst>
                <p:tags r:id="rId29"/>
              </p:custDataLst>
            </p:nvPr>
          </p:nvSpPr>
          <p:spPr>
            <a:xfrm>
              <a:off x="765454" y="577949"/>
              <a:ext cx="282297" cy="76102"/>
            </a:xfrm>
            <a:custGeom>
              <a:avLst/>
              <a:gdLst/>
              <a:ahLst/>
              <a:cxnLst/>
              <a:rect l="0" t="0" r="0" b="0"/>
              <a:pathLst>
                <a:path w="282297" h="76102">
                  <a:moveTo>
                    <a:pt x="15596" y="76101"/>
                  </a:moveTo>
                  <a:lnTo>
                    <a:pt x="15596" y="76101"/>
                  </a:lnTo>
                  <a:lnTo>
                    <a:pt x="12225" y="72730"/>
                  </a:lnTo>
                  <a:lnTo>
                    <a:pt x="8688" y="71075"/>
                  </a:lnTo>
                  <a:lnTo>
                    <a:pt x="669" y="70013"/>
                  </a:lnTo>
                  <a:lnTo>
                    <a:pt x="0" y="69220"/>
                  </a:lnTo>
                  <a:lnTo>
                    <a:pt x="260" y="67986"/>
                  </a:lnTo>
                  <a:lnTo>
                    <a:pt x="1139" y="66457"/>
                  </a:lnTo>
                  <a:lnTo>
                    <a:pt x="43870" y="57805"/>
                  </a:lnTo>
                  <a:lnTo>
                    <a:pt x="86510" y="45545"/>
                  </a:lnTo>
                  <a:lnTo>
                    <a:pt x="129636" y="32749"/>
                  </a:lnTo>
                  <a:lnTo>
                    <a:pt x="174661" y="20766"/>
                  </a:lnTo>
                  <a:lnTo>
                    <a:pt x="220870" y="8439"/>
                  </a:lnTo>
                  <a:lnTo>
                    <a:pt x="251239" y="0"/>
                  </a:lnTo>
                  <a:lnTo>
                    <a:pt x="267082" y="2532"/>
                  </a:lnTo>
                  <a:lnTo>
                    <a:pt x="282296" y="12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800"/>
            <p:cNvSpPr/>
            <p:nvPr>
              <p:custDataLst>
                <p:tags r:id="rId30"/>
              </p:custDataLst>
            </p:nvPr>
          </p:nvSpPr>
          <p:spPr>
            <a:xfrm>
              <a:off x="909112" y="603250"/>
              <a:ext cx="68399" cy="307934"/>
            </a:xfrm>
            <a:custGeom>
              <a:avLst/>
              <a:gdLst/>
              <a:ahLst/>
              <a:cxnLst/>
              <a:rect l="0" t="0" r="0" b="0"/>
              <a:pathLst>
                <a:path w="68399" h="307934">
                  <a:moveTo>
                    <a:pt x="24338" y="0"/>
                  </a:moveTo>
                  <a:lnTo>
                    <a:pt x="24338" y="0"/>
                  </a:lnTo>
                  <a:lnTo>
                    <a:pt x="18871" y="0"/>
                  </a:lnTo>
                  <a:lnTo>
                    <a:pt x="36309" y="42063"/>
                  </a:lnTo>
                  <a:lnTo>
                    <a:pt x="46219" y="86556"/>
                  </a:lnTo>
                  <a:lnTo>
                    <a:pt x="59858" y="133486"/>
                  </a:lnTo>
                  <a:lnTo>
                    <a:pt x="66815" y="179081"/>
                  </a:lnTo>
                  <a:lnTo>
                    <a:pt x="68398" y="218740"/>
                  </a:lnTo>
                  <a:lnTo>
                    <a:pt x="68005" y="264413"/>
                  </a:lnTo>
                  <a:lnTo>
                    <a:pt x="65383" y="281911"/>
                  </a:lnTo>
                  <a:lnTo>
                    <a:pt x="58102" y="294862"/>
                  </a:lnTo>
                  <a:lnTo>
                    <a:pt x="45866" y="306324"/>
                  </a:lnTo>
                  <a:lnTo>
                    <a:pt x="42923" y="307933"/>
                  </a:lnTo>
                  <a:lnTo>
                    <a:pt x="38845" y="306888"/>
                  </a:lnTo>
                  <a:lnTo>
                    <a:pt x="28669" y="300084"/>
                  </a:lnTo>
                  <a:lnTo>
                    <a:pt x="7006" y="275516"/>
                  </a:lnTo>
                  <a:lnTo>
                    <a:pt x="1328" y="264451"/>
                  </a:lnTo>
                  <a:lnTo>
                    <a:pt x="0" y="259115"/>
                  </a:lnTo>
                  <a:lnTo>
                    <a:pt x="1057" y="256705"/>
                  </a:lnTo>
                  <a:lnTo>
                    <a:pt x="1163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801"/>
            <p:cNvSpPr/>
            <p:nvPr>
              <p:custDataLst>
                <p:tags r:id="rId31"/>
              </p:custDataLst>
            </p:nvPr>
          </p:nvSpPr>
          <p:spPr>
            <a:xfrm>
              <a:off x="1099642" y="759152"/>
              <a:ext cx="71162" cy="124315"/>
            </a:xfrm>
            <a:custGeom>
              <a:avLst/>
              <a:gdLst/>
              <a:ahLst/>
              <a:cxnLst/>
              <a:rect l="0" t="0" r="0" b="0"/>
              <a:pathLst>
                <a:path w="71162" h="124315">
                  <a:moveTo>
                    <a:pt x="43358" y="15548"/>
                  </a:moveTo>
                  <a:lnTo>
                    <a:pt x="43358" y="15548"/>
                  </a:lnTo>
                  <a:lnTo>
                    <a:pt x="39987" y="8806"/>
                  </a:lnTo>
                  <a:lnTo>
                    <a:pt x="38288" y="6820"/>
                  </a:lnTo>
                  <a:lnTo>
                    <a:pt x="25060" y="0"/>
                  </a:lnTo>
                  <a:lnTo>
                    <a:pt x="21282" y="244"/>
                  </a:lnTo>
                  <a:lnTo>
                    <a:pt x="13320" y="4278"/>
                  </a:lnTo>
                  <a:lnTo>
                    <a:pt x="10633" y="7329"/>
                  </a:lnTo>
                  <a:lnTo>
                    <a:pt x="7647" y="14482"/>
                  </a:lnTo>
                  <a:lnTo>
                    <a:pt x="0" y="58697"/>
                  </a:lnTo>
                  <a:lnTo>
                    <a:pt x="4899" y="93869"/>
                  </a:lnTo>
                  <a:lnTo>
                    <a:pt x="14873" y="114484"/>
                  </a:lnTo>
                  <a:lnTo>
                    <a:pt x="22702" y="122549"/>
                  </a:lnTo>
                  <a:lnTo>
                    <a:pt x="26765" y="124276"/>
                  </a:lnTo>
                  <a:lnTo>
                    <a:pt x="35043" y="124314"/>
                  </a:lnTo>
                  <a:lnTo>
                    <a:pt x="45307" y="116335"/>
                  </a:lnTo>
                  <a:lnTo>
                    <a:pt x="59222" y="97857"/>
                  </a:lnTo>
                  <a:lnTo>
                    <a:pt x="67814" y="73332"/>
                  </a:lnTo>
                  <a:lnTo>
                    <a:pt x="71161" y="52519"/>
                  </a:lnTo>
                  <a:lnTo>
                    <a:pt x="70296" y="33861"/>
                  </a:lnTo>
                  <a:lnTo>
                    <a:pt x="63797" y="18043"/>
                  </a:lnTo>
                  <a:lnTo>
                    <a:pt x="59101" y="10861"/>
                  </a:lnTo>
                  <a:lnTo>
                    <a:pt x="54559" y="6779"/>
                  </a:lnTo>
                  <a:lnTo>
                    <a:pt x="50120" y="4763"/>
                  </a:lnTo>
                  <a:lnTo>
                    <a:pt x="45749" y="4125"/>
                  </a:lnTo>
                  <a:lnTo>
                    <a:pt x="41424" y="5110"/>
                  </a:lnTo>
                  <a:lnTo>
                    <a:pt x="32856" y="9968"/>
                  </a:lnTo>
                  <a:lnTo>
                    <a:pt x="17958" y="28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802"/>
            <p:cNvSpPr/>
            <p:nvPr>
              <p:custDataLst>
                <p:tags r:id="rId32"/>
              </p:custDataLst>
            </p:nvPr>
          </p:nvSpPr>
          <p:spPr>
            <a:xfrm>
              <a:off x="1257300" y="774700"/>
              <a:ext cx="3659" cy="63501"/>
            </a:xfrm>
            <a:custGeom>
              <a:avLst/>
              <a:gdLst/>
              <a:ahLst/>
              <a:cxnLst/>
              <a:rect l="0" t="0" r="0" b="0"/>
              <a:pathLst>
                <a:path w="3659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658" y="577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803"/>
            <p:cNvSpPr/>
            <p:nvPr>
              <p:custDataLst>
                <p:tags r:id="rId33"/>
              </p:custDataLst>
            </p:nvPr>
          </p:nvSpPr>
          <p:spPr>
            <a:xfrm>
              <a:off x="1233145" y="712156"/>
              <a:ext cx="24156" cy="56195"/>
            </a:xfrm>
            <a:custGeom>
              <a:avLst/>
              <a:gdLst/>
              <a:ahLst/>
              <a:cxnLst/>
              <a:rect l="0" t="0" r="0" b="0"/>
              <a:pathLst>
                <a:path w="24156" h="56195">
                  <a:moveTo>
                    <a:pt x="24155" y="56194"/>
                  </a:moveTo>
                  <a:lnTo>
                    <a:pt x="24155" y="56194"/>
                  </a:lnTo>
                  <a:lnTo>
                    <a:pt x="17248" y="36735"/>
                  </a:lnTo>
                  <a:lnTo>
                    <a:pt x="9228" y="9938"/>
                  </a:lnTo>
                  <a:lnTo>
                    <a:pt x="5056" y="3886"/>
                  </a:lnTo>
                  <a:lnTo>
                    <a:pt x="0" y="0"/>
                  </a:lnTo>
                  <a:lnTo>
                    <a:pt x="5105" y="5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804"/>
            <p:cNvSpPr/>
            <p:nvPr>
              <p:custDataLst>
                <p:tags r:id="rId34"/>
              </p:custDataLst>
            </p:nvPr>
          </p:nvSpPr>
          <p:spPr>
            <a:xfrm>
              <a:off x="1295400" y="723900"/>
              <a:ext cx="82551" cy="104561"/>
            </a:xfrm>
            <a:custGeom>
              <a:avLst/>
              <a:gdLst/>
              <a:ahLst/>
              <a:cxnLst/>
              <a:rect l="0" t="0" r="0" b="0"/>
              <a:pathLst>
                <a:path w="82551" h="10456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089" y="9459"/>
                  </a:lnTo>
                  <a:lnTo>
                    <a:pt x="8197" y="27970"/>
                  </a:lnTo>
                  <a:lnTo>
                    <a:pt x="14186" y="67489"/>
                  </a:lnTo>
                  <a:lnTo>
                    <a:pt x="16183" y="84323"/>
                  </a:lnTo>
                  <a:lnTo>
                    <a:pt x="13298" y="104560"/>
                  </a:lnTo>
                  <a:lnTo>
                    <a:pt x="13099" y="104279"/>
                  </a:lnTo>
                  <a:lnTo>
                    <a:pt x="13440" y="81020"/>
                  </a:lnTo>
                  <a:lnTo>
                    <a:pt x="16087" y="69170"/>
                  </a:lnTo>
                  <a:lnTo>
                    <a:pt x="32262" y="45727"/>
                  </a:lnTo>
                  <a:lnTo>
                    <a:pt x="38563" y="38432"/>
                  </a:lnTo>
                  <a:lnTo>
                    <a:pt x="42642" y="36910"/>
                  </a:lnTo>
                  <a:lnTo>
                    <a:pt x="52819" y="37101"/>
                  </a:lnTo>
                  <a:lnTo>
                    <a:pt x="57085" y="39551"/>
                  </a:lnTo>
                  <a:lnTo>
                    <a:pt x="63706" y="47917"/>
                  </a:lnTo>
                  <a:lnTo>
                    <a:pt x="825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805"/>
            <p:cNvSpPr/>
            <p:nvPr>
              <p:custDataLst>
                <p:tags r:id="rId35"/>
              </p:custDataLst>
            </p:nvPr>
          </p:nvSpPr>
          <p:spPr>
            <a:xfrm>
              <a:off x="1447800" y="576597"/>
              <a:ext cx="50801" cy="269924"/>
            </a:xfrm>
            <a:custGeom>
              <a:avLst/>
              <a:gdLst/>
              <a:ahLst/>
              <a:cxnLst/>
              <a:rect l="0" t="0" r="0" b="0"/>
              <a:pathLst>
                <a:path w="50801" h="269924">
                  <a:moveTo>
                    <a:pt x="0" y="33003"/>
                  </a:moveTo>
                  <a:lnTo>
                    <a:pt x="0" y="33003"/>
                  </a:lnTo>
                  <a:lnTo>
                    <a:pt x="3371" y="22890"/>
                  </a:lnTo>
                  <a:lnTo>
                    <a:pt x="3144" y="14162"/>
                  </a:lnTo>
                  <a:lnTo>
                    <a:pt x="621" y="432"/>
                  </a:lnTo>
                  <a:lnTo>
                    <a:pt x="1120" y="0"/>
                  </a:lnTo>
                  <a:lnTo>
                    <a:pt x="3555" y="3283"/>
                  </a:lnTo>
                  <a:lnTo>
                    <a:pt x="5522" y="13065"/>
                  </a:lnTo>
                  <a:lnTo>
                    <a:pt x="6892" y="53655"/>
                  </a:lnTo>
                  <a:lnTo>
                    <a:pt x="11344" y="99406"/>
                  </a:lnTo>
                  <a:lnTo>
                    <a:pt x="12432" y="142781"/>
                  </a:lnTo>
                  <a:lnTo>
                    <a:pt x="8283" y="189997"/>
                  </a:lnTo>
                  <a:lnTo>
                    <a:pt x="3234" y="235528"/>
                  </a:lnTo>
                  <a:lnTo>
                    <a:pt x="4329" y="259521"/>
                  </a:lnTo>
                  <a:lnTo>
                    <a:pt x="6414" y="264449"/>
                  </a:lnTo>
                  <a:lnTo>
                    <a:pt x="9215" y="267733"/>
                  </a:lnTo>
                  <a:lnTo>
                    <a:pt x="12493" y="269923"/>
                  </a:lnTo>
                  <a:lnTo>
                    <a:pt x="16090" y="269266"/>
                  </a:lnTo>
                  <a:lnTo>
                    <a:pt x="23849" y="262892"/>
                  </a:lnTo>
                  <a:lnTo>
                    <a:pt x="50800" y="229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806"/>
            <p:cNvSpPr/>
            <p:nvPr>
              <p:custDataLst>
                <p:tags r:id="rId36"/>
              </p:custDataLst>
            </p:nvPr>
          </p:nvSpPr>
          <p:spPr>
            <a:xfrm>
              <a:off x="1429894" y="704850"/>
              <a:ext cx="119507" cy="50801"/>
            </a:xfrm>
            <a:custGeom>
              <a:avLst/>
              <a:gdLst/>
              <a:ahLst/>
              <a:cxnLst/>
              <a:rect l="0" t="0" r="0" b="0"/>
              <a:pathLst>
                <a:path w="119507" h="50801">
                  <a:moveTo>
                    <a:pt x="11556" y="50800"/>
                  </a:moveTo>
                  <a:lnTo>
                    <a:pt x="11556" y="50800"/>
                  </a:lnTo>
                  <a:lnTo>
                    <a:pt x="0" y="50800"/>
                  </a:lnTo>
                  <a:lnTo>
                    <a:pt x="43141" y="37935"/>
                  </a:lnTo>
                  <a:lnTo>
                    <a:pt x="63694" y="32382"/>
                  </a:lnTo>
                  <a:lnTo>
                    <a:pt x="1195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0" name="SMARTInkShape-807"/>
          <p:cNvSpPr/>
          <p:nvPr>
            <p:custDataLst>
              <p:tags r:id="rId5"/>
            </p:custDataLst>
          </p:nvPr>
        </p:nvSpPr>
        <p:spPr>
          <a:xfrm>
            <a:off x="1479929" y="1092332"/>
            <a:ext cx="2012498" cy="869230"/>
          </a:xfrm>
          <a:custGeom>
            <a:avLst/>
            <a:gdLst/>
            <a:ahLst/>
            <a:cxnLst/>
            <a:rect l="0" t="0" r="0" b="0"/>
            <a:pathLst>
              <a:path w="2012498" h="869230">
                <a:moveTo>
                  <a:pt x="190121" y="838068"/>
                </a:moveTo>
                <a:lnTo>
                  <a:pt x="190121" y="838068"/>
                </a:lnTo>
                <a:lnTo>
                  <a:pt x="167061" y="837362"/>
                </a:lnTo>
                <a:lnTo>
                  <a:pt x="156399" y="832998"/>
                </a:lnTo>
                <a:lnTo>
                  <a:pt x="146118" y="827084"/>
                </a:lnTo>
                <a:lnTo>
                  <a:pt x="143852" y="826512"/>
                </a:lnTo>
                <a:lnTo>
                  <a:pt x="142341" y="825425"/>
                </a:lnTo>
                <a:lnTo>
                  <a:pt x="141335" y="823995"/>
                </a:lnTo>
                <a:lnTo>
                  <a:pt x="139719" y="820001"/>
                </a:lnTo>
                <a:lnTo>
                  <a:pt x="139586" y="820379"/>
                </a:lnTo>
                <a:lnTo>
                  <a:pt x="139439" y="822680"/>
                </a:lnTo>
                <a:lnTo>
                  <a:pt x="140105" y="823576"/>
                </a:lnTo>
                <a:lnTo>
                  <a:pt x="142727" y="824571"/>
                </a:lnTo>
                <a:lnTo>
                  <a:pt x="189754" y="830815"/>
                </a:lnTo>
                <a:lnTo>
                  <a:pt x="227704" y="831540"/>
                </a:lnTo>
                <a:lnTo>
                  <a:pt x="270009" y="832371"/>
                </a:lnTo>
                <a:lnTo>
                  <a:pt x="310688" y="836066"/>
                </a:lnTo>
                <a:lnTo>
                  <a:pt x="350885" y="837475"/>
                </a:lnTo>
                <a:lnTo>
                  <a:pt x="390505" y="839832"/>
                </a:lnTo>
                <a:lnTo>
                  <a:pt x="431727" y="843512"/>
                </a:lnTo>
                <a:lnTo>
                  <a:pt x="468514" y="844150"/>
                </a:lnTo>
                <a:lnTo>
                  <a:pt x="510694" y="844338"/>
                </a:lnTo>
                <a:lnTo>
                  <a:pt x="556101" y="844402"/>
                </a:lnTo>
                <a:lnTo>
                  <a:pt x="596226" y="845119"/>
                </a:lnTo>
                <a:lnTo>
                  <a:pt x="637277" y="848781"/>
                </a:lnTo>
                <a:lnTo>
                  <a:pt x="683150" y="850375"/>
                </a:lnTo>
                <a:lnTo>
                  <a:pt x="724729" y="852533"/>
                </a:lnTo>
                <a:lnTo>
                  <a:pt x="770210" y="857641"/>
                </a:lnTo>
                <a:lnTo>
                  <a:pt x="817553" y="861741"/>
                </a:lnTo>
                <a:lnTo>
                  <a:pt x="864742" y="862956"/>
                </a:lnTo>
                <a:lnTo>
                  <a:pt x="897058" y="863240"/>
                </a:lnTo>
                <a:lnTo>
                  <a:pt x="943724" y="863401"/>
                </a:lnTo>
                <a:lnTo>
                  <a:pt x="990163" y="863448"/>
                </a:lnTo>
                <a:lnTo>
                  <a:pt x="1025168" y="864168"/>
                </a:lnTo>
                <a:lnTo>
                  <a:pt x="1065879" y="867830"/>
                </a:lnTo>
                <a:lnTo>
                  <a:pt x="1106399" y="869229"/>
                </a:lnTo>
                <a:lnTo>
                  <a:pt x="1148009" y="867820"/>
                </a:lnTo>
                <a:lnTo>
                  <a:pt x="1188667" y="864757"/>
                </a:lnTo>
                <a:lnTo>
                  <a:pt x="1233169" y="863723"/>
                </a:lnTo>
                <a:lnTo>
                  <a:pt x="1275434" y="859154"/>
                </a:lnTo>
                <a:lnTo>
                  <a:pt x="1312005" y="857520"/>
                </a:lnTo>
                <a:lnTo>
                  <a:pt x="1359367" y="857197"/>
                </a:lnTo>
                <a:lnTo>
                  <a:pt x="1405173" y="852102"/>
                </a:lnTo>
                <a:lnTo>
                  <a:pt x="1449110" y="847660"/>
                </a:lnTo>
                <a:lnTo>
                  <a:pt x="1495732" y="840694"/>
                </a:lnTo>
                <a:lnTo>
                  <a:pt x="1536525" y="835043"/>
                </a:lnTo>
                <a:lnTo>
                  <a:pt x="1576996" y="831669"/>
                </a:lnTo>
                <a:lnTo>
                  <a:pt x="1622773" y="826337"/>
                </a:lnTo>
                <a:lnTo>
                  <a:pt x="1663935" y="816126"/>
                </a:lnTo>
                <a:lnTo>
                  <a:pt x="1704468" y="804701"/>
                </a:lnTo>
                <a:lnTo>
                  <a:pt x="1745750" y="790008"/>
                </a:lnTo>
                <a:lnTo>
                  <a:pt x="1773128" y="777278"/>
                </a:lnTo>
                <a:lnTo>
                  <a:pt x="1817507" y="748689"/>
                </a:lnTo>
                <a:lnTo>
                  <a:pt x="1862723" y="712437"/>
                </a:lnTo>
                <a:lnTo>
                  <a:pt x="1908422" y="677911"/>
                </a:lnTo>
                <a:lnTo>
                  <a:pt x="1943648" y="644238"/>
                </a:lnTo>
                <a:lnTo>
                  <a:pt x="1977876" y="597456"/>
                </a:lnTo>
                <a:lnTo>
                  <a:pt x="1990405" y="570093"/>
                </a:lnTo>
                <a:lnTo>
                  <a:pt x="2001856" y="528701"/>
                </a:lnTo>
                <a:lnTo>
                  <a:pt x="2010672" y="481588"/>
                </a:lnTo>
                <a:lnTo>
                  <a:pt x="2012196" y="443332"/>
                </a:lnTo>
                <a:lnTo>
                  <a:pt x="2012497" y="399870"/>
                </a:lnTo>
                <a:lnTo>
                  <a:pt x="2008793" y="358882"/>
                </a:lnTo>
                <a:lnTo>
                  <a:pt x="1994891" y="313809"/>
                </a:lnTo>
                <a:lnTo>
                  <a:pt x="1972268" y="268192"/>
                </a:lnTo>
                <a:lnTo>
                  <a:pt x="1934256" y="220599"/>
                </a:lnTo>
                <a:lnTo>
                  <a:pt x="1886771" y="179461"/>
                </a:lnTo>
                <a:lnTo>
                  <a:pt x="1847498" y="151668"/>
                </a:lnTo>
                <a:lnTo>
                  <a:pt x="1802972" y="127181"/>
                </a:lnTo>
                <a:lnTo>
                  <a:pt x="1761212" y="107581"/>
                </a:lnTo>
                <a:lnTo>
                  <a:pt x="1723580" y="90838"/>
                </a:lnTo>
                <a:lnTo>
                  <a:pt x="1677498" y="74648"/>
                </a:lnTo>
                <a:lnTo>
                  <a:pt x="1638291" y="62042"/>
                </a:lnTo>
                <a:lnTo>
                  <a:pt x="1598050" y="48394"/>
                </a:lnTo>
                <a:lnTo>
                  <a:pt x="1552965" y="32826"/>
                </a:lnTo>
                <a:lnTo>
                  <a:pt x="1511384" y="21157"/>
                </a:lnTo>
                <a:lnTo>
                  <a:pt x="1473664" y="13231"/>
                </a:lnTo>
                <a:lnTo>
                  <a:pt x="1442151" y="9335"/>
                </a:lnTo>
                <a:lnTo>
                  <a:pt x="1406979" y="7603"/>
                </a:lnTo>
                <a:lnTo>
                  <a:pt x="1364961" y="3257"/>
                </a:lnTo>
                <a:lnTo>
                  <a:pt x="1333867" y="1374"/>
                </a:lnTo>
                <a:lnTo>
                  <a:pt x="1288187" y="314"/>
                </a:lnTo>
                <a:lnTo>
                  <a:pt x="1242901" y="0"/>
                </a:lnTo>
                <a:lnTo>
                  <a:pt x="1205534" y="632"/>
                </a:lnTo>
                <a:lnTo>
                  <a:pt x="1167760" y="3265"/>
                </a:lnTo>
                <a:lnTo>
                  <a:pt x="1120907" y="5343"/>
                </a:lnTo>
                <a:lnTo>
                  <a:pt x="1087814" y="5829"/>
                </a:lnTo>
                <a:lnTo>
                  <a:pt x="1054057" y="6045"/>
                </a:lnTo>
                <a:lnTo>
                  <a:pt x="1008430" y="6872"/>
                </a:lnTo>
                <a:lnTo>
                  <a:pt x="971268" y="9566"/>
                </a:lnTo>
                <a:lnTo>
                  <a:pt x="929351" y="11234"/>
                </a:lnTo>
                <a:lnTo>
                  <a:pt x="885556" y="12680"/>
                </a:lnTo>
                <a:lnTo>
                  <a:pt x="842574" y="15675"/>
                </a:lnTo>
                <a:lnTo>
                  <a:pt x="798070" y="21240"/>
                </a:lnTo>
                <a:lnTo>
                  <a:pt x="753126" y="28417"/>
                </a:lnTo>
                <a:lnTo>
                  <a:pt x="709633" y="36310"/>
                </a:lnTo>
                <a:lnTo>
                  <a:pt x="668665" y="44522"/>
                </a:lnTo>
                <a:lnTo>
                  <a:pt x="629291" y="52875"/>
                </a:lnTo>
                <a:lnTo>
                  <a:pt x="590624" y="61291"/>
                </a:lnTo>
                <a:lnTo>
                  <a:pt x="552272" y="69736"/>
                </a:lnTo>
                <a:lnTo>
                  <a:pt x="517588" y="77487"/>
                </a:lnTo>
                <a:lnTo>
                  <a:pt x="479373" y="87229"/>
                </a:lnTo>
                <a:lnTo>
                  <a:pt x="434262" y="102188"/>
                </a:lnTo>
                <a:lnTo>
                  <a:pt x="391419" y="115871"/>
                </a:lnTo>
                <a:lnTo>
                  <a:pt x="346823" y="133136"/>
                </a:lnTo>
                <a:lnTo>
                  <a:pt x="310164" y="147775"/>
                </a:lnTo>
                <a:lnTo>
                  <a:pt x="269964" y="168314"/>
                </a:lnTo>
                <a:lnTo>
                  <a:pt x="226880" y="193396"/>
                </a:lnTo>
                <a:lnTo>
                  <a:pt x="186861" y="222072"/>
                </a:lnTo>
                <a:lnTo>
                  <a:pt x="140948" y="269572"/>
                </a:lnTo>
                <a:lnTo>
                  <a:pt x="93975" y="316900"/>
                </a:lnTo>
                <a:lnTo>
                  <a:pt x="64198" y="356238"/>
                </a:lnTo>
                <a:lnTo>
                  <a:pt x="40302" y="402885"/>
                </a:lnTo>
                <a:lnTo>
                  <a:pt x="23114" y="446301"/>
                </a:lnTo>
                <a:lnTo>
                  <a:pt x="10511" y="488628"/>
                </a:lnTo>
                <a:lnTo>
                  <a:pt x="3945" y="525764"/>
                </a:lnTo>
                <a:lnTo>
                  <a:pt x="902" y="561305"/>
                </a:lnTo>
                <a:lnTo>
                  <a:pt x="0" y="600920"/>
                </a:lnTo>
                <a:lnTo>
                  <a:pt x="402" y="647003"/>
                </a:lnTo>
                <a:lnTo>
                  <a:pt x="8425" y="683597"/>
                </a:lnTo>
                <a:lnTo>
                  <a:pt x="21279" y="714923"/>
                </a:lnTo>
                <a:lnTo>
                  <a:pt x="42037" y="755059"/>
                </a:lnTo>
                <a:lnTo>
                  <a:pt x="58050" y="777881"/>
                </a:lnTo>
                <a:lnTo>
                  <a:pt x="84305" y="798950"/>
                </a:lnTo>
                <a:lnTo>
                  <a:pt x="131277" y="818371"/>
                </a:lnTo>
                <a:lnTo>
                  <a:pt x="155282" y="823295"/>
                </a:lnTo>
                <a:lnTo>
                  <a:pt x="196639" y="829459"/>
                </a:lnTo>
                <a:lnTo>
                  <a:pt x="235440" y="833153"/>
                </a:lnTo>
                <a:lnTo>
                  <a:pt x="273705" y="837097"/>
                </a:lnTo>
                <a:lnTo>
                  <a:pt x="318580" y="833512"/>
                </a:lnTo>
                <a:lnTo>
                  <a:pt x="362565" y="832072"/>
                </a:lnTo>
                <a:lnTo>
                  <a:pt x="407694" y="832470"/>
                </a:lnTo>
                <a:lnTo>
                  <a:pt x="453719" y="838189"/>
                </a:lnTo>
                <a:lnTo>
                  <a:pt x="490147" y="847754"/>
                </a:lnTo>
                <a:lnTo>
                  <a:pt x="518021" y="861322"/>
                </a:lnTo>
                <a:lnTo>
                  <a:pt x="520904" y="862037"/>
                </a:lnTo>
                <a:lnTo>
                  <a:pt x="523532" y="861809"/>
                </a:lnTo>
                <a:lnTo>
                  <a:pt x="533021" y="85711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SMARTInkShape-808"/>
          <p:cNvSpPr/>
          <p:nvPr>
            <p:custDataLst>
              <p:tags r:id="rId6"/>
            </p:custDataLst>
          </p:nvPr>
        </p:nvSpPr>
        <p:spPr>
          <a:xfrm>
            <a:off x="9893300" y="2826917"/>
            <a:ext cx="392102" cy="1783184"/>
          </a:xfrm>
          <a:custGeom>
            <a:avLst/>
            <a:gdLst/>
            <a:ahLst/>
            <a:cxnLst/>
            <a:rect l="0" t="0" r="0" b="0"/>
            <a:pathLst>
              <a:path w="392102" h="1783184">
                <a:moveTo>
                  <a:pt x="139700" y="17883"/>
                </a:moveTo>
                <a:lnTo>
                  <a:pt x="139700" y="17883"/>
                </a:lnTo>
                <a:lnTo>
                  <a:pt x="149838" y="13519"/>
                </a:lnTo>
                <a:lnTo>
                  <a:pt x="195475" y="4742"/>
                </a:lnTo>
                <a:lnTo>
                  <a:pt x="238912" y="0"/>
                </a:lnTo>
                <a:lnTo>
                  <a:pt x="274224" y="2550"/>
                </a:lnTo>
                <a:lnTo>
                  <a:pt x="314868" y="14516"/>
                </a:lnTo>
                <a:lnTo>
                  <a:pt x="344708" y="24725"/>
                </a:lnTo>
                <a:lnTo>
                  <a:pt x="361812" y="39268"/>
                </a:lnTo>
                <a:lnTo>
                  <a:pt x="377411" y="60549"/>
                </a:lnTo>
                <a:lnTo>
                  <a:pt x="392009" y="98180"/>
                </a:lnTo>
                <a:lnTo>
                  <a:pt x="392101" y="132378"/>
                </a:lnTo>
                <a:lnTo>
                  <a:pt x="386875" y="166371"/>
                </a:lnTo>
                <a:lnTo>
                  <a:pt x="375999" y="208322"/>
                </a:lnTo>
                <a:lnTo>
                  <a:pt x="357096" y="246465"/>
                </a:lnTo>
                <a:lnTo>
                  <a:pt x="334153" y="292915"/>
                </a:lnTo>
                <a:lnTo>
                  <a:pt x="305790" y="340243"/>
                </a:lnTo>
                <a:lnTo>
                  <a:pt x="279595" y="387143"/>
                </a:lnTo>
                <a:lnTo>
                  <a:pt x="260408" y="424567"/>
                </a:lnTo>
                <a:lnTo>
                  <a:pt x="240030" y="470775"/>
                </a:lnTo>
                <a:lnTo>
                  <a:pt x="226734" y="509555"/>
                </a:lnTo>
                <a:lnTo>
                  <a:pt x="218128" y="542615"/>
                </a:lnTo>
                <a:lnTo>
                  <a:pt x="211481" y="578475"/>
                </a:lnTo>
                <a:lnTo>
                  <a:pt x="208291" y="615579"/>
                </a:lnTo>
                <a:lnTo>
                  <a:pt x="211577" y="653237"/>
                </a:lnTo>
                <a:lnTo>
                  <a:pt x="219623" y="689259"/>
                </a:lnTo>
                <a:lnTo>
                  <a:pt x="234171" y="735628"/>
                </a:lnTo>
                <a:lnTo>
                  <a:pt x="253064" y="777353"/>
                </a:lnTo>
                <a:lnTo>
                  <a:pt x="277242" y="819820"/>
                </a:lnTo>
                <a:lnTo>
                  <a:pt x="301003" y="865775"/>
                </a:lnTo>
                <a:lnTo>
                  <a:pt x="319284" y="904460"/>
                </a:lnTo>
                <a:lnTo>
                  <a:pt x="336483" y="945340"/>
                </a:lnTo>
                <a:lnTo>
                  <a:pt x="350099" y="987387"/>
                </a:lnTo>
                <a:lnTo>
                  <a:pt x="356917" y="1019803"/>
                </a:lnTo>
                <a:lnTo>
                  <a:pt x="363947" y="1060081"/>
                </a:lnTo>
                <a:lnTo>
                  <a:pt x="369423" y="1103852"/>
                </a:lnTo>
                <a:lnTo>
                  <a:pt x="372327" y="1139769"/>
                </a:lnTo>
                <a:lnTo>
                  <a:pt x="372079" y="1183790"/>
                </a:lnTo>
                <a:lnTo>
                  <a:pt x="367539" y="1223644"/>
                </a:lnTo>
                <a:lnTo>
                  <a:pt x="361725" y="1264145"/>
                </a:lnTo>
                <a:lnTo>
                  <a:pt x="355533" y="1305544"/>
                </a:lnTo>
                <a:lnTo>
                  <a:pt x="349231" y="1346503"/>
                </a:lnTo>
                <a:lnTo>
                  <a:pt x="339131" y="1389918"/>
                </a:lnTo>
                <a:lnTo>
                  <a:pt x="324614" y="1432180"/>
                </a:lnTo>
                <a:lnTo>
                  <a:pt x="311376" y="1471514"/>
                </a:lnTo>
                <a:lnTo>
                  <a:pt x="296636" y="1511860"/>
                </a:lnTo>
                <a:lnTo>
                  <a:pt x="278863" y="1553213"/>
                </a:lnTo>
                <a:lnTo>
                  <a:pt x="260190" y="1592277"/>
                </a:lnTo>
                <a:lnTo>
                  <a:pt x="241252" y="1628782"/>
                </a:lnTo>
                <a:lnTo>
                  <a:pt x="212519" y="1672721"/>
                </a:lnTo>
                <a:lnTo>
                  <a:pt x="173165" y="1719074"/>
                </a:lnTo>
                <a:lnTo>
                  <a:pt x="157396" y="1735639"/>
                </a:lnTo>
                <a:lnTo>
                  <a:pt x="116541" y="1761640"/>
                </a:lnTo>
                <a:lnTo>
                  <a:pt x="94128" y="1770786"/>
                </a:lnTo>
                <a:lnTo>
                  <a:pt x="60651" y="1777203"/>
                </a:lnTo>
                <a:lnTo>
                  <a:pt x="0" y="178318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SMARTInkShape-809"/>
          <p:cNvSpPr/>
          <p:nvPr>
            <p:custDataLst>
              <p:tags r:id="rId7"/>
            </p:custDataLst>
          </p:nvPr>
        </p:nvSpPr>
        <p:spPr>
          <a:xfrm>
            <a:off x="5575300" y="2540002"/>
            <a:ext cx="4235449" cy="918408"/>
          </a:xfrm>
          <a:custGeom>
            <a:avLst/>
            <a:gdLst/>
            <a:ahLst/>
            <a:cxnLst/>
            <a:rect l="0" t="0" r="0" b="0"/>
            <a:pathLst>
              <a:path w="4235449" h="918408">
                <a:moveTo>
                  <a:pt x="152400" y="107948"/>
                </a:moveTo>
                <a:lnTo>
                  <a:pt x="152400" y="107948"/>
                </a:lnTo>
                <a:lnTo>
                  <a:pt x="149029" y="107948"/>
                </a:lnTo>
                <a:lnTo>
                  <a:pt x="145493" y="109829"/>
                </a:lnTo>
                <a:lnTo>
                  <a:pt x="143561" y="111319"/>
                </a:lnTo>
                <a:lnTo>
                  <a:pt x="141416" y="118618"/>
                </a:lnTo>
                <a:lnTo>
                  <a:pt x="139851" y="161566"/>
                </a:lnTo>
                <a:lnTo>
                  <a:pt x="141626" y="196977"/>
                </a:lnTo>
                <a:lnTo>
                  <a:pt x="146621" y="241336"/>
                </a:lnTo>
                <a:lnTo>
                  <a:pt x="150688" y="280115"/>
                </a:lnTo>
                <a:lnTo>
                  <a:pt x="153775" y="315123"/>
                </a:lnTo>
                <a:lnTo>
                  <a:pt x="161039" y="358657"/>
                </a:lnTo>
                <a:lnTo>
                  <a:pt x="170246" y="399779"/>
                </a:lnTo>
                <a:lnTo>
                  <a:pt x="177443" y="435481"/>
                </a:lnTo>
                <a:lnTo>
                  <a:pt x="182163" y="479221"/>
                </a:lnTo>
                <a:lnTo>
                  <a:pt x="184678" y="511436"/>
                </a:lnTo>
                <a:lnTo>
                  <a:pt x="192617" y="557778"/>
                </a:lnTo>
                <a:lnTo>
                  <a:pt x="199777" y="603595"/>
                </a:lnTo>
                <a:lnTo>
                  <a:pt x="208535" y="647801"/>
                </a:lnTo>
                <a:lnTo>
                  <a:pt x="217816" y="693501"/>
                </a:lnTo>
                <a:lnTo>
                  <a:pt x="226444" y="739661"/>
                </a:lnTo>
                <a:lnTo>
                  <a:pt x="233690" y="784517"/>
                </a:lnTo>
                <a:lnTo>
                  <a:pt x="239066" y="830417"/>
                </a:lnTo>
                <a:lnTo>
                  <a:pt x="244377" y="868923"/>
                </a:lnTo>
                <a:lnTo>
                  <a:pt x="253423" y="885323"/>
                </a:lnTo>
                <a:lnTo>
                  <a:pt x="265040" y="895749"/>
                </a:lnTo>
                <a:lnTo>
                  <a:pt x="297521" y="909956"/>
                </a:lnTo>
                <a:lnTo>
                  <a:pt x="342089" y="918407"/>
                </a:lnTo>
                <a:lnTo>
                  <a:pt x="380055" y="918173"/>
                </a:lnTo>
                <a:lnTo>
                  <a:pt x="419525" y="915516"/>
                </a:lnTo>
                <a:lnTo>
                  <a:pt x="458501" y="912848"/>
                </a:lnTo>
                <a:lnTo>
                  <a:pt x="492351" y="910181"/>
                </a:lnTo>
                <a:lnTo>
                  <a:pt x="528562" y="908996"/>
                </a:lnTo>
                <a:lnTo>
                  <a:pt x="574534" y="904957"/>
                </a:lnTo>
                <a:lnTo>
                  <a:pt x="614968" y="902664"/>
                </a:lnTo>
                <a:lnTo>
                  <a:pt x="653759" y="901984"/>
                </a:lnTo>
                <a:lnTo>
                  <a:pt x="695435" y="901782"/>
                </a:lnTo>
                <a:lnTo>
                  <a:pt x="735692" y="901723"/>
                </a:lnTo>
                <a:lnTo>
                  <a:pt x="777802" y="901705"/>
                </a:lnTo>
                <a:lnTo>
                  <a:pt x="824929" y="901700"/>
                </a:lnTo>
                <a:lnTo>
                  <a:pt x="871269" y="901698"/>
                </a:lnTo>
                <a:lnTo>
                  <a:pt x="903227" y="899817"/>
                </a:lnTo>
                <a:lnTo>
                  <a:pt x="936245" y="897334"/>
                </a:lnTo>
                <a:lnTo>
                  <a:pt x="969735" y="896231"/>
                </a:lnTo>
                <a:lnTo>
                  <a:pt x="1003434" y="895740"/>
                </a:lnTo>
                <a:lnTo>
                  <a:pt x="1037931" y="895522"/>
                </a:lnTo>
                <a:lnTo>
                  <a:pt x="1074431" y="895426"/>
                </a:lnTo>
                <a:lnTo>
                  <a:pt x="1111820" y="895382"/>
                </a:lnTo>
                <a:lnTo>
                  <a:pt x="1148897" y="895363"/>
                </a:lnTo>
                <a:lnTo>
                  <a:pt x="1184191" y="895355"/>
                </a:lnTo>
                <a:lnTo>
                  <a:pt x="1220574" y="895351"/>
                </a:lnTo>
                <a:lnTo>
                  <a:pt x="1257205" y="895349"/>
                </a:lnTo>
                <a:lnTo>
                  <a:pt x="1292300" y="895349"/>
                </a:lnTo>
                <a:lnTo>
                  <a:pt x="1328595" y="895348"/>
                </a:lnTo>
                <a:lnTo>
                  <a:pt x="1366597" y="895348"/>
                </a:lnTo>
                <a:lnTo>
                  <a:pt x="1407006" y="895348"/>
                </a:lnTo>
                <a:lnTo>
                  <a:pt x="1446602" y="897229"/>
                </a:lnTo>
                <a:lnTo>
                  <a:pt x="1486074" y="899006"/>
                </a:lnTo>
                <a:lnTo>
                  <a:pt x="1527135" y="897444"/>
                </a:lnTo>
                <a:lnTo>
                  <a:pt x="1567021" y="896279"/>
                </a:lnTo>
                <a:lnTo>
                  <a:pt x="1606621" y="895762"/>
                </a:lnTo>
                <a:lnTo>
                  <a:pt x="1647738" y="895532"/>
                </a:lnTo>
                <a:lnTo>
                  <a:pt x="1689533" y="895429"/>
                </a:lnTo>
                <a:lnTo>
                  <a:pt x="1731625" y="895384"/>
                </a:lnTo>
                <a:lnTo>
                  <a:pt x="1773851" y="895364"/>
                </a:lnTo>
                <a:lnTo>
                  <a:pt x="1816137" y="895355"/>
                </a:lnTo>
                <a:lnTo>
                  <a:pt x="1858449" y="895351"/>
                </a:lnTo>
                <a:lnTo>
                  <a:pt x="1900773" y="895349"/>
                </a:lnTo>
                <a:lnTo>
                  <a:pt x="1941221" y="897230"/>
                </a:lnTo>
                <a:lnTo>
                  <a:pt x="1981071" y="899712"/>
                </a:lnTo>
                <a:lnTo>
                  <a:pt x="2022300" y="900815"/>
                </a:lnTo>
                <a:lnTo>
                  <a:pt x="2062261" y="901305"/>
                </a:lnTo>
                <a:lnTo>
                  <a:pt x="2101188" y="901524"/>
                </a:lnTo>
                <a:lnTo>
                  <a:pt x="2139656" y="901620"/>
                </a:lnTo>
                <a:lnTo>
                  <a:pt x="2176038" y="901664"/>
                </a:lnTo>
                <a:lnTo>
                  <a:pt x="2211022" y="902388"/>
                </a:lnTo>
                <a:lnTo>
                  <a:pt x="2245386" y="905062"/>
                </a:lnTo>
                <a:lnTo>
                  <a:pt x="2279474" y="906721"/>
                </a:lnTo>
                <a:lnTo>
                  <a:pt x="2314144" y="907458"/>
                </a:lnTo>
                <a:lnTo>
                  <a:pt x="2350719" y="907786"/>
                </a:lnTo>
                <a:lnTo>
                  <a:pt x="2386261" y="907932"/>
                </a:lnTo>
                <a:lnTo>
                  <a:pt x="2420871" y="907996"/>
                </a:lnTo>
                <a:lnTo>
                  <a:pt x="2455068" y="908025"/>
                </a:lnTo>
                <a:lnTo>
                  <a:pt x="2489082" y="908038"/>
                </a:lnTo>
                <a:lnTo>
                  <a:pt x="2523014" y="908043"/>
                </a:lnTo>
                <a:lnTo>
                  <a:pt x="2556910" y="908046"/>
                </a:lnTo>
                <a:lnTo>
                  <a:pt x="2590790" y="908047"/>
                </a:lnTo>
                <a:lnTo>
                  <a:pt x="2624662" y="908047"/>
                </a:lnTo>
                <a:lnTo>
                  <a:pt x="2658531" y="908048"/>
                </a:lnTo>
                <a:lnTo>
                  <a:pt x="2692398" y="908048"/>
                </a:lnTo>
                <a:lnTo>
                  <a:pt x="2726266" y="908048"/>
                </a:lnTo>
                <a:lnTo>
                  <a:pt x="2760133" y="908048"/>
                </a:lnTo>
                <a:lnTo>
                  <a:pt x="2794000" y="908048"/>
                </a:lnTo>
                <a:lnTo>
                  <a:pt x="2827866" y="908753"/>
                </a:lnTo>
                <a:lnTo>
                  <a:pt x="2861733" y="911419"/>
                </a:lnTo>
                <a:lnTo>
                  <a:pt x="2909163" y="913515"/>
                </a:lnTo>
                <a:lnTo>
                  <a:pt x="2941373" y="914006"/>
                </a:lnTo>
                <a:lnTo>
                  <a:pt x="2973799" y="914224"/>
                </a:lnTo>
                <a:lnTo>
                  <a:pt x="3019822" y="913641"/>
                </a:lnTo>
                <a:lnTo>
                  <a:pt x="3064738" y="910018"/>
                </a:lnTo>
                <a:lnTo>
                  <a:pt x="3108620" y="908632"/>
                </a:lnTo>
                <a:lnTo>
                  <a:pt x="3149452" y="908221"/>
                </a:lnTo>
                <a:lnTo>
                  <a:pt x="3191811" y="907393"/>
                </a:lnTo>
                <a:lnTo>
                  <a:pt x="3232192" y="903699"/>
                </a:lnTo>
                <a:lnTo>
                  <a:pt x="3274417" y="902291"/>
                </a:lnTo>
                <a:lnTo>
                  <a:pt x="3314758" y="901874"/>
                </a:lnTo>
                <a:lnTo>
                  <a:pt x="3356973" y="901750"/>
                </a:lnTo>
                <a:lnTo>
                  <a:pt x="3396605" y="901714"/>
                </a:lnTo>
                <a:lnTo>
                  <a:pt x="3435159" y="901702"/>
                </a:lnTo>
                <a:lnTo>
                  <a:pt x="3473393" y="900994"/>
                </a:lnTo>
                <a:lnTo>
                  <a:pt x="3511534" y="898040"/>
                </a:lnTo>
                <a:lnTo>
                  <a:pt x="3549645" y="899595"/>
                </a:lnTo>
                <a:lnTo>
                  <a:pt x="3587042" y="896920"/>
                </a:lnTo>
                <a:lnTo>
                  <a:pt x="3633524" y="895658"/>
                </a:lnTo>
                <a:lnTo>
                  <a:pt x="3679890" y="895409"/>
                </a:lnTo>
                <a:lnTo>
                  <a:pt x="3711017" y="897257"/>
                </a:lnTo>
                <a:lnTo>
                  <a:pt x="3744840" y="899724"/>
                </a:lnTo>
                <a:lnTo>
                  <a:pt x="3785832" y="901113"/>
                </a:lnTo>
                <a:lnTo>
                  <a:pt x="3832081" y="900819"/>
                </a:lnTo>
                <a:lnTo>
                  <a:pt x="3877377" y="897282"/>
                </a:lnTo>
                <a:lnTo>
                  <a:pt x="3919255" y="895921"/>
                </a:lnTo>
                <a:lnTo>
                  <a:pt x="3959444" y="895462"/>
                </a:lnTo>
                <a:lnTo>
                  <a:pt x="3997037" y="893500"/>
                </a:lnTo>
                <a:lnTo>
                  <a:pt x="4037574" y="890332"/>
                </a:lnTo>
                <a:lnTo>
                  <a:pt x="4082455" y="885890"/>
                </a:lnTo>
                <a:lnTo>
                  <a:pt x="4122155" y="873855"/>
                </a:lnTo>
                <a:lnTo>
                  <a:pt x="4165288" y="854974"/>
                </a:lnTo>
                <a:lnTo>
                  <a:pt x="4190965" y="835763"/>
                </a:lnTo>
                <a:lnTo>
                  <a:pt x="4205178" y="817015"/>
                </a:lnTo>
                <a:lnTo>
                  <a:pt x="4220742" y="777909"/>
                </a:lnTo>
                <a:lnTo>
                  <a:pt x="4230820" y="732999"/>
                </a:lnTo>
                <a:lnTo>
                  <a:pt x="4234078" y="690689"/>
                </a:lnTo>
                <a:lnTo>
                  <a:pt x="4235043" y="649147"/>
                </a:lnTo>
                <a:lnTo>
                  <a:pt x="4235329" y="606657"/>
                </a:lnTo>
                <a:lnTo>
                  <a:pt x="4235425" y="565507"/>
                </a:lnTo>
                <a:lnTo>
                  <a:pt x="4235443" y="526057"/>
                </a:lnTo>
                <a:lnTo>
                  <a:pt x="4235448" y="482461"/>
                </a:lnTo>
                <a:lnTo>
                  <a:pt x="4233569" y="437572"/>
                </a:lnTo>
                <a:lnTo>
                  <a:pt x="4229983" y="392252"/>
                </a:lnTo>
                <a:lnTo>
                  <a:pt x="4225990" y="352896"/>
                </a:lnTo>
                <a:lnTo>
                  <a:pt x="4223710" y="308858"/>
                </a:lnTo>
                <a:lnTo>
                  <a:pt x="4219663" y="264530"/>
                </a:lnTo>
                <a:lnTo>
                  <a:pt x="4214949" y="217503"/>
                </a:lnTo>
                <a:lnTo>
                  <a:pt x="4207647" y="170510"/>
                </a:lnTo>
                <a:lnTo>
                  <a:pt x="4200457" y="124784"/>
                </a:lnTo>
                <a:lnTo>
                  <a:pt x="4193086" y="106259"/>
                </a:lnTo>
                <a:lnTo>
                  <a:pt x="4168410" y="73833"/>
                </a:lnTo>
                <a:lnTo>
                  <a:pt x="4136417" y="51742"/>
                </a:lnTo>
                <a:lnTo>
                  <a:pt x="4093692" y="36663"/>
                </a:lnTo>
                <a:lnTo>
                  <a:pt x="4054767" y="26462"/>
                </a:lnTo>
                <a:lnTo>
                  <a:pt x="4014227" y="21245"/>
                </a:lnTo>
                <a:lnTo>
                  <a:pt x="3969920" y="18776"/>
                </a:lnTo>
                <a:lnTo>
                  <a:pt x="3925039" y="14107"/>
                </a:lnTo>
                <a:lnTo>
                  <a:pt x="3890056" y="10267"/>
                </a:lnTo>
                <a:lnTo>
                  <a:pt x="3844774" y="7509"/>
                </a:lnTo>
                <a:lnTo>
                  <a:pt x="3804545" y="6692"/>
                </a:lnTo>
                <a:lnTo>
                  <a:pt x="3765815" y="6450"/>
                </a:lnTo>
                <a:lnTo>
                  <a:pt x="3727528" y="3007"/>
                </a:lnTo>
                <a:lnTo>
                  <a:pt x="3689373" y="4261"/>
                </a:lnTo>
                <a:lnTo>
                  <a:pt x="3644514" y="2359"/>
                </a:lnTo>
                <a:lnTo>
                  <a:pt x="3598845" y="697"/>
                </a:lnTo>
                <a:lnTo>
                  <a:pt x="3554035" y="205"/>
                </a:lnTo>
                <a:lnTo>
                  <a:pt x="3522435" y="90"/>
                </a:lnTo>
                <a:lnTo>
                  <a:pt x="3489577" y="39"/>
                </a:lnTo>
                <a:lnTo>
                  <a:pt x="3456158" y="16"/>
                </a:lnTo>
                <a:lnTo>
                  <a:pt x="3408981" y="3"/>
                </a:lnTo>
                <a:lnTo>
                  <a:pt x="3374947" y="0"/>
                </a:lnTo>
                <a:lnTo>
                  <a:pt x="3339359" y="705"/>
                </a:lnTo>
                <a:lnTo>
                  <a:pt x="3304728" y="3369"/>
                </a:lnTo>
                <a:lnTo>
                  <a:pt x="3268641" y="5024"/>
                </a:lnTo>
                <a:lnTo>
                  <a:pt x="3231435" y="5759"/>
                </a:lnTo>
                <a:lnTo>
                  <a:pt x="3193732" y="6086"/>
                </a:lnTo>
                <a:lnTo>
                  <a:pt x="3155809" y="6232"/>
                </a:lnTo>
                <a:lnTo>
                  <a:pt x="3117787" y="6296"/>
                </a:lnTo>
                <a:lnTo>
                  <a:pt x="3079722" y="6325"/>
                </a:lnTo>
                <a:lnTo>
                  <a:pt x="3043519" y="8219"/>
                </a:lnTo>
                <a:lnTo>
                  <a:pt x="3007908" y="10708"/>
                </a:lnTo>
                <a:lnTo>
                  <a:pt x="2970916" y="11813"/>
                </a:lnTo>
                <a:lnTo>
                  <a:pt x="2931425" y="12305"/>
                </a:lnTo>
                <a:lnTo>
                  <a:pt x="2891062" y="13229"/>
                </a:lnTo>
                <a:lnTo>
                  <a:pt x="2851955" y="15991"/>
                </a:lnTo>
                <a:lnTo>
                  <a:pt x="2813407" y="17690"/>
                </a:lnTo>
                <a:lnTo>
                  <a:pt x="2775109" y="18444"/>
                </a:lnTo>
                <a:lnTo>
                  <a:pt x="2736921" y="18780"/>
                </a:lnTo>
                <a:lnTo>
                  <a:pt x="2696900" y="18929"/>
                </a:lnTo>
                <a:lnTo>
                  <a:pt x="2656300" y="18995"/>
                </a:lnTo>
                <a:lnTo>
                  <a:pt x="2617088" y="19025"/>
                </a:lnTo>
                <a:lnTo>
                  <a:pt x="2578495" y="20919"/>
                </a:lnTo>
                <a:lnTo>
                  <a:pt x="2540175" y="22702"/>
                </a:lnTo>
                <a:lnTo>
                  <a:pt x="2501978" y="21142"/>
                </a:lnTo>
                <a:lnTo>
                  <a:pt x="2463834" y="19979"/>
                </a:lnTo>
                <a:lnTo>
                  <a:pt x="2425714" y="20167"/>
                </a:lnTo>
                <a:lnTo>
                  <a:pt x="2387607" y="22603"/>
                </a:lnTo>
                <a:lnTo>
                  <a:pt x="2349502" y="24156"/>
                </a:lnTo>
                <a:lnTo>
                  <a:pt x="2311402" y="24846"/>
                </a:lnTo>
                <a:lnTo>
                  <a:pt x="2273300" y="25152"/>
                </a:lnTo>
                <a:lnTo>
                  <a:pt x="2235200" y="25289"/>
                </a:lnTo>
                <a:lnTo>
                  <a:pt x="2197100" y="25350"/>
                </a:lnTo>
                <a:lnTo>
                  <a:pt x="2159000" y="25376"/>
                </a:lnTo>
                <a:lnTo>
                  <a:pt x="2120900" y="25389"/>
                </a:lnTo>
                <a:lnTo>
                  <a:pt x="2082800" y="25394"/>
                </a:lnTo>
                <a:lnTo>
                  <a:pt x="2044700" y="25396"/>
                </a:lnTo>
                <a:lnTo>
                  <a:pt x="2008481" y="25397"/>
                </a:lnTo>
                <a:lnTo>
                  <a:pt x="1972863" y="25397"/>
                </a:lnTo>
                <a:lnTo>
                  <a:pt x="1935867" y="25398"/>
                </a:lnTo>
                <a:lnTo>
                  <a:pt x="1900139" y="25398"/>
                </a:lnTo>
                <a:lnTo>
                  <a:pt x="1865445" y="25398"/>
                </a:lnTo>
                <a:lnTo>
                  <a:pt x="1831210" y="25398"/>
                </a:lnTo>
                <a:lnTo>
                  <a:pt x="1797180" y="25398"/>
                </a:lnTo>
                <a:lnTo>
                  <a:pt x="1762536" y="25398"/>
                </a:lnTo>
                <a:lnTo>
                  <a:pt x="1725971" y="25398"/>
                </a:lnTo>
                <a:lnTo>
                  <a:pt x="1690436" y="27280"/>
                </a:lnTo>
                <a:lnTo>
                  <a:pt x="1656532" y="29056"/>
                </a:lnTo>
                <a:lnTo>
                  <a:pt x="1608973" y="26796"/>
                </a:lnTo>
                <a:lnTo>
                  <a:pt x="1576112" y="26019"/>
                </a:lnTo>
                <a:lnTo>
                  <a:pt x="1529249" y="28953"/>
                </a:lnTo>
                <a:lnTo>
                  <a:pt x="1497170" y="30506"/>
                </a:lnTo>
                <a:lnTo>
                  <a:pt x="1464803" y="31196"/>
                </a:lnTo>
                <a:lnTo>
                  <a:pt x="1418814" y="31584"/>
                </a:lnTo>
                <a:lnTo>
                  <a:pt x="1373908" y="31699"/>
                </a:lnTo>
                <a:lnTo>
                  <a:pt x="1329324" y="31733"/>
                </a:lnTo>
                <a:lnTo>
                  <a:pt x="1284832" y="31744"/>
                </a:lnTo>
                <a:lnTo>
                  <a:pt x="1240371" y="32452"/>
                </a:lnTo>
                <a:lnTo>
                  <a:pt x="1195918" y="36112"/>
                </a:lnTo>
                <a:lnTo>
                  <a:pt x="1152172" y="37509"/>
                </a:lnTo>
                <a:lnTo>
                  <a:pt x="1111380" y="38629"/>
                </a:lnTo>
                <a:lnTo>
                  <a:pt x="1069034" y="42410"/>
                </a:lnTo>
                <a:lnTo>
                  <a:pt x="1029362" y="43844"/>
                </a:lnTo>
                <a:lnTo>
                  <a:pt x="990795" y="44975"/>
                </a:lnTo>
                <a:lnTo>
                  <a:pt x="952557" y="49465"/>
                </a:lnTo>
                <a:lnTo>
                  <a:pt x="914417" y="54558"/>
                </a:lnTo>
                <a:lnTo>
                  <a:pt x="876305" y="57086"/>
                </a:lnTo>
                <a:lnTo>
                  <a:pt x="838202" y="61284"/>
                </a:lnTo>
                <a:lnTo>
                  <a:pt x="796573" y="63547"/>
                </a:lnTo>
                <a:lnTo>
                  <a:pt x="757845" y="66577"/>
                </a:lnTo>
                <a:lnTo>
                  <a:pt x="718526" y="70276"/>
                </a:lnTo>
                <a:lnTo>
                  <a:pt x="682000" y="74272"/>
                </a:lnTo>
                <a:lnTo>
                  <a:pt x="634816" y="80488"/>
                </a:lnTo>
                <a:lnTo>
                  <a:pt x="597287" y="84690"/>
                </a:lnTo>
                <a:lnTo>
                  <a:pt x="557090" y="88909"/>
                </a:lnTo>
                <a:lnTo>
                  <a:pt x="519940" y="93136"/>
                </a:lnTo>
                <a:lnTo>
                  <a:pt x="481748" y="98777"/>
                </a:lnTo>
                <a:lnTo>
                  <a:pt x="435395" y="102922"/>
                </a:lnTo>
                <a:lnTo>
                  <a:pt x="396176" y="106459"/>
                </a:lnTo>
                <a:lnTo>
                  <a:pt x="359523" y="107286"/>
                </a:lnTo>
                <a:lnTo>
                  <a:pt x="319714" y="107654"/>
                </a:lnTo>
                <a:lnTo>
                  <a:pt x="277861" y="107861"/>
                </a:lnTo>
                <a:lnTo>
                  <a:pt x="230730" y="111293"/>
                </a:lnTo>
                <a:lnTo>
                  <a:pt x="196856" y="112962"/>
                </a:lnTo>
                <a:lnTo>
                  <a:pt x="155460" y="113902"/>
                </a:lnTo>
                <a:lnTo>
                  <a:pt x="109024" y="117591"/>
                </a:lnTo>
                <a:lnTo>
                  <a:pt x="63433" y="122127"/>
                </a:lnTo>
                <a:lnTo>
                  <a:pt x="18910" y="126356"/>
                </a:lnTo>
                <a:lnTo>
                  <a:pt x="0" y="12699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SMARTInkShape-810"/>
          <p:cNvSpPr/>
          <p:nvPr>
            <p:custDataLst>
              <p:tags r:id="rId8"/>
            </p:custDataLst>
          </p:nvPr>
        </p:nvSpPr>
        <p:spPr>
          <a:xfrm>
            <a:off x="299749" y="2921993"/>
            <a:ext cx="364688" cy="373408"/>
          </a:xfrm>
          <a:custGeom>
            <a:avLst/>
            <a:gdLst/>
            <a:ahLst/>
            <a:cxnLst/>
            <a:rect l="0" t="0" r="0" b="0"/>
            <a:pathLst>
              <a:path w="364688" h="373408">
                <a:moveTo>
                  <a:pt x="24101" y="246657"/>
                </a:moveTo>
                <a:lnTo>
                  <a:pt x="24101" y="246657"/>
                </a:lnTo>
                <a:lnTo>
                  <a:pt x="3086" y="235102"/>
                </a:lnTo>
                <a:lnTo>
                  <a:pt x="1624" y="235426"/>
                </a:lnTo>
                <a:lnTo>
                  <a:pt x="650" y="236347"/>
                </a:lnTo>
                <a:lnTo>
                  <a:pt x="0" y="237667"/>
                </a:lnTo>
                <a:lnTo>
                  <a:pt x="11024" y="276703"/>
                </a:lnTo>
                <a:lnTo>
                  <a:pt x="26561" y="318705"/>
                </a:lnTo>
                <a:lnTo>
                  <a:pt x="44059" y="361438"/>
                </a:lnTo>
                <a:lnTo>
                  <a:pt x="52727" y="370108"/>
                </a:lnTo>
                <a:lnTo>
                  <a:pt x="58001" y="373407"/>
                </a:lnTo>
                <a:lnTo>
                  <a:pt x="65751" y="372785"/>
                </a:lnTo>
                <a:lnTo>
                  <a:pt x="85651" y="364567"/>
                </a:lnTo>
                <a:lnTo>
                  <a:pt x="110542" y="344074"/>
                </a:lnTo>
                <a:lnTo>
                  <a:pt x="146309" y="299772"/>
                </a:lnTo>
                <a:lnTo>
                  <a:pt x="178925" y="255581"/>
                </a:lnTo>
                <a:lnTo>
                  <a:pt x="204109" y="220138"/>
                </a:lnTo>
                <a:lnTo>
                  <a:pt x="229445" y="179454"/>
                </a:lnTo>
                <a:lnTo>
                  <a:pt x="254826" y="142863"/>
                </a:lnTo>
                <a:lnTo>
                  <a:pt x="289391" y="97482"/>
                </a:lnTo>
                <a:lnTo>
                  <a:pt x="325696" y="49947"/>
                </a:lnTo>
                <a:lnTo>
                  <a:pt x="364588" y="2360"/>
                </a:lnTo>
                <a:lnTo>
                  <a:pt x="364687" y="1242"/>
                </a:lnTo>
                <a:lnTo>
                  <a:pt x="364047" y="497"/>
                </a:lnTo>
                <a:lnTo>
                  <a:pt x="362915" y="0"/>
                </a:lnTo>
                <a:lnTo>
                  <a:pt x="361455" y="1081"/>
                </a:lnTo>
                <a:lnTo>
                  <a:pt x="354301" y="1170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SMARTInkShape-811"/>
          <p:cNvSpPr/>
          <p:nvPr>
            <p:custDataLst>
              <p:tags r:id="rId9"/>
            </p:custDataLst>
          </p:nvPr>
        </p:nvSpPr>
        <p:spPr>
          <a:xfrm>
            <a:off x="381000" y="4210050"/>
            <a:ext cx="762001" cy="355957"/>
          </a:xfrm>
          <a:custGeom>
            <a:avLst/>
            <a:gdLst/>
            <a:ahLst/>
            <a:cxnLst/>
            <a:rect l="0" t="0" r="0" b="0"/>
            <a:pathLst>
              <a:path w="762001" h="355957">
                <a:moveTo>
                  <a:pt x="0" y="196850"/>
                </a:moveTo>
                <a:lnTo>
                  <a:pt x="0" y="196850"/>
                </a:lnTo>
                <a:lnTo>
                  <a:pt x="15195" y="217115"/>
                </a:lnTo>
                <a:lnTo>
                  <a:pt x="38914" y="258546"/>
                </a:lnTo>
                <a:lnTo>
                  <a:pt x="64583" y="305982"/>
                </a:lnTo>
                <a:lnTo>
                  <a:pt x="94953" y="345425"/>
                </a:lnTo>
                <a:lnTo>
                  <a:pt x="111816" y="352959"/>
                </a:lnTo>
                <a:lnTo>
                  <a:pt x="123227" y="355956"/>
                </a:lnTo>
                <a:lnTo>
                  <a:pt x="150958" y="351760"/>
                </a:lnTo>
                <a:lnTo>
                  <a:pt x="194541" y="335412"/>
                </a:lnTo>
                <a:lnTo>
                  <a:pt x="234266" y="313400"/>
                </a:lnTo>
                <a:lnTo>
                  <a:pt x="274729" y="284535"/>
                </a:lnTo>
                <a:lnTo>
                  <a:pt x="321760" y="251758"/>
                </a:lnTo>
                <a:lnTo>
                  <a:pt x="356788" y="227604"/>
                </a:lnTo>
                <a:lnTo>
                  <a:pt x="391171" y="202757"/>
                </a:lnTo>
                <a:lnTo>
                  <a:pt x="425267" y="175722"/>
                </a:lnTo>
                <a:lnTo>
                  <a:pt x="459941" y="148654"/>
                </a:lnTo>
                <a:lnTo>
                  <a:pt x="496518" y="124865"/>
                </a:lnTo>
                <a:lnTo>
                  <a:pt x="532060" y="100651"/>
                </a:lnTo>
                <a:lnTo>
                  <a:pt x="565966" y="77895"/>
                </a:lnTo>
                <a:lnTo>
                  <a:pt x="612115" y="53184"/>
                </a:lnTo>
                <a:lnTo>
                  <a:pt x="652914" y="33162"/>
                </a:lnTo>
                <a:lnTo>
                  <a:pt x="691813" y="17979"/>
                </a:lnTo>
                <a:lnTo>
                  <a:pt x="7620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SMARTInkShape-812"/>
          <p:cNvSpPr/>
          <p:nvPr>
            <p:custDataLst>
              <p:tags r:id="rId10"/>
            </p:custDataLst>
          </p:nvPr>
        </p:nvSpPr>
        <p:spPr>
          <a:xfrm>
            <a:off x="5941111" y="3543300"/>
            <a:ext cx="2367383" cy="44011"/>
          </a:xfrm>
          <a:custGeom>
            <a:avLst/>
            <a:gdLst/>
            <a:ahLst/>
            <a:cxnLst/>
            <a:rect l="0" t="0" r="0" b="0"/>
            <a:pathLst>
              <a:path w="2367383" h="44011">
                <a:moveTo>
                  <a:pt x="8839" y="19050"/>
                </a:moveTo>
                <a:lnTo>
                  <a:pt x="8839" y="19050"/>
                </a:lnTo>
                <a:lnTo>
                  <a:pt x="3769" y="24825"/>
                </a:lnTo>
                <a:lnTo>
                  <a:pt x="0" y="31259"/>
                </a:lnTo>
                <a:lnTo>
                  <a:pt x="124" y="34245"/>
                </a:lnTo>
                <a:lnTo>
                  <a:pt x="1618" y="36941"/>
                </a:lnTo>
                <a:lnTo>
                  <a:pt x="4025" y="39444"/>
                </a:lnTo>
                <a:lnTo>
                  <a:pt x="50562" y="43461"/>
                </a:lnTo>
                <a:lnTo>
                  <a:pt x="89236" y="44010"/>
                </a:lnTo>
                <a:lnTo>
                  <a:pt x="122888" y="42373"/>
                </a:lnTo>
                <a:lnTo>
                  <a:pt x="169395" y="37485"/>
                </a:lnTo>
                <a:lnTo>
                  <a:pt x="202258" y="34299"/>
                </a:lnTo>
                <a:lnTo>
                  <a:pt x="235679" y="32883"/>
                </a:lnTo>
                <a:lnTo>
                  <a:pt x="273111" y="30372"/>
                </a:lnTo>
                <a:lnTo>
                  <a:pt x="312559" y="26904"/>
                </a:lnTo>
                <a:lnTo>
                  <a:pt x="351260" y="23011"/>
                </a:lnTo>
                <a:lnTo>
                  <a:pt x="393388" y="20810"/>
                </a:lnTo>
                <a:lnTo>
                  <a:pt x="438688" y="19127"/>
                </a:lnTo>
                <a:lnTo>
                  <a:pt x="462621" y="17690"/>
                </a:lnTo>
                <a:lnTo>
                  <a:pt x="487044" y="16027"/>
                </a:lnTo>
                <a:lnTo>
                  <a:pt x="511793" y="14918"/>
                </a:lnTo>
                <a:lnTo>
                  <a:pt x="536758" y="14178"/>
                </a:lnTo>
                <a:lnTo>
                  <a:pt x="561868" y="13685"/>
                </a:lnTo>
                <a:lnTo>
                  <a:pt x="587075" y="12652"/>
                </a:lnTo>
                <a:lnTo>
                  <a:pt x="612346" y="11256"/>
                </a:lnTo>
                <a:lnTo>
                  <a:pt x="637660" y="9620"/>
                </a:lnTo>
                <a:lnTo>
                  <a:pt x="663709" y="8530"/>
                </a:lnTo>
                <a:lnTo>
                  <a:pt x="690246" y="7803"/>
                </a:lnTo>
                <a:lnTo>
                  <a:pt x="717110" y="7319"/>
                </a:lnTo>
                <a:lnTo>
                  <a:pt x="745603" y="6290"/>
                </a:lnTo>
                <a:lnTo>
                  <a:pt x="775181" y="4899"/>
                </a:lnTo>
                <a:lnTo>
                  <a:pt x="805484" y="3266"/>
                </a:lnTo>
                <a:lnTo>
                  <a:pt x="835564" y="2177"/>
                </a:lnTo>
                <a:lnTo>
                  <a:pt x="865494" y="1451"/>
                </a:lnTo>
                <a:lnTo>
                  <a:pt x="895325" y="967"/>
                </a:lnTo>
                <a:lnTo>
                  <a:pt x="925796" y="645"/>
                </a:lnTo>
                <a:lnTo>
                  <a:pt x="956694" y="430"/>
                </a:lnTo>
                <a:lnTo>
                  <a:pt x="987875" y="286"/>
                </a:lnTo>
                <a:lnTo>
                  <a:pt x="1018541" y="191"/>
                </a:lnTo>
                <a:lnTo>
                  <a:pt x="1048862" y="127"/>
                </a:lnTo>
                <a:lnTo>
                  <a:pt x="1078954" y="85"/>
                </a:lnTo>
                <a:lnTo>
                  <a:pt x="1108894" y="56"/>
                </a:lnTo>
                <a:lnTo>
                  <a:pt x="1138731" y="38"/>
                </a:lnTo>
                <a:lnTo>
                  <a:pt x="1168501" y="25"/>
                </a:lnTo>
                <a:lnTo>
                  <a:pt x="1198930" y="17"/>
                </a:lnTo>
                <a:lnTo>
                  <a:pt x="1229799" y="11"/>
                </a:lnTo>
                <a:lnTo>
                  <a:pt x="1260963" y="7"/>
                </a:lnTo>
                <a:lnTo>
                  <a:pt x="1291616" y="5"/>
                </a:lnTo>
                <a:lnTo>
                  <a:pt x="1321929" y="3"/>
                </a:lnTo>
                <a:lnTo>
                  <a:pt x="1352015" y="2"/>
                </a:lnTo>
                <a:lnTo>
                  <a:pt x="1382656" y="1"/>
                </a:lnTo>
                <a:lnTo>
                  <a:pt x="1413667" y="1"/>
                </a:lnTo>
                <a:lnTo>
                  <a:pt x="1444924" y="0"/>
                </a:lnTo>
                <a:lnTo>
                  <a:pt x="1474229" y="706"/>
                </a:lnTo>
                <a:lnTo>
                  <a:pt x="1502232" y="1882"/>
                </a:lnTo>
                <a:lnTo>
                  <a:pt x="1529368" y="3371"/>
                </a:lnTo>
                <a:lnTo>
                  <a:pt x="1558747" y="4364"/>
                </a:lnTo>
                <a:lnTo>
                  <a:pt x="1589622" y="5026"/>
                </a:lnTo>
                <a:lnTo>
                  <a:pt x="1621494" y="5467"/>
                </a:lnTo>
                <a:lnTo>
                  <a:pt x="1651915" y="5761"/>
                </a:lnTo>
                <a:lnTo>
                  <a:pt x="1681366" y="5958"/>
                </a:lnTo>
                <a:lnTo>
                  <a:pt x="1710175" y="6088"/>
                </a:lnTo>
                <a:lnTo>
                  <a:pt x="1738551" y="6881"/>
                </a:lnTo>
                <a:lnTo>
                  <a:pt x="1766642" y="8115"/>
                </a:lnTo>
                <a:lnTo>
                  <a:pt x="1794540" y="9644"/>
                </a:lnTo>
                <a:lnTo>
                  <a:pt x="1821607" y="11368"/>
                </a:lnTo>
                <a:lnTo>
                  <a:pt x="1848117" y="13223"/>
                </a:lnTo>
                <a:lnTo>
                  <a:pt x="1874258" y="15165"/>
                </a:lnTo>
                <a:lnTo>
                  <a:pt x="1900151" y="16460"/>
                </a:lnTo>
                <a:lnTo>
                  <a:pt x="1925881" y="17323"/>
                </a:lnTo>
                <a:lnTo>
                  <a:pt x="1951500" y="17899"/>
                </a:lnTo>
                <a:lnTo>
                  <a:pt x="1998781" y="20420"/>
                </a:lnTo>
                <a:lnTo>
                  <a:pt x="2043313" y="23187"/>
                </a:lnTo>
                <a:lnTo>
                  <a:pt x="2086623" y="24416"/>
                </a:lnTo>
                <a:lnTo>
                  <a:pt x="2127510" y="26844"/>
                </a:lnTo>
                <a:lnTo>
                  <a:pt x="2168965" y="30275"/>
                </a:lnTo>
                <a:lnTo>
                  <a:pt x="2215611" y="34152"/>
                </a:lnTo>
                <a:lnTo>
                  <a:pt x="2253276" y="36345"/>
                </a:lnTo>
                <a:lnTo>
                  <a:pt x="2294519" y="37580"/>
                </a:lnTo>
                <a:lnTo>
                  <a:pt x="2333737" y="37997"/>
                </a:lnTo>
                <a:lnTo>
                  <a:pt x="2363436" y="34699"/>
                </a:lnTo>
                <a:lnTo>
                  <a:pt x="2367382" y="33010"/>
                </a:lnTo>
                <a:lnTo>
                  <a:pt x="2367189" y="31179"/>
                </a:lnTo>
                <a:lnTo>
                  <a:pt x="2364239" y="29253"/>
                </a:lnTo>
                <a:lnTo>
                  <a:pt x="2320359" y="21797"/>
                </a:lnTo>
                <a:lnTo>
                  <a:pt x="2281468" y="19158"/>
                </a:lnTo>
                <a:lnTo>
                  <a:pt x="2238273" y="14927"/>
                </a:lnTo>
                <a:lnTo>
                  <a:pt x="2206434" y="13690"/>
                </a:lnTo>
                <a:lnTo>
                  <a:pt x="2171587" y="13140"/>
                </a:lnTo>
                <a:lnTo>
                  <a:pt x="2134932" y="12190"/>
                </a:lnTo>
                <a:lnTo>
                  <a:pt x="2097475" y="9416"/>
                </a:lnTo>
                <a:lnTo>
                  <a:pt x="2055897" y="7712"/>
                </a:lnTo>
                <a:lnTo>
                  <a:pt x="2010842" y="6955"/>
                </a:lnTo>
                <a:lnTo>
                  <a:pt x="1986975" y="6753"/>
                </a:lnTo>
                <a:lnTo>
                  <a:pt x="1962596" y="6619"/>
                </a:lnTo>
                <a:lnTo>
                  <a:pt x="1937877" y="5824"/>
                </a:lnTo>
                <a:lnTo>
                  <a:pt x="1912931" y="4588"/>
                </a:lnTo>
                <a:lnTo>
                  <a:pt x="1887834" y="3058"/>
                </a:lnTo>
                <a:lnTo>
                  <a:pt x="1861930" y="2744"/>
                </a:lnTo>
                <a:lnTo>
                  <a:pt x="1835489" y="3240"/>
                </a:lnTo>
                <a:lnTo>
                  <a:pt x="1808689" y="4277"/>
                </a:lnTo>
                <a:lnTo>
                  <a:pt x="1781650" y="4968"/>
                </a:lnTo>
                <a:lnTo>
                  <a:pt x="1754452" y="5429"/>
                </a:lnTo>
                <a:lnTo>
                  <a:pt x="1727147" y="5736"/>
                </a:lnTo>
                <a:lnTo>
                  <a:pt x="1699067" y="5940"/>
                </a:lnTo>
                <a:lnTo>
                  <a:pt x="1670469" y="6077"/>
                </a:lnTo>
                <a:lnTo>
                  <a:pt x="1641525" y="6168"/>
                </a:lnTo>
                <a:lnTo>
                  <a:pt x="1612352" y="6229"/>
                </a:lnTo>
                <a:lnTo>
                  <a:pt x="1583025" y="6269"/>
                </a:lnTo>
                <a:lnTo>
                  <a:pt x="1553597" y="6296"/>
                </a:lnTo>
                <a:lnTo>
                  <a:pt x="1524099" y="6314"/>
                </a:lnTo>
                <a:lnTo>
                  <a:pt x="1494557" y="6326"/>
                </a:lnTo>
                <a:lnTo>
                  <a:pt x="1464984" y="6334"/>
                </a:lnTo>
                <a:lnTo>
                  <a:pt x="1435391" y="6339"/>
                </a:lnTo>
                <a:lnTo>
                  <a:pt x="1405785" y="6343"/>
                </a:lnTo>
                <a:lnTo>
                  <a:pt x="1376169" y="6345"/>
                </a:lnTo>
                <a:lnTo>
                  <a:pt x="1346548" y="6347"/>
                </a:lnTo>
                <a:lnTo>
                  <a:pt x="1316923" y="6348"/>
                </a:lnTo>
                <a:lnTo>
                  <a:pt x="1287294" y="6348"/>
                </a:lnTo>
                <a:lnTo>
                  <a:pt x="1257664" y="7054"/>
                </a:lnTo>
                <a:lnTo>
                  <a:pt x="1228034" y="8231"/>
                </a:lnTo>
                <a:lnTo>
                  <a:pt x="1198402" y="9720"/>
                </a:lnTo>
                <a:lnTo>
                  <a:pt x="1169476" y="10714"/>
                </a:lnTo>
                <a:lnTo>
                  <a:pt x="1141020" y="11376"/>
                </a:lnTo>
                <a:lnTo>
                  <a:pt x="1112876" y="11817"/>
                </a:lnTo>
                <a:lnTo>
                  <a:pt x="1084236" y="12111"/>
                </a:lnTo>
                <a:lnTo>
                  <a:pt x="1055264" y="12307"/>
                </a:lnTo>
                <a:lnTo>
                  <a:pt x="1026073" y="12438"/>
                </a:lnTo>
                <a:lnTo>
                  <a:pt x="997439" y="13231"/>
                </a:lnTo>
                <a:lnTo>
                  <a:pt x="969178" y="14465"/>
                </a:lnTo>
                <a:lnTo>
                  <a:pt x="941165" y="15993"/>
                </a:lnTo>
                <a:lnTo>
                  <a:pt x="914023" y="17718"/>
                </a:lnTo>
                <a:lnTo>
                  <a:pt x="887461" y="19573"/>
                </a:lnTo>
                <a:lnTo>
                  <a:pt x="861287" y="21515"/>
                </a:lnTo>
                <a:lnTo>
                  <a:pt x="834665" y="22810"/>
                </a:lnTo>
                <a:lnTo>
                  <a:pt x="807745" y="23673"/>
                </a:lnTo>
                <a:lnTo>
                  <a:pt x="780627" y="24249"/>
                </a:lnTo>
                <a:lnTo>
                  <a:pt x="754080" y="25338"/>
                </a:lnTo>
                <a:lnTo>
                  <a:pt x="727917" y="26770"/>
                </a:lnTo>
                <a:lnTo>
                  <a:pt x="702007" y="28430"/>
                </a:lnTo>
                <a:lnTo>
                  <a:pt x="676973" y="29537"/>
                </a:lnTo>
                <a:lnTo>
                  <a:pt x="652523" y="30275"/>
                </a:lnTo>
                <a:lnTo>
                  <a:pt x="628461" y="30766"/>
                </a:lnTo>
                <a:lnTo>
                  <a:pt x="581030" y="29431"/>
                </a:lnTo>
                <a:lnTo>
                  <a:pt x="541841" y="27191"/>
                </a:lnTo>
                <a:lnTo>
                  <a:pt x="510489" y="25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8" name="SMARTInkShape-Group145"/>
          <p:cNvGrpSpPr/>
          <p:nvPr/>
        </p:nvGrpSpPr>
        <p:grpSpPr>
          <a:xfrm>
            <a:off x="4235660" y="3152976"/>
            <a:ext cx="137947" cy="168075"/>
            <a:chOff x="4235660" y="3152976"/>
            <a:chExt cx="137947" cy="168075"/>
          </a:xfrm>
        </p:grpSpPr>
        <p:sp>
          <p:nvSpPr>
            <p:cNvPr id="336" name="SMARTInkShape-813"/>
            <p:cNvSpPr/>
            <p:nvPr>
              <p:custDataLst>
                <p:tags r:id="rId27"/>
              </p:custDataLst>
            </p:nvPr>
          </p:nvSpPr>
          <p:spPr>
            <a:xfrm>
              <a:off x="4318960" y="3203854"/>
              <a:ext cx="11741" cy="117197"/>
            </a:xfrm>
            <a:custGeom>
              <a:avLst/>
              <a:gdLst/>
              <a:ahLst/>
              <a:cxnLst/>
              <a:rect l="0" t="0" r="0" b="0"/>
              <a:pathLst>
                <a:path w="11741" h="117197">
                  <a:moveTo>
                    <a:pt x="11740" y="15596"/>
                  </a:moveTo>
                  <a:lnTo>
                    <a:pt x="11740" y="15596"/>
                  </a:lnTo>
                  <a:lnTo>
                    <a:pt x="8369" y="12225"/>
                  </a:lnTo>
                  <a:lnTo>
                    <a:pt x="6714" y="8689"/>
                  </a:lnTo>
                  <a:lnTo>
                    <a:pt x="6273" y="6758"/>
                  </a:lnTo>
                  <a:lnTo>
                    <a:pt x="2280" y="669"/>
                  </a:lnTo>
                  <a:lnTo>
                    <a:pt x="1200" y="0"/>
                  </a:lnTo>
                  <a:lnTo>
                    <a:pt x="480" y="260"/>
                  </a:lnTo>
                  <a:lnTo>
                    <a:pt x="0" y="1139"/>
                  </a:lnTo>
                  <a:lnTo>
                    <a:pt x="8524" y="42817"/>
                  </a:lnTo>
                  <a:lnTo>
                    <a:pt x="5990" y="88419"/>
                  </a:lnTo>
                  <a:lnTo>
                    <a:pt x="5390" y="1171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814"/>
            <p:cNvSpPr/>
            <p:nvPr>
              <p:custDataLst>
                <p:tags r:id="rId28"/>
              </p:custDataLst>
            </p:nvPr>
          </p:nvSpPr>
          <p:spPr>
            <a:xfrm>
              <a:off x="4235660" y="3152976"/>
              <a:ext cx="137947" cy="153033"/>
            </a:xfrm>
            <a:custGeom>
              <a:avLst/>
              <a:gdLst/>
              <a:ahLst/>
              <a:cxnLst/>
              <a:rect l="0" t="0" r="0" b="0"/>
              <a:pathLst>
                <a:path w="137947" h="153033">
                  <a:moveTo>
                    <a:pt x="50590" y="47424"/>
                  </a:moveTo>
                  <a:lnTo>
                    <a:pt x="50590" y="47424"/>
                  </a:lnTo>
                  <a:lnTo>
                    <a:pt x="45123" y="47424"/>
                  </a:lnTo>
                  <a:lnTo>
                    <a:pt x="44828" y="48130"/>
                  </a:lnTo>
                  <a:lnTo>
                    <a:pt x="42475" y="56213"/>
                  </a:lnTo>
                  <a:lnTo>
                    <a:pt x="37367" y="65315"/>
                  </a:lnTo>
                  <a:lnTo>
                    <a:pt x="35425" y="67818"/>
                  </a:lnTo>
                  <a:lnTo>
                    <a:pt x="19671" y="107738"/>
                  </a:lnTo>
                  <a:lnTo>
                    <a:pt x="500" y="153032"/>
                  </a:lnTo>
                  <a:lnTo>
                    <a:pt x="0" y="144567"/>
                  </a:lnTo>
                  <a:lnTo>
                    <a:pt x="17485" y="103791"/>
                  </a:lnTo>
                  <a:lnTo>
                    <a:pt x="43016" y="59036"/>
                  </a:lnTo>
                  <a:lnTo>
                    <a:pt x="76440" y="16903"/>
                  </a:lnTo>
                  <a:lnTo>
                    <a:pt x="88185" y="5637"/>
                  </a:lnTo>
                  <a:lnTo>
                    <a:pt x="98108" y="630"/>
                  </a:lnTo>
                  <a:lnTo>
                    <a:pt x="102024" y="0"/>
                  </a:lnTo>
                  <a:lnTo>
                    <a:pt x="108257" y="1181"/>
                  </a:lnTo>
                  <a:lnTo>
                    <a:pt x="113379" y="7822"/>
                  </a:lnTo>
                  <a:lnTo>
                    <a:pt x="126727" y="45263"/>
                  </a:lnTo>
                  <a:lnTo>
                    <a:pt x="137603" y="89245"/>
                  </a:lnTo>
                  <a:lnTo>
                    <a:pt x="137946" y="99878"/>
                  </a:lnTo>
                  <a:lnTo>
                    <a:pt x="134172" y="115647"/>
                  </a:lnTo>
                  <a:lnTo>
                    <a:pt x="126790" y="1236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146"/>
          <p:cNvGrpSpPr/>
          <p:nvPr/>
        </p:nvGrpSpPr>
        <p:grpSpPr>
          <a:xfrm>
            <a:off x="4713213" y="3189914"/>
            <a:ext cx="119138" cy="156537"/>
            <a:chOff x="4713213" y="3189914"/>
            <a:chExt cx="119138" cy="156537"/>
          </a:xfrm>
        </p:grpSpPr>
        <p:sp>
          <p:nvSpPr>
            <p:cNvPr id="339" name="SMARTInkShape-815"/>
            <p:cNvSpPr/>
            <p:nvPr>
              <p:custDataLst>
                <p:tags r:id="rId25"/>
              </p:custDataLst>
            </p:nvPr>
          </p:nvSpPr>
          <p:spPr>
            <a:xfrm>
              <a:off x="4713213" y="3189914"/>
              <a:ext cx="119138" cy="81350"/>
            </a:xfrm>
            <a:custGeom>
              <a:avLst/>
              <a:gdLst/>
              <a:ahLst/>
              <a:cxnLst/>
              <a:rect l="0" t="0" r="0" b="0"/>
              <a:pathLst>
                <a:path w="119138" h="81350">
                  <a:moveTo>
                    <a:pt x="36587" y="16836"/>
                  </a:moveTo>
                  <a:lnTo>
                    <a:pt x="36587" y="16836"/>
                  </a:lnTo>
                  <a:lnTo>
                    <a:pt x="36587" y="7998"/>
                  </a:lnTo>
                  <a:lnTo>
                    <a:pt x="35881" y="7416"/>
                  </a:lnTo>
                  <a:lnTo>
                    <a:pt x="34705" y="7734"/>
                  </a:lnTo>
                  <a:lnTo>
                    <a:pt x="33216" y="8651"/>
                  </a:lnTo>
                  <a:lnTo>
                    <a:pt x="27748" y="16684"/>
                  </a:lnTo>
                  <a:lnTo>
                    <a:pt x="8918" y="60355"/>
                  </a:lnTo>
                  <a:lnTo>
                    <a:pt x="756" y="77852"/>
                  </a:lnTo>
                  <a:lnTo>
                    <a:pt x="0" y="80797"/>
                  </a:lnTo>
                  <a:lnTo>
                    <a:pt x="201" y="81349"/>
                  </a:lnTo>
                  <a:lnTo>
                    <a:pt x="32818" y="35272"/>
                  </a:lnTo>
                  <a:lnTo>
                    <a:pt x="54265" y="9241"/>
                  </a:lnTo>
                  <a:lnTo>
                    <a:pt x="66049" y="1180"/>
                  </a:lnTo>
                  <a:lnTo>
                    <a:pt x="68928" y="49"/>
                  </a:lnTo>
                  <a:lnTo>
                    <a:pt x="71553" y="0"/>
                  </a:lnTo>
                  <a:lnTo>
                    <a:pt x="76352" y="1827"/>
                  </a:lnTo>
                  <a:lnTo>
                    <a:pt x="119137" y="549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816"/>
            <p:cNvSpPr/>
            <p:nvPr>
              <p:custDataLst>
                <p:tags r:id="rId26"/>
              </p:custDataLst>
            </p:nvPr>
          </p:nvSpPr>
          <p:spPr>
            <a:xfrm>
              <a:off x="4743450" y="3194933"/>
              <a:ext cx="25139" cy="151518"/>
            </a:xfrm>
            <a:custGeom>
              <a:avLst/>
              <a:gdLst/>
              <a:ahLst/>
              <a:cxnLst/>
              <a:rect l="0" t="0" r="0" b="0"/>
              <a:pathLst>
                <a:path w="25139" h="151518">
                  <a:moveTo>
                    <a:pt x="19050" y="5467"/>
                  </a:moveTo>
                  <a:lnTo>
                    <a:pt x="19050" y="5467"/>
                  </a:lnTo>
                  <a:lnTo>
                    <a:pt x="24517" y="0"/>
                  </a:lnTo>
                  <a:lnTo>
                    <a:pt x="25138" y="6120"/>
                  </a:lnTo>
                  <a:lnTo>
                    <a:pt x="18917" y="52561"/>
                  </a:lnTo>
                  <a:lnTo>
                    <a:pt x="12256" y="95386"/>
                  </a:lnTo>
                  <a:lnTo>
                    <a:pt x="6422" y="139082"/>
                  </a:lnTo>
                  <a:lnTo>
                    <a:pt x="2216" y="151282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147"/>
          <p:cNvGrpSpPr/>
          <p:nvPr/>
        </p:nvGrpSpPr>
        <p:grpSpPr>
          <a:xfrm>
            <a:off x="1584850" y="3502903"/>
            <a:ext cx="504301" cy="249948"/>
            <a:chOff x="1584850" y="3502903"/>
            <a:chExt cx="504301" cy="249948"/>
          </a:xfrm>
        </p:grpSpPr>
        <p:sp>
          <p:nvSpPr>
            <p:cNvPr id="342" name="SMARTInkShape-817"/>
            <p:cNvSpPr/>
            <p:nvPr>
              <p:custDataLst>
                <p:tags r:id="rId21"/>
              </p:custDataLst>
            </p:nvPr>
          </p:nvSpPr>
          <p:spPr>
            <a:xfrm>
              <a:off x="1584850" y="3640544"/>
              <a:ext cx="78851" cy="69756"/>
            </a:xfrm>
            <a:custGeom>
              <a:avLst/>
              <a:gdLst/>
              <a:ahLst/>
              <a:cxnLst/>
              <a:rect l="0" t="0" r="0" b="0"/>
              <a:pathLst>
                <a:path w="78851" h="69756">
                  <a:moveTo>
                    <a:pt x="40750" y="23406"/>
                  </a:moveTo>
                  <a:lnTo>
                    <a:pt x="40750" y="23406"/>
                  </a:lnTo>
                  <a:lnTo>
                    <a:pt x="40750" y="16664"/>
                  </a:lnTo>
                  <a:lnTo>
                    <a:pt x="40044" y="14678"/>
                  </a:lnTo>
                  <a:lnTo>
                    <a:pt x="38868" y="13354"/>
                  </a:lnTo>
                  <a:lnTo>
                    <a:pt x="37379" y="12471"/>
                  </a:lnTo>
                  <a:lnTo>
                    <a:pt x="35680" y="12588"/>
                  </a:lnTo>
                  <a:lnTo>
                    <a:pt x="31912" y="14600"/>
                  </a:lnTo>
                  <a:lnTo>
                    <a:pt x="7756" y="58401"/>
                  </a:lnTo>
                  <a:lnTo>
                    <a:pt x="0" y="69647"/>
                  </a:lnTo>
                  <a:lnTo>
                    <a:pt x="178" y="69755"/>
                  </a:lnTo>
                  <a:lnTo>
                    <a:pt x="1002" y="69122"/>
                  </a:lnTo>
                  <a:lnTo>
                    <a:pt x="28316" y="23352"/>
                  </a:lnTo>
                  <a:lnTo>
                    <a:pt x="36635" y="12093"/>
                  </a:lnTo>
                  <a:lnTo>
                    <a:pt x="48546" y="2493"/>
                  </a:lnTo>
                  <a:lnTo>
                    <a:pt x="54328" y="0"/>
                  </a:lnTo>
                  <a:lnTo>
                    <a:pt x="56857" y="41"/>
                  </a:lnTo>
                  <a:lnTo>
                    <a:pt x="78850" y="43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818"/>
            <p:cNvSpPr/>
            <p:nvPr>
              <p:custDataLst>
                <p:tags r:id="rId22"/>
              </p:custDataLst>
            </p:nvPr>
          </p:nvSpPr>
          <p:spPr>
            <a:xfrm>
              <a:off x="1625600" y="362585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0"/>
                  </a:moveTo>
                  <a:lnTo>
                    <a:pt x="0" y="0"/>
                  </a:lnTo>
                  <a:lnTo>
                    <a:pt x="0" y="42341"/>
                  </a:lnTo>
                  <a:lnTo>
                    <a:pt x="3371" y="88038"/>
                  </a:lnTo>
                  <a:lnTo>
                    <a:pt x="1270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819"/>
            <p:cNvSpPr/>
            <p:nvPr>
              <p:custDataLst>
                <p:tags r:id="rId23"/>
              </p:custDataLst>
            </p:nvPr>
          </p:nvSpPr>
          <p:spPr>
            <a:xfrm>
              <a:off x="2000284" y="3502903"/>
              <a:ext cx="88867" cy="70572"/>
            </a:xfrm>
            <a:custGeom>
              <a:avLst/>
              <a:gdLst/>
              <a:ahLst/>
              <a:cxnLst/>
              <a:rect l="0" t="0" r="0" b="0"/>
              <a:pathLst>
                <a:path w="88867" h="70572">
                  <a:moveTo>
                    <a:pt x="25366" y="53097"/>
                  </a:moveTo>
                  <a:lnTo>
                    <a:pt x="25366" y="53097"/>
                  </a:lnTo>
                  <a:lnTo>
                    <a:pt x="25366" y="42162"/>
                  </a:lnTo>
                  <a:lnTo>
                    <a:pt x="18624" y="37549"/>
                  </a:lnTo>
                  <a:lnTo>
                    <a:pt x="15932" y="37087"/>
                  </a:lnTo>
                  <a:lnTo>
                    <a:pt x="13432" y="37485"/>
                  </a:lnTo>
                  <a:lnTo>
                    <a:pt x="11060" y="38455"/>
                  </a:lnTo>
                  <a:lnTo>
                    <a:pt x="6543" y="43297"/>
                  </a:lnTo>
                  <a:lnTo>
                    <a:pt x="2889" y="50152"/>
                  </a:lnTo>
                  <a:lnTo>
                    <a:pt x="80" y="70571"/>
                  </a:lnTo>
                  <a:lnTo>
                    <a:pt x="0" y="61567"/>
                  </a:lnTo>
                  <a:lnTo>
                    <a:pt x="10112" y="35197"/>
                  </a:lnTo>
                  <a:lnTo>
                    <a:pt x="26449" y="9191"/>
                  </a:lnTo>
                  <a:lnTo>
                    <a:pt x="36897" y="968"/>
                  </a:lnTo>
                  <a:lnTo>
                    <a:pt x="40109" y="0"/>
                  </a:lnTo>
                  <a:lnTo>
                    <a:pt x="42956" y="60"/>
                  </a:lnTo>
                  <a:lnTo>
                    <a:pt x="88866" y="149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820"/>
            <p:cNvSpPr/>
            <p:nvPr>
              <p:custDataLst>
                <p:tags r:id="rId24"/>
              </p:custDataLst>
            </p:nvPr>
          </p:nvSpPr>
          <p:spPr>
            <a:xfrm>
              <a:off x="2013211" y="3511550"/>
              <a:ext cx="31490" cy="139701"/>
            </a:xfrm>
            <a:custGeom>
              <a:avLst/>
              <a:gdLst/>
              <a:ahLst/>
              <a:cxnLst/>
              <a:rect l="0" t="0" r="0" b="0"/>
              <a:pathLst>
                <a:path w="31490" h="13970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9224" y="16620"/>
                  </a:lnTo>
                  <a:lnTo>
                    <a:pt x="20761" y="59086"/>
                  </a:lnTo>
                  <a:lnTo>
                    <a:pt x="24274" y="101120"/>
                  </a:lnTo>
                  <a:lnTo>
                    <a:pt x="25588" y="123565"/>
                  </a:lnTo>
                  <a:lnTo>
                    <a:pt x="31489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7" name="SMARTInkShape-821"/>
          <p:cNvSpPr/>
          <p:nvPr>
            <p:custDataLst>
              <p:tags r:id="rId11"/>
            </p:custDataLst>
          </p:nvPr>
        </p:nvSpPr>
        <p:spPr>
          <a:xfrm>
            <a:off x="1733896" y="2374900"/>
            <a:ext cx="101255" cy="908051"/>
          </a:xfrm>
          <a:custGeom>
            <a:avLst/>
            <a:gdLst/>
            <a:ahLst/>
            <a:cxnLst/>
            <a:rect l="0" t="0" r="0" b="0"/>
            <a:pathLst>
              <a:path w="101255" h="908051">
                <a:moveTo>
                  <a:pt x="75854" y="0"/>
                </a:moveTo>
                <a:lnTo>
                  <a:pt x="75854" y="0"/>
                </a:lnTo>
                <a:lnTo>
                  <a:pt x="53486" y="39666"/>
                </a:lnTo>
                <a:lnTo>
                  <a:pt x="31359" y="84176"/>
                </a:lnTo>
                <a:lnTo>
                  <a:pt x="20858" y="123791"/>
                </a:lnTo>
                <a:lnTo>
                  <a:pt x="23352" y="170322"/>
                </a:lnTo>
                <a:lnTo>
                  <a:pt x="24718" y="216931"/>
                </a:lnTo>
                <a:lnTo>
                  <a:pt x="23073" y="258068"/>
                </a:lnTo>
                <a:lnTo>
                  <a:pt x="19998" y="302242"/>
                </a:lnTo>
                <a:lnTo>
                  <a:pt x="19088" y="344024"/>
                </a:lnTo>
                <a:lnTo>
                  <a:pt x="18780" y="388905"/>
                </a:lnTo>
                <a:lnTo>
                  <a:pt x="15355" y="424813"/>
                </a:lnTo>
                <a:lnTo>
                  <a:pt x="13243" y="470103"/>
                </a:lnTo>
                <a:lnTo>
                  <a:pt x="9246" y="512529"/>
                </a:lnTo>
                <a:lnTo>
                  <a:pt x="3594" y="558653"/>
                </a:lnTo>
                <a:lnTo>
                  <a:pt x="821" y="601325"/>
                </a:lnTo>
                <a:lnTo>
                  <a:pt x="0" y="640779"/>
                </a:lnTo>
                <a:lnTo>
                  <a:pt x="428" y="683309"/>
                </a:lnTo>
                <a:lnTo>
                  <a:pt x="4693" y="725368"/>
                </a:lnTo>
                <a:lnTo>
                  <a:pt x="12487" y="764799"/>
                </a:lnTo>
                <a:lnTo>
                  <a:pt x="23604" y="800929"/>
                </a:lnTo>
                <a:lnTo>
                  <a:pt x="48730" y="843878"/>
                </a:lnTo>
                <a:lnTo>
                  <a:pt x="101254" y="908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SMARTInkShape-822"/>
          <p:cNvSpPr/>
          <p:nvPr>
            <p:custDataLst>
              <p:tags r:id="rId12"/>
            </p:custDataLst>
          </p:nvPr>
        </p:nvSpPr>
        <p:spPr>
          <a:xfrm>
            <a:off x="4400550" y="2544489"/>
            <a:ext cx="201946" cy="681312"/>
          </a:xfrm>
          <a:custGeom>
            <a:avLst/>
            <a:gdLst/>
            <a:ahLst/>
            <a:cxnLst/>
            <a:rect l="0" t="0" r="0" b="0"/>
            <a:pathLst>
              <a:path w="201946" h="681312">
                <a:moveTo>
                  <a:pt x="0" y="39961"/>
                </a:moveTo>
                <a:lnTo>
                  <a:pt x="0" y="39961"/>
                </a:lnTo>
                <a:lnTo>
                  <a:pt x="18004" y="13243"/>
                </a:lnTo>
                <a:lnTo>
                  <a:pt x="39148" y="2437"/>
                </a:lnTo>
                <a:lnTo>
                  <a:pt x="45148" y="128"/>
                </a:lnTo>
                <a:lnTo>
                  <a:pt x="50560" y="0"/>
                </a:lnTo>
                <a:lnTo>
                  <a:pt x="60336" y="3621"/>
                </a:lnTo>
                <a:lnTo>
                  <a:pt x="83179" y="23218"/>
                </a:lnTo>
                <a:lnTo>
                  <a:pt x="106193" y="55416"/>
                </a:lnTo>
                <a:lnTo>
                  <a:pt x="124536" y="98910"/>
                </a:lnTo>
                <a:lnTo>
                  <a:pt x="137384" y="135880"/>
                </a:lnTo>
                <a:lnTo>
                  <a:pt x="148734" y="173196"/>
                </a:lnTo>
                <a:lnTo>
                  <a:pt x="163331" y="220325"/>
                </a:lnTo>
                <a:lnTo>
                  <a:pt x="170926" y="255915"/>
                </a:lnTo>
                <a:lnTo>
                  <a:pt x="177644" y="294682"/>
                </a:lnTo>
                <a:lnTo>
                  <a:pt x="184104" y="331569"/>
                </a:lnTo>
                <a:lnTo>
                  <a:pt x="188363" y="362887"/>
                </a:lnTo>
                <a:lnTo>
                  <a:pt x="192608" y="397972"/>
                </a:lnTo>
                <a:lnTo>
                  <a:pt x="198964" y="436570"/>
                </a:lnTo>
                <a:lnTo>
                  <a:pt x="201945" y="479365"/>
                </a:lnTo>
                <a:lnTo>
                  <a:pt x="199457" y="524422"/>
                </a:lnTo>
                <a:lnTo>
                  <a:pt x="190884" y="570096"/>
                </a:lnTo>
                <a:lnTo>
                  <a:pt x="174621" y="605320"/>
                </a:lnTo>
                <a:lnTo>
                  <a:pt x="141999" y="643540"/>
                </a:lnTo>
                <a:lnTo>
                  <a:pt x="76200" y="68131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1" name="SMARTInkShape-Group150"/>
          <p:cNvGrpSpPr/>
          <p:nvPr/>
        </p:nvGrpSpPr>
        <p:grpSpPr>
          <a:xfrm>
            <a:off x="4027045" y="4603750"/>
            <a:ext cx="284606" cy="84157"/>
            <a:chOff x="4027045" y="4603750"/>
            <a:chExt cx="284606" cy="84157"/>
          </a:xfrm>
        </p:grpSpPr>
        <p:sp>
          <p:nvSpPr>
            <p:cNvPr id="349" name="SMARTInkShape-823"/>
            <p:cNvSpPr/>
            <p:nvPr>
              <p:custDataLst>
                <p:tags r:id="rId19"/>
              </p:custDataLst>
            </p:nvPr>
          </p:nvSpPr>
          <p:spPr>
            <a:xfrm>
              <a:off x="4069854" y="4635500"/>
              <a:ext cx="241797" cy="52407"/>
            </a:xfrm>
            <a:custGeom>
              <a:avLst/>
              <a:gdLst/>
              <a:ahLst/>
              <a:cxnLst/>
              <a:rect l="0" t="0" r="0" b="0"/>
              <a:pathLst>
                <a:path w="241797" h="52407">
                  <a:moveTo>
                    <a:pt x="13196" y="38100"/>
                  </a:moveTo>
                  <a:lnTo>
                    <a:pt x="13196" y="38100"/>
                  </a:lnTo>
                  <a:lnTo>
                    <a:pt x="3083" y="44842"/>
                  </a:lnTo>
                  <a:lnTo>
                    <a:pt x="810" y="47534"/>
                  </a:lnTo>
                  <a:lnTo>
                    <a:pt x="0" y="50034"/>
                  </a:lnTo>
                  <a:lnTo>
                    <a:pt x="165" y="52406"/>
                  </a:lnTo>
                  <a:lnTo>
                    <a:pt x="11638" y="51278"/>
                  </a:lnTo>
                  <a:lnTo>
                    <a:pt x="56867" y="39057"/>
                  </a:lnTo>
                  <a:lnTo>
                    <a:pt x="88345" y="33116"/>
                  </a:lnTo>
                  <a:lnTo>
                    <a:pt x="134239" y="25805"/>
                  </a:lnTo>
                  <a:lnTo>
                    <a:pt x="172063" y="17288"/>
                  </a:lnTo>
                  <a:lnTo>
                    <a:pt x="24179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824"/>
            <p:cNvSpPr/>
            <p:nvPr>
              <p:custDataLst>
                <p:tags r:id="rId20"/>
              </p:custDataLst>
            </p:nvPr>
          </p:nvSpPr>
          <p:spPr>
            <a:xfrm>
              <a:off x="4027045" y="4603750"/>
              <a:ext cx="202056" cy="24257"/>
            </a:xfrm>
            <a:custGeom>
              <a:avLst/>
              <a:gdLst/>
              <a:ahLst/>
              <a:cxnLst/>
              <a:rect l="0" t="0" r="0" b="0"/>
              <a:pathLst>
                <a:path w="202056" h="24257">
                  <a:moveTo>
                    <a:pt x="11555" y="12700"/>
                  </a:moveTo>
                  <a:lnTo>
                    <a:pt x="11555" y="12700"/>
                  </a:lnTo>
                  <a:lnTo>
                    <a:pt x="0" y="24256"/>
                  </a:lnTo>
                  <a:lnTo>
                    <a:pt x="46624" y="14502"/>
                  </a:lnTo>
                  <a:lnTo>
                    <a:pt x="82388" y="9079"/>
                  </a:lnTo>
                  <a:lnTo>
                    <a:pt x="126755" y="5007"/>
                  </a:lnTo>
                  <a:lnTo>
                    <a:pt x="170012" y="989"/>
                  </a:lnTo>
                  <a:lnTo>
                    <a:pt x="20205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151"/>
          <p:cNvGrpSpPr/>
          <p:nvPr/>
        </p:nvGrpSpPr>
        <p:grpSpPr>
          <a:xfrm>
            <a:off x="4605358" y="4603750"/>
            <a:ext cx="188893" cy="53282"/>
            <a:chOff x="4605358" y="4603750"/>
            <a:chExt cx="188893" cy="53282"/>
          </a:xfrm>
        </p:grpSpPr>
        <p:sp>
          <p:nvSpPr>
            <p:cNvPr id="352" name="SMARTInkShape-825"/>
            <p:cNvSpPr/>
            <p:nvPr>
              <p:custDataLst>
                <p:tags r:id="rId17"/>
              </p:custDataLst>
            </p:nvPr>
          </p:nvSpPr>
          <p:spPr>
            <a:xfrm>
              <a:off x="4671632" y="4641850"/>
              <a:ext cx="122619" cy="15182"/>
            </a:xfrm>
            <a:custGeom>
              <a:avLst/>
              <a:gdLst/>
              <a:ahLst/>
              <a:cxnLst/>
              <a:rect l="0" t="0" r="0" b="0"/>
              <a:pathLst>
                <a:path w="122619" h="15182">
                  <a:moveTo>
                    <a:pt x="21018" y="0"/>
                  </a:moveTo>
                  <a:lnTo>
                    <a:pt x="21018" y="0"/>
                  </a:lnTo>
                  <a:lnTo>
                    <a:pt x="75" y="15181"/>
                  </a:lnTo>
                  <a:lnTo>
                    <a:pt x="0" y="15060"/>
                  </a:lnTo>
                  <a:lnTo>
                    <a:pt x="656" y="14273"/>
                  </a:lnTo>
                  <a:lnTo>
                    <a:pt x="48266" y="6000"/>
                  </a:lnTo>
                  <a:lnTo>
                    <a:pt x="85066" y="1777"/>
                  </a:lnTo>
                  <a:lnTo>
                    <a:pt x="1226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826"/>
            <p:cNvSpPr/>
            <p:nvPr>
              <p:custDataLst>
                <p:tags r:id="rId18"/>
              </p:custDataLst>
            </p:nvPr>
          </p:nvSpPr>
          <p:spPr>
            <a:xfrm>
              <a:off x="4605358" y="4603750"/>
              <a:ext cx="182543" cy="11556"/>
            </a:xfrm>
            <a:custGeom>
              <a:avLst/>
              <a:gdLst/>
              <a:ahLst/>
              <a:cxnLst/>
              <a:rect l="0" t="0" r="0" b="0"/>
              <a:pathLst>
                <a:path w="182543" h="11556">
                  <a:moveTo>
                    <a:pt x="17442" y="0"/>
                  </a:moveTo>
                  <a:lnTo>
                    <a:pt x="17442" y="0"/>
                  </a:lnTo>
                  <a:lnTo>
                    <a:pt x="14071" y="3371"/>
                  </a:lnTo>
                  <a:lnTo>
                    <a:pt x="0" y="10126"/>
                  </a:lnTo>
                  <a:lnTo>
                    <a:pt x="169" y="10983"/>
                  </a:lnTo>
                  <a:lnTo>
                    <a:pt x="1693" y="11555"/>
                  </a:lnTo>
                  <a:lnTo>
                    <a:pt x="46570" y="3761"/>
                  </a:lnTo>
                  <a:lnTo>
                    <a:pt x="93636" y="2377"/>
                  </a:lnTo>
                  <a:lnTo>
                    <a:pt x="133621" y="5173"/>
                  </a:lnTo>
                  <a:lnTo>
                    <a:pt x="182542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152"/>
          <p:cNvGrpSpPr/>
          <p:nvPr/>
        </p:nvGrpSpPr>
        <p:grpSpPr>
          <a:xfrm>
            <a:off x="2045263" y="5059166"/>
            <a:ext cx="539188" cy="213864"/>
            <a:chOff x="2045263" y="5059166"/>
            <a:chExt cx="539188" cy="213864"/>
          </a:xfrm>
        </p:grpSpPr>
        <p:sp>
          <p:nvSpPr>
            <p:cNvPr id="355" name="SMARTInkShape-827"/>
            <p:cNvSpPr/>
            <p:nvPr>
              <p:custDataLst>
                <p:tags r:id="rId14"/>
              </p:custDataLst>
            </p:nvPr>
          </p:nvSpPr>
          <p:spPr>
            <a:xfrm>
              <a:off x="2045263" y="5059166"/>
              <a:ext cx="101038" cy="39885"/>
            </a:xfrm>
            <a:custGeom>
              <a:avLst/>
              <a:gdLst/>
              <a:ahLst/>
              <a:cxnLst/>
              <a:rect l="0" t="0" r="0" b="0"/>
              <a:pathLst>
                <a:path w="101038" h="39885">
                  <a:moveTo>
                    <a:pt x="69287" y="39884"/>
                  </a:moveTo>
                  <a:lnTo>
                    <a:pt x="69287" y="39884"/>
                  </a:lnTo>
                  <a:lnTo>
                    <a:pt x="68581" y="21017"/>
                  </a:lnTo>
                  <a:lnTo>
                    <a:pt x="64217" y="7404"/>
                  </a:lnTo>
                  <a:lnTo>
                    <a:pt x="60449" y="1224"/>
                  </a:lnTo>
                  <a:lnTo>
                    <a:pt x="57045" y="0"/>
                  </a:lnTo>
                  <a:lnTo>
                    <a:pt x="47618" y="521"/>
                  </a:lnTo>
                  <a:lnTo>
                    <a:pt x="33782" y="4781"/>
                  </a:lnTo>
                  <a:lnTo>
                    <a:pt x="1337" y="31779"/>
                  </a:lnTo>
                  <a:lnTo>
                    <a:pt x="704" y="31659"/>
                  </a:lnTo>
                  <a:lnTo>
                    <a:pt x="281" y="30873"/>
                  </a:lnTo>
                  <a:lnTo>
                    <a:pt x="0" y="29643"/>
                  </a:lnTo>
                  <a:lnTo>
                    <a:pt x="6346" y="21170"/>
                  </a:lnTo>
                  <a:lnTo>
                    <a:pt x="17163" y="13094"/>
                  </a:lnTo>
                  <a:lnTo>
                    <a:pt x="42188" y="9113"/>
                  </a:lnTo>
                  <a:lnTo>
                    <a:pt x="52775" y="8569"/>
                  </a:lnTo>
                  <a:lnTo>
                    <a:pt x="73410" y="15005"/>
                  </a:lnTo>
                  <a:lnTo>
                    <a:pt x="101037" y="335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828"/>
            <p:cNvSpPr/>
            <p:nvPr>
              <p:custDataLst>
                <p:tags r:id="rId15"/>
              </p:custDataLst>
            </p:nvPr>
          </p:nvSpPr>
          <p:spPr>
            <a:xfrm>
              <a:off x="2468105" y="5075853"/>
              <a:ext cx="116346" cy="59750"/>
            </a:xfrm>
            <a:custGeom>
              <a:avLst/>
              <a:gdLst/>
              <a:ahLst/>
              <a:cxnLst/>
              <a:rect l="0" t="0" r="0" b="0"/>
              <a:pathLst>
                <a:path w="116346" h="59750">
                  <a:moveTo>
                    <a:pt x="52845" y="54947"/>
                  </a:moveTo>
                  <a:lnTo>
                    <a:pt x="52845" y="54947"/>
                  </a:lnTo>
                  <a:lnTo>
                    <a:pt x="45937" y="37987"/>
                  </a:lnTo>
                  <a:lnTo>
                    <a:pt x="44006" y="35174"/>
                  </a:lnTo>
                  <a:lnTo>
                    <a:pt x="41308" y="33298"/>
                  </a:lnTo>
                  <a:lnTo>
                    <a:pt x="34547" y="31214"/>
                  </a:lnTo>
                  <a:lnTo>
                    <a:pt x="30769" y="32069"/>
                  </a:lnTo>
                  <a:lnTo>
                    <a:pt x="18709" y="40015"/>
                  </a:lnTo>
                  <a:lnTo>
                    <a:pt x="1147" y="56073"/>
                  </a:lnTo>
                  <a:lnTo>
                    <a:pt x="35" y="57814"/>
                  </a:lnTo>
                  <a:lnTo>
                    <a:pt x="0" y="58975"/>
                  </a:lnTo>
                  <a:lnTo>
                    <a:pt x="682" y="59749"/>
                  </a:lnTo>
                  <a:lnTo>
                    <a:pt x="15125" y="54097"/>
                  </a:lnTo>
                  <a:lnTo>
                    <a:pt x="56249" y="19193"/>
                  </a:lnTo>
                  <a:lnTo>
                    <a:pt x="86923" y="0"/>
                  </a:lnTo>
                  <a:lnTo>
                    <a:pt x="89675" y="677"/>
                  </a:lnTo>
                  <a:lnTo>
                    <a:pt x="96495" y="5192"/>
                  </a:lnTo>
                  <a:lnTo>
                    <a:pt x="116345" y="422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829"/>
            <p:cNvSpPr/>
            <p:nvPr>
              <p:custDataLst>
                <p:tags r:id="rId16"/>
              </p:custDataLst>
            </p:nvPr>
          </p:nvSpPr>
          <p:spPr>
            <a:xfrm>
              <a:off x="2495550" y="5081144"/>
              <a:ext cx="38101" cy="191886"/>
            </a:xfrm>
            <a:custGeom>
              <a:avLst/>
              <a:gdLst/>
              <a:ahLst/>
              <a:cxnLst/>
              <a:rect l="0" t="0" r="0" b="0"/>
              <a:pathLst>
                <a:path w="38101" h="191886">
                  <a:moveTo>
                    <a:pt x="38100" y="11556"/>
                  </a:moveTo>
                  <a:lnTo>
                    <a:pt x="38100" y="11556"/>
                  </a:lnTo>
                  <a:lnTo>
                    <a:pt x="34729" y="11556"/>
                  </a:lnTo>
                  <a:lnTo>
                    <a:pt x="31192" y="9674"/>
                  </a:lnTo>
                  <a:lnTo>
                    <a:pt x="29262" y="8185"/>
                  </a:lnTo>
                  <a:lnTo>
                    <a:pt x="27116" y="4648"/>
                  </a:lnTo>
                  <a:lnTo>
                    <a:pt x="25739" y="0"/>
                  </a:lnTo>
                  <a:lnTo>
                    <a:pt x="24921" y="324"/>
                  </a:lnTo>
                  <a:lnTo>
                    <a:pt x="22129" y="2566"/>
                  </a:lnTo>
                  <a:lnTo>
                    <a:pt x="22300" y="11558"/>
                  </a:lnTo>
                  <a:lnTo>
                    <a:pt x="24991" y="54151"/>
                  </a:lnTo>
                  <a:lnTo>
                    <a:pt x="25346" y="100264"/>
                  </a:lnTo>
                  <a:lnTo>
                    <a:pt x="18485" y="147877"/>
                  </a:lnTo>
                  <a:lnTo>
                    <a:pt x="10472" y="182809"/>
                  </a:lnTo>
                  <a:lnTo>
                    <a:pt x="6300" y="189974"/>
                  </a:lnTo>
                  <a:lnTo>
                    <a:pt x="4200" y="191885"/>
                  </a:lnTo>
                  <a:lnTo>
                    <a:pt x="2800" y="191747"/>
                  </a:lnTo>
                  <a:lnTo>
                    <a:pt x="0" y="183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9" name="SMARTInkShape-830"/>
          <p:cNvSpPr/>
          <p:nvPr>
            <p:custDataLst>
              <p:tags r:id="rId13"/>
            </p:custDataLst>
          </p:nvPr>
        </p:nvSpPr>
        <p:spPr>
          <a:xfrm>
            <a:off x="2060322" y="5071161"/>
            <a:ext cx="22479" cy="167590"/>
          </a:xfrm>
          <a:custGeom>
            <a:avLst/>
            <a:gdLst/>
            <a:ahLst/>
            <a:cxnLst/>
            <a:rect l="0" t="0" r="0" b="0"/>
            <a:pathLst>
              <a:path w="22479" h="167590">
                <a:moveTo>
                  <a:pt x="22478" y="8839"/>
                </a:moveTo>
                <a:lnTo>
                  <a:pt x="22478" y="8839"/>
                </a:lnTo>
                <a:lnTo>
                  <a:pt x="22478" y="5468"/>
                </a:lnTo>
                <a:lnTo>
                  <a:pt x="20596" y="1932"/>
                </a:lnTo>
                <a:lnTo>
                  <a:pt x="19107" y="0"/>
                </a:lnTo>
                <a:lnTo>
                  <a:pt x="18114" y="124"/>
                </a:lnTo>
                <a:lnTo>
                  <a:pt x="17452" y="1618"/>
                </a:lnTo>
                <a:lnTo>
                  <a:pt x="7367" y="48415"/>
                </a:lnTo>
                <a:lnTo>
                  <a:pt x="3500" y="94373"/>
                </a:lnTo>
                <a:lnTo>
                  <a:pt x="0" y="132411"/>
                </a:lnTo>
                <a:lnTo>
                  <a:pt x="3428" y="1675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2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154"/>
          <p:cNvGrpSpPr/>
          <p:nvPr/>
        </p:nvGrpSpPr>
        <p:grpSpPr>
          <a:xfrm>
            <a:off x="1006105" y="527798"/>
            <a:ext cx="605031" cy="561639"/>
            <a:chOff x="1006105" y="527798"/>
            <a:chExt cx="605031" cy="561639"/>
          </a:xfrm>
        </p:grpSpPr>
        <p:sp>
          <p:nvSpPr>
            <p:cNvPr id="2" name="SMARTInkShape-831"/>
            <p:cNvSpPr/>
            <p:nvPr>
              <p:custDataLst>
                <p:tags r:id="rId127"/>
              </p:custDataLst>
            </p:nvPr>
          </p:nvSpPr>
          <p:spPr>
            <a:xfrm>
              <a:off x="1016000" y="578373"/>
              <a:ext cx="18789" cy="338509"/>
            </a:xfrm>
            <a:custGeom>
              <a:avLst/>
              <a:gdLst/>
              <a:ahLst/>
              <a:cxnLst/>
              <a:rect l="0" t="0" r="0" b="0"/>
              <a:pathLst>
                <a:path w="18789" h="338509">
                  <a:moveTo>
                    <a:pt x="6350" y="12177"/>
                  </a:moveTo>
                  <a:lnTo>
                    <a:pt x="6350" y="12177"/>
                  </a:lnTo>
                  <a:lnTo>
                    <a:pt x="12438" y="0"/>
                  </a:lnTo>
                  <a:lnTo>
                    <a:pt x="12693" y="42207"/>
                  </a:lnTo>
                  <a:lnTo>
                    <a:pt x="12698" y="77049"/>
                  </a:lnTo>
                  <a:lnTo>
                    <a:pt x="16070" y="117554"/>
                  </a:lnTo>
                  <a:lnTo>
                    <a:pt x="18167" y="164207"/>
                  </a:lnTo>
                  <a:lnTo>
                    <a:pt x="18788" y="200294"/>
                  </a:lnTo>
                  <a:lnTo>
                    <a:pt x="15602" y="242344"/>
                  </a:lnTo>
                  <a:lnTo>
                    <a:pt x="10189" y="283810"/>
                  </a:lnTo>
                  <a:lnTo>
                    <a:pt x="3316" y="329320"/>
                  </a:lnTo>
                  <a:lnTo>
                    <a:pt x="982" y="338508"/>
                  </a:lnTo>
                  <a:lnTo>
                    <a:pt x="655" y="337681"/>
                  </a:lnTo>
                  <a:lnTo>
                    <a:pt x="0" y="32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32"/>
            <p:cNvSpPr/>
            <p:nvPr>
              <p:custDataLst>
                <p:tags r:id="rId128"/>
              </p:custDataLst>
            </p:nvPr>
          </p:nvSpPr>
          <p:spPr>
            <a:xfrm>
              <a:off x="1006105" y="527798"/>
              <a:ext cx="200396" cy="75453"/>
            </a:xfrm>
            <a:custGeom>
              <a:avLst/>
              <a:gdLst/>
              <a:ahLst/>
              <a:cxnLst/>
              <a:rect l="0" t="0" r="0" b="0"/>
              <a:pathLst>
                <a:path w="200396" h="75453">
                  <a:moveTo>
                    <a:pt x="54345" y="75452"/>
                  </a:moveTo>
                  <a:lnTo>
                    <a:pt x="54345" y="75452"/>
                  </a:lnTo>
                  <a:lnTo>
                    <a:pt x="27665" y="73571"/>
                  </a:lnTo>
                  <a:lnTo>
                    <a:pt x="0" y="69364"/>
                  </a:lnTo>
                  <a:lnTo>
                    <a:pt x="4086" y="65455"/>
                  </a:lnTo>
                  <a:lnTo>
                    <a:pt x="45061" y="43091"/>
                  </a:lnTo>
                  <a:lnTo>
                    <a:pt x="81463" y="29331"/>
                  </a:lnTo>
                  <a:lnTo>
                    <a:pt x="121803" y="16317"/>
                  </a:lnTo>
                  <a:lnTo>
                    <a:pt x="168522" y="1778"/>
                  </a:lnTo>
                  <a:lnTo>
                    <a:pt x="187658" y="0"/>
                  </a:lnTo>
                  <a:lnTo>
                    <a:pt x="191904" y="1162"/>
                  </a:lnTo>
                  <a:lnTo>
                    <a:pt x="200395" y="11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33"/>
            <p:cNvSpPr/>
            <p:nvPr>
              <p:custDataLst>
                <p:tags r:id="rId129"/>
              </p:custDataLst>
            </p:nvPr>
          </p:nvSpPr>
          <p:spPr>
            <a:xfrm>
              <a:off x="1023135" y="717550"/>
              <a:ext cx="170666" cy="24355"/>
            </a:xfrm>
            <a:custGeom>
              <a:avLst/>
              <a:gdLst/>
              <a:ahLst/>
              <a:cxnLst/>
              <a:rect l="0" t="0" r="0" b="0"/>
              <a:pathLst>
                <a:path w="170666" h="24355">
                  <a:moveTo>
                    <a:pt x="18265" y="0"/>
                  </a:moveTo>
                  <a:lnTo>
                    <a:pt x="18265" y="0"/>
                  </a:lnTo>
                  <a:lnTo>
                    <a:pt x="0" y="24354"/>
                  </a:lnTo>
                  <a:lnTo>
                    <a:pt x="38008" y="19841"/>
                  </a:lnTo>
                  <a:lnTo>
                    <a:pt x="80334" y="18501"/>
                  </a:lnTo>
                  <a:lnTo>
                    <a:pt x="120208" y="13603"/>
                  </a:lnTo>
                  <a:lnTo>
                    <a:pt x="17066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34"/>
            <p:cNvSpPr/>
            <p:nvPr>
              <p:custDataLst>
                <p:tags r:id="rId130"/>
              </p:custDataLst>
            </p:nvPr>
          </p:nvSpPr>
          <p:spPr>
            <a:xfrm>
              <a:off x="1206762" y="915360"/>
              <a:ext cx="114039" cy="113341"/>
            </a:xfrm>
            <a:custGeom>
              <a:avLst/>
              <a:gdLst/>
              <a:ahLst/>
              <a:cxnLst/>
              <a:rect l="0" t="0" r="0" b="0"/>
              <a:pathLst>
                <a:path w="114039" h="113341">
                  <a:moveTo>
                    <a:pt x="6088" y="11740"/>
                  </a:moveTo>
                  <a:lnTo>
                    <a:pt x="6088" y="11740"/>
                  </a:lnTo>
                  <a:lnTo>
                    <a:pt x="6088" y="8369"/>
                  </a:lnTo>
                  <a:lnTo>
                    <a:pt x="5382" y="7376"/>
                  </a:lnTo>
                  <a:lnTo>
                    <a:pt x="4206" y="6714"/>
                  </a:lnTo>
                  <a:lnTo>
                    <a:pt x="2717" y="6273"/>
                  </a:lnTo>
                  <a:lnTo>
                    <a:pt x="1724" y="5273"/>
                  </a:lnTo>
                  <a:lnTo>
                    <a:pt x="0" y="0"/>
                  </a:lnTo>
                  <a:lnTo>
                    <a:pt x="40494" y="33846"/>
                  </a:lnTo>
                  <a:lnTo>
                    <a:pt x="79583" y="75930"/>
                  </a:lnTo>
                  <a:lnTo>
                    <a:pt x="114038" y="11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35"/>
            <p:cNvSpPr/>
            <p:nvPr>
              <p:custDataLst>
                <p:tags r:id="rId131"/>
              </p:custDataLst>
            </p:nvPr>
          </p:nvSpPr>
          <p:spPr>
            <a:xfrm>
              <a:off x="1234334" y="915283"/>
              <a:ext cx="99167" cy="141792"/>
            </a:xfrm>
            <a:custGeom>
              <a:avLst/>
              <a:gdLst/>
              <a:ahLst/>
              <a:cxnLst/>
              <a:rect l="0" t="0" r="0" b="0"/>
              <a:pathLst>
                <a:path w="99167" h="141792">
                  <a:moveTo>
                    <a:pt x="99166" y="5467"/>
                  </a:moveTo>
                  <a:lnTo>
                    <a:pt x="99166" y="5467"/>
                  </a:lnTo>
                  <a:lnTo>
                    <a:pt x="99166" y="2096"/>
                  </a:lnTo>
                  <a:lnTo>
                    <a:pt x="98460" y="1103"/>
                  </a:lnTo>
                  <a:lnTo>
                    <a:pt x="97284" y="441"/>
                  </a:lnTo>
                  <a:lnTo>
                    <a:pt x="95795" y="0"/>
                  </a:lnTo>
                  <a:lnTo>
                    <a:pt x="94096" y="411"/>
                  </a:lnTo>
                  <a:lnTo>
                    <a:pt x="87629" y="5066"/>
                  </a:lnTo>
                  <a:lnTo>
                    <a:pt x="71278" y="24569"/>
                  </a:lnTo>
                  <a:lnTo>
                    <a:pt x="46052" y="63904"/>
                  </a:lnTo>
                  <a:lnTo>
                    <a:pt x="19682" y="110660"/>
                  </a:lnTo>
                  <a:lnTo>
                    <a:pt x="158" y="141162"/>
                  </a:lnTo>
                  <a:lnTo>
                    <a:pt x="0" y="141791"/>
                  </a:lnTo>
                  <a:lnTo>
                    <a:pt x="3916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36"/>
            <p:cNvSpPr/>
            <p:nvPr>
              <p:custDataLst>
                <p:tags r:id="rId132"/>
              </p:custDataLst>
            </p:nvPr>
          </p:nvSpPr>
          <p:spPr>
            <a:xfrm>
              <a:off x="1403350" y="1016000"/>
              <a:ext cx="24518" cy="59145"/>
            </a:xfrm>
            <a:custGeom>
              <a:avLst/>
              <a:gdLst/>
              <a:ahLst/>
              <a:cxnLst/>
              <a:rect l="0" t="0" r="0" b="0"/>
              <a:pathLst>
                <a:path w="24518" h="59145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4076" y="8789"/>
                  </a:lnTo>
                  <a:lnTo>
                    <a:pt x="24517" y="12209"/>
                  </a:lnTo>
                  <a:lnTo>
                    <a:pt x="21245" y="19773"/>
                  </a:lnTo>
                  <a:lnTo>
                    <a:pt x="4362" y="48726"/>
                  </a:lnTo>
                  <a:lnTo>
                    <a:pt x="862" y="5914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37"/>
            <p:cNvSpPr/>
            <p:nvPr>
              <p:custDataLst>
                <p:tags r:id="rId133"/>
              </p:custDataLst>
            </p:nvPr>
          </p:nvSpPr>
          <p:spPr>
            <a:xfrm>
              <a:off x="1493549" y="927100"/>
              <a:ext cx="74902" cy="50801"/>
            </a:xfrm>
            <a:custGeom>
              <a:avLst/>
              <a:gdLst/>
              <a:ahLst/>
              <a:cxnLst/>
              <a:rect l="0" t="0" r="0" b="0"/>
              <a:pathLst>
                <a:path w="74902" h="50801">
                  <a:moveTo>
                    <a:pt x="24101" y="0"/>
                  </a:moveTo>
                  <a:lnTo>
                    <a:pt x="24101" y="0"/>
                  </a:lnTo>
                  <a:lnTo>
                    <a:pt x="0" y="0"/>
                  </a:lnTo>
                  <a:lnTo>
                    <a:pt x="43821" y="36990"/>
                  </a:lnTo>
                  <a:lnTo>
                    <a:pt x="55443" y="44662"/>
                  </a:lnTo>
                  <a:lnTo>
                    <a:pt x="74901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38"/>
            <p:cNvSpPr/>
            <p:nvPr>
              <p:custDataLst>
                <p:tags r:id="rId134"/>
              </p:custDataLst>
            </p:nvPr>
          </p:nvSpPr>
          <p:spPr>
            <a:xfrm>
              <a:off x="1562259" y="920773"/>
              <a:ext cx="48877" cy="168664"/>
            </a:xfrm>
            <a:custGeom>
              <a:avLst/>
              <a:gdLst/>
              <a:ahLst/>
              <a:cxnLst/>
              <a:rect l="0" t="0" r="0" b="0"/>
              <a:pathLst>
                <a:path w="48877" h="168664">
                  <a:moveTo>
                    <a:pt x="37941" y="6327"/>
                  </a:moveTo>
                  <a:lnTo>
                    <a:pt x="37941" y="6327"/>
                  </a:lnTo>
                  <a:lnTo>
                    <a:pt x="37941" y="2956"/>
                  </a:lnTo>
                  <a:lnTo>
                    <a:pt x="39352" y="1963"/>
                  </a:lnTo>
                  <a:lnTo>
                    <a:pt x="48876" y="239"/>
                  </a:lnTo>
                  <a:lnTo>
                    <a:pt x="48759" y="151"/>
                  </a:lnTo>
                  <a:lnTo>
                    <a:pt x="41648" y="0"/>
                  </a:lnTo>
                  <a:lnTo>
                    <a:pt x="32297" y="3355"/>
                  </a:lnTo>
                  <a:lnTo>
                    <a:pt x="20590" y="15559"/>
                  </a:lnTo>
                  <a:lnTo>
                    <a:pt x="16118" y="24777"/>
                  </a:lnTo>
                  <a:lnTo>
                    <a:pt x="2555" y="70051"/>
                  </a:lnTo>
                  <a:lnTo>
                    <a:pt x="0" y="117435"/>
                  </a:lnTo>
                  <a:lnTo>
                    <a:pt x="553" y="164481"/>
                  </a:lnTo>
                  <a:lnTo>
                    <a:pt x="1727" y="166796"/>
                  </a:lnTo>
                  <a:lnTo>
                    <a:pt x="3215" y="168340"/>
                  </a:lnTo>
                  <a:lnTo>
                    <a:pt x="4207" y="168663"/>
                  </a:lnTo>
                  <a:lnTo>
                    <a:pt x="6191" y="165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55"/>
          <p:cNvGrpSpPr/>
          <p:nvPr/>
        </p:nvGrpSpPr>
        <p:grpSpPr>
          <a:xfrm>
            <a:off x="1886524" y="543873"/>
            <a:ext cx="886328" cy="468170"/>
            <a:chOff x="1886524" y="543873"/>
            <a:chExt cx="886328" cy="468170"/>
          </a:xfrm>
        </p:grpSpPr>
        <p:sp>
          <p:nvSpPr>
            <p:cNvPr id="11" name="SMARTInkShape-839"/>
            <p:cNvSpPr/>
            <p:nvPr>
              <p:custDataLst>
                <p:tags r:id="rId122"/>
              </p:custDataLst>
            </p:nvPr>
          </p:nvSpPr>
          <p:spPr>
            <a:xfrm>
              <a:off x="1886524" y="566633"/>
              <a:ext cx="62927" cy="296968"/>
            </a:xfrm>
            <a:custGeom>
              <a:avLst/>
              <a:gdLst/>
              <a:ahLst/>
              <a:cxnLst/>
              <a:rect l="0" t="0" r="0" b="0"/>
              <a:pathLst>
                <a:path w="62927" h="296968">
                  <a:moveTo>
                    <a:pt x="62926" y="23917"/>
                  </a:moveTo>
                  <a:lnTo>
                    <a:pt x="62926" y="23917"/>
                  </a:lnTo>
                  <a:lnTo>
                    <a:pt x="62926" y="0"/>
                  </a:lnTo>
                  <a:lnTo>
                    <a:pt x="62220" y="211"/>
                  </a:lnTo>
                  <a:lnTo>
                    <a:pt x="54088" y="7485"/>
                  </a:lnTo>
                  <a:lnTo>
                    <a:pt x="27421" y="55081"/>
                  </a:lnTo>
                  <a:lnTo>
                    <a:pt x="17755" y="92496"/>
                  </a:lnTo>
                  <a:lnTo>
                    <a:pt x="10423" y="134861"/>
                  </a:lnTo>
                  <a:lnTo>
                    <a:pt x="2330" y="175262"/>
                  </a:lnTo>
                  <a:lnTo>
                    <a:pt x="0" y="216168"/>
                  </a:lnTo>
                  <a:lnTo>
                    <a:pt x="1092" y="232834"/>
                  </a:lnTo>
                  <a:lnTo>
                    <a:pt x="10346" y="261345"/>
                  </a:lnTo>
                  <a:lnTo>
                    <a:pt x="20507" y="279253"/>
                  </a:lnTo>
                  <a:lnTo>
                    <a:pt x="26886" y="285158"/>
                  </a:lnTo>
                  <a:lnTo>
                    <a:pt x="62926" y="296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40"/>
            <p:cNvSpPr/>
            <p:nvPr>
              <p:custDataLst>
                <p:tags r:id="rId123"/>
              </p:custDataLst>
            </p:nvPr>
          </p:nvSpPr>
          <p:spPr>
            <a:xfrm>
              <a:off x="1992973" y="679973"/>
              <a:ext cx="146455" cy="164578"/>
            </a:xfrm>
            <a:custGeom>
              <a:avLst/>
              <a:gdLst/>
              <a:ahLst/>
              <a:cxnLst/>
              <a:rect l="0" t="0" r="0" b="0"/>
              <a:pathLst>
                <a:path w="146455" h="164578">
                  <a:moveTo>
                    <a:pt x="134277" y="12177"/>
                  </a:moveTo>
                  <a:lnTo>
                    <a:pt x="134277" y="12177"/>
                  </a:lnTo>
                  <a:lnTo>
                    <a:pt x="146454" y="0"/>
                  </a:lnTo>
                  <a:lnTo>
                    <a:pt x="132210" y="42806"/>
                  </a:lnTo>
                  <a:lnTo>
                    <a:pt x="116935" y="79297"/>
                  </a:lnTo>
                  <a:lnTo>
                    <a:pt x="90896" y="110546"/>
                  </a:lnTo>
                  <a:lnTo>
                    <a:pt x="77602" y="121984"/>
                  </a:lnTo>
                  <a:lnTo>
                    <a:pt x="60875" y="126126"/>
                  </a:lnTo>
                  <a:lnTo>
                    <a:pt x="43093" y="124910"/>
                  </a:lnTo>
                  <a:lnTo>
                    <a:pt x="28134" y="119666"/>
                  </a:lnTo>
                  <a:lnTo>
                    <a:pt x="16312" y="110750"/>
                  </a:lnTo>
                  <a:lnTo>
                    <a:pt x="7059" y="99026"/>
                  </a:lnTo>
                  <a:lnTo>
                    <a:pt x="595" y="84408"/>
                  </a:lnTo>
                  <a:lnTo>
                    <a:pt x="0" y="78675"/>
                  </a:lnTo>
                  <a:lnTo>
                    <a:pt x="1015" y="74148"/>
                  </a:lnTo>
                  <a:lnTo>
                    <a:pt x="3102" y="70424"/>
                  </a:lnTo>
                  <a:lnTo>
                    <a:pt x="5905" y="68647"/>
                  </a:lnTo>
                  <a:lnTo>
                    <a:pt x="9184" y="68168"/>
                  </a:lnTo>
                  <a:lnTo>
                    <a:pt x="51926" y="75655"/>
                  </a:lnTo>
                  <a:lnTo>
                    <a:pt x="90911" y="97858"/>
                  </a:lnTo>
                  <a:lnTo>
                    <a:pt x="109359" y="113758"/>
                  </a:lnTo>
                  <a:lnTo>
                    <a:pt x="126267" y="140426"/>
                  </a:lnTo>
                  <a:lnTo>
                    <a:pt x="134277" y="16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41"/>
            <p:cNvSpPr/>
            <p:nvPr>
              <p:custDataLst>
                <p:tags r:id="rId124"/>
              </p:custDataLst>
            </p:nvPr>
          </p:nvSpPr>
          <p:spPr>
            <a:xfrm>
              <a:off x="2190750" y="812800"/>
              <a:ext cx="29986" cy="82551"/>
            </a:xfrm>
            <a:custGeom>
              <a:avLst/>
              <a:gdLst/>
              <a:ahLst/>
              <a:cxnLst/>
              <a:rect l="0" t="0" r="0" b="0"/>
              <a:pathLst>
                <a:path w="29986" h="82551">
                  <a:moveTo>
                    <a:pt x="19050" y="0"/>
                  </a:moveTo>
                  <a:lnTo>
                    <a:pt x="19050" y="0"/>
                  </a:lnTo>
                  <a:lnTo>
                    <a:pt x="25792" y="6742"/>
                  </a:lnTo>
                  <a:lnTo>
                    <a:pt x="29102" y="13815"/>
                  </a:lnTo>
                  <a:lnTo>
                    <a:pt x="29985" y="17677"/>
                  </a:lnTo>
                  <a:lnTo>
                    <a:pt x="24485" y="3659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42"/>
            <p:cNvSpPr/>
            <p:nvPr>
              <p:custDataLst>
                <p:tags r:id="rId125"/>
              </p:custDataLst>
            </p:nvPr>
          </p:nvSpPr>
          <p:spPr>
            <a:xfrm>
              <a:off x="2438400" y="641961"/>
              <a:ext cx="160586" cy="370082"/>
            </a:xfrm>
            <a:custGeom>
              <a:avLst/>
              <a:gdLst/>
              <a:ahLst/>
              <a:cxnLst/>
              <a:rect l="0" t="0" r="0" b="0"/>
              <a:pathLst>
                <a:path w="160586" h="370082">
                  <a:moveTo>
                    <a:pt x="0" y="139089"/>
                  </a:moveTo>
                  <a:lnTo>
                    <a:pt x="0" y="139089"/>
                  </a:lnTo>
                  <a:lnTo>
                    <a:pt x="3371" y="139089"/>
                  </a:lnTo>
                  <a:lnTo>
                    <a:pt x="6908" y="144733"/>
                  </a:lnTo>
                  <a:lnTo>
                    <a:pt x="17007" y="179474"/>
                  </a:lnTo>
                  <a:lnTo>
                    <a:pt x="23305" y="220513"/>
                  </a:lnTo>
                  <a:lnTo>
                    <a:pt x="29640" y="264266"/>
                  </a:lnTo>
                  <a:lnTo>
                    <a:pt x="35279" y="308509"/>
                  </a:lnTo>
                  <a:lnTo>
                    <a:pt x="37265" y="349370"/>
                  </a:lnTo>
                  <a:lnTo>
                    <a:pt x="37935" y="370081"/>
                  </a:lnTo>
                  <a:lnTo>
                    <a:pt x="37373" y="331812"/>
                  </a:lnTo>
                  <a:lnTo>
                    <a:pt x="32318" y="285484"/>
                  </a:lnTo>
                  <a:lnTo>
                    <a:pt x="25888" y="247663"/>
                  </a:lnTo>
                  <a:lnTo>
                    <a:pt x="21076" y="203558"/>
                  </a:lnTo>
                  <a:lnTo>
                    <a:pt x="16279" y="158034"/>
                  </a:lnTo>
                  <a:lnTo>
                    <a:pt x="17132" y="112168"/>
                  </a:lnTo>
                  <a:lnTo>
                    <a:pt x="24446" y="69879"/>
                  </a:lnTo>
                  <a:lnTo>
                    <a:pt x="39394" y="22818"/>
                  </a:lnTo>
                  <a:lnTo>
                    <a:pt x="56436" y="5155"/>
                  </a:lnTo>
                  <a:lnTo>
                    <a:pt x="63729" y="1822"/>
                  </a:lnTo>
                  <a:lnTo>
                    <a:pt x="79359" y="0"/>
                  </a:lnTo>
                  <a:lnTo>
                    <a:pt x="86067" y="1913"/>
                  </a:lnTo>
                  <a:lnTo>
                    <a:pt x="97284" y="9683"/>
                  </a:lnTo>
                  <a:lnTo>
                    <a:pt x="111532" y="36070"/>
                  </a:lnTo>
                  <a:lnTo>
                    <a:pt x="117948" y="60587"/>
                  </a:lnTo>
                  <a:lnTo>
                    <a:pt x="114491" y="98932"/>
                  </a:lnTo>
                  <a:lnTo>
                    <a:pt x="116266" y="101956"/>
                  </a:lnTo>
                  <a:lnTo>
                    <a:pt x="120113" y="105652"/>
                  </a:lnTo>
                  <a:lnTo>
                    <a:pt x="129506" y="112405"/>
                  </a:lnTo>
                  <a:lnTo>
                    <a:pt x="153566" y="154372"/>
                  </a:lnTo>
                  <a:lnTo>
                    <a:pt x="160585" y="178346"/>
                  </a:lnTo>
                  <a:lnTo>
                    <a:pt x="159331" y="193931"/>
                  </a:lnTo>
                  <a:lnTo>
                    <a:pt x="154775" y="205797"/>
                  </a:lnTo>
                  <a:lnTo>
                    <a:pt x="150398" y="211070"/>
                  </a:lnTo>
                  <a:lnTo>
                    <a:pt x="147538" y="211065"/>
                  </a:lnTo>
                  <a:lnTo>
                    <a:pt x="140596" y="207297"/>
                  </a:lnTo>
                  <a:lnTo>
                    <a:pt x="128755" y="193871"/>
                  </a:lnTo>
                  <a:lnTo>
                    <a:pt x="120650" y="158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43"/>
            <p:cNvSpPr/>
            <p:nvPr>
              <p:custDataLst>
                <p:tags r:id="rId126"/>
              </p:custDataLst>
            </p:nvPr>
          </p:nvSpPr>
          <p:spPr>
            <a:xfrm>
              <a:off x="2667000" y="543873"/>
              <a:ext cx="105852" cy="319728"/>
            </a:xfrm>
            <a:custGeom>
              <a:avLst/>
              <a:gdLst/>
              <a:ahLst/>
              <a:cxnLst/>
              <a:rect l="0" t="0" r="0" b="0"/>
              <a:pathLst>
                <a:path w="105852" h="319728">
                  <a:moveTo>
                    <a:pt x="0" y="14927"/>
                  </a:moveTo>
                  <a:lnTo>
                    <a:pt x="0" y="14927"/>
                  </a:lnTo>
                  <a:lnTo>
                    <a:pt x="10125" y="4096"/>
                  </a:lnTo>
                  <a:lnTo>
                    <a:pt x="11556" y="0"/>
                  </a:lnTo>
                  <a:lnTo>
                    <a:pt x="14054" y="37"/>
                  </a:lnTo>
                  <a:lnTo>
                    <a:pt x="42485" y="13916"/>
                  </a:lnTo>
                  <a:lnTo>
                    <a:pt x="66289" y="32580"/>
                  </a:lnTo>
                  <a:lnTo>
                    <a:pt x="87845" y="62726"/>
                  </a:lnTo>
                  <a:lnTo>
                    <a:pt x="100896" y="105211"/>
                  </a:lnTo>
                  <a:lnTo>
                    <a:pt x="105851" y="151974"/>
                  </a:lnTo>
                  <a:lnTo>
                    <a:pt x="101056" y="192333"/>
                  </a:lnTo>
                  <a:lnTo>
                    <a:pt x="88268" y="232748"/>
                  </a:lnTo>
                  <a:lnTo>
                    <a:pt x="77267" y="260795"/>
                  </a:lnTo>
                  <a:lnTo>
                    <a:pt x="44730" y="304841"/>
                  </a:lnTo>
                  <a:lnTo>
                    <a:pt x="25400" y="319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56"/>
          <p:cNvGrpSpPr/>
          <p:nvPr/>
        </p:nvGrpSpPr>
        <p:grpSpPr>
          <a:xfrm>
            <a:off x="3092450" y="717550"/>
            <a:ext cx="177801" cy="141594"/>
            <a:chOff x="3092450" y="717550"/>
            <a:chExt cx="177801" cy="141594"/>
          </a:xfrm>
        </p:grpSpPr>
        <p:sp>
          <p:nvSpPr>
            <p:cNvPr id="17" name="SMARTInkShape-844"/>
            <p:cNvSpPr/>
            <p:nvPr>
              <p:custDataLst>
                <p:tags r:id="rId120"/>
              </p:custDataLst>
            </p:nvPr>
          </p:nvSpPr>
          <p:spPr>
            <a:xfrm>
              <a:off x="3092450" y="71755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6742" y="8838"/>
                  </a:lnTo>
                  <a:lnTo>
                    <a:pt x="31161" y="11556"/>
                  </a:lnTo>
                  <a:lnTo>
                    <a:pt x="71949" y="8990"/>
                  </a:lnTo>
                  <a:lnTo>
                    <a:pt x="109669" y="10503"/>
                  </a:lnTo>
                  <a:lnTo>
                    <a:pt x="1587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45"/>
            <p:cNvSpPr/>
            <p:nvPr>
              <p:custDataLst>
                <p:tags r:id="rId121"/>
              </p:custDataLst>
            </p:nvPr>
          </p:nvSpPr>
          <p:spPr>
            <a:xfrm>
              <a:off x="3145015" y="838200"/>
              <a:ext cx="125236" cy="20944"/>
            </a:xfrm>
            <a:custGeom>
              <a:avLst/>
              <a:gdLst/>
              <a:ahLst/>
              <a:cxnLst/>
              <a:rect l="0" t="0" r="0" b="0"/>
              <a:pathLst>
                <a:path w="125236" h="20944">
                  <a:moveTo>
                    <a:pt x="10935" y="0"/>
                  </a:moveTo>
                  <a:lnTo>
                    <a:pt x="10935" y="0"/>
                  </a:lnTo>
                  <a:lnTo>
                    <a:pt x="883" y="16959"/>
                  </a:lnTo>
                  <a:lnTo>
                    <a:pt x="0" y="19773"/>
                  </a:lnTo>
                  <a:lnTo>
                    <a:pt x="2234" y="20943"/>
                  </a:lnTo>
                  <a:lnTo>
                    <a:pt x="43074" y="18604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57"/>
          <p:cNvGrpSpPr/>
          <p:nvPr/>
        </p:nvGrpSpPr>
        <p:grpSpPr>
          <a:xfrm>
            <a:off x="3778250" y="586240"/>
            <a:ext cx="869068" cy="429761"/>
            <a:chOff x="3778250" y="586240"/>
            <a:chExt cx="869068" cy="429761"/>
          </a:xfrm>
        </p:grpSpPr>
        <p:sp>
          <p:nvSpPr>
            <p:cNvPr id="20" name="SMARTInkShape-846"/>
            <p:cNvSpPr/>
            <p:nvPr>
              <p:custDataLst>
                <p:tags r:id="rId115"/>
              </p:custDataLst>
            </p:nvPr>
          </p:nvSpPr>
          <p:spPr>
            <a:xfrm>
              <a:off x="3778250" y="586240"/>
              <a:ext cx="92363" cy="391170"/>
            </a:xfrm>
            <a:custGeom>
              <a:avLst/>
              <a:gdLst/>
              <a:ahLst/>
              <a:cxnLst/>
              <a:rect l="0" t="0" r="0" b="0"/>
              <a:pathLst>
                <a:path w="92363" h="391170">
                  <a:moveTo>
                    <a:pt x="0" y="93210"/>
                  </a:moveTo>
                  <a:lnTo>
                    <a:pt x="0" y="93210"/>
                  </a:lnTo>
                  <a:lnTo>
                    <a:pt x="3371" y="96581"/>
                  </a:lnTo>
                  <a:lnTo>
                    <a:pt x="8838" y="112161"/>
                  </a:lnTo>
                  <a:lnTo>
                    <a:pt x="12642" y="157919"/>
                  </a:lnTo>
                  <a:lnTo>
                    <a:pt x="16838" y="200029"/>
                  </a:lnTo>
                  <a:lnTo>
                    <a:pt x="18394" y="244491"/>
                  </a:lnTo>
                  <a:lnTo>
                    <a:pt x="19561" y="289572"/>
                  </a:lnTo>
                  <a:lnTo>
                    <a:pt x="24038" y="329318"/>
                  </a:lnTo>
                  <a:lnTo>
                    <a:pt x="25131" y="374093"/>
                  </a:lnTo>
                  <a:lnTo>
                    <a:pt x="25347" y="391169"/>
                  </a:lnTo>
                  <a:lnTo>
                    <a:pt x="20326" y="351304"/>
                  </a:lnTo>
                  <a:lnTo>
                    <a:pt x="14415" y="304562"/>
                  </a:lnTo>
                  <a:lnTo>
                    <a:pt x="12757" y="268283"/>
                  </a:lnTo>
                  <a:lnTo>
                    <a:pt x="9668" y="228640"/>
                  </a:lnTo>
                  <a:lnTo>
                    <a:pt x="7333" y="183510"/>
                  </a:lnTo>
                  <a:lnTo>
                    <a:pt x="8668" y="149806"/>
                  </a:lnTo>
                  <a:lnTo>
                    <a:pt x="11614" y="113425"/>
                  </a:lnTo>
                  <a:lnTo>
                    <a:pt x="17944" y="66587"/>
                  </a:lnTo>
                  <a:lnTo>
                    <a:pt x="28605" y="24085"/>
                  </a:lnTo>
                  <a:lnTo>
                    <a:pt x="32700" y="8288"/>
                  </a:lnTo>
                  <a:lnTo>
                    <a:pt x="34500" y="4845"/>
                  </a:lnTo>
                  <a:lnTo>
                    <a:pt x="38522" y="2550"/>
                  </a:lnTo>
                  <a:lnTo>
                    <a:pt x="50517" y="0"/>
                  </a:lnTo>
                  <a:lnTo>
                    <a:pt x="56961" y="2142"/>
                  </a:lnTo>
                  <a:lnTo>
                    <a:pt x="75438" y="17936"/>
                  </a:lnTo>
                  <a:lnTo>
                    <a:pt x="85504" y="30121"/>
                  </a:lnTo>
                  <a:lnTo>
                    <a:pt x="92362" y="65737"/>
                  </a:lnTo>
                  <a:lnTo>
                    <a:pt x="91023" y="98554"/>
                  </a:lnTo>
                  <a:lnTo>
                    <a:pt x="84199" y="115340"/>
                  </a:lnTo>
                  <a:lnTo>
                    <a:pt x="70339" y="132928"/>
                  </a:lnTo>
                  <a:lnTo>
                    <a:pt x="55413" y="142608"/>
                  </a:lnTo>
                  <a:lnTo>
                    <a:pt x="49642" y="145192"/>
                  </a:lnTo>
                  <a:lnTo>
                    <a:pt x="44384" y="145504"/>
                  </a:lnTo>
                  <a:lnTo>
                    <a:pt x="25400" y="13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47"/>
            <p:cNvSpPr/>
            <p:nvPr>
              <p:custDataLst>
                <p:tags r:id="rId116"/>
              </p:custDataLst>
            </p:nvPr>
          </p:nvSpPr>
          <p:spPr>
            <a:xfrm>
              <a:off x="3905589" y="768350"/>
              <a:ext cx="133012" cy="186587"/>
            </a:xfrm>
            <a:custGeom>
              <a:avLst/>
              <a:gdLst/>
              <a:ahLst/>
              <a:cxnLst/>
              <a:rect l="0" t="0" r="0" b="0"/>
              <a:pathLst>
                <a:path w="133012" h="186587">
                  <a:moveTo>
                    <a:pt x="12361" y="63500"/>
                  </a:moveTo>
                  <a:lnTo>
                    <a:pt x="12361" y="63500"/>
                  </a:lnTo>
                  <a:lnTo>
                    <a:pt x="8990" y="60129"/>
                  </a:lnTo>
                  <a:lnTo>
                    <a:pt x="5454" y="58474"/>
                  </a:lnTo>
                  <a:lnTo>
                    <a:pt x="3523" y="58033"/>
                  </a:lnTo>
                  <a:lnTo>
                    <a:pt x="2235" y="57033"/>
                  </a:lnTo>
                  <a:lnTo>
                    <a:pt x="0" y="51760"/>
                  </a:lnTo>
                  <a:lnTo>
                    <a:pt x="6504" y="54455"/>
                  </a:lnTo>
                  <a:lnTo>
                    <a:pt x="24110" y="66464"/>
                  </a:lnTo>
                  <a:lnTo>
                    <a:pt x="40458" y="86799"/>
                  </a:lnTo>
                  <a:lnTo>
                    <a:pt x="61577" y="129094"/>
                  </a:lnTo>
                  <a:lnTo>
                    <a:pt x="66455" y="162898"/>
                  </a:lnTo>
                  <a:lnTo>
                    <a:pt x="65095" y="177292"/>
                  </a:lnTo>
                  <a:lnTo>
                    <a:pt x="62334" y="181694"/>
                  </a:lnTo>
                  <a:lnTo>
                    <a:pt x="58376" y="184630"/>
                  </a:lnTo>
                  <a:lnTo>
                    <a:pt x="53620" y="186586"/>
                  </a:lnTo>
                  <a:lnTo>
                    <a:pt x="50451" y="185774"/>
                  </a:lnTo>
                  <a:lnTo>
                    <a:pt x="48337" y="183116"/>
                  </a:lnTo>
                  <a:lnTo>
                    <a:pt x="45990" y="171696"/>
                  </a:lnTo>
                  <a:lnTo>
                    <a:pt x="46079" y="138205"/>
                  </a:lnTo>
                  <a:lnTo>
                    <a:pt x="54415" y="103979"/>
                  </a:lnTo>
                  <a:lnTo>
                    <a:pt x="78845" y="63616"/>
                  </a:lnTo>
                  <a:lnTo>
                    <a:pt x="115842" y="18172"/>
                  </a:lnTo>
                  <a:lnTo>
                    <a:pt x="133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48"/>
            <p:cNvSpPr/>
            <p:nvPr>
              <p:custDataLst>
                <p:tags r:id="rId117"/>
              </p:custDataLst>
            </p:nvPr>
          </p:nvSpPr>
          <p:spPr>
            <a:xfrm>
              <a:off x="4224417" y="625166"/>
              <a:ext cx="118101" cy="390835"/>
            </a:xfrm>
            <a:custGeom>
              <a:avLst/>
              <a:gdLst/>
              <a:ahLst/>
              <a:cxnLst/>
              <a:rect l="0" t="0" r="0" b="0"/>
              <a:pathLst>
                <a:path w="118101" h="390835">
                  <a:moveTo>
                    <a:pt x="112633" y="9834"/>
                  </a:moveTo>
                  <a:lnTo>
                    <a:pt x="112633" y="9834"/>
                  </a:lnTo>
                  <a:lnTo>
                    <a:pt x="118100" y="4367"/>
                  </a:lnTo>
                  <a:lnTo>
                    <a:pt x="117689" y="3367"/>
                  </a:lnTo>
                  <a:lnTo>
                    <a:pt x="115350" y="374"/>
                  </a:lnTo>
                  <a:lnTo>
                    <a:pt x="113033" y="0"/>
                  </a:lnTo>
                  <a:lnTo>
                    <a:pt x="91824" y="6257"/>
                  </a:lnTo>
                  <a:lnTo>
                    <a:pt x="74011" y="22258"/>
                  </a:lnTo>
                  <a:lnTo>
                    <a:pt x="50885" y="61774"/>
                  </a:lnTo>
                  <a:lnTo>
                    <a:pt x="27450" y="104917"/>
                  </a:lnTo>
                  <a:lnTo>
                    <a:pt x="13624" y="152150"/>
                  </a:lnTo>
                  <a:lnTo>
                    <a:pt x="6775" y="190678"/>
                  </a:lnTo>
                  <a:lnTo>
                    <a:pt x="2085" y="230615"/>
                  </a:lnTo>
                  <a:lnTo>
                    <a:pt x="0" y="269531"/>
                  </a:lnTo>
                  <a:lnTo>
                    <a:pt x="2198" y="310286"/>
                  </a:lnTo>
                  <a:lnTo>
                    <a:pt x="10688" y="346977"/>
                  </a:lnTo>
                  <a:lnTo>
                    <a:pt x="23815" y="366403"/>
                  </a:lnTo>
                  <a:lnTo>
                    <a:pt x="39292" y="379976"/>
                  </a:lnTo>
                  <a:lnTo>
                    <a:pt x="50874" y="386008"/>
                  </a:lnTo>
                  <a:lnTo>
                    <a:pt x="80883" y="390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49"/>
            <p:cNvSpPr/>
            <p:nvPr>
              <p:custDataLst>
                <p:tags r:id="rId118"/>
              </p:custDataLst>
            </p:nvPr>
          </p:nvSpPr>
          <p:spPr>
            <a:xfrm>
              <a:off x="4438650" y="749300"/>
              <a:ext cx="171451" cy="241301"/>
            </a:xfrm>
            <a:custGeom>
              <a:avLst/>
              <a:gdLst/>
              <a:ahLst/>
              <a:cxnLst/>
              <a:rect l="0" t="0" r="0" b="0"/>
              <a:pathLst>
                <a:path w="171451" h="2413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36758" y="27299"/>
                  </a:lnTo>
                  <a:lnTo>
                    <a:pt x="71701" y="71479"/>
                  </a:lnTo>
                  <a:lnTo>
                    <a:pt x="105075" y="118855"/>
                  </a:lnTo>
                  <a:lnTo>
                    <a:pt x="132782" y="156436"/>
                  </a:lnTo>
                  <a:lnTo>
                    <a:pt x="155266" y="200626"/>
                  </a:lnTo>
                  <a:lnTo>
                    <a:pt x="1714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50"/>
            <p:cNvSpPr/>
            <p:nvPr>
              <p:custDataLst>
                <p:tags r:id="rId119"/>
              </p:custDataLst>
            </p:nvPr>
          </p:nvSpPr>
          <p:spPr>
            <a:xfrm>
              <a:off x="4451350" y="765862"/>
              <a:ext cx="195968" cy="224739"/>
            </a:xfrm>
            <a:custGeom>
              <a:avLst/>
              <a:gdLst/>
              <a:ahLst/>
              <a:cxnLst/>
              <a:rect l="0" t="0" r="0" b="0"/>
              <a:pathLst>
                <a:path w="195968" h="224739">
                  <a:moveTo>
                    <a:pt x="190500" y="8838"/>
                  </a:moveTo>
                  <a:lnTo>
                    <a:pt x="190500" y="8838"/>
                  </a:lnTo>
                  <a:lnTo>
                    <a:pt x="193871" y="5467"/>
                  </a:lnTo>
                  <a:lnTo>
                    <a:pt x="195526" y="1930"/>
                  </a:lnTo>
                  <a:lnTo>
                    <a:pt x="195967" y="0"/>
                  </a:lnTo>
                  <a:lnTo>
                    <a:pt x="194850" y="124"/>
                  </a:lnTo>
                  <a:lnTo>
                    <a:pt x="148977" y="44034"/>
                  </a:lnTo>
                  <a:lnTo>
                    <a:pt x="113292" y="91633"/>
                  </a:lnTo>
                  <a:lnTo>
                    <a:pt x="76198" y="135609"/>
                  </a:lnTo>
                  <a:lnTo>
                    <a:pt x="42446" y="178307"/>
                  </a:lnTo>
                  <a:lnTo>
                    <a:pt x="0" y="224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58"/>
          <p:cNvGrpSpPr/>
          <p:nvPr/>
        </p:nvGrpSpPr>
        <p:grpSpPr>
          <a:xfrm>
            <a:off x="5002194" y="781412"/>
            <a:ext cx="166707" cy="208252"/>
            <a:chOff x="5002194" y="781412"/>
            <a:chExt cx="166707" cy="208252"/>
          </a:xfrm>
        </p:grpSpPr>
        <p:sp>
          <p:nvSpPr>
            <p:cNvPr id="26" name="SMARTInkShape-851"/>
            <p:cNvSpPr/>
            <p:nvPr>
              <p:custDataLst>
                <p:tags r:id="rId113"/>
              </p:custDataLst>
            </p:nvPr>
          </p:nvSpPr>
          <p:spPr>
            <a:xfrm>
              <a:off x="5003566" y="781412"/>
              <a:ext cx="146285" cy="130525"/>
            </a:xfrm>
            <a:custGeom>
              <a:avLst/>
              <a:gdLst/>
              <a:ahLst/>
              <a:cxnLst/>
              <a:rect l="0" t="0" r="0" b="0"/>
              <a:pathLst>
                <a:path w="146285" h="130525">
                  <a:moveTo>
                    <a:pt x="120884" y="18688"/>
                  </a:moveTo>
                  <a:lnTo>
                    <a:pt x="120884" y="18688"/>
                  </a:lnTo>
                  <a:lnTo>
                    <a:pt x="124255" y="15317"/>
                  </a:lnTo>
                  <a:lnTo>
                    <a:pt x="125910" y="11780"/>
                  </a:lnTo>
                  <a:lnTo>
                    <a:pt x="126351" y="9850"/>
                  </a:lnTo>
                  <a:lnTo>
                    <a:pt x="133300" y="0"/>
                  </a:lnTo>
                  <a:lnTo>
                    <a:pt x="89440" y="37316"/>
                  </a:lnTo>
                  <a:lnTo>
                    <a:pt x="43711" y="68449"/>
                  </a:lnTo>
                  <a:lnTo>
                    <a:pt x="13996" y="86216"/>
                  </a:lnTo>
                  <a:lnTo>
                    <a:pt x="4469" y="96678"/>
                  </a:lnTo>
                  <a:lnTo>
                    <a:pt x="941" y="102431"/>
                  </a:lnTo>
                  <a:lnTo>
                    <a:pt x="0" y="106972"/>
                  </a:lnTo>
                  <a:lnTo>
                    <a:pt x="783" y="110705"/>
                  </a:lnTo>
                  <a:lnTo>
                    <a:pt x="2717" y="113900"/>
                  </a:lnTo>
                  <a:lnTo>
                    <a:pt x="14273" y="119330"/>
                  </a:lnTo>
                  <a:lnTo>
                    <a:pt x="61218" y="130040"/>
                  </a:lnTo>
                  <a:lnTo>
                    <a:pt x="103297" y="130524"/>
                  </a:lnTo>
                  <a:lnTo>
                    <a:pt x="146284" y="12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52"/>
            <p:cNvSpPr/>
            <p:nvPr>
              <p:custDataLst>
                <p:tags r:id="rId114"/>
              </p:custDataLst>
            </p:nvPr>
          </p:nvSpPr>
          <p:spPr>
            <a:xfrm>
              <a:off x="5002194" y="971550"/>
              <a:ext cx="166707" cy="18114"/>
            </a:xfrm>
            <a:custGeom>
              <a:avLst/>
              <a:gdLst/>
              <a:ahLst/>
              <a:cxnLst/>
              <a:rect l="0" t="0" r="0" b="0"/>
              <a:pathLst>
                <a:path w="166707" h="18114">
                  <a:moveTo>
                    <a:pt x="14306" y="0"/>
                  </a:moveTo>
                  <a:lnTo>
                    <a:pt x="14306" y="0"/>
                  </a:lnTo>
                  <a:lnTo>
                    <a:pt x="0" y="14306"/>
                  </a:lnTo>
                  <a:lnTo>
                    <a:pt x="1241" y="15887"/>
                  </a:lnTo>
                  <a:lnTo>
                    <a:pt x="15766" y="18113"/>
                  </a:lnTo>
                  <a:lnTo>
                    <a:pt x="63103" y="15556"/>
                  </a:lnTo>
                  <a:lnTo>
                    <a:pt x="102613" y="13546"/>
                  </a:lnTo>
                  <a:lnTo>
                    <a:pt x="1667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59"/>
          <p:cNvGrpSpPr/>
          <p:nvPr/>
        </p:nvGrpSpPr>
        <p:grpSpPr>
          <a:xfrm>
            <a:off x="5487901" y="762883"/>
            <a:ext cx="271550" cy="278518"/>
            <a:chOff x="5487901" y="762883"/>
            <a:chExt cx="271550" cy="278518"/>
          </a:xfrm>
        </p:grpSpPr>
        <p:sp>
          <p:nvSpPr>
            <p:cNvPr id="29" name="SMARTInkShape-853"/>
            <p:cNvSpPr/>
            <p:nvPr>
              <p:custDataLst>
                <p:tags r:id="rId111"/>
              </p:custDataLst>
            </p:nvPr>
          </p:nvSpPr>
          <p:spPr>
            <a:xfrm>
              <a:off x="5487901" y="762883"/>
              <a:ext cx="189000" cy="176918"/>
            </a:xfrm>
            <a:custGeom>
              <a:avLst/>
              <a:gdLst/>
              <a:ahLst/>
              <a:cxnLst/>
              <a:rect l="0" t="0" r="0" b="0"/>
              <a:pathLst>
                <a:path w="189000" h="176918">
                  <a:moveTo>
                    <a:pt x="176299" y="5467"/>
                  </a:moveTo>
                  <a:lnTo>
                    <a:pt x="176299" y="5467"/>
                  </a:lnTo>
                  <a:lnTo>
                    <a:pt x="170832" y="0"/>
                  </a:lnTo>
                  <a:lnTo>
                    <a:pt x="170537" y="411"/>
                  </a:lnTo>
                  <a:lnTo>
                    <a:pt x="168184" y="8022"/>
                  </a:lnTo>
                  <a:lnTo>
                    <a:pt x="150187" y="46788"/>
                  </a:lnTo>
                  <a:lnTo>
                    <a:pt x="128581" y="90390"/>
                  </a:lnTo>
                  <a:lnTo>
                    <a:pt x="92198" y="135262"/>
                  </a:lnTo>
                  <a:lnTo>
                    <a:pt x="88482" y="140681"/>
                  </a:lnTo>
                  <a:lnTo>
                    <a:pt x="76827" y="148582"/>
                  </a:lnTo>
                  <a:lnTo>
                    <a:pt x="62239" y="153740"/>
                  </a:lnTo>
                  <a:lnTo>
                    <a:pt x="46348" y="156033"/>
                  </a:lnTo>
                  <a:lnTo>
                    <a:pt x="31760" y="151407"/>
                  </a:lnTo>
                  <a:lnTo>
                    <a:pt x="11889" y="137933"/>
                  </a:lnTo>
                  <a:lnTo>
                    <a:pt x="3564" y="127345"/>
                  </a:lnTo>
                  <a:lnTo>
                    <a:pt x="0" y="108528"/>
                  </a:lnTo>
                  <a:lnTo>
                    <a:pt x="1616" y="102397"/>
                  </a:lnTo>
                  <a:lnTo>
                    <a:pt x="9056" y="91821"/>
                  </a:lnTo>
                  <a:lnTo>
                    <a:pt x="19419" y="86180"/>
                  </a:lnTo>
                  <a:lnTo>
                    <a:pt x="25145" y="84676"/>
                  </a:lnTo>
                  <a:lnTo>
                    <a:pt x="40915" y="88649"/>
                  </a:lnTo>
                  <a:lnTo>
                    <a:pt x="79785" y="105075"/>
                  </a:lnTo>
                  <a:lnTo>
                    <a:pt x="126927" y="132458"/>
                  </a:lnTo>
                  <a:lnTo>
                    <a:pt x="155556" y="153058"/>
                  </a:lnTo>
                  <a:lnTo>
                    <a:pt x="164963" y="157140"/>
                  </a:lnTo>
                  <a:lnTo>
                    <a:pt x="188999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54"/>
            <p:cNvSpPr/>
            <p:nvPr>
              <p:custDataLst>
                <p:tags r:id="rId112"/>
              </p:custDataLst>
            </p:nvPr>
          </p:nvSpPr>
          <p:spPr>
            <a:xfrm>
              <a:off x="5727700" y="9715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31750" y="23144"/>
                  </a:lnTo>
                  <a:lnTo>
                    <a:pt x="25008" y="4268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60"/>
          <p:cNvGrpSpPr/>
          <p:nvPr/>
        </p:nvGrpSpPr>
        <p:grpSpPr>
          <a:xfrm>
            <a:off x="6096000" y="679711"/>
            <a:ext cx="221368" cy="342640"/>
            <a:chOff x="6096000" y="679711"/>
            <a:chExt cx="221368" cy="342640"/>
          </a:xfrm>
        </p:grpSpPr>
        <p:sp>
          <p:nvSpPr>
            <p:cNvPr id="32" name="SMARTInkShape-855"/>
            <p:cNvSpPr/>
            <p:nvPr>
              <p:custDataLst>
                <p:tags r:id="rId109"/>
              </p:custDataLst>
            </p:nvPr>
          </p:nvSpPr>
          <p:spPr>
            <a:xfrm>
              <a:off x="6096000" y="679711"/>
              <a:ext cx="133351" cy="133090"/>
            </a:xfrm>
            <a:custGeom>
              <a:avLst/>
              <a:gdLst/>
              <a:ahLst/>
              <a:cxnLst/>
              <a:rect l="0" t="0" r="0" b="0"/>
              <a:pathLst>
                <a:path w="133351" h="1330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12209" y="6558"/>
                  </a:lnTo>
                  <a:lnTo>
                    <a:pt x="35109" y="30506"/>
                  </a:lnTo>
                  <a:lnTo>
                    <a:pt x="67047" y="77467"/>
                  </a:lnTo>
                  <a:lnTo>
                    <a:pt x="106746" y="124123"/>
                  </a:lnTo>
                  <a:lnTo>
                    <a:pt x="114000" y="129104"/>
                  </a:lnTo>
                  <a:lnTo>
                    <a:pt x="133350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56"/>
            <p:cNvSpPr/>
            <p:nvPr>
              <p:custDataLst>
                <p:tags r:id="rId110"/>
              </p:custDataLst>
            </p:nvPr>
          </p:nvSpPr>
          <p:spPr>
            <a:xfrm>
              <a:off x="6199713" y="705733"/>
              <a:ext cx="117655" cy="316618"/>
            </a:xfrm>
            <a:custGeom>
              <a:avLst/>
              <a:gdLst/>
              <a:ahLst/>
              <a:cxnLst/>
              <a:rect l="0" t="0" r="0" b="0"/>
              <a:pathLst>
                <a:path w="117655" h="316618">
                  <a:moveTo>
                    <a:pt x="112187" y="5467"/>
                  </a:moveTo>
                  <a:lnTo>
                    <a:pt x="112187" y="5467"/>
                  </a:lnTo>
                  <a:lnTo>
                    <a:pt x="117654" y="0"/>
                  </a:lnTo>
                  <a:lnTo>
                    <a:pt x="105537" y="10705"/>
                  </a:lnTo>
                  <a:lnTo>
                    <a:pt x="63440" y="33963"/>
                  </a:lnTo>
                  <a:lnTo>
                    <a:pt x="40155" y="54997"/>
                  </a:lnTo>
                  <a:lnTo>
                    <a:pt x="5013" y="96761"/>
                  </a:lnTo>
                  <a:lnTo>
                    <a:pt x="1054" y="108131"/>
                  </a:lnTo>
                  <a:lnTo>
                    <a:pt x="0" y="119534"/>
                  </a:lnTo>
                  <a:lnTo>
                    <a:pt x="6910" y="146112"/>
                  </a:lnTo>
                  <a:lnTo>
                    <a:pt x="24570" y="188817"/>
                  </a:lnTo>
                  <a:lnTo>
                    <a:pt x="33000" y="230068"/>
                  </a:lnTo>
                  <a:lnTo>
                    <a:pt x="35397" y="273337"/>
                  </a:lnTo>
                  <a:lnTo>
                    <a:pt x="35987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61"/>
          <p:cNvGrpSpPr/>
          <p:nvPr/>
        </p:nvGrpSpPr>
        <p:grpSpPr>
          <a:xfrm>
            <a:off x="6620568" y="609400"/>
            <a:ext cx="776140" cy="566401"/>
            <a:chOff x="6620568" y="609400"/>
            <a:chExt cx="776140" cy="566401"/>
          </a:xfrm>
        </p:grpSpPr>
        <p:sp>
          <p:nvSpPr>
            <p:cNvPr id="35" name="SMARTInkShape-857"/>
            <p:cNvSpPr/>
            <p:nvPr>
              <p:custDataLst>
                <p:tags r:id="rId105"/>
              </p:custDataLst>
            </p:nvPr>
          </p:nvSpPr>
          <p:spPr>
            <a:xfrm>
              <a:off x="6626830" y="806450"/>
              <a:ext cx="135921" cy="133351"/>
            </a:xfrm>
            <a:custGeom>
              <a:avLst/>
              <a:gdLst/>
              <a:ahLst/>
              <a:cxnLst/>
              <a:rect l="0" t="0" r="0" b="0"/>
              <a:pathLst>
                <a:path w="135921" h="133351">
                  <a:moveTo>
                    <a:pt x="129570" y="0"/>
                  </a:moveTo>
                  <a:lnTo>
                    <a:pt x="129570" y="0"/>
                  </a:lnTo>
                  <a:lnTo>
                    <a:pt x="135658" y="0"/>
                  </a:lnTo>
                  <a:lnTo>
                    <a:pt x="97222" y="29854"/>
                  </a:lnTo>
                  <a:lnTo>
                    <a:pt x="52103" y="55053"/>
                  </a:lnTo>
                  <a:lnTo>
                    <a:pt x="6598" y="78201"/>
                  </a:lnTo>
                  <a:lnTo>
                    <a:pt x="832" y="83674"/>
                  </a:lnTo>
                  <a:lnTo>
                    <a:pt x="0" y="86827"/>
                  </a:lnTo>
                  <a:lnTo>
                    <a:pt x="958" y="94094"/>
                  </a:lnTo>
                  <a:lnTo>
                    <a:pt x="4317" y="97301"/>
                  </a:lnTo>
                  <a:lnTo>
                    <a:pt x="29987" y="107519"/>
                  </a:lnTo>
                  <a:lnTo>
                    <a:pt x="72348" y="116331"/>
                  </a:lnTo>
                  <a:lnTo>
                    <a:pt x="115314" y="124867"/>
                  </a:lnTo>
                  <a:lnTo>
                    <a:pt x="13592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58"/>
            <p:cNvSpPr/>
            <p:nvPr>
              <p:custDataLst>
                <p:tags r:id="rId106"/>
              </p:custDataLst>
            </p:nvPr>
          </p:nvSpPr>
          <p:spPr>
            <a:xfrm>
              <a:off x="6620568" y="984250"/>
              <a:ext cx="192983" cy="24742"/>
            </a:xfrm>
            <a:custGeom>
              <a:avLst/>
              <a:gdLst/>
              <a:ahLst/>
              <a:cxnLst/>
              <a:rect l="0" t="0" r="0" b="0"/>
              <a:pathLst>
                <a:path w="192983" h="24742">
                  <a:moveTo>
                    <a:pt x="15182" y="0"/>
                  </a:moveTo>
                  <a:lnTo>
                    <a:pt x="15182" y="0"/>
                  </a:lnTo>
                  <a:lnTo>
                    <a:pt x="8440" y="3371"/>
                  </a:lnTo>
                  <a:lnTo>
                    <a:pt x="3249" y="8789"/>
                  </a:lnTo>
                  <a:lnTo>
                    <a:pt x="877" y="12209"/>
                  </a:lnTo>
                  <a:lnTo>
                    <a:pt x="0" y="15195"/>
                  </a:lnTo>
                  <a:lnTo>
                    <a:pt x="122" y="17891"/>
                  </a:lnTo>
                  <a:lnTo>
                    <a:pt x="908" y="20394"/>
                  </a:lnTo>
                  <a:lnTo>
                    <a:pt x="11190" y="23175"/>
                  </a:lnTo>
                  <a:lnTo>
                    <a:pt x="44338" y="24741"/>
                  </a:lnTo>
                  <a:lnTo>
                    <a:pt x="83087" y="23323"/>
                  </a:lnTo>
                  <a:lnTo>
                    <a:pt x="128627" y="19894"/>
                  </a:lnTo>
                  <a:lnTo>
                    <a:pt x="19298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59"/>
            <p:cNvSpPr/>
            <p:nvPr>
              <p:custDataLst>
                <p:tags r:id="rId107"/>
              </p:custDataLst>
            </p:nvPr>
          </p:nvSpPr>
          <p:spPr>
            <a:xfrm>
              <a:off x="7030269" y="717680"/>
              <a:ext cx="165781" cy="458121"/>
            </a:xfrm>
            <a:custGeom>
              <a:avLst/>
              <a:gdLst/>
              <a:ahLst/>
              <a:cxnLst/>
              <a:rect l="0" t="0" r="0" b="0"/>
              <a:pathLst>
                <a:path w="165781" h="458121">
                  <a:moveTo>
                    <a:pt x="5531" y="126870"/>
                  </a:moveTo>
                  <a:lnTo>
                    <a:pt x="5531" y="126870"/>
                  </a:lnTo>
                  <a:lnTo>
                    <a:pt x="5531" y="130241"/>
                  </a:lnTo>
                  <a:lnTo>
                    <a:pt x="14259" y="144182"/>
                  </a:lnTo>
                  <a:lnTo>
                    <a:pt x="17447" y="180175"/>
                  </a:lnTo>
                  <a:lnTo>
                    <a:pt x="17998" y="222862"/>
                  </a:lnTo>
                  <a:lnTo>
                    <a:pt x="18162" y="261145"/>
                  </a:lnTo>
                  <a:lnTo>
                    <a:pt x="18210" y="297889"/>
                  </a:lnTo>
                  <a:lnTo>
                    <a:pt x="18224" y="342642"/>
                  </a:lnTo>
                  <a:lnTo>
                    <a:pt x="18229" y="388527"/>
                  </a:lnTo>
                  <a:lnTo>
                    <a:pt x="18231" y="427407"/>
                  </a:lnTo>
                  <a:lnTo>
                    <a:pt x="18231" y="458120"/>
                  </a:lnTo>
                  <a:lnTo>
                    <a:pt x="18231" y="415392"/>
                  </a:lnTo>
                  <a:lnTo>
                    <a:pt x="17525" y="374780"/>
                  </a:lnTo>
                  <a:lnTo>
                    <a:pt x="13867" y="331245"/>
                  </a:lnTo>
                  <a:lnTo>
                    <a:pt x="12764" y="299077"/>
                  </a:lnTo>
                  <a:lnTo>
                    <a:pt x="8510" y="265966"/>
                  </a:lnTo>
                  <a:lnTo>
                    <a:pt x="1945" y="223117"/>
                  </a:lnTo>
                  <a:lnTo>
                    <a:pt x="0" y="185021"/>
                  </a:lnTo>
                  <a:lnTo>
                    <a:pt x="1304" y="137985"/>
                  </a:lnTo>
                  <a:lnTo>
                    <a:pt x="4278" y="95826"/>
                  </a:lnTo>
                  <a:lnTo>
                    <a:pt x="12025" y="49555"/>
                  </a:lnTo>
                  <a:lnTo>
                    <a:pt x="29877" y="15611"/>
                  </a:lnTo>
                  <a:lnTo>
                    <a:pt x="45043" y="3338"/>
                  </a:lnTo>
                  <a:lnTo>
                    <a:pt x="53039" y="65"/>
                  </a:lnTo>
                  <a:lnTo>
                    <a:pt x="61192" y="0"/>
                  </a:lnTo>
                  <a:lnTo>
                    <a:pt x="77777" y="5572"/>
                  </a:lnTo>
                  <a:lnTo>
                    <a:pt x="92674" y="20749"/>
                  </a:lnTo>
                  <a:lnTo>
                    <a:pt x="109198" y="49330"/>
                  </a:lnTo>
                  <a:lnTo>
                    <a:pt x="116680" y="75673"/>
                  </a:lnTo>
                  <a:lnTo>
                    <a:pt x="115837" y="116600"/>
                  </a:lnTo>
                  <a:lnTo>
                    <a:pt x="110808" y="139506"/>
                  </a:lnTo>
                  <a:lnTo>
                    <a:pt x="106884" y="146597"/>
                  </a:lnTo>
                  <a:lnTo>
                    <a:pt x="98615" y="154520"/>
                  </a:lnTo>
                  <a:lnTo>
                    <a:pt x="98632" y="155887"/>
                  </a:lnTo>
                  <a:lnTo>
                    <a:pt x="100053" y="156798"/>
                  </a:lnTo>
                  <a:lnTo>
                    <a:pt x="102412" y="157405"/>
                  </a:lnTo>
                  <a:lnTo>
                    <a:pt x="145542" y="188998"/>
                  </a:lnTo>
                  <a:lnTo>
                    <a:pt x="160610" y="209013"/>
                  </a:lnTo>
                  <a:lnTo>
                    <a:pt x="163950" y="215499"/>
                  </a:lnTo>
                  <a:lnTo>
                    <a:pt x="165780" y="232112"/>
                  </a:lnTo>
                  <a:lnTo>
                    <a:pt x="162830" y="250550"/>
                  </a:lnTo>
                  <a:lnTo>
                    <a:pt x="154464" y="268152"/>
                  </a:lnTo>
                  <a:lnTo>
                    <a:pt x="143690" y="279738"/>
                  </a:lnTo>
                  <a:lnTo>
                    <a:pt x="131846" y="286534"/>
                  </a:lnTo>
                  <a:lnTo>
                    <a:pt x="119526" y="289554"/>
                  </a:lnTo>
                  <a:lnTo>
                    <a:pt x="112572" y="287537"/>
                  </a:lnTo>
                  <a:lnTo>
                    <a:pt x="97319" y="277770"/>
                  </a:lnTo>
                  <a:lnTo>
                    <a:pt x="92123" y="270509"/>
                  </a:lnTo>
                  <a:lnTo>
                    <a:pt x="86350" y="253034"/>
                  </a:lnTo>
                  <a:lnTo>
                    <a:pt x="94431" y="196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60"/>
            <p:cNvSpPr/>
            <p:nvPr>
              <p:custDataLst>
                <p:tags r:id="rId108"/>
              </p:custDataLst>
            </p:nvPr>
          </p:nvSpPr>
          <p:spPr>
            <a:xfrm>
              <a:off x="7296150" y="609400"/>
              <a:ext cx="100558" cy="489151"/>
            </a:xfrm>
            <a:custGeom>
              <a:avLst/>
              <a:gdLst/>
              <a:ahLst/>
              <a:cxnLst/>
              <a:rect l="0" t="0" r="0" b="0"/>
              <a:pathLst>
                <a:path w="100558" h="489151">
                  <a:moveTo>
                    <a:pt x="19050" y="31950"/>
                  </a:moveTo>
                  <a:lnTo>
                    <a:pt x="19050" y="31950"/>
                  </a:lnTo>
                  <a:lnTo>
                    <a:pt x="15679" y="25208"/>
                  </a:lnTo>
                  <a:lnTo>
                    <a:pt x="12962" y="0"/>
                  </a:lnTo>
                  <a:lnTo>
                    <a:pt x="14991" y="67"/>
                  </a:lnTo>
                  <a:lnTo>
                    <a:pt x="22890" y="5785"/>
                  </a:lnTo>
                  <a:lnTo>
                    <a:pt x="49424" y="49645"/>
                  </a:lnTo>
                  <a:lnTo>
                    <a:pt x="64974" y="87287"/>
                  </a:lnTo>
                  <a:lnTo>
                    <a:pt x="76149" y="120750"/>
                  </a:lnTo>
                  <a:lnTo>
                    <a:pt x="89669" y="163389"/>
                  </a:lnTo>
                  <a:lnTo>
                    <a:pt x="97751" y="202834"/>
                  </a:lnTo>
                  <a:lnTo>
                    <a:pt x="100460" y="241332"/>
                  </a:lnTo>
                  <a:lnTo>
                    <a:pt x="100557" y="278845"/>
                  </a:lnTo>
                  <a:lnTo>
                    <a:pt x="94625" y="325364"/>
                  </a:lnTo>
                  <a:lnTo>
                    <a:pt x="84951" y="368184"/>
                  </a:lnTo>
                  <a:lnTo>
                    <a:pt x="73740" y="401521"/>
                  </a:lnTo>
                  <a:lnTo>
                    <a:pt x="53677" y="444528"/>
                  </a:lnTo>
                  <a:lnTo>
                    <a:pt x="41618" y="467070"/>
                  </a:lnTo>
                  <a:lnTo>
                    <a:pt x="33548" y="475338"/>
                  </a:lnTo>
                  <a:lnTo>
                    <a:pt x="0" y="489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62"/>
          <p:cNvGrpSpPr/>
          <p:nvPr/>
        </p:nvGrpSpPr>
        <p:grpSpPr>
          <a:xfrm>
            <a:off x="6496933" y="1747656"/>
            <a:ext cx="3980568" cy="2735445"/>
            <a:chOff x="6496933" y="1747656"/>
            <a:chExt cx="3980568" cy="2735445"/>
          </a:xfrm>
        </p:grpSpPr>
        <p:sp>
          <p:nvSpPr>
            <p:cNvPr id="40" name="SMARTInkShape-861"/>
            <p:cNvSpPr/>
            <p:nvPr>
              <p:custDataLst>
                <p:tags r:id="rId103"/>
              </p:custDataLst>
            </p:nvPr>
          </p:nvSpPr>
          <p:spPr>
            <a:xfrm>
              <a:off x="6794500" y="1747656"/>
              <a:ext cx="63498" cy="2735445"/>
            </a:xfrm>
            <a:custGeom>
              <a:avLst/>
              <a:gdLst/>
              <a:ahLst/>
              <a:cxnLst/>
              <a:rect l="0" t="0" r="0" b="0"/>
              <a:pathLst>
                <a:path w="63498" h="2735445">
                  <a:moveTo>
                    <a:pt x="12700" y="17644"/>
                  </a:moveTo>
                  <a:lnTo>
                    <a:pt x="12700" y="17644"/>
                  </a:lnTo>
                  <a:lnTo>
                    <a:pt x="12700" y="0"/>
                  </a:lnTo>
                  <a:lnTo>
                    <a:pt x="12700" y="45008"/>
                  </a:lnTo>
                  <a:lnTo>
                    <a:pt x="12700" y="83607"/>
                  </a:lnTo>
                  <a:lnTo>
                    <a:pt x="12700" y="130087"/>
                  </a:lnTo>
                  <a:lnTo>
                    <a:pt x="12700" y="176549"/>
                  </a:lnTo>
                  <a:lnTo>
                    <a:pt x="12700" y="222066"/>
                  </a:lnTo>
                  <a:lnTo>
                    <a:pt x="12700" y="256665"/>
                  </a:lnTo>
                  <a:lnTo>
                    <a:pt x="12700" y="296682"/>
                  </a:lnTo>
                  <a:lnTo>
                    <a:pt x="12700" y="335037"/>
                  </a:lnTo>
                  <a:lnTo>
                    <a:pt x="13405" y="373918"/>
                  </a:lnTo>
                  <a:lnTo>
                    <a:pt x="17769" y="415699"/>
                  </a:lnTo>
                  <a:lnTo>
                    <a:pt x="22826" y="455203"/>
                  </a:lnTo>
                  <a:lnTo>
                    <a:pt x="25343" y="495130"/>
                  </a:lnTo>
                  <a:lnTo>
                    <a:pt x="29537" y="541376"/>
                  </a:lnTo>
                  <a:lnTo>
                    <a:pt x="31800" y="586671"/>
                  </a:lnTo>
                  <a:lnTo>
                    <a:pt x="36625" y="631372"/>
                  </a:lnTo>
                  <a:lnTo>
                    <a:pt x="41818" y="676602"/>
                  </a:lnTo>
                  <a:lnTo>
                    <a:pt x="43280" y="708918"/>
                  </a:lnTo>
                  <a:lnTo>
                    <a:pt x="45811" y="743977"/>
                  </a:lnTo>
                  <a:lnTo>
                    <a:pt x="48583" y="780020"/>
                  </a:lnTo>
                  <a:lnTo>
                    <a:pt x="49815" y="814853"/>
                  </a:lnTo>
                  <a:lnTo>
                    <a:pt x="52243" y="851032"/>
                  </a:lnTo>
                  <a:lnTo>
                    <a:pt x="55674" y="888277"/>
                  </a:lnTo>
                  <a:lnTo>
                    <a:pt x="59551" y="925998"/>
                  </a:lnTo>
                  <a:lnTo>
                    <a:pt x="61744" y="963929"/>
                  </a:lnTo>
                  <a:lnTo>
                    <a:pt x="62719" y="1002660"/>
                  </a:lnTo>
                  <a:lnTo>
                    <a:pt x="63154" y="1043392"/>
                  </a:lnTo>
                  <a:lnTo>
                    <a:pt x="63345" y="1085013"/>
                  </a:lnTo>
                  <a:lnTo>
                    <a:pt x="63430" y="1127030"/>
                  </a:lnTo>
                  <a:lnTo>
                    <a:pt x="63470" y="1169223"/>
                  </a:lnTo>
                  <a:lnTo>
                    <a:pt x="63486" y="1211494"/>
                  </a:lnTo>
                  <a:lnTo>
                    <a:pt x="63494" y="1254505"/>
                  </a:lnTo>
                  <a:lnTo>
                    <a:pt x="63497" y="1299492"/>
                  </a:lnTo>
                  <a:lnTo>
                    <a:pt x="61617" y="1343475"/>
                  </a:lnTo>
                  <a:lnTo>
                    <a:pt x="59135" y="1386541"/>
                  </a:lnTo>
                  <a:lnTo>
                    <a:pt x="58031" y="1429200"/>
                  </a:lnTo>
                  <a:lnTo>
                    <a:pt x="57542" y="1471678"/>
                  </a:lnTo>
                  <a:lnTo>
                    <a:pt x="57324" y="1514076"/>
                  </a:lnTo>
                  <a:lnTo>
                    <a:pt x="57227" y="1556438"/>
                  </a:lnTo>
                  <a:lnTo>
                    <a:pt x="55303" y="1598784"/>
                  </a:lnTo>
                  <a:lnTo>
                    <a:pt x="52801" y="1641122"/>
                  </a:lnTo>
                  <a:lnTo>
                    <a:pt x="51689" y="1683459"/>
                  </a:lnTo>
                  <a:lnTo>
                    <a:pt x="51195" y="1725793"/>
                  </a:lnTo>
                  <a:lnTo>
                    <a:pt x="50975" y="1768127"/>
                  </a:lnTo>
                  <a:lnTo>
                    <a:pt x="50878" y="1810461"/>
                  </a:lnTo>
                  <a:lnTo>
                    <a:pt x="48952" y="1852794"/>
                  </a:lnTo>
                  <a:lnTo>
                    <a:pt x="46451" y="1894422"/>
                  </a:lnTo>
                  <a:lnTo>
                    <a:pt x="45338" y="1934089"/>
                  </a:lnTo>
                  <a:lnTo>
                    <a:pt x="44845" y="1974768"/>
                  </a:lnTo>
                  <a:lnTo>
                    <a:pt x="44625" y="2015660"/>
                  </a:lnTo>
                  <a:lnTo>
                    <a:pt x="44528" y="2055001"/>
                  </a:lnTo>
                  <a:lnTo>
                    <a:pt x="44484" y="2093653"/>
                  </a:lnTo>
                  <a:lnTo>
                    <a:pt x="44465" y="2131998"/>
                  </a:lnTo>
                  <a:lnTo>
                    <a:pt x="44457" y="2170207"/>
                  </a:lnTo>
                  <a:lnTo>
                    <a:pt x="44452" y="2208355"/>
                  </a:lnTo>
                  <a:lnTo>
                    <a:pt x="44451" y="2245771"/>
                  </a:lnTo>
                  <a:lnTo>
                    <a:pt x="44450" y="2281216"/>
                  </a:lnTo>
                  <a:lnTo>
                    <a:pt x="42569" y="2315783"/>
                  </a:lnTo>
                  <a:lnTo>
                    <a:pt x="40086" y="2349961"/>
                  </a:lnTo>
                  <a:lnTo>
                    <a:pt x="38983" y="2383966"/>
                  </a:lnTo>
                  <a:lnTo>
                    <a:pt x="34990" y="2431473"/>
                  </a:lnTo>
                  <a:lnTo>
                    <a:pt x="32710" y="2473458"/>
                  </a:lnTo>
                  <a:lnTo>
                    <a:pt x="28663" y="2516080"/>
                  </a:lnTo>
                  <a:lnTo>
                    <a:pt x="22995" y="2556617"/>
                  </a:lnTo>
                  <a:lnTo>
                    <a:pt x="18922" y="2588232"/>
                  </a:lnTo>
                  <a:lnTo>
                    <a:pt x="14543" y="2632324"/>
                  </a:lnTo>
                  <a:lnTo>
                    <a:pt x="9693" y="2679248"/>
                  </a:lnTo>
                  <a:lnTo>
                    <a:pt x="6790" y="2725605"/>
                  </a:lnTo>
                  <a:lnTo>
                    <a:pt x="6643" y="2728884"/>
                  </a:lnTo>
                  <a:lnTo>
                    <a:pt x="5840" y="2731071"/>
                  </a:lnTo>
                  <a:lnTo>
                    <a:pt x="0" y="273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62"/>
            <p:cNvSpPr/>
            <p:nvPr>
              <p:custDataLst>
                <p:tags r:id="rId104"/>
              </p:custDataLst>
            </p:nvPr>
          </p:nvSpPr>
          <p:spPr>
            <a:xfrm>
              <a:off x="6496933" y="4178300"/>
              <a:ext cx="3980568" cy="76190"/>
            </a:xfrm>
            <a:custGeom>
              <a:avLst/>
              <a:gdLst/>
              <a:ahLst/>
              <a:cxnLst/>
              <a:rect l="0" t="0" r="0" b="0"/>
              <a:pathLst>
                <a:path w="3980568" h="76190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822" y="10831"/>
                  </a:lnTo>
                  <a:lnTo>
                    <a:pt x="9491" y="14927"/>
                  </a:lnTo>
                  <a:lnTo>
                    <a:pt x="44624" y="22599"/>
                  </a:lnTo>
                  <a:lnTo>
                    <a:pt x="89270" y="24570"/>
                  </a:lnTo>
                  <a:lnTo>
                    <a:pt x="127508" y="25154"/>
                  </a:lnTo>
                  <a:lnTo>
                    <a:pt x="169489" y="25327"/>
                  </a:lnTo>
                  <a:lnTo>
                    <a:pt x="213913" y="25378"/>
                  </a:lnTo>
                  <a:lnTo>
                    <a:pt x="246041" y="25390"/>
                  </a:lnTo>
                  <a:lnTo>
                    <a:pt x="281017" y="25396"/>
                  </a:lnTo>
                  <a:lnTo>
                    <a:pt x="318433" y="25398"/>
                  </a:lnTo>
                  <a:lnTo>
                    <a:pt x="358582" y="25399"/>
                  </a:lnTo>
                  <a:lnTo>
                    <a:pt x="399944" y="25400"/>
                  </a:lnTo>
                  <a:lnTo>
                    <a:pt x="442551" y="25400"/>
                  </a:lnTo>
                  <a:lnTo>
                    <a:pt x="487359" y="25400"/>
                  </a:lnTo>
                  <a:lnTo>
                    <a:pt x="533143" y="25400"/>
                  </a:lnTo>
                  <a:lnTo>
                    <a:pt x="580068" y="25400"/>
                  </a:lnTo>
                  <a:lnTo>
                    <a:pt x="604434" y="25400"/>
                  </a:lnTo>
                  <a:lnTo>
                    <a:pt x="629144" y="25400"/>
                  </a:lnTo>
                  <a:lnTo>
                    <a:pt x="654791" y="25400"/>
                  </a:lnTo>
                  <a:lnTo>
                    <a:pt x="681061" y="25400"/>
                  </a:lnTo>
                  <a:lnTo>
                    <a:pt x="707746" y="25400"/>
                  </a:lnTo>
                  <a:lnTo>
                    <a:pt x="734709" y="25400"/>
                  </a:lnTo>
                  <a:lnTo>
                    <a:pt x="761855" y="25400"/>
                  </a:lnTo>
                  <a:lnTo>
                    <a:pt x="789125" y="25400"/>
                  </a:lnTo>
                  <a:lnTo>
                    <a:pt x="817890" y="25400"/>
                  </a:lnTo>
                  <a:lnTo>
                    <a:pt x="847649" y="25400"/>
                  </a:lnTo>
                  <a:lnTo>
                    <a:pt x="878070" y="25400"/>
                  </a:lnTo>
                  <a:lnTo>
                    <a:pt x="908936" y="25400"/>
                  </a:lnTo>
                  <a:lnTo>
                    <a:pt x="940097" y="25400"/>
                  </a:lnTo>
                  <a:lnTo>
                    <a:pt x="971453" y="25400"/>
                  </a:lnTo>
                  <a:lnTo>
                    <a:pt x="1002942" y="25400"/>
                  </a:lnTo>
                  <a:lnTo>
                    <a:pt x="1034517" y="25400"/>
                  </a:lnTo>
                  <a:lnTo>
                    <a:pt x="1066150" y="25400"/>
                  </a:lnTo>
                  <a:lnTo>
                    <a:pt x="1099938" y="25400"/>
                  </a:lnTo>
                  <a:lnTo>
                    <a:pt x="1135165" y="25400"/>
                  </a:lnTo>
                  <a:lnTo>
                    <a:pt x="1171349" y="25400"/>
                  </a:lnTo>
                  <a:lnTo>
                    <a:pt x="1207466" y="26105"/>
                  </a:lnTo>
                  <a:lnTo>
                    <a:pt x="1243539" y="27282"/>
                  </a:lnTo>
                  <a:lnTo>
                    <a:pt x="1279581" y="28771"/>
                  </a:lnTo>
                  <a:lnTo>
                    <a:pt x="1314899" y="29764"/>
                  </a:lnTo>
                  <a:lnTo>
                    <a:pt x="1349732" y="30426"/>
                  </a:lnTo>
                  <a:lnTo>
                    <a:pt x="1384244" y="30867"/>
                  </a:lnTo>
                  <a:lnTo>
                    <a:pt x="1420657" y="31162"/>
                  </a:lnTo>
                  <a:lnTo>
                    <a:pt x="1458337" y="31358"/>
                  </a:lnTo>
                  <a:lnTo>
                    <a:pt x="1496864" y="31488"/>
                  </a:lnTo>
                  <a:lnTo>
                    <a:pt x="1535953" y="31576"/>
                  </a:lnTo>
                  <a:lnTo>
                    <a:pt x="1575418" y="31634"/>
                  </a:lnTo>
                  <a:lnTo>
                    <a:pt x="1615135" y="31672"/>
                  </a:lnTo>
                  <a:lnTo>
                    <a:pt x="1654312" y="31698"/>
                  </a:lnTo>
                  <a:lnTo>
                    <a:pt x="1693131" y="31716"/>
                  </a:lnTo>
                  <a:lnTo>
                    <a:pt x="1731709" y="31727"/>
                  </a:lnTo>
                  <a:lnTo>
                    <a:pt x="1770834" y="32440"/>
                  </a:lnTo>
                  <a:lnTo>
                    <a:pt x="1810323" y="33621"/>
                  </a:lnTo>
                  <a:lnTo>
                    <a:pt x="1850054" y="35115"/>
                  </a:lnTo>
                  <a:lnTo>
                    <a:pt x="1890653" y="36109"/>
                  </a:lnTo>
                  <a:lnTo>
                    <a:pt x="1931829" y="36773"/>
                  </a:lnTo>
                  <a:lnTo>
                    <a:pt x="1973392" y="37215"/>
                  </a:lnTo>
                  <a:lnTo>
                    <a:pt x="2013800" y="37510"/>
                  </a:lnTo>
                  <a:lnTo>
                    <a:pt x="2053439" y="37707"/>
                  </a:lnTo>
                  <a:lnTo>
                    <a:pt x="2092565" y="37838"/>
                  </a:lnTo>
                  <a:lnTo>
                    <a:pt x="2134171" y="38631"/>
                  </a:lnTo>
                  <a:lnTo>
                    <a:pt x="2177431" y="39865"/>
                  </a:lnTo>
                  <a:lnTo>
                    <a:pt x="2221793" y="41394"/>
                  </a:lnTo>
                  <a:lnTo>
                    <a:pt x="2264773" y="42412"/>
                  </a:lnTo>
                  <a:lnTo>
                    <a:pt x="2306832" y="43092"/>
                  </a:lnTo>
                  <a:lnTo>
                    <a:pt x="2348277" y="43545"/>
                  </a:lnTo>
                  <a:lnTo>
                    <a:pt x="2389313" y="44552"/>
                  </a:lnTo>
                  <a:lnTo>
                    <a:pt x="2430076" y="45929"/>
                  </a:lnTo>
                  <a:lnTo>
                    <a:pt x="2470656" y="47553"/>
                  </a:lnTo>
                  <a:lnTo>
                    <a:pt x="2511115" y="48635"/>
                  </a:lnTo>
                  <a:lnTo>
                    <a:pt x="2551494" y="49357"/>
                  </a:lnTo>
                  <a:lnTo>
                    <a:pt x="2591818" y="49838"/>
                  </a:lnTo>
                  <a:lnTo>
                    <a:pt x="2632107" y="50864"/>
                  </a:lnTo>
                  <a:lnTo>
                    <a:pt x="2672372" y="52254"/>
                  </a:lnTo>
                  <a:lnTo>
                    <a:pt x="2712620" y="53886"/>
                  </a:lnTo>
                  <a:lnTo>
                    <a:pt x="2752858" y="54974"/>
                  </a:lnTo>
                  <a:lnTo>
                    <a:pt x="2793088" y="55699"/>
                  </a:lnTo>
                  <a:lnTo>
                    <a:pt x="2833315" y="56183"/>
                  </a:lnTo>
                  <a:lnTo>
                    <a:pt x="2873537" y="57210"/>
                  </a:lnTo>
                  <a:lnTo>
                    <a:pt x="2913758" y="58601"/>
                  </a:lnTo>
                  <a:lnTo>
                    <a:pt x="2953978" y="60234"/>
                  </a:lnTo>
                  <a:lnTo>
                    <a:pt x="2992785" y="61323"/>
                  </a:lnTo>
                  <a:lnTo>
                    <a:pt x="3030651" y="62048"/>
                  </a:lnTo>
                  <a:lnTo>
                    <a:pt x="3067890" y="62532"/>
                  </a:lnTo>
                  <a:lnTo>
                    <a:pt x="3104004" y="63560"/>
                  </a:lnTo>
                  <a:lnTo>
                    <a:pt x="3139370" y="64951"/>
                  </a:lnTo>
                  <a:lnTo>
                    <a:pt x="3174235" y="66584"/>
                  </a:lnTo>
                  <a:lnTo>
                    <a:pt x="3208768" y="67673"/>
                  </a:lnTo>
                  <a:lnTo>
                    <a:pt x="3243079" y="68398"/>
                  </a:lnTo>
                  <a:lnTo>
                    <a:pt x="3277241" y="68882"/>
                  </a:lnTo>
                  <a:lnTo>
                    <a:pt x="3310599" y="69910"/>
                  </a:lnTo>
                  <a:lnTo>
                    <a:pt x="3343422" y="71301"/>
                  </a:lnTo>
                  <a:lnTo>
                    <a:pt x="3375888" y="72934"/>
                  </a:lnTo>
                  <a:lnTo>
                    <a:pt x="3407407" y="74023"/>
                  </a:lnTo>
                  <a:lnTo>
                    <a:pt x="3438299" y="74749"/>
                  </a:lnTo>
                  <a:lnTo>
                    <a:pt x="3468771" y="75232"/>
                  </a:lnTo>
                  <a:lnTo>
                    <a:pt x="3498965" y="75555"/>
                  </a:lnTo>
                  <a:lnTo>
                    <a:pt x="3528971" y="75770"/>
                  </a:lnTo>
                  <a:lnTo>
                    <a:pt x="3558853" y="75913"/>
                  </a:lnTo>
                  <a:lnTo>
                    <a:pt x="3587241" y="76009"/>
                  </a:lnTo>
                  <a:lnTo>
                    <a:pt x="3614632" y="76072"/>
                  </a:lnTo>
                  <a:lnTo>
                    <a:pt x="3641361" y="76115"/>
                  </a:lnTo>
                  <a:lnTo>
                    <a:pt x="3666235" y="76143"/>
                  </a:lnTo>
                  <a:lnTo>
                    <a:pt x="3712688" y="76175"/>
                  </a:lnTo>
                  <a:lnTo>
                    <a:pt x="3756853" y="76189"/>
                  </a:lnTo>
                  <a:lnTo>
                    <a:pt x="3800000" y="75489"/>
                  </a:lnTo>
                  <a:lnTo>
                    <a:pt x="3842694" y="72827"/>
                  </a:lnTo>
                  <a:lnTo>
                    <a:pt x="3879544" y="71173"/>
                  </a:lnTo>
                  <a:lnTo>
                    <a:pt x="3913090" y="69732"/>
                  </a:lnTo>
                  <a:lnTo>
                    <a:pt x="3958066" y="65660"/>
                  </a:lnTo>
                  <a:lnTo>
                    <a:pt x="398056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63"/>
          <p:cNvGrpSpPr/>
          <p:nvPr/>
        </p:nvGrpSpPr>
        <p:grpSpPr>
          <a:xfrm>
            <a:off x="7874000" y="4724400"/>
            <a:ext cx="228601" cy="237861"/>
            <a:chOff x="7874000" y="4724400"/>
            <a:chExt cx="228601" cy="237861"/>
          </a:xfrm>
        </p:grpSpPr>
        <p:sp>
          <p:nvSpPr>
            <p:cNvPr id="43" name="SMARTInkShape-863"/>
            <p:cNvSpPr/>
            <p:nvPr>
              <p:custDataLst>
                <p:tags r:id="rId101"/>
              </p:custDataLst>
            </p:nvPr>
          </p:nvSpPr>
          <p:spPr>
            <a:xfrm>
              <a:off x="7905750" y="4724400"/>
              <a:ext cx="136097" cy="237861"/>
            </a:xfrm>
            <a:custGeom>
              <a:avLst/>
              <a:gdLst/>
              <a:ahLst/>
              <a:cxnLst/>
              <a:rect l="0" t="0" r="0" b="0"/>
              <a:pathLst>
                <a:path w="136097" h="23786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0" y="12209"/>
                  </a:lnTo>
                  <a:lnTo>
                    <a:pt x="34699" y="59270"/>
                  </a:lnTo>
                  <a:lnTo>
                    <a:pt x="57732" y="98203"/>
                  </a:lnTo>
                  <a:lnTo>
                    <a:pt x="85606" y="140280"/>
                  </a:lnTo>
                  <a:lnTo>
                    <a:pt x="107795" y="185341"/>
                  </a:lnTo>
                  <a:lnTo>
                    <a:pt x="128736" y="229692"/>
                  </a:lnTo>
                  <a:lnTo>
                    <a:pt x="133180" y="236141"/>
                  </a:lnTo>
                  <a:lnTo>
                    <a:pt x="135354" y="237860"/>
                  </a:lnTo>
                  <a:lnTo>
                    <a:pt x="136096" y="237596"/>
                  </a:lnTo>
                  <a:lnTo>
                    <a:pt x="1333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64"/>
            <p:cNvSpPr/>
            <p:nvPr>
              <p:custDataLst>
                <p:tags r:id="rId102"/>
              </p:custDataLst>
            </p:nvPr>
          </p:nvSpPr>
          <p:spPr>
            <a:xfrm>
              <a:off x="7874000" y="4731894"/>
              <a:ext cx="228601" cy="208407"/>
            </a:xfrm>
            <a:custGeom>
              <a:avLst/>
              <a:gdLst/>
              <a:ahLst/>
              <a:cxnLst/>
              <a:rect l="0" t="0" r="0" b="0"/>
              <a:pathLst>
                <a:path w="228601" h="208407">
                  <a:moveTo>
                    <a:pt x="228600" y="11556"/>
                  </a:moveTo>
                  <a:lnTo>
                    <a:pt x="228600" y="11556"/>
                  </a:lnTo>
                  <a:lnTo>
                    <a:pt x="228600" y="2717"/>
                  </a:lnTo>
                  <a:lnTo>
                    <a:pt x="227894" y="1430"/>
                  </a:lnTo>
                  <a:lnTo>
                    <a:pt x="226718" y="572"/>
                  </a:lnTo>
                  <a:lnTo>
                    <a:pt x="225229" y="0"/>
                  </a:lnTo>
                  <a:lnTo>
                    <a:pt x="223531" y="1735"/>
                  </a:lnTo>
                  <a:lnTo>
                    <a:pt x="198830" y="39378"/>
                  </a:lnTo>
                  <a:lnTo>
                    <a:pt x="165212" y="79798"/>
                  </a:lnTo>
                  <a:lnTo>
                    <a:pt x="120145" y="122902"/>
                  </a:lnTo>
                  <a:lnTo>
                    <a:pt x="75019" y="156729"/>
                  </a:lnTo>
                  <a:lnTo>
                    <a:pt x="33266" y="184171"/>
                  </a:lnTo>
                  <a:lnTo>
                    <a:pt x="0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64"/>
          <p:cNvGrpSpPr/>
          <p:nvPr/>
        </p:nvGrpSpPr>
        <p:grpSpPr>
          <a:xfrm>
            <a:off x="8403832" y="4791354"/>
            <a:ext cx="577552" cy="167997"/>
            <a:chOff x="8403832" y="4791354"/>
            <a:chExt cx="577552" cy="167997"/>
          </a:xfrm>
        </p:grpSpPr>
        <p:sp>
          <p:nvSpPr>
            <p:cNvPr id="46" name="SMARTInkShape-865"/>
            <p:cNvSpPr/>
            <p:nvPr>
              <p:custDataLst>
                <p:tags r:id="rId99"/>
              </p:custDataLst>
            </p:nvPr>
          </p:nvSpPr>
          <p:spPr>
            <a:xfrm>
              <a:off x="8403832" y="4876800"/>
              <a:ext cx="530619" cy="25401"/>
            </a:xfrm>
            <a:custGeom>
              <a:avLst/>
              <a:gdLst/>
              <a:ahLst/>
              <a:cxnLst/>
              <a:rect l="0" t="0" r="0" b="0"/>
              <a:pathLst>
                <a:path w="530619" h="25401">
                  <a:moveTo>
                    <a:pt x="48018" y="25400"/>
                  </a:moveTo>
                  <a:lnTo>
                    <a:pt x="48018" y="25400"/>
                  </a:lnTo>
                  <a:lnTo>
                    <a:pt x="1391" y="25400"/>
                  </a:lnTo>
                  <a:lnTo>
                    <a:pt x="0" y="25400"/>
                  </a:lnTo>
                  <a:lnTo>
                    <a:pt x="8155" y="22029"/>
                  </a:lnTo>
                  <a:lnTo>
                    <a:pt x="44204" y="16562"/>
                  </a:lnTo>
                  <a:lnTo>
                    <a:pt x="77367" y="14416"/>
                  </a:lnTo>
                  <a:lnTo>
                    <a:pt x="111155" y="12757"/>
                  </a:lnTo>
                  <a:lnTo>
                    <a:pt x="153978" y="8562"/>
                  </a:lnTo>
                  <a:lnTo>
                    <a:pt x="194183" y="7005"/>
                  </a:lnTo>
                  <a:lnTo>
                    <a:pt x="237062" y="6544"/>
                  </a:lnTo>
                  <a:lnTo>
                    <a:pt x="280341" y="6408"/>
                  </a:lnTo>
                  <a:lnTo>
                    <a:pt x="320290" y="6367"/>
                  </a:lnTo>
                  <a:lnTo>
                    <a:pt x="358937" y="6355"/>
                  </a:lnTo>
                  <a:lnTo>
                    <a:pt x="399317" y="6352"/>
                  </a:lnTo>
                  <a:lnTo>
                    <a:pt x="432750" y="6351"/>
                  </a:lnTo>
                  <a:lnTo>
                    <a:pt x="470419" y="6350"/>
                  </a:lnTo>
                  <a:lnTo>
                    <a:pt x="530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66"/>
            <p:cNvSpPr/>
            <p:nvPr>
              <p:custDataLst>
                <p:tags r:id="rId100"/>
              </p:custDataLst>
            </p:nvPr>
          </p:nvSpPr>
          <p:spPr>
            <a:xfrm>
              <a:off x="8866005" y="4791354"/>
              <a:ext cx="115379" cy="167997"/>
            </a:xfrm>
            <a:custGeom>
              <a:avLst/>
              <a:gdLst/>
              <a:ahLst/>
              <a:cxnLst/>
              <a:rect l="0" t="0" r="0" b="0"/>
              <a:pathLst>
                <a:path w="115379" h="167997">
                  <a:moveTo>
                    <a:pt x="17645" y="15596"/>
                  </a:moveTo>
                  <a:lnTo>
                    <a:pt x="17645" y="15596"/>
                  </a:lnTo>
                  <a:lnTo>
                    <a:pt x="3340" y="6757"/>
                  </a:lnTo>
                  <a:lnTo>
                    <a:pt x="703" y="2731"/>
                  </a:lnTo>
                  <a:lnTo>
                    <a:pt x="0" y="669"/>
                  </a:lnTo>
                  <a:lnTo>
                    <a:pt x="3060" y="0"/>
                  </a:lnTo>
                  <a:lnTo>
                    <a:pt x="39539" y="5746"/>
                  </a:lnTo>
                  <a:lnTo>
                    <a:pt x="82502" y="20719"/>
                  </a:lnTo>
                  <a:lnTo>
                    <a:pt x="94448" y="27045"/>
                  </a:lnTo>
                  <a:lnTo>
                    <a:pt x="106812" y="36912"/>
                  </a:lnTo>
                  <a:lnTo>
                    <a:pt x="113719" y="52116"/>
                  </a:lnTo>
                  <a:lnTo>
                    <a:pt x="115378" y="70633"/>
                  </a:lnTo>
                  <a:lnTo>
                    <a:pt x="104616" y="111596"/>
                  </a:lnTo>
                  <a:lnTo>
                    <a:pt x="91392" y="130118"/>
                  </a:lnTo>
                  <a:lnTo>
                    <a:pt x="43045" y="167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65"/>
          <p:cNvGrpSpPr/>
          <p:nvPr/>
        </p:nvGrpSpPr>
        <p:grpSpPr>
          <a:xfrm>
            <a:off x="6131831" y="2567552"/>
            <a:ext cx="338820" cy="899549"/>
            <a:chOff x="6131831" y="2567552"/>
            <a:chExt cx="338820" cy="899549"/>
          </a:xfrm>
        </p:grpSpPr>
        <p:sp>
          <p:nvSpPr>
            <p:cNvPr id="49" name="SMARTInkShape-867"/>
            <p:cNvSpPr/>
            <p:nvPr>
              <p:custDataLst>
                <p:tags r:id="rId95"/>
              </p:custDataLst>
            </p:nvPr>
          </p:nvSpPr>
          <p:spPr>
            <a:xfrm>
              <a:off x="6131831" y="3333750"/>
              <a:ext cx="141970" cy="133351"/>
            </a:xfrm>
            <a:custGeom>
              <a:avLst/>
              <a:gdLst/>
              <a:ahLst/>
              <a:cxnLst/>
              <a:rect l="0" t="0" r="0" b="0"/>
              <a:pathLst>
                <a:path w="141970" h="133351">
                  <a:moveTo>
                    <a:pt x="46719" y="133350"/>
                  </a:moveTo>
                  <a:lnTo>
                    <a:pt x="46719" y="133350"/>
                  </a:lnTo>
                  <a:lnTo>
                    <a:pt x="39977" y="129979"/>
                  </a:lnTo>
                  <a:lnTo>
                    <a:pt x="17035" y="126177"/>
                  </a:lnTo>
                  <a:lnTo>
                    <a:pt x="9302" y="120519"/>
                  </a:lnTo>
                  <a:lnTo>
                    <a:pt x="982" y="109401"/>
                  </a:lnTo>
                  <a:lnTo>
                    <a:pt x="0" y="106095"/>
                  </a:lnTo>
                  <a:lnTo>
                    <a:pt x="51" y="103186"/>
                  </a:lnTo>
                  <a:lnTo>
                    <a:pt x="790" y="100540"/>
                  </a:lnTo>
                  <a:lnTo>
                    <a:pt x="15315" y="90076"/>
                  </a:lnTo>
                  <a:lnTo>
                    <a:pt x="57435" y="67844"/>
                  </a:lnTo>
                  <a:lnTo>
                    <a:pt x="101359" y="47425"/>
                  </a:lnTo>
                  <a:lnTo>
                    <a:pt x="128800" y="25439"/>
                  </a:lnTo>
                  <a:lnTo>
                    <a:pt x="141203" y="11927"/>
                  </a:lnTo>
                  <a:lnTo>
                    <a:pt x="1419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68"/>
            <p:cNvSpPr/>
            <p:nvPr>
              <p:custDataLst>
                <p:tags r:id="rId96"/>
              </p:custDataLst>
            </p:nvPr>
          </p:nvSpPr>
          <p:spPr>
            <a:xfrm>
              <a:off x="6151722" y="3241191"/>
              <a:ext cx="300915" cy="114874"/>
            </a:xfrm>
            <a:custGeom>
              <a:avLst/>
              <a:gdLst/>
              <a:ahLst/>
              <a:cxnLst/>
              <a:rect l="0" t="0" r="0" b="0"/>
              <a:pathLst>
                <a:path w="300915" h="114874">
                  <a:moveTo>
                    <a:pt x="14128" y="3659"/>
                  </a:moveTo>
                  <a:lnTo>
                    <a:pt x="14128" y="3659"/>
                  </a:lnTo>
                  <a:lnTo>
                    <a:pt x="10757" y="288"/>
                  </a:lnTo>
                  <a:lnTo>
                    <a:pt x="8353" y="0"/>
                  </a:lnTo>
                  <a:lnTo>
                    <a:pt x="1919" y="1563"/>
                  </a:lnTo>
                  <a:lnTo>
                    <a:pt x="344" y="2967"/>
                  </a:lnTo>
                  <a:lnTo>
                    <a:pt x="0" y="4609"/>
                  </a:lnTo>
                  <a:lnTo>
                    <a:pt x="19021" y="50514"/>
                  </a:lnTo>
                  <a:lnTo>
                    <a:pt x="49287" y="88842"/>
                  </a:lnTo>
                  <a:lnTo>
                    <a:pt x="69309" y="102668"/>
                  </a:lnTo>
                  <a:lnTo>
                    <a:pt x="86373" y="108960"/>
                  </a:lnTo>
                  <a:lnTo>
                    <a:pt x="129966" y="104987"/>
                  </a:lnTo>
                  <a:lnTo>
                    <a:pt x="176096" y="95172"/>
                  </a:lnTo>
                  <a:lnTo>
                    <a:pt x="214540" y="94957"/>
                  </a:lnTo>
                  <a:lnTo>
                    <a:pt x="250134" y="101501"/>
                  </a:lnTo>
                  <a:lnTo>
                    <a:pt x="295859" y="112603"/>
                  </a:lnTo>
                  <a:lnTo>
                    <a:pt x="300914" y="114873"/>
                  </a:lnTo>
                  <a:lnTo>
                    <a:pt x="299878" y="111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69"/>
            <p:cNvSpPr/>
            <p:nvPr>
              <p:custDataLst>
                <p:tags r:id="rId97"/>
              </p:custDataLst>
            </p:nvPr>
          </p:nvSpPr>
          <p:spPr>
            <a:xfrm>
              <a:off x="6330950" y="2611940"/>
              <a:ext cx="63501" cy="609113"/>
            </a:xfrm>
            <a:custGeom>
              <a:avLst/>
              <a:gdLst/>
              <a:ahLst/>
              <a:cxnLst/>
              <a:rect l="0" t="0" r="0" b="0"/>
              <a:pathLst>
                <a:path w="63501" h="609113">
                  <a:moveTo>
                    <a:pt x="63500" y="588460"/>
                  </a:moveTo>
                  <a:lnTo>
                    <a:pt x="63500" y="588460"/>
                  </a:lnTo>
                  <a:lnTo>
                    <a:pt x="63499" y="600669"/>
                  </a:lnTo>
                  <a:lnTo>
                    <a:pt x="62089" y="603655"/>
                  </a:lnTo>
                  <a:lnTo>
                    <a:pt x="56758" y="608854"/>
                  </a:lnTo>
                  <a:lnTo>
                    <a:pt x="54066" y="609112"/>
                  </a:lnTo>
                  <a:lnTo>
                    <a:pt x="51567" y="607872"/>
                  </a:lnTo>
                  <a:lnTo>
                    <a:pt x="49195" y="605635"/>
                  </a:lnTo>
                  <a:lnTo>
                    <a:pt x="42485" y="572147"/>
                  </a:lnTo>
                  <a:lnTo>
                    <a:pt x="38167" y="535819"/>
                  </a:lnTo>
                  <a:lnTo>
                    <a:pt x="33896" y="495920"/>
                  </a:lnTo>
                  <a:lnTo>
                    <a:pt x="29646" y="459372"/>
                  </a:lnTo>
                  <a:lnTo>
                    <a:pt x="27287" y="424313"/>
                  </a:lnTo>
                  <a:lnTo>
                    <a:pt x="26239" y="389211"/>
                  </a:lnTo>
                  <a:lnTo>
                    <a:pt x="25773" y="352444"/>
                  </a:lnTo>
                  <a:lnTo>
                    <a:pt x="23684" y="314936"/>
                  </a:lnTo>
                  <a:lnTo>
                    <a:pt x="21110" y="277805"/>
                  </a:lnTo>
                  <a:lnTo>
                    <a:pt x="19965" y="242488"/>
                  </a:lnTo>
                  <a:lnTo>
                    <a:pt x="19457" y="207976"/>
                  </a:lnTo>
                  <a:lnTo>
                    <a:pt x="19231" y="173823"/>
                  </a:lnTo>
                  <a:lnTo>
                    <a:pt x="19130" y="139828"/>
                  </a:lnTo>
                  <a:lnTo>
                    <a:pt x="19073" y="95699"/>
                  </a:lnTo>
                  <a:lnTo>
                    <a:pt x="15686" y="49070"/>
                  </a:lnTo>
                  <a:lnTo>
                    <a:pt x="12962" y="2102"/>
                  </a:lnTo>
                  <a:lnTo>
                    <a:pt x="12169" y="0"/>
                  </a:lnTo>
                  <a:lnTo>
                    <a:pt x="0" y="10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870"/>
            <p:cNvSpPr/>
            <p:nvPr>
              <p:custDataLst>
                <p:tags r:id="rId98"/>
              </p:custDataLst>
            </p:nvPr>
          </p:nvSpPr>
          <p:spPr>
            <a:xfrm>
              <a:off x="6243882" y="2567552"/>
              <a:ext cx="226769" cy="141207"/>
            </a:xfrm>
            <a:custGeom>
              <a:avLst/>
              <a:gdLst/>
              <a:ahLst/>
              <a:cxnLst/>
              <a:rect l="0" t="0" r="0" b="0"/>
              <a:pathLst>
                <a:path w="226769" h="141207">
                  <a:moveTo>
                    <a:pt x="17218" y="137548"/>
                  </a:moveTo>
                  <a:lnTo>
                    <a:pt x="17218" y="137548"/>
                  </a:lnTo>
                  <a:lnTo>
                    <a:pt x="13847" y="140919"/>
                  </a:lnTo>
                  <a:lnTo>
                    <a:pt x="12149" y="141206"/>
                  </a:lnTo>
                  <a:lnTo>
                    <a:pt x="10311" y="140692"/>
                  </a:lnTo>
                  <a:lnTo>
                    <a:pt x="6386" y="138945"/>
                  </a:lnTo>
                  <a:lnTo>
                    <a:pt x="2290" y="138169"/>
                  </a:lnTo>
                  <a:lnTo>
                    <a:pt x="0" y="128417"/>
                  </a:lnTo>
                  <a:lnTo>
                    <a:pt x="1901" y="90040"/>
                  </a:lnTo>
                  <a:lnTo>
                    <a:pt x="7114" y="67576"/>
                  </a:lnTo>
                  <a:lnTo>
                    <a:pt x="23240" y="41870"/>
                  </a:lnTo>
                  <a:lnTo>
                    <a:pt x="53267" y="13129"/>
                  </a:lnTo>
                  <a:lnTo>
                    <a:pt x="67107" y="5110"/>
                  </a:lnTo>
                  <a:lnTo>
                    <a:pt x="96911" y="0"/>
                  </a:lnTo>
                  <a:lnTo>
                    <a:pt x="132552" y="5228"/>
                  </a:lnTo>
                  <a:lnTo>
                    <a:pt x="163183" y="22455"/>
                  </a:lnTo>
                  <a:lnTo>
                    <a:pt x="205057" y="59182"/>
                  </a:lnTo>
                  <a:lnTo>
                    <a:pt x="226768" y="99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66"/>
          <p:cNvGrpSpPr/>
          <p:nvPr/>
        </p:nvGrpSpPr>
        <p:grpSpPr>
          <a:xfrm>
            <a:off x="9474856" y="4184911"/>
            <a:ext cx="227945" cy="406140"/>
            <a:chOff x="9474856" y="4184911"/>
            <a:chExt cx="227945" cy="406140"/>
          </a:xfrm>
        </p:grpSpPr>
        <p:sp>
          <p:nvSpPr>
            <p:cNvPr id="54" name="SMARTInkShape-871"/>
            <p:cNvSpPr/>
            <p:nvPr>
              <p:custDataLst>
                <p:tags r:id="rId93"/>
              </p:custDataLst>
            </p:nvPr>
          </p:nvSpPr>
          <p:spPr>
            <a:xfrm>
              <a:off x="9474856" y="4184911"/>
              <a:ext cx="88278" cy="109459"/>
            </a:xfrm>
            <a:custGeom>
              <a:avLst/>
              <a:gdLst/>
              <a:ahLst/>
              <a:cxnLst/>
              <a:rect l="0" t="0" r="0" b="0"/>
              <a:pathLst>
                <a:path w="88278" h="109459">
                  <a:moveTo>
                    <a:pt x="50144" y="6089"/>
                  </a:moveTo>
                  <a:lnTo>
                    <a:pt x="50144" y="6089"/>
                  </a:lnTo>
                  <a:lnTo>
                    <a:pt x="46773" y="2718"/>
                  </a:lnTo>
                  <a:lnTo>
                    <a:pt x="43237" y="1063"/>
                  </a:lnTo>
                  <a:lnTo>
                    <a:pt x="35217" y="0"/>
                  </a:lnTo>
                  <a:lnTo>
                    <a:pt x="25573" y="3187"/>
                  </a:lnTo>
                  <a:lnTo>
                    <a:pt x="17150" y="8600"/>
                  </a:lnTo>
                  <a:lnTo>
                    <a:pt x="6815" y="24786"/>
                  </a:lnTo>
                  <a:lnTo>
                    <a:pt x="328" y="63131"/>
                  </a:lnTo>
                  <a:lnTo>
                    <a:pt x="0" y="67400"/>
                  </a:lnTo>
                  <a:lnTo>
                    <a:pt x="3398" y="77788"/>
                  </a:lnTo>
                  <a:lnTo>
                    <a:pt x="6280" y="83522"/>
                  </a:lnTo>
                  <a:lnTo>
                    <a:pt x="11024" y="87345"/>
                  </a:lnTo>
                  <a:lnTo>
                    <a:pt x="23820" y="91591"/>
                  </a:lnTo>
                  <a:lnTo>
                    <a:pt x="35152" y="91597"/>
                  </a:lnTo>
                  <a:lnTo>
                    <a:pt x="40149" y="90611"/>
                  </a:lnTo>
                  <a:lnTo>
                    <a:pt x="67037" y="74526"/>
                  </a:lnTo>
                  <a:lnTo>
                    <a:pt x="77877" y="65668"/>
                  </a:lnTo>
                  <a:lnTo>
                    <a:pt x="80628" y="59919"/>
                  </a:lnTo>
                  <a:lnTo>
                    <a:pt x="81802" y="46006"/>
                  </a:lnTo>
                  <a:lnTo>
                    <a:pt x="78089" y="34178"/>
                  </a:lnTo>
                  <a:lnTo>
                    <a:pt x="75124" y="29048"/>
                  </a:lnTo>
                  <a:lnTo>
                    <a:pt x="71031" y="25629"/>
                  </a:lnTo>
                  <a:lnTo>
                    <a:pt x="60838" y="21829"/>
                  </a:lnTo>
                  <a:lnTo>
                    <a:pt x="49252" y="22022"/>
                  </a:lnTo>
                  <a:lnTo>
                    <a:pt x="27938" y="27894"/>
                  </a:lnTo>
                  <a:lnTo>
                    <a:pt x="18872" y="35536"/>
                  </a:lnTo>
                  <a:lnTo>
                    <a:pt x="14480" y="40537"/>
                  </a:lnTo>
                  <a:lnTo>
                    <a:pt x="9598" y="51738"/>
                  </a:lnTo>
                  <a:lnTo>
                    <a:pt x="8135" y="63066"/>
                  </a:lnTo>
                  <a:lnTo>
                    <a:pt x="9836" y="72805"/>
                  </a:lnTo>
                  <a:lnTo>
                    <a:pt x="13394" y="76672"/>
                  </a:lnTo>
                  <a:lnTo>
                    <a:pt x="24873" y="82849"/>
                  </a:lnTo>
                  <a:lnTo>
                    <a:pt x="39383" y="84184"/>
                  </a:lnTo>
                  <a:lnTo>
                    <a:pt x="54533" y="81720"/>
                  </a:lnTo>
                  <a:lnTo>
                    <a:pt x="68322" y="75921"/>
                  </a:lnTo>
                  <a:lnTo>
                    <a:pt x="79625" y="64877"/>
                  </a:lnTo>
                  <a:lnTo>
                    <a:pt x="87235" y="52678"/>
                  </a:lnTo>
                  <a:lnTo>
                    <a:pt x="88277" y="48437"/>
                  </a:lnTo>
                  <a:lnTo>
                    <a:pt x="88266" y="44904"/>
                  </a:lnTo>
                  <a:lnTo>
                    <a:pt x="85436" y="41843"/>
                  </a:lnTo>
                  <a:lnTo>
                    <a:pt x="74767" y="36562"/>
                  </a:lnTo>
                  <a:lnTo>
                    <a:pt x="62499" y="35625"/>
                  </a:lnTo>
                  <a:lnTo>
                    <a:pt x="49284" y="38266"/>
                  </a:lnTo>
                  <a:lnTo>
                    <a:pt x="26684" y="48392"/>
                  </a:lnTo>
                  <a:lnTo>
                    <a:pt x="12907" y="58757"/>
                  </a:lnTo>
                  <a:lnTo>
                    <a:pt x="5372" y="72300"/>
                  </a:lnTo>
                  <a:lnTo>
                    <a:pt x="2728" y="86317"/>
                  </a:lnTo>
                  <a:lnTo>
                    <a:pt x="3905" y="97249"/>
                  </a:lnTo>
                  <a:lnTo>
                    <a:pt x="7323" y="101434"/>
                  </a:lnTo>
                  <a:lnTo>
                    <a:pt x="18648" y="107967"/>
                  </a:lnTo>
                  <a:lnTo>
                    <a:pt x="31206" y="109458"/>
                  </a:lnTo>
                  <a:lnTo>
                    <a:pt x="59887" y="104667"/>
                  </a:lnTo>
                  <a:lnTo>
                    <a:pt x="70466" y="99055"/>
                  </a:lnTo>
                  <a:lnTo>
                    <a:pt x="74275" y="95583"/>
                  </a:lnTo>
                  <a:lnTo>
                    <a:pt x="83008" y="77212"/>
                  </a:lnTo>
                  <a:lnTo>
                    <a:pt x="83342" y="71143"/>
                  </a:lnTo>
                  <a:lnTo>
                    <a:pt x="79950" y="60637"/>
                  </a:lnTo>
                  <a:lnTo>
                    <a:pt x="77070" y="57271"/>
                  </a:lnTo>
                  <a:lnTo>
                    <a:pt x="70108" y="53531"/>
                  </a:lnTo>
                  <a:lnTo>
                    <a:pt x="58254" y="51425"/>
                  </a:lnTo>
                  <a:lnTo>
                    <a:pt x="39063" y="57544"/>
                  </a:lnTo>
                  <a:lnTo>
                    <a:pt x="29227" y="64470"/>
                  </a:lnTo>
                  <a:lnTo>
                    <a:pt x="25615" y="68293"/>
                  </a:lnTo>
                  <a:lnTo>
                    <a:pt x="25325" y="72253"/>
                  </a:lnTo>
                  <a:lnTo>
                    <a:pt x="27248" y="76304"/>
                  </a:lnTo>
                  <a:lnTo>
                    <a:pt x="30647" y="80415"/>
                  </a:lnTo>
                  <a:lnTo>
                    <a:pt x="62844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72"/>
            <p:cNvSpPr/>
            <p:nvPr>
              <p:custDataLst>
                <p:tags r:id="rId94"/>
              </p:custDataLst>
            </p:nvPr>
          </p:nvSpPr>
          <p:spPr>
            <a:xfrm>
              <a:off x="9523557" y="4426833"/>
              <a:ext cx="179244" cy="164218"/>
            </a:xfrm>
            <a:custGeom>
              <a:avLst/>
              <a:gdLst/>
              <a:ahLst/>
              <a:cxnLst/>
              <a:rect l="0" t="0" r="0" b="0"/>
              <a:pathLst>
                <a:path w="179244" h="164218">
                  <a:moveTo>
                    <a:pt x="160193" y="5467"/>
                  </a:moveTo>
                  <a:lnTo>
                    <a:pt x="160193" y="5467"/>
                  </a:lnTo>
                  <a:lnTo>
                    <a:pt x="160193" y="2096"/>
                  </a:lnTo>
                  <a:lnTo>
                    <a:pt x="160898" y="1103"/>
                  </a:lnTo>
                  <a:lnTo>
                    <a:pt x="162074" y="441"/>
                  </a:lnTo>
                  <a:lnTo>
                    <a:pt x="163563" y="0"/>
                  </a:lnTo>
                  <a:lnTo>
                    <a:pt x="163851" y="411"/>
                  </a:lnTo>
                  <a:lnTo>
                    <a:pt x="141950" y="41992"/>
                  </a:lnTo>
                  <a:lnTo>
                    <a:pt x="118157" y="82017"/>
                  </a:lnTo>
                  <a:lnTo>
                    <a:pt x="95527" y="103408"/>
                  </a:lnTo>
                  <a:lnTo>
                    <a:pt x="78536" y="113202"/>
                  </a:lnTo>
                  <a:lnTo>
                    <a:pt x="59225" y="119907"/>
                  </a:lnTo>
                  <a:lnTo>
                    <a:pt x="40764" y="119594"/>
                  </a:lnTo>
                  <a:lnTo>
                    <a:pt x="24563" y="114045"/>
                  </a:lnTo>
                  <a:lnTo>
                    <a:pt x="8215" y="99728"/>
                  </a:lnTo>
                  <a:lnTo>
                    <a:pt x="1395" y="90634"/>
                  </a:lnTo>
                  <a:lnTo>
                    <a:pt x="0" y="86234"/>
                  </a:lnTo>
                  <a:lnTo>
                    <a:pt x="331" y="77582"/>
                  </a:lnTo>
                  <a:lnTo>
                    <a:pt x="3524" y="74710"/>
                  </a:lnTo>
                  <a:lnTo>
                    <a:pt x="14598" y="71520"/>
                  </a:lnTo>
                  <a:lnTo>
                    <a:pt x="40338" y="70177"/>
                  </a:lnTo>
                  <a:lnTo>
                    <a:pt x="65100" y="75597"/>
                  </a:lnTo>
                  <a:lnTo>
                    <a:pt x="105034" y="95676"/>
                  </a:lnTo>
                  <a:lnTo>
                    <a:pt x="139158" y="125584"/>
                  </a:lnTo>
                  <a:lnTo>
                    <a:pt x="166258" y="156354"/>
                  </a:lnTo>
                  <a:lnTo>
                    <a:pt x="179243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67"/>
          <p:cNvGrpSpPr/>
          <p:nvPr/>
        </p:nvGrpSpPr>
        <p:grpSpPr>
          <a:xfrm>
            <a:off x="6567443" y="3302423"/>
            <a:ext cx="308011" cy="387621"/>
            <a:chOff x="6567443" y="3302423"/>
            <a:chExt cx="308011" cy="387621"/>
          </a:xfrm>
        </p:grpSpPr>
        <p:sp>
          <p:nvSpPr>
            <p:cNvPr id="57" name="SMARTInkShape-873"/>
            <p:cNvSpPr/>
            <p:nvPr>
              <p:custDataLst>
                <p:tags r:id="rId91"/>
              </p:custDataLst>
            </p:nvPr>
          </p:nvSpPr>
          <p:spPr>
            <a:xfrm>
              <a:off x="6803741" y="3302423"/>
              <a:ext cx="71713" cy="82128"/>
            </a:xfrm>
            <a:custGeom>
              <a:avLst/>
              <a:gdLst/>
              <a:ahLst/>
              <a:cxnLst/>
              <a:rect l="0" t="0" r="0" b="0"/>
              <a:pathLst>
                <a:path w="71713" h="82128">
                  <a:moveTo>
                    <a:pt x="41559" y="24977"/>
                  </a:moveTo>
                  <a:lnTo>
                    <a:pt x="41559" y="24977"/>
                  </a:lnTo>
                  <a:lnTo>
                    <a:pt x="41559" y="21606"/>
                  </a:lnTo>
                  <a:lnTo>
                    <a:pt x="42264" y="20613"/>
                  </a:lnTo>
                  <a:lnTo>
                    <a:pt x="43440" y="19951"/>
                  </a:lnTo>
                  <a:lnTo>
                    <a:pt x="44929" y="19510"/>
                  </a:lnTo>
                  <a:lnTo>
                    <a:pt x="45922" y="17804"/>
                  </a:lnTo>
                  <a:lnTo>
                    <a:pt x="47026" y="12147"/>
                  </a:lnTo>
                  <a:lnTo>
                    <a:pt x="45635" y="6810"/>
                  </a:lnTo>
                  <a:lnTo>
                    <a:pt x="44276" y="4398"/>
                  </a:lnTo>
                  <a:lnTo>
                    <a:pt x="42664" y="2792"/>
                  </a:lnTo>
                  <a:lnTo>
                    <a:pt x="38992" y="1006"/>
                  </a:lnTo>
                  <a:lnTo>
                    <a:pt x="32959" y="0"/>
                  </a:lnTo>
                  <a:lnTo>
                    <a:pt x="26919" y="3528"/>
                  </a:lnTo>
                  <a:lnTo>
                    <a:pt x="8171" y="20661"/>
                  </a:lnTo>
                  <a:lnTo>
                    <a:pt x="2026" y="32231"/>
                  </a:lnTo>
                  <a:lnTo>
                    <a:pt x="0" y="44429"/>
                  </a:lnTo>
                  <a:lnTo>
                    <a:pt x="1451" y="56905"/>
                  </a:lnTo>
                  <a:lnTo>
                    <a:pt x="4943" y="62490"/>
                  </a:lnTo>
                  <a:lnTo>
                    <a:pt x="16347" y="72459"/>
                  </a:lnTo>
                  <a:lnTo>
                    <a:pt x="27061" y="77830"/>
                  </a:lnTo>
                  <a:lnTo>
                    <a:pt x="31893" y="79262"/>
                  </a:lnTo>
                  <a:lnTo>
                    <a:pt x="42908" y="77090"/>
                  </a:lnTo>
                  <a:lnTo>
                    <a:pt x="53447" y="71422"/>
                  </a:lnTo>
                  <a:lnTo>
                    <a:pt x="60483" y="64199"/>
                  </a:lnTo>
                  <a:lnTo>
                    <a:pt x="61936" y="58886"/>
                  </a:lnTo>
                  <a:lnTo>
                    <a:pt x="60610" y="39336"/>
                  </a:lnTo>
                  <a:lnTo>
                    <a:pt x="57552" y="28771"/>
                  </a:lnTo>
                  <a:lnTo>
                    <a:pt x="50078" y="19373"/>
                  </a:lnTo>
                  <a:lnTo>
                    <a:pt x="45122" y="14891"/>
                  </a:lnTo>
                  <a:lnTo>
                    <a:pt x="38995" y="13314"/>
                  </a:lnTo>
                  <a:lnTo>
                    <a:pt x="24663" y="15325"/>
                  </a:lnTo>
                  <a:lnTo>
                    <a:pt x="14529" y="20922"/>
                  </a:lnTo>
                  <a:lnTo>
                    <a:pt x="10838" y="24390"/>
                  </a:lnTo>
                  <a:lnTo>
                    <a:pt x="6739" y="32007"/>
                  </a:lnTo>
                  <a:lnTo>
                    <a:pt x="5646" y="36014"/>
                  </a:lnTo>
                  <a:lnTo>
                    <a:pt x="8194" y="46110"/>
                  </a:lnTo>
                  <a:lnTo>
                    <a:pt x="14030" y="56242"/>
                  </a:lnTo>
                  <a:lnTo>
                    <a:pt x="21328" y="63096"/>
                  </a:lnTo>
                  <a:lnTo>
                    <a:pt x="33038" y="66613"/>
                  </a:lnTo>
                  <a:lnTo>
                    <a:pt x="53438" y="68871"/>
                  </a:lnTo>
                  <a:lnTo>
                    <a:pt x="56533" y="67645"/>
                  </a:lnTo>
                  <a:lnTo>
                    <a:pt x="61854" y="62520"/>
                  </a:lnTo>
                  <a:lnTo>
                    <a:pt x="62850" y="59178"/>
                  </a:lnTo>
                  <a:lnTo>
                    <a:pt x="62075" y="51701"/>
                  </a:lnTo>
                  <a:lnTo>
                    <a:pt x="59379" y="45556"/>
                  </a:lnTo>
                  <a:lnTo>
                    <a:pt x="57672" y="42930"/>
                  </a:lnTo>
                  <a:lnTo>
                    <a:pt x="55123" y="41884"/>
                  </a:lnTo>
                  <a:lnTo>
                    <a:pt x="48528" y="42604"/>
                  </a:lnTo>
                  <a:lnTo>
                    <a:pt x="40253" y="46976"/>
                  </a:lnTo>
                  <a:lnTo>
                    <a:pt x="33332" y="56112"/>
                  </a:lnTo>
                  <a:lnTo>
                    <a:pt x="33252" y="59139"/>
                  </a:lnTo>
                  <a:lnTo>
                    <a:pt x="34610" y="61863"/>
                  </a:lnTo>
                  <a:lnTo>
                    <a:pt x="36925" y="64384"/>
                  </a:lnTo>
                  <a:lnTo>
                    <a:pt x="39881" y="65359"/>
                  </a:lnTo>
                  <a:lnTo>
                    <a:pt x="46928" y="64562"/>
                  </a:lnTo>
                  <a:lnTo>
                    <a:pt x="54764" y="58092"/>
                  </a:lnTo>
                  <a:lnTo>
                    <a:pt x="62245" y="48161"/>
                  </a:lnTo>
                  <a:lnTo>
                    <a:pt x="70914" y="28302"/>
                  </a:lnTo>
                  <a:lnTo>
                    <a:pt x="71712" y="25077"/>
                  </a:lnTo>
                  <a:lnTo>
                    <a:pt x="70128" y="22927"/>
                  </a:lnTo>
                  <a:lnTo>
                    <a:pt x="62723" y="20538"/>
                  </a:lnTo>
                  <a:lnTo>
                    <a:pt x="59196" y="21312"/>
                  </a:lnTo>
                  <a:lnTo>
                    <a:pt x="53396" y="25935"/>
                  </a:lnTo>
                  <a:lnTo>
                    <a:pt x="42792" y="46584"/>
                  </a:lnTo>
                  <a:lnTo>
                    <a:pt x="35209" y="82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874"/>
            <p:cNvSpPr/>
            <p:nvPr>
              <p:custDataLst>
                <p:tags r:id="rId92"/>
              </p:custDataLst>
            </p:nvPr>
          </p:nvSpPr>
          <p:spPr>
            <a:xfrm>
              <a:off x="6567443" y="3445398"/>
              <a:ext cx="116794" cy="244646"/>
            </a:xfrm>
            <a:custGeom>
              <a:avLst/>
              <a:gdLst/>
              <a:ahLst/>
              <a:cxnLst/>
              <a:rect l="0" t="0" r="0" b="0"/>
              <a:pathLst>
                <a:path w="116794" h="244646">
                  <a:moveTo>
                    <a:pt x="11157" y="116952"/>
                  </a:moveTo>
                  <a:lnTo>
                    <a:pt x="11157" y="116952"/>
                  </a:lnTo>
                  <a:lnTo>
                    <a:pt x="13038" y="163994"/>
                  </a:lnTo>
                  <a:lnTo>
                    <a:pt x="27785" y="203492"/>
                  </a:lnTo>
                  <a:lnTo>
                    <a:pt x="46604" y="240748"/>
                  </a:lnTo>
                  <a:lnTo>
                    <a:pt x="47488" y="243933"/>
                  </a:lnTo>
                  <a:lnTo>
                    <a:pt x="48078" y="244645"/>
                  </a:lnTo>
                  <a:lnTo>
                    <a:pt x="48471" y="243708"/>
                  </a:lnTo>
                  <a:lnTo>
                    <a:pt x="48733" y="241672"/>
                  </a:lnTo>
                  <a:lnTo>
                    <a:pt x="28269" y="196619"/>
                  </a:lnTo>
                  <a:lnTo>
                    <a:pt x="16078" y="160911"/>
                  </a:lnTo>
                  <a:lnTo>
                    <a:pt x="6265" y="123156"/>
                  </a:lnTo>
                  <a:lnTo>
                    <a:pt x="0" y="85957"/>
                  </a:lnTo>
                  <a:lnTo>
                    <a:pt x="5567" y="40355"/>
                  </a:lnTo>
                  <a:lnTo>
                    <a:pt x="10790" y="27876"/>
                  </a:lnTo>
                  <a:lnTo>
                    <a:pt x="24218" y="11066"/>
                  </a:lnTo>
                  <a:lnTo>
                    <a:pt x="30603" y="6391"/>
                  </a:lnTo>
                  <a:lnTo>
                    <a:pt x="44906" y="389"/>
                  </a:lnTo>
                  <a:lnTo>
                    <a:pt x="54614" y="0"/>
                  </a:lnTo>
                  <a:lnTo>
                    <a:pt x="59178" y="884"/>
                  </a:lnTo>
                  <a:lnTo>
                    <a:pt x="68012" y="9392"/>
                  </a:lnTo>
                  <a:lnTo>
                    <a:pt x="75232" y="21875"/>
                  </a:lnTo>
                  <a:lnTo>
                    <a:pt x="78440" y="34479"/>
                  </a:lnTo>
                  <a:lnTo>
                    <a:pt x="76103" y="47136"/>
                  </a:lnTo>
                  <a:lnTo>
                    <a:pt x="66854" y="64280"/>
                  </a:lnTo>
                  <a:lnTo>
                    <a:pt x="57828" y="75973"/>
                  </a:lnTo>
                  <a:lnTo>
                    <a:pt x="57793" y="76933"/>
                  </a:lnTo>
                  <a:lnTo>
                    <a:pt x="58476" y="77572"/>
                  </a:lnTo>
                  <a:lnTo>
                    <a:pt x="61115" y="78283"/>
                  </a:lnTo>
                  <a:lnTo>
                    <a:pt x="97039" y="80724"/>
                  </a:lnTo>
                  <a:lnTo>
                    <a:pt x="103654" y="84623"/>
                  </a:lnTo>
                  <a:lnTo>
                    <a:pt x="111298" y="91059"/>
                  </a:lnTo>
                  <a:lnTo>
                    <a:pt x="115637" y="100505"/>
                  </a:lnTo>
                  <a:lnTo>
                    <a:pt x="116793" y="105988"/>
                  </a:lnTo>
                  <a:lnTo>
                    <a:pt x="116154" y="111054"/>
                  </a:lnTo>
                  <a:lnTo>
                    <a:pt x="111680" y="120445"/>
                  </a:lnTo>
                  <a:lnTo>
                    <a:pt x="94485" y="133666"/>
                  </a:lnTo>
                  <a:lnTo>
                    <a:pt x="55607" y="136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68"/>
          <p:cNvGrpSpPr/>
          <p:nvPr/>
        </p:nvGrpSpPr>
        <p:grpSpPr>
          <a:xfrm>
            <a:off x="6852610" y="3359151"/>
            <a:ext cx="2818141" cy="923706"/>
            <a:chOff x="6852610" y="3359151"/>
            <a:chExt cx="2818141" cy="923706"/>
          </a:xfrm>
        </p:grpSpPr>
        <p:sp>
          <p:nvSpPr>
            <p:cNvPr id="60" name="SMARTInkShape-875"/>
            <p:cNvSpPr/>
            <p:nvPr>
              <p:custDataLst>
                <p:tags r:id="rId84"/>
              </p:custDataLst>
            </p:nvPr>
          </p:nvSpPr>
          <p:spPr>
            <a:xfrm>
              <a:off x="6858000" y="3359151"/>
              <a:ext cx="2812751" cy="923706"/>
            </a:xfrm>
            <a:custGeom>
              <a:avLst/>
              <a:gdLst/>
              <a:ahLst/>
              <a:cxnLst/>
              <a:rect l="0" t="0" r="0" b="0"/>
              <a:pathLst>
                <a:path w="2812751" h="923706">
                  <a:moveTo>
                    <a:pt x="0" y="38099"/>
                  </a:moveTo>
                  <a:lnTo>
                    <a:pt x="0" y="38099"/>
                  </a:lnTo>
                  <a:lnTo>
                    <a:pt x="5774" y="33029"/>
                  </a:lnTo>
                  <a:lnTo>
                    <a:pt x="15901" y="27974"/>
                  </a:lnTo>
                  <a:lnTo>
                    <a:pt x="60935" y="22128"/>
                  </a:lnTo>
                  <a:lnTo>
                    <a:pt x="100556" y="19454"/>
                  </a:lnTo>
                  <a:lnTo>
                    <a:pt x="140356" y="15758"/>
                  </a:lnTo>
                  <a:lnTo>
                    <a:pt x="180268" y="13605"/>
                  </a:lnTo>
                  <a:lnTo>
                    <a:pt x="221099" y="12968"/>
                  </a:lnTo>
                  <a:lnTo>
                    <a:pt x="260009" y="9407"/>
                  </a:lnTo>
                  <a:lnTo>
                    <a:pt x="301720" y="7255"/>
                  </a:lnTo>
                  <a:lnTo>
                    <a:pt x="345358" y="6618"/>
                  </a:lnTo>
                  <a:lnTo>
                    <a:pt x="391259" y="2743"/>
                  </a:lnTo>
                  <a:lnTo>
                    <a:pt x="429352" y="4967"/>
                  </a:lnTo>
                  <a:lnTo>
                    <a:pt x="474225" y="6076"/>
                  </a:lnTo>
                  <a:lnTo>
                    <a:pt x="519908" y="6295"/>
                  </a:lnTo>
                  <a:lnTo>
                    <a:pt x="557468" y="6333"/>
                  </a:lnTo>
                  <a:lnTo>
                    <a:pt x="603247" y="6344"/>
                  </a:lnTo>
                  <a:lnTo>
                    <a:pt x="642447" y="6347"/>
                  </a:lnTo>
                  <a:lnTo>
                    <a:pt x="686516" y="6348"/>
                  </a:lnTo>
                  <a:lnTo>
                    <a:pt x="720691" y="4467"/>
                  </a:lnTo>
                  <a:lnTo>
                    <a:pt x="766223" y="1323"/>
                  </a:lnTo>
                  <a:lnTo>
                    <a:pt x="806995" y="391"/>
                  </a:lnTo>
                  <a:lnTo>
                    <a:pt x="849885" y="115"/>
                  </a:lnTo>
                  <a:lnTo>
                    <a:pt x="889875" y="33"/>
                  </a:lnTo>
                  <a:lnTo>
                    <a:pt x="923961" y="14"/>
                  </a:lnTo>
                  <a:lnTo>
                    <a:pt x="960277" y="6"/>
                  </a:lnTo>
                  <a:lnTo>
                    <a:pt x="995703" y="2"/>
                  </a:lnTo>
                  <a:lnTo>
                    <a:pt x="1041736" y="0"/>
                  </a:lnTo>
                  <a:lnTo>
                    <a:pt x="1085244" y="1881"/>
                  </a:lnTo>
                  <a:lnTo>
                    <a:pt x="1119447" y="4363"/>
                  </a:lnTo>
                  <a:lnTo>
                    <a:pt x="1153463" y="5466"/>
                  </a:lnTo>
                  <a:lnTo>
                    <a:pt x="1190863" y="9459"/>
                  </a:lnTo>
                  <a:lnTo>
                    <a:pt x="1229932" y="11739"/>
                  </a:lnTo>
                  <a:lnTo>
                    <a:pt x="1276159" y="12414"/>
                  </a:lnTo>
                  <a:lnTo>
                    <a:pt x="1312120" y="15986"/>
                  </a:lnTo>
                  <a:lnTo>
                    <a:pt x="1350762" y="18142"/>
                  </a:lnTo>
                  <a:lnTo>
                    <a:pt x="1395680" y="23233"/>
                  </a:lnTo>
                  <a:lnTo>
                    <a:pt x="1439961" y="25463"/>
                  </a:lnTo>
                  <a:lnTo>
                    <a:pt x="1486007" y="29573"/>
                  </a:lnTo>
                  <a:lnTo>
                    <a:pt x="1521601" y="31809"/>
                  </a:lnTo>
                  <a:lnTo>
                    <a:pt x="1566642" y="35922"/>
                  </a:lnTo>
                  <a:lnTo>
                    <a:pt x="1599161" y="37131"/>
                  </a:lnTo>
                  <a:lnTo>
                    <a:pt x="1645831" y="41183"/>
                  </a:lnTo>
                  <a:lnTo>
                    <a:pt x="1692756" y="44509"/>
                  </a:lnTo>
                  <a:lnTo>
                    <a:pt x="1732438" y="48622"/>
                  </a:lnTo>
                  <a:lnTo>
                    <a:pt x="1778486" y="52250"/>
                  </a:lnTo>
                  <a:lnTo>
                    <a:pt x="1825447" y="56181"/>
                  </a:lnTo>
                  <a:lnTo>
                    <a:pt x="1862535" y="63604"/>
                  </a:lnTo>
                  <a:lnTo>
                    <a:pt x="1902609" y="71369"/>
                  </a:lnTo>
                  <a:lnTo>
                    <a:pt x="1939020" y="78139"/>
                  </a:lnTo>
                  <a:lnTo>
                    <a:pt x="1978893" y="84613"/>
                  </a:lnTo>
                  <a:lnTo>
                    <a:pt x="2015245" y="87629"/>
                  </a:lnTo>
                  <a:lnTo>
                    <a:pt x="2062793" y="93717"/>
                  </a:lnTo>
                  <a:lnTo>
                    <a:pt x="2104588" y="101714"/>
                  </a:lnTo>
                  <a:lnTo>
                    <a:pt x="2146448" y="106718"/>
                  </a:lnTo>
                  <a:lnTo>
                    <a:pt x="2186258" y="107706"/>
                  </a:lnTo>
                  <a:lnTo>
                    <a:pt x="2223913" y="109783"/>
                  </a:lnTo>
                  <a:lnTo>
                    <a:pt x="2270533" y="113704"/>
                  </a:lnTo>
                  <a:lnTo>
                    <a:pt x="2313431" y="117591"/>
                  </a:lnTo>
                  <a:lnTo>
                    <a:pt x="2352694" y="122128"/>
                  </a:lnTo>
                  <a:lnTo>
                    <a:pt x="2393404" y="130721"/>
                  </a:lnTo>
                  <a:lnTo>
                    <a:pt x="2434373" y="136374"/>
                  </a:lnTo>
                  <a:lnTo>
                    <a:pt x="2479517" y="144874"/>
                  </a:lnTo>
                  <a:lnTo>
                    <a:pt x="2526125" y="151413"/>
                  </a:lnTo>
                  <a:lnTo>
                    <a:pt x="2572831" y="158461"/>
                  </a:lnTo>
                  <a:lnTo>
                    <a:pt x="2600519" y="158749"/>
                  </a:lnTo>
                  <a:lnTo>
                    <a:pt x="2601513" y="158043"/>
                  </a:lnTo>
                  <a:lnTo>
                    <a:pt x="2602174" y="156867"/>
                  </a:lnTo>
                  <a:lnTo>
                    <a:pt x="2603238" y="153282"/>
                  </a:lnTo>
                  <a:lnTo>
                    <a:pt x="2605265" y="152791"/>
                  </a:lnTo>
                  <a:lnTo>
                    <a:pt x="2606794" y="152660"/>
                  </a:lnTo>
                  <a:lnTo>
                    <a:pt x="2610373" y="150634"/>
                  </a:lnTo>
                  <a:lnTo>
                    <a:pt x="2615048" y="146954"/>
                  </a:lnTo>
                  <a:lnTo>
                    <a:pt x="2656531" y="144168"/>
                  </a:lnTo>
                  <a:lnTo>
                    <a:pt x="2663758" y="141685"/>
                  </a:lnTo>
                  <a:lnTo>
                    <a:pt x="2708881" y="139776"/>
                  </a:lnTo>
                  <a:lnTo>
                    <a:pt x="2756057" y="139709"/>
                  </a:lnTo>
                  <a:lnTo>
                    <a:pt x="2793616" y="139699"/>
                  </a:lnTo>
                  <a:lnTo>
                    <a:pt x="2799238" y="141581"/>
                  </a:lnTo>
                  <a:lnTo>
                    <a:pt x="2809633" y="149158"/>
                  </a:lnTo>
                  <a:lnTo>
                    <a:pt x="2811531" y="152840"/>
                  </a:lnTo>
                  <a:lnTo>
                    <a:pt x="2812750" y="160953"/>
                  </a:lnTo>
                  <a:lnTo>
                    <a:pt x="2811035" y="165137"/>
                  </a:lnTo>
                  <a:lnTo>
                    <a:pt x="2798115" y="183289"/>
                  </a:lnTo>
                  <a:lnTo>
                    <a:pt x="2784572" y="230124"/>
                  </a:lnTo>
                  <a:lnTo>
                    <a:pt x="2774520" y="276645"/>
                  </a:lnTo>
                  <a:lnTo>
                    <a:pt x="2771231" y="288053"/>
                  </a:lnTo>
                  <a:lnTo>
                    <a:pt x="2764466" y="334820"/>
                  </a:lnTo>
                  <a:lnTo>
                    <a:pt x="2759170" y="380187"/>
                  </a:lnTo>
                  <a:lnTo>
                    <a:pt x="2750771" y="425132"/>
                  </a:lnTo>
                  <a:lnTo>
                    <a:pt x="2738135" y="466413"/>
                  </a:lnTo>
                  <a:lnTo>
                    <a:pt x="2728637" y="504802"/>
                  </a:lnTo>
                  <a:lnTo>
                    <a:pt x="2720671" y="546564"/>
                  </a:lnTo>
                  <a:lnTo>
                    <a:pt x="2716485" y="587218"/>
                  </a:lnTo>
                  <a:lnTo>
                    <a:pt x="2712445" y="628853"/>
                  </a:lnTo>
                  <a:lnTo>
                    <a:pt x="2697849" y="668618"/>
                  </a:lnTo>
                  <a:lnTo>
                    <a:pt x="2682946" y="706263"/>
                  </a:lnTo>
                  <a:lnTo>
                    <a:pt x="2674086" y="725938"/>
                  </a:lnTo>
                  <a:lnTo>
                    <a:pt x="2661191" y="773548"/>
                  </a:lnTo>
                  <a:lnTo>
                    <a:pt x="2646066" y="816394"/>
                  </a:lnTo>
                  <a:lnTo>
                    <a:pt x="2641992" y="862474"/>
                  </a:lnTo>
                  <a:lnTo>
                    <a:pt x="2641610" y="908511"/>
                  </a:lnTo>
                  <a:lnTo>
                    <a:pt x="2641601" y="919349"/>
                  </a:lnTo>
                  <a:lnTo>
                    <a:pt x="2644970" y="923705"/>
                  </a:lnTo>
                  <a:lnTo>
                    <a:pt x="2645964" y="923425"/>
                  </a:lnTo>
                  <a:lnTo>
                    <a:pt x="2647950" y="914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76"/>
            <p:cNvSpPr/>
            <p:nvPr>
              <p:custDataLst>
                <p:tags r:id="rId85"/>
              </p:custDataLst>
            </p:nvPr>
          </p:nvSpPr>
          <p:spPr>
            <a:xfrm>
              <a:off x="6852610" y="3422650"/>
              <a:ext cx="481641" cy="336289"/>
            </a:xfrm>
            <a:custGeom>
              <a:avLst/>
              <a:gdLst/>
              <a:ahLst/>
              <a:cxnLst/>
              <a:rect l="0" t="0" r="0" b="0"/>
              <a:pathLst>
                <a:path w="481641" h="336289">
                  <a:moveTo>
                    <a:pt x="11740" y="330200"/>
                  </a:moveTo>
                  <a:lnTo>
                    <a:pt x="11740" y="330200"/>
                  </a:lnTo>
                  <a:lnTo>
                    <a:pt x="8369" y="330200"/>
                  </a:lnTo>
                  <a:lnTo>
                    <a:pt x="7376" y="330905"/>
                  </a:lnTo>
                  <a:lnTo>
                    <a:pt x="6713" y="332081"/>
                  </a:lnTo>
                  <a:lnTo>
                    <a:pt x="6272" y="333571"/>
                  </a:lnTo>
                  <a:lnTo>
                    <a:pt x="5273" y="334564"/>
                  </a:lnTo>
                  <a:lnTo>
                    <a:pt x="0" y="336288"/>
                  </a:lnTo>
                  <a:lnTo>
                    <a:pt x="2696" y="329730"/>
                  </a:lnTo>
                  <a:lnTo>
                    <a:pt x="29521" y="302020"/>
                  </a:lnTo>
                  <a:lnTo>
                    <a:pt x="74519" y="267013"/>
                  </a:lnTo>
                  <a:lnTo>
                    <a:pt x="119804" y="234504"/>
                  </a:lnTo>
                  <a:lnTo>
                    <a:pt x="166402" y="203141"/>
                  </a:lnTo>
                  <a:lnTo>
                    <a:pt x="213818" y="174813"/>
                  </a:lnTo>
                  <a:lnTo>
                    <a:pt x="260845" y="140631"/>
                  </a:lnTo>
                  <a:lnTo>
                    <a:pt x="307428" y="108072"/>
                  </a:lnTo>
                  <a:lnTo>
                    <a:pt x="350321" y="76216"/>
                  </a:lnTo>
                  <a:lnTo>
                    <a:pt x="396492" y="42571"/>
                  </a:lnTo>
                  <a:lnTo>
                    <a:pt x="437867" y="12714"/>
                  </a:lnTo>
                  <a:lnTo>
                    <a:pt x="481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77"/>
            <p:cNvSpPr/>
            <p:nvPr>
              <p:custDataLst>
                <p:tags r:id="rId86"/>
              </p:custDataLst>
            </p:nvPr>
          </p:nvSpPr>
          <p:spPr>
            <a:xfrm>
              <a:off x="6934200" y="3384550"/>
              <a:ext cx="990601" cy="704851"/>
            </a:xfrm>
            <a:custGeom>
              <a:avLst/>
              <a:gdLst/>
              <a:ahLst/>
              <a:cxnLst/>
              <a:rect l="0" t="0" r="0" b="0"/>
              <a:pathLst>
                <a:path w="990601" h="704851">
                  <a:moveTo>
                    <a:pt x="0" y="704850"/>
                  </a:moveTo>
                  <a:lnTo>
                    <a:pt x="0" y="704850"/>
                  </a:lnTo>
                  <a:lnTo>
                    <a:pt x="6741" y="704850"/>
                  </a:lnTo>
                  <a:lnTo>
                    <a:pt x="50902" y="660658"/>
                  </a:lnTo>
                  <a:lnTo>
                    <a:pt x="98072" y="613159"/>
                  </a:lnTo>
                  <a:lnTo>
                    <a:pt x="136442" y="579128"/>
                  </a:lnTo>
                  <a:lnTo>
                    <a:pt x="179874" y="539166"/>
                  </a:lnTo>
                  <a:lnTo>
                    <a:pt x="218396" y="505945"/>
                  </a:lnTo>
                  <a:lnTo>
                    <a:pt x="261089" y="469291"/>
                  </a:lnTo>
                  <a:lnTo>
                    <a:pt x="306900" y="433501"/>
                  </a:lnTo>
                  <a:lnTo>
                    <a:pt x="339600" y="410683"/>
                  </a:lnTo>
                  <a:lnTo>
                    <a:pt x="372948" y="386431"/>
                  </a:lnTo>
                  <a:lnTo>
                    <a:pt x="406584" y="361541"/>
                  </a:lnTo>
                  <a:lnTo>
                    <a:pt x="440348" y="336368"/>
                  </a:lnTo>
                  <a:lnTo>
                    <a:pt x="474169" y="311069"/>
                  </a:lnTo>
                  <a:lnTo>
                    <a:pt x="521573" y="273026"/>
                  </a:lnTo>
                  <a:lnTo>
                    <a:pt x="553779" y="249520"/>
                  </a:lnTo>
                  <a:lnTo>
                    <a:pt x="586201" y="228020"/>
                  </a:lnTo>
                  <a:lnTo>
                    <a:pt x="632927" y="199344"/>
                  </a:lnTo>
                  <a:lnTo>
                    <a:pt x="665593" y="179143"/>
                  </a:lnTo>
                  <a:lnTo>
                    <a:pt x="712346" y="147937"/>
                  </a:lnTo>
                  <a:lnTo>
                    <a:pt x="757479" y="119720"/>
                  </a:lnTo>
                  <a:lnTo>
                    <a:pt x="798761" y="96856"/>
                  </a:lnTo>
                  <a:lnTo>
                    <a:pt x="837802" y="73304"/>
                  </a:lnTo>
                  <a:lnTo>
                    <a:pt x="876183" y="51824"/>
                  </a:lnTo>
                  <a:lnTo>
                    <a:pt x="922007" y="29966"/>
                  </a:lnTo>
                  <a:lnTo>
                    <a:pt x="990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78"/>
            <p:cNvSpPr/>
            <p:nvPr>
              <p:custDataLst>
                <p:tags r:id="rId87"/>
              </p:custDataLst>
            </p:nvPr>
          </p:nvSpPr>
          <p:spPr>
            <a:xfrm>
              <a:off x="7505700" y="3498850"/>
              <a:ext cx="1104901" cy="615951"/>
            </a:xfrm>
            <a:custGeom>
              <a:avLst/>
              <a:gdLst/>
              <a:ahLst/>
              <a:cxnLst/>
              <a:rect l="0" t="0" r="0" b="0"/>
              <a:pathLst>
                <a:path w="1104901" h="615951">
                  <a:moveTo>
                    <a:pt x="0" y="615950"/>
                  </a:moveTo>
                  <a:lnTo>
                    <a:pt x="0" y="615950"/>
                  </a:lnTo>
                  <a:lnTo>
                    <a:pt x="39851" y="604400"/>
                  </a:lnTo>
                  <a:lnTo>
                    <a:pt x="80874" y="584148"/>
                  </a:lnTo>
                  <a:lnTo>
                    <a:pt x="118742" y="561685"/>
                  </a:lnTo>
                  <a:lnTo>
                    <a:pt x="161299" y="538857"/>
                  </a:lnTo>
                  <a:lnTo>
                    <a:pt x="197606" y="520435"/>
                  </a:lnTo>
                  <a:lnTo>
                    <a:pt x="235174" y="499690"/>
                  </a:lnTo>
                  <a:lnTo>
                    <a:pt x="273116" y="475669"/>
                  </a:lnTo>
                  <a:lnTo>
                    <a:pt x="314932" y="448796"/>
                  </a:lnTo>
                  <a:lnTo>
                    <a:pt x="361190" y="418491"/>
                  </a:lnTo>
                  <a:lnTo>
                    <a:pt x="392656" y="396957"/>
                  </a:lnTo>
                  <a:lnTo>
                    <a:pt x="427809" y="373275"/>
                  </a:lnTo>
                  <a:lnTo>
                    <a:pt x="462717" y="350520"/>
                  </a:lnTo>
                  <a:lnTo>
                    <a:pt x="497752" y="328648"/>
                  </a:lnTo>
                  <a:lnTo>
                    <a:pt x="534490" y="307167"/>
                  </a:lnTo>
                  <a:lnTo>
                    <a:pt x="570102" y="285861"/>
                  </a:lnTo>
                  <a:lnTo>
                    <a:pt x="605451" y="264633"/>
                  </a:lnTo>
                  <a:lnTo>
                    <a:pt x="642328" y="243439"/>
                  </a:lnTo>
                  <a:lnTo>
                    <a:pt x="678003" y="220378"/>
                  </a:lnTo>
                  <a:lnTo>
                    <a:pt x="712673" y="197429"/>
                  </a:lnTo>
                  <a:lnTo>
                    <a:pt x="746897" y="177822"/>
                  </a:lnTo>
                  <a:lnTo>
                    <a:pt x="779041" y="157819"/>
                  </a:lnTo>
                  <a:lnTo>
                    <a:pt x="810495" y="137875"/>
                  </a:lnTo>
                  <a:lnTo>
                    <a:pt x="843290" y="119604"/>
                  </a:lnTo>
                  <a:lnTo>
                    <a:pt x="890115" y="96821"/>
                  </a:lnTo>
                  <a:lnTo>
                    <a:pt x="931899" y="76665"/>
                  </a:lnTo>
                  <a:lnTo>
                    <a:pt x="971091" y="57288"/>
                  </a:lnTo>
                  <a:lnTo>
                    <a:pt x="1017189" y="36847"/>
                  </a:lnTo>
                  <a:lnTo>
                    <a:pt x="1104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879"/>
            <p:cNvSpPr/>
            <p:nvPr>
              <p:custDataLst>
                <p:tags r:id="rId88"/>
              </p:custDataLst>
            </p:nvPr>
          </p:nvSpPr>
          <p:spPr>
            <a:xfrm>
              <a:off x="8204200" y="3676650"/>
              <a:ext cx="863601" cy="485972"/>
            </a:xfrm>
            <a:custGeom>
              <a:avLst/>
              <a:gdLst/>
              <a:ahLst/>
              <a:cxnLst/>
              <a:rect l="0" t="0" r="0" b="0"/>
              <a:pathLst>
                <a:path w="863601" h="485972">
                  <a:moveTo>
                    <a:pt x="0" y="482600"/>
                  </a:moveTo>
                  <a:lnTo>
                    <a:pt x="0" y="482600"/>
                  </a:lnTo>
                  <a:lnTo>
                    <a:pt x="3370" y="485971"/>
                  </a:lnTo>
                  <a:lnTo>
                    <a:pt x="22322" y="484696"/>
                  </a:lnTo>
                  <a:lnTo>
                    <a:pt x="57021" y="476479"/>
                  </a:lnTo>
                  <a:lnTo>
                    <a:pt x="98583" y="458365"/>
                  </a:lnTo>
                  <a:lnTo>
                    <a:pt x="145548" y="431753"/>
                  </a:lnTo>
                  <a:lnTo>
                    <a:pt x="185099" y="408267"/>
                  </a:lnTo>
                  <a:lnTo>
                    <a:pt x="230774" y="380663"/>
                  </a:lnTo>
                  <a:lnTo>
                    <a:pt x="267343" y="356990"/>
                  </a:lnTo>
                  <a:lnTo>
                    <a:pt x="304991" y="332101"/>
                  </a:lnTo>
                  <a:lnTo>
                    <a:pt x="342957" y="306853"/>
                  </a:lnTo>
                  <a:lnTo>
                    <a:pt x="381016" y="280792"/>
                  </a:lnTo>
                  <a:lnTo>
                    <a:pt x="419104" y="251747"/>
                  </a:lnTo>
                  <a:lnTo>
                    <a:pt x="457907" y="224954"/>
                  </a:lnTo>
                  <a:lnTo>
                    <a:pt x="499664" y="198435"/>
                  </a:lnTo>
                  <a:lnTo>
                    <a:pt x="539867" y="169254"/>
                  </a:lnTo>
                  <a:lnTo>
                    <a:pt x="581334" y="143126"/>
                  </a:lnTo>
                  <a:lnTo>
                    <a:pt x="617296" y="120959"/>
                  </a:lnTo>
                  <a:lnTo>
                    <a:pt x="654448" y="97536"/>
                  </a:lnTo>
                  <a:lnTo>
                    <a:pt x="692267" y="76877"/>
                  </a:lnTo>
                  <a:lnTo>
                    <a:pt x="729579" y="58056"/>
                  </a:lnTo>
                  <a:lnTo>
                    <a:pt x="774149" y="36815"/>
                  </a:lnTo>
                  <a:lnTo>
                    <a:pt x="863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880"/>
            <p:cNvSpPr/>
            <p:nvPr>
              <p:custDataLst>
                <p:tags r:id="rId89"/>
              </p:custDataLst>
            </p:nvPr>
          </p:nvSpPr>
          <p:spPr>
            <a:xfrm>
              <a:off x="8909050" y="3886200"/>
              <a:ext cx="552451" cy="323851"/>
            </a:xfrm>
            <a:custGeom>
              <a:avLst/>
              <a:gdLst/>
              <a:ahLst/>
              <a:cxnLst/>
              <a:rect l="0" t="0" r="0" b="0"/>
              <a:pathLst>
                <a:path w="552451" h="323851">
                  <a:moveTo>
                    <a:pt x="0" y="323850"/>
                  </a:moveTo>
                  <a:lnTo>
                    <a:pt x="0" y="323850"/>
                  </a:lnTo>
                  <a:lnTo>
                    <a:pt x="42690" y="304077"/>
                  </a:lnTo>
                  <a:lnTo>
                    <a:pt x="79615" y="280982"/>
                  </a:lnTo>
                  <a:lnTo>
                    <a:pt x="118683" y="254077"/>
                  </a:lnTo>
                  <a:lnTo>
                    <a:pt x="165285" y="223519"/>
                  </a:lnTo>
                  <a:lnTo>
                    <a:pt x="204282" y="197101"/>
                  </a:lnTo>
                  <a:lnTo>
                    <a:pt x="245747" y="168128"/>
                  </a:lnTo>
                  <a:lnTo>
                    <a:pt x="287909" y="139593"/>
                  </a:lnTo>
                  <a:lnTo>
                    <a:pt x="330208" y="109392"/>
                  </a:lnTo>
                  <a:lnTo>
                    <a:pt x="372535" y="82834"/>
                  </a:lnTo>
                  <a:lnTo>
                    <a:pt x="416983" y="56500"/>
                  </a:lnTo>
                  <a:lnTo>
                    <a:pt x="460413" y="34458"/>
                  </a:lnTo>
                  <a:lnTo>
                    <a:pt x="500720" y="18363"/>
                  </a:lnTo>
                  <a:lnTo>
                    <a:pt x="552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881"/>
            <p:cNvSpPr/>
            <p:nvPr>
              <p:custDataLst>
                <p:tags r:id="rId90"/>
              </p:custDataLst>
            </p:nvPr>
          </p:nvSpPr>
          <p:spPr>
            <a:xfrm>
              <a:off x="9283700" y="4076700"/>
              <a:ext cx="254001" cy="158751"/>
            </a:xfrm>
            <a:custGeom>
              <a:avLst/>
              <a:gdLst/>
              <a:ahLst/>
              <a:cxnLst/>
              <a:rect l="0" t="0" r="0" b="0"/>
              <a:pathLst>
                <a:path w="254001" h="158751">
                  <a:moveTo>
                    <a:pt x="0" y="158750"/>
                  </a:moveTo>
                  <a:lnTo>
                    <a:pt x="0" y="158750"/>
                  </a:lnTo>
                  <a:lnTo>
                    <a:pt x="3370" y="158750"/>
                  </a:lnTo>
                  <a:lnTo>
                    <a:pt x="35974" y="137702"/>
                  </a:lnTo>
                  <a:lnTo>
                    <a:pt x="73917" y="106892"/>
                  </a:lnTo>
                  <a:lnTo>
                    <a:pt x="114799" y="81844"/>
                  </a:lnTo>
                  <a:lnTo>
                    <a:pt x="157016" y="55451"/>
                  </a:lnTo>
                  <a:lnTo>
                    <a:pt x="192965" y="33128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69"/>
          <p:cNvGrpSpPr/>
          <p:nvPr/>
        </p:nvGrpSpPr>
        <p:grpSpPr>
          <a:xfrm>
            <a:off x="495300" y="2026533"/>
            <a:ext cx="596901" cy="560865"/>
            <a:chOff x="495300" y="2026533"/>
            <a:chExt cx="596901" cy="560865"/>
          </a:xfrm>
        </p:grpSpPr>
        <p:sp>
          <p:nvSpPr>
            <p:cNvPr id="68" name="SMARTInkShape-882"/>
            <p:cNvSpPr/>
            <p:nvPr>
              <p:custDataLst>
                <p:tags r:id="rId76"/>
              </p:custDataLst>
            </p:nvPr>
          </p:nvSpPr>
          <p:spPr>
            <a:xfrm>
              <a:off x="1026498" y="2393950"/>
              <a:ext cx="65703" cy="193448"/>
            </a:xfrm>
            <a:custGeom>
              <a:avLst/>
              <a:gdLst/>
              <a:ahLst/>
              <a:cxnLst/>
              <a:rect l="0" t="0" r="0" b="0"/>
              <a:pathLst>
                <a:path w="65703" h="193448">
                  <a:moveTo>
                    <a:pt x="65702" y="0"/>
                  </a:moveTo>
                  <a:lnTo>
                    <a:pt x="65702" y="0"/>
                  </a:lnTo>
                  <a:lnTo>
                    <a:pt x="47698" y="706"/>
                  </a:lnTo>
                  <a:lnTo>
                    <a:pt x="33792" y="5069"/>
                  </a:lnTo>
                  <a:lnTo>
                    <a:pt x="27296" y="8838"/>
                  </a:lnTo>
                  <a:lnTo>
                    <a:pt x="9573" y="33408"/>
                  </a:lnTo>
                  <a:lnTo>
                    <a:pt x="1015" y="47920"/>
                  </a:lnTo>
                  <a:lnTo>
                    <a:pt x="0" y="52408"/>
                  </a:lnTo>
                  <a:lnTo>
                    <a:pt x="2075" y="95602"/>
                  </a:lnTo>
                  <a:lnTo>
                    <a:pt x="7658" y="138848"/>
                  </a:lnTo>
                  <a:lnTo>
                    <a:pt x="6377" y="183192"/>
                  </a:lnTo>
                  <a:lnTo>
                    <a:pt x="8122" y="193447"/>
                  </a:lnTo>
                  <a:lnTo>
                    <a:pt x="855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83"/>
            <p:cNvSpPr/>
            <p:nvPr>
              <p:custDataLst>
                <p:tags r:id="rId77"/>
              </p:custDataLst>
            </p:nvPr>
          </p:nvSpPr>
          <p:spPr>
            <a:xfrm>
              <a:off x="952500" y="2356111"/>
              <a:ext cx="50801" cy="114040"/>
            </a:xfrm>
            <a:custGeom>
              <a:avLst/>
              <a:gdLst/>
              <a:ahLst/>
              <a:cxnLst/>
              <a:rect l="0" t="0" r="0" b="0"/>
              <a:pathLst>
                <a:path w="50801" h="1140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23765" y="41809"/>
                  </a:lnTo>
                  <a:lnTo>
                    <a:pt x="37606" y="82533"/>
                  </a:lnTo>
                  <a:lnTo>
                    <a:pt x="50800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84"/>
            <p:cNvSpPr/>
            <p:nvPr>
              <p:custDataLst>
                <p:tags r:id="rId78"/>
              </p:custDataLst>
            </p:nvPr>
          </p:nvSpPr>
          <p:spPr>
            <a:xfrm>
              <a:off x="787400" y="2533650"/>
              <a:ext cx="48109" cy="44451"/>
            </a:xfrm>
            <a:custGeom>
              <a:avLst/>
              <a:gdLst/>
              <a:ahLst/>
              <a:cxnLst/>
              <a:rect l="0" t="0" r="0" b="0"/>
              <a:pathLst>
                <a:path w="48109" h="44451">
                  <a:moveTo>
                    <a:pt x="44450" y="0"/>
                  </a:moveTo>
                  <a:lnTo>
                    <a:pt x="44450" y="0"/>
                  </a:lnTo>
                  <a:lnTo>
                    <a:pt x="47821" y="3371"/>
                  </a:lnTo>
                  <a:lnTo>
                    <a:pt x="48108" y="5775"/>
                  </a:lnTo>
                  <a:lnTo>
                    <a:pt x="46546" y="12209"/>
                  </a:lnTo>
                  <a:lnTo>
                    <a:pt x="39737" y="1789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85"/>
            <p:cNvSpPr/>
            <p:nvPr>
              <p:custDataLst>
                <p:tags r:id="rId79"/>
              </p:custDataLst>
            </p:nvPr>
          </p:nvSpPr>
          <p:spPr>
            <a:xfrm>
              <a:off x="635000" y="2413000"/>
              <a:ext cx="133351" cy="133351"/>
            </a:xfrm>
            <a:custGeom>
              <a:avLst/>
              <a:gdLst/>
              <a:ahLst/>
              <a:cxnLst/>
              <a:rect l="0" t="0" r="0" b="0"/>
              <a:pathLst>
                <a:path w="133351" h="133351">
                  <a:moveTo>
                    <a:pt x="133350" y="0"/>
                  </a:moveTo>
                  <a:lnTo>
                    <a:pt x="133350" y="0"/>
                  </a:lnTo>
                  <a:lnTo>
                    <a:pt x="129979" y="0"/>
                  </a:lnTo>
                  <a:lnTo>
                    <a:pt x="126442" y="1881"/>
                  </a:lnTo>
                  <a:lnTo>
                    <a:pt x="82621" y="34319"/>
                  </a:lnTo>
                  <a:lnTo>
                    <a:pt x="50809" y="77958"/>
                  </a:lnTo>
                  <a:lnTo>
                    <a:pt x="29103" y="10678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86"/>
            <p:cNvSpPr/>
            <p:nvPr>
              <p:custDataLst>
                <p:tags r:id="rId80"/>
              </p:custDataLst>
            </p:nvPr>
          </p:nvSpPr>
          <p:spPr>
            <a:xfrm>
              <a:off x="495300" y="2026533"/>
              <a:ext cx="25394" cy="359983"/>
            </a:xfrm>
            <a:custGeom>
              <a:avLst/>
              <a:gdLst/>
              <a:ahLst/>
              <a:cxnLst/>
              <a:rect l="0" t="0" r="0" b="0"/>
              <a:pathLst>
                <a:path w="25394" h="359983">
                  <a:moveTo>
                    <a:pt x="19050" y="5467"/>
                  </a:moveTo>
                  <a:lnTo>
                    <a:pt x="19050" y="5467"/>
                  </a:lnTo>
                  <a:lnTo>
                    <a:pt x="19050" y="2096"/>
                  </a:lnTo>
                  <a:lnTo>
                    <a:pt x="19756" y="1103"/>
                  </a:lnTo>
                  <a:lnTo>
                    <a:pt x="20931" y="441"/>
                  </a:lnTo>
                  <a:lnTo>
                    <a:pt x="22421" y="0"/>
                  </a:lnTo>
                  <a:lnTo>
                    <a:pt x="23414" y="411"/>
                  </a:lnTo>
                  <a:lnTo>
                    <a:pt x="24076" y="1391"/>
                  </a:lnTo>
                  <a:lnTo>
                    <a:pt x="25008" y="6141"/>
                  </a:lnTo>
                  <a:lnTo>
                    <a:pt x="25377" y="46016"/>
                  </a:lnTo>
                  <a:lnTo>
                    <a:pt x="25393" y="82393"/>
                  </a:lnTo>
                  <a:lnTo>
                    <a:pt x="22027" y="123353"/>
                  </a:lnTo>
                  <a:lnTo>
                    <a:pt x="14568" y="168349"/>
                  </a:lnTo>
                  <a:lnTo>
                    <a:pt x="9099" y="206285"/>
                  </a:lnTo>
                  <a:lnTo>
                    <a:pt x="6893" y="251105"/>
                  </a:lnTo>
                  <a:lnTo>
                    <a:pt x="4629" y="292502"/>
                  </a:lnTo>
                  <a:lnTo>
                    <a:pt x="1372" y="330403"/>
                  </a:lnTo>
                  <a:lnTo>
                    <a:pt x="181" y="359982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87"/>
            <p:cNvSpPr/>
            <p:nvPr>
              <p:custDataLst>
                <p:tags r:id="rId81"/>
              </p:custDataLst>
            </p:nvPr>
          </p:nvSpPr>
          <p:spPr>
            <a:xfrm>
              <a:off x="509144" y="2029796"/>
              <a:ext cx="157607" cy="21255"/>
            </a:xfrm>
            <a:custGeom>
              <a:avLst/>
              <a:gdLst/>
              <a:ahLst/>
              <a:cxnLst/>
              <a:rect l="0" t="0" r="0" b="0"/>
              <a:pathLst>
                <a:path w="157607" h="21255">
                  <a:moveTo>
                    <a:pt x="11556" y="21254"/>
                  </a:moveTo>
                  <a:lnTo>
                    <a:pt x="11556" y="21254"/>
                  </a:lnTo>
                  <a:lnTo>
                    <a:pt x="8185" y="21254"/>
                  </a:lnTo>
                  <a:lnTo>
                    <a:pt x="4648" y="19373"/>
                  </a:lnTo>
                  <a:lnTo>
                    <a:pt x="0" y="15787"/>
                  </a:lnTo>
                  <a:lnTo>
                    <a:pt x="14996" y="10009"/>
                  </a:lnTo>
                  <a:lnTo>
                    <a:pt x="62617" y="0"/>
                  </a:lnTo>
                  <a:lnTo>
                    <a:pt x="103904" y="453"/>
                  </a:lnTo>
                  <a:lnTo>
                    <a:pt x="140413" y="6928"/>
                  </a:lnTo>
                  <a:lnTo>
                    <a:pt x="157606" y="14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88"/>
            <p:cNvSpPr/>
            <p:nvPr>
              <p:custDataLst>
                <p:tags r:id="rId82"/>
              </p:custDataLst>
            </p:nvPr>
          </p:nvSpPr>
          <p:spPr>
            <a:xfrm>
              <a:off x="496183" y="2228850"/>
              <a:ext cx="138818" cy="23636"/>
            </a:xfrm>
            <a:custGeom>
              <a:avLst/>
              <a:gdLst/>
              <a:ahLst/>
              <a:cxnLst/>
              <a:rect l="0" t="0" r="0" b="0"/>
              <a:pathLst>
                <a:path w="138818" h="23636">
                  <a:moveTo>
                    <a:pt x="5467" y="12700"/>
                  </a:moveTo>
                  <a:lnTo>
                    <a:pt x="5467" y="12700"/>
                  </a:lnTo>
                  <a:lnTo>
                    <a:pt x="0" y="23635"/>
                  </a:lnTo>
                  <a:lnTo>
                    <a:pt x="2749" y="18135"/>
                  </a:lnTo>
                  <a:lnTo>
                    <a:pt x="9904" y="13234"/>
                  </a:lnTo>
                  <a:lnTo>
                    <a:pt x="21550" y="9410"/>
                  </a:lnTo>
                  <a:lnTo>
                    <a:pt x="64482" y="6753"/>
                  </a:lnTo>
                  <a:lnTo>
                    <a:pt x="106573" y="5724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89"/>
            <p:cNvSpPr/>
            <p:nvPr>
              <p:custDataLst>
                <p:tags r:id="rId83"/>
              </p:custDataLst>
            </p:nvPr>
          </p:nvSpPr>
          <p:spPr>
            <a:xfrm>
              <a:off x="615950" y="2396642"/>
              <a:ext cx="101601" cy="137009"/>
            </a:xfrm>
            <a:custGeom>
              <a:avLst/>
              <a:gdLst/>
              <a:ahLst/>
              <a:cxnLst/>
              <a:rect l="0" t="0" r="0" b="0"/>
              <a:pathLst>
                <a:path w="101601" h="1370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26440" y="25211"/>
                  </a:lnTo>
                  <a:lnTo>
                    <a:pt x="48542" y="70275"/>
                  </a:lnTo>
                  <a:lnTo>
                    <a:pt x="76167" y="115842"/>
                  </a:lnTo>
                  <a:lnTo>
                    <a:pt x="90723" y="131364"/>
                  </a:lnTo>
                  <a:lnTo>
                    <a:pt x="101600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70"/>
          <p:cNvGrpSpPr/>
          <p:nvPr/>
        </p:nvGrpSpPr>
        <p:grpSpPr>
          <a:xfrm>
            <a:off x="1360998" y="2081488"/>
            <a:ext cx="585761" cy="388663"/>
            <a:chOff x="1360998" y="2081488"/>
            <a:chExt cx="585761" cy="388663"/>
          </a:xfrm>
        </p:grpSpPr>
        <p:sp>
          <p:nvSpPr>
            <p:cNvPr id="77" name="SMARTInkShape-890"/>
            <p:cNvSpPr/>
            <p:nvPr>
              <p:custDataLst>
                <p:tags r:id="rId73"/>
              </p:custDataLst>
            </p:nvPr>
          </p:nvSpPr>
          <p:spPr>
            <a:xfrm>
              <a:off x="1898650" y="2419350"/>
              <a:ext cx="48109" cy="50801"/>
            </a:xfrm>
            <a:custGeom>
              <a:avLst/>
              <a:gdLst/>
              <a:ahLst/>
              <a:cxnLst/>
              <a:rect l="0" t="0" r="0" b="0"/>
              <a:pathLst>
                <a:path w="48109" h="50801">
                  <a:moveTo>
                    <a:pt x="44450" y="0"/>
                  </a:moveTo>
                  <a:lnTo>
                    <a:pt x="44450" y="0"/>
                  </a:lnTo>
                  <a:lnTo>
                    <a:pt x="47821" y="3371"/>
                  </a:lnTo>
                  <a:lnTo>
                    <a:pt x="48108" y="5775"/>
                  </a:lnTo>
                  <a:lnTo>
                    <a:pt x="46546" y="12209"/>
                  </a:lnTo>
                  <a:lnTo>
                    <a:pt x="25291" y="3220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91"/>
            <p:cNvSpPr/>
            <p:nvPr>
              <p:custDataLst>
                <p:tags r:id="rId74"/>
              </p:custDataLst>
            </p:nvPr>
          </p:nvSpPr>
          <p:spPr>
            <a:xfrm>
              <a:off x="1585648" y="2190750"/>
              <a:ext cx="229025" cy="175346"/>
            </a:xfrm>
            <a:custGeom>
              <a:avLst/>
              <a:gdLst/>
              <a:ahLst/>
              <a:cxnLst/>
              <a:rect l="0" t="0" r="0" b="0"/>
              <a:pathLst>
                <a:path w="229025" h="175346">
                  <a:moveTo>
                    <a:pt x="141552" y="0"/>
                  </a:moveTo>
                  <a:lnTo>
                    <a:pt x="141552" y="0"/>
                  </a:lnTo>
                  <a:lnTo>
                    <a:pt x="140846" y="10139"/>
                  </a:lnTo>
                  <a:lnTo>
                    <a:pt x="136526" y="27612"/>
                  </a:lnTo>
                  <a:lnTo>
                    <a:pt x="133713" y="43224"/>
                  </a:lnTo>
                  <a:lnTo>
                    <a:pt x="123011" y="84322"/>
                  </a:lnTo>
                  <a:lnTo>
                    <a:pt x="100417" y="122045"/>
                  </a:lnTo>
                  <a:lnTo>
                    <a:pt x="85170" y="140320"/>
                  </a:lnTo>
                  <a:lnTo>
                    <a:pt x="61424" y="157131"/>
                  </a:lnTo>
                  <a:lnTo>
                    <a:pt x="47378" y="161558"/>
                  </a:lnTo>
                  <a:lnTo>
                    <a:pt x="34081" y="159763"/>
                  </a:lnTo>
                  <a:lnTo>
                    <a:pt x="16575" y="150819"/>
                  </a:lnTo>
                  <a:lnTo>
                    <a:pt x="7690" y="142525"/>
                  </a:lnTo>
                  <a:lnTo>
                    <a:pt x="1389" y="131783"/>
                  </a:lnTo>
                  <a:lnTo>
                    <a:pt x="0" y="121835"/>
                  </a:lnTo>
                  <a:lnTo>
                    <a:pt x="2440" y="112005"/>
                  </a:lnTo>
                  <a:lnTo>
                    <a:pt x="8228" y="100580"/>
                  </a:lnTo>
                  <a:lnTo>
                    <a:pt x="17386" y="92209"/>
                  </a:lnTo>
                  <a:lnTo>
                    <a:pt x="27100" y="87549"/>
                  </a:lnTo>
                  <a:lnTo>
                    <a:pt x="30679" y="87294"/>
                  </a:lnTo>
                  <a:lnTo>
                    <a:pt x="48233" y="91954"/>
                  </a:lnTo>
                  <a:lnTo>
                    <a:pt x="91571" y="123186"/>
                  </a:lnTo>
                  <a:lnTo>
                    <a:pt x="132996" y="153315"/>
                  </a:lnTo>
                  <a:lnTo>
                    <a:pt x="171731" y="172276"/>
                  </a:lnTo>
                  <a:lnTo>
                    <a:pt x="188361" y="175345"/>
                  </a:lnTo>
                  <a:lnTo>
                    <a:pt x="201397" y="172946"/>
                  </a:lnTo>
                  <a:lnTo>
                    <a:pt x="206848" y="170331"/>
                  </a:lnTo>
                  <a:lnTo>
                    <a:pt x="214787" y="161780"/>
                  </a:lnTo>
                  <a:lnTo>
                    <a:pt x="223224" y="143185"/>
                  </a:lnTo>
                  <a:lnTo>
                    <a:pt x="229024" y="114988"/>
                  </a:lnTo>
                  <a:lnTo>
                    <a:pt x="225100" y="70874"/>
                  </a:lnTo>
                  <a:lnTo>
                    <a:pt x="218126" y="42480"/>
                  </a:lnTo>
                  <a:lnTo>
                    <a:pt x="198307" y="13669"/>
                  </a:lnTo>
                  <a:lnTo>
                    <a:pt x="180632" y="5147"/>
                  </a:lnTo>
                  <a:lnTo>
                    <a:pt x="165506" y="4169"/>
                  </a:lnTo>
                  <a:lnTo>
                    <a:pt x="149376" y="7497"/>
                  </a:lnTo>
                  <a:lnTo>
                    <a:pt x="117907" y="26881"/>
                  </a:lnTo>
                  <a:lnTo>
                    <a:pt x="110972" y="32737"/>
                  </a:lnTo>
                  <a:lnTo>
                    <a:pt x="107054" y="39464"/>
                  </a:lnTo>
                  <a:lnTo>
                    <a:pt x="10345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92"/>
            <p:cNvSpPr/>
            <p:nvPr>
              <p:custDataLst>
                <p:tags r:id="rId75"/>
              </p:custDataLst>
            </p:nvPr>
          </p:nvSpPr>
          <p:spPr>
            <a:xfrm>
              <a:off x="1360998" y="2081488"/>
              <a:ext cx="99503" cy="369613"/>
            </a:xfrm>
            <a:custGeom>
              <a:avLst/>
              <a:gdLst/>
              <a:ahLst/>
              <a:cxnLst/>
              <a:rect l="0" t="0" r="0" b="0"/>
              <a:pathLst>
                <a:path w="99503" h="369613">
                  <a:moveTo>
                    <a:pt x="99502" y="20362"/>
                  </a:moveTo>
                  <a:lnTo>
                    <a:pt x="99502" y="20362"/>
                  </a:lnTo>
                  <a:lnTo>
                    <a:pt x="96131" y="16991"/>
                  </a:lnTo>
                  <a:lnTo>
                    <a:pt x="94476" y="13454"/>
                  </a:lnTo>
                  <a:lnTo>
                    <a:pt x="90042" y="2064"/>
                  </a:lnTo>
                  <a:lnTo>
                    <a:pt x="87551" y="402"/>
                  </a:lnTo>
                  <a:lnTo>
                    <a:pt x="84479" y="0"/>
                  </a:lnTo>
                  <a:lnTo>
                    <a:pt x="78008" y="1434"/>
                  </a:lnTo>
                  <a:lnTo>
                    <a:pt x="72781" y="4424"/>
                  </a:lnTo>
                  <a:lnTo>
                    <a:pt x="42666" y="50562"/>
                  </a:lnTo>
                  <a:lnTo>
                    <a:pt x="25276" y="95397"/>
                  </a:lnTo>
                  <a:lnTo>
                    <a:pt x="13069" y="139491"/>
                  </a:lnTo>
                  <a:lnTo>
                    <a:pt x="4983" y="177956"/>
                  </a:lnTo>
                  <a:lnTo>
                    <a:pt x="0" y="217575"/>
                  </a:lnTo>
                  <a:lnTo>
                    <a:pt x="2287" y="252833"/>
                  </a:lnTo>
                  <a:lnTo>
                    <a:pt x="11901" y="290796"/>
                  </a:lnTo>
                  <a:lnTo>
                    <a:pt x="23687" y="318742"/>
                  </a:lnTo>
                  <a:lnTo>
                    <a:pt x="33351" y="331481"/>
                  </a:lnTo>
                  <a:lnTo>
                    <a:pt x="55364" y="349847"/>
                  </a:lnTo>
                  <a:lnTo>
                    <a:pt x="93152" y="369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71"/>
          <p:cNvGrpSpPr/>
          <p:nvPr/>
        </p:nvGrpSpPr>
        <p:grpSpPr>
          <a:xfrm>
            <a:off x="2209438" y="2138348"/>
            <a:ext cx="387999" cy="329379"/>
            <a:chOff x="2209438" y="2138348"/>
            <a:chExt cx="387999" cy="329379"/>
          </a:xfrm>
        </p:grpSpPr>
        <p:sp>
          <p:nvSpPr>
            <p:cNvPr id="81" name="SMARTInkShape-893"/>
            <p:cNvSpPr/>
            <p:nvPr>
              <p:custDataLst>
                <p:tags r:id="rId71"/>
              </p:custDataLst>
            </p:nvPr>
          </p:nvSpPr>
          <p:spPr>
            <a:xfrm>
              <a:off x="2506648" y="2138348"/>
              <a:ext cx="90789" cy="329379"/>
            </a:xfrm>
            <a:custGeom>
              <a:avLst/>
              <a:gdLst/>
              <a:ahLst/>
              <a:cxnLst/>
              <a:rect l="0" t="0" r="0" b="0"/>
              <a:pathLst>
                <a:path w="90789" h="329379">
                  <a:moveTo>
                    <a:pt x="20652" y="20652"/>
                  </a:moveTo>
                  <a:lnTo>
                    <a:pt x="20652" y="20652"/>
                  </a:lnTo>
                  <a:lnTo>
                    <a:pt x="0" y="0"/>
                  </a:lnTo>
                  <a:lnTo>
                    <a:pt x="34993" y="46926"/>
                  </a:lnTo>
                  <a:lnTo>
                    <a:pt x="64172" y="91929"/>
                  </a:lnTo>
                  <a:lnTo>
                    <a:pt x="80885" y="134267"/>
                  </a:lnTo>
                  <a:lnTo>
                    <a:pt x="90788" y="177396"/>
                  </a:lnTo>
                  <a:lnTo>
                    <a:pt x="88784" y="221768"/>
                  </a:lnTo>
                  <a:lnTo>
                    <a:pt x="76822" y="263373"/>
                  </a:lnTo>
                  <a:lnTo>
                    <a:pt x="66066" y="291066"/>
                  </a:lnTo>
                  <a:lnTo>
                    <a:pt x="45946" y="315420"/>
                  </a:lnTo>
                  <a:lnTo>
                    <a:pt x="30247" y="327108"/>
                  </a:lnTo>
                  <a:lnTo>
                    <a:pt x="24227" y="329378"/>
                  </a:lnTo>
                  <a:lnTo>
                    <a:pt x="7952" y="325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94"/>
            <p:cNvSpPr/>
            <p:nvPr>
              <p:custDataLst>
                <p:tags r:id="rId72"/>
              </p:custDataLst>
            </p:nvPr>
          </p:nvSpPr>
          <p:spPr>
            <a:xfrm>
              <a:off x="2209438" y="2254250"/>
              <a:ext cx="224412" cy="119985"/>
            </a:xfrm>
            <a:custGeom>
              <a:avLst/>
              <a:gdLst/>
              <a:ahLst/>
              <a:cxnLst/>
              <a:rect l="0" t="0" r="0" b="0"/>
              <a:pathLst>
                <a:path w="224412" h="119985">
                  <a:moveTo>
                    <a:pt x="146412" y="0"/>
                  </a:moveTo>
                  <a:lnTo>
                    <a:pt x="146412" y="0"/>
                  </a:lnTo>
                  <a:lnTo>
                    <a:pt x="145706" y="10139"/>
                  </a:lnTo>
                  <a:lnTo>
                    <a:pt x="137623" y="27612"/>
                  </a:lnTo>
                  <a:lnTo>
                    <a:pt x="112382" y="69979"/>
                  </a:lnTo>
                  <a:lnTo>
                    <a:pt x="92664" y="94710"/>
                  </a:lnTo>
                  <a:lnTo>
                    <a:pt x="62888" y="115447"/>
                  </a:lnTo>
                  <a:lnTo>
                    <a:pt x="45320" y="119984"/>
                  </a:lnTo>
                  <a:lnTo>
                    <a:pt x="29515" y="118943"/>
                  </a:lnTo>
                  <a:lnTo>
                    <a:pt x="17787" y="113776"/>
                  </a:lnTo>
                  <a:lnTo>
                    <a:pt x="7871" y="103014"/>
                  </a:lnTo>
                  <a:lnTo>
                    <a:pt x="3251" y="96192"/>
                  </a:lnTo>
                  <a:lnTo>
                    <a:pt x="0" y="82969"/>
                  </a:lnTo>
                  <a:lnTo>
                    <a:pt x="1612" y="70036"/>
                  </a:lnTo>
                  <a:lnTo>
                    <a:pt x="10453" y="51561"/>
                  </a:lnTo>
                  <a:lnTo>
                    <a:pt x="18017" y="41495"/>
                  </a:lnTo>
                  <a:lnTo>
                    <a:pt x="33580" y="31266"/>
                  </a:lnTo>
                  <a:lnTo>
                    <a:pt x="49227" y="31770"/>
                  </a:lnTo>
                  <a:lnTo>
                    <a:pt x="65824" y="36698"/>
                  </a:lnTo>
                  <a:lnTo>
                    <a:pt x="102227" y="60221"/>
                  </a:lnTo>
                  <a:lnTo>
                    <a:pt x="143283" y="91728"/>
                  </a:lnTo>
                  <a:lnTo>
                    <a:pt x="177936" y="111488"/>
                  </a:lnTo>
                  <a:lnTo>
                    <a:pt x="198243" y="117935"/>
                  </a:lnTo>
                  <a:lnTo>
                    <a:pt x="208488" y="117562"/>
                  </a:lnTo>
                  <a:lnTo>
                    <a:pt x="213196" y="116475"/>
                  </a:lnTo>
                  <a:lnTo>
                    <a:pt x="217041" y="113633"/>
                  </a:lnTo>
                  <a:lnTo>
                    <a:pt x="223193" y="104831"/>
                  </a:lnTo>
                  <a:lnTo>
                    <a:pt x="224411" y="100226"/>
                  </a:lnTo>
                  <a:lnTo>
                    <a:pt x="219617" y="64931"/>
                  </a:lnTo>
                  <a:lnTo>
                    <a:pt x="211150" y="33992"/>
                  </a:lnTo>
                  <a:lnTo>
                    <a:pt x="204347" y="23104"/>
                  </a:lnTo>
                  <a:lnTo>
                    <a:pt x="182471" y="9041"/>
                  </a:lnTo>
                  <a:lnTo>
                    <a:pt x="157018" y="2679"/>
                  </a:lnTo>
                  <a:lnTo>
                    <a:pt x="141953" y="4954"/>
                  </a:lnTo>
                  <a:lnTo>
                    <a:pt x="134973" y="7536"/>
                  </a:lnTo>
                  <a:lnTo>
                    <a:pt x="130319" y="10668"/>
                  </a:lnTo>
                  <a:lnTo>
                    <a:pt x="125149" y="17912"/>
                  </a:lnTo>
                  <a:lnTo>
                    <a:pt x="125886" y="21113"/>
                  </a:lnTo>
                  <a:lnTo>
                    <a:pt x="140062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72"/>
          <p:cNvGrpSpPr/>
          <p:nvPr/>
        </p:nvGrpSpPr>
        <p:grpSpPr>
          <a:xfrm>
            <a:off x="2962380" y="2295995"/>
            <a:ext cx="301521" cy="139080"/>
            <a:chOff x="2962380" y="2295995"/>
            <a:chExt cx="301521" cy="139080"/>
          </a:xfrm>
        </p:grpSpPr>
        <p:sp>
          <p:nvSpPr>
            <p:cNvPr id="84" name="SMARTInkShape-895"/>
            <p:cNvSpPr/>
            <p:nvPr>
              <p:custDataLst>
                <p:tags r:id="rId69"/>
              </p:custDataLst>
            </p:nvPr>
          </p:nvSpPr>
          <p:spPr>
            <a:xfrm>
              <a:off x="3006721" y="2381250"/>
              <a:ext cx="257180" cy="53825"/>
            </a:xfrm>
            <a:custGeom>
              <a:avLst/>
              <a:gdLst/>
              <a:ahLst/>
              <a:cxnLst/>
              <a:rect l="0" t="0" r="0" b="0"/>
              <a:pathLst>
                <a:path w="257180" h="53825">
                  <a:moveTo>
                    <a:pt x="28579" y="12700"/>
                  </a:moveTo>
                  <a:lnTo>
                    <a:pt x="28579" y="12700"/>
                  </a:lnTo>
                  <a:lnTo>
                    <a:pt x="3964" y="35068"/>
                  </a:lnTo>
                  <a:lnTo>
                    <a:pt x="0" y="45925"/>
                  </a:lnTo>
                  <a:lnTo>
                    <a:pt x="1060" y="49666"/>
                  </a:lnTo>
                  <a:lnTo>
                    <a:pt x="3882" y="52161"/>
                  </a:lnTo>
                  <a:lnTo>
                    <a:pt x="7882" y="53824"/>
                  </a:lnTo>
                  <a:lnTo>
                    <a:pt x="43305" y="51423"/>
                  </a:lnTo>
                  <a:lnTo>
                    <a:pt x="86469" y="44155"/>
                  </a:lnTo>
                  <a:lnTo>
                    <a:pt x="132279" y="36131"/>
                  </a:lnTo>
                  <a:lnTo>
                    <a:pt x="172194" y="26698"/>
                  </a:lnTo>
                  <a:lnTo>
                    <a:pt x="214757" y="13819"/>
                  </a:lnTo>
                  <a:lnTo>
                    <a:pt x="2571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96"/>
            <p:cNvSpPr/>
            <p:nvPr>
              <p:custDataLst>
                <p:tags r:id="rId70"/>
              </p:custDataLst>
            </p:nvPr>
          </p:nvSpPr>
          <p:spPr>
            <a:xfrm>
              <a:off x="2962380" y="2295995"/>
              <a:ext cx="257071" cy="28106"/>
            </a:xfrm>
            <a:custGeom>
              <a:avLst/>
              <a:gdLst/>
              <a:ahLst/>
              <a:cxnLst/>
              <a:rect l="0" t="0" r="0" b="0"/>
              <a:pathLst>
                <a:path w="257071" h="28106">
                  <a:moveTo>
                    <a:pt x="9420" y="28105"/>
                  </a:moveTo>
                  <a:lnTo>
                    <a:pt x="9420" y="28105"/>
                  </a:lnTo>
                  <a:lnTo>
                    <a:pt x="582" y="28105"/>
                  </a:lnTo>
                  <a:lnTo>
                    <a:pt x="0" y="27399"/>
                  </a:lnTo>
                  <a:lnTo>
                    <a:pt x="318" y="26223"/>
                  </a:lnTo>
                  <a:lnTo>
                    <a:pt x="1235" y="24734"/>
                  </a:lnTo>
                  <a:lnTo>
                    <a:pt x="12639" y="19267"/>
                  </a:lnTo>
                  <a:lnTo>
                    <a:pt x="58553" y="10887"/>
                  </a:lnTo>
                  <a:lnTo>
                    <a:pt x="92653" y="7717"/>
                  </a:lnTo>
                  <a:lnTo>
                    <a:pt x="132859" y="2308"/>
                  </a:lnTo>
                  <a:lnTo>
                    <a:pt x="172760" y="0"/>
                  </a:lnTo>
                  <a:lnTo>
                    <a:pt x="216567" y="3785"/>
                  </a:lnTo>
                  <a:lnTo>
                    <a:pt x="257070" y="15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897"/>
          <p:cNvSpPr/>
          <p:nvPr>
            <p:custDataLst>
              <p:tags r:id="rId1"/>
            </p:custDataLst>
          </p:nvPr>
        </p:nvSpPr>
        <p:spPr>
          <a:xfrm>
            <a:off x="3905250" y="2137461"/>
            <a:ext cx="28501" cy="402540"/>
          </a:xfrm>
          <a:custGeom>
            <a:avLst/>
            <a:gdLst/>
            <a:ahLst/>
            <a:cxnLst/>
            <a:rect l="0" t="0" r="0" b="0"/>
            <a:pathLst>
              <a:path w="28501" h="402540">
                <a:moveTo>
                  <a:pt x="12700" y="8839"/>
                </a:moveTo>
                <a:lnTo>
                  <a:pt x="12700" y="8839"/>
                </a:lnTo>
                <a:lnTo>
                  <a:pt x="12700" y="0"/>
                </a:lnTo>
                <a:lnTo>
                  <a:pt x="13405" y="124"/>
                </a:lnTo>
                <a:lnTo>
                  <a:pt x="16071" y="4025"/>
                </a:lnTo>
                <a:lnTo>
                  <a:pt x="21538" y="17525"/>
                </a:lnTo>
                <a:lnTo>
                  <a:pt x="24891" y="64206"/>
                </a:lnTo>
                <a:lnTo>
                  <a:pt x="27131" y="100268"/>
                </a:lnTo>
                <a:lnTo>
                  <a:pt x="28500" y="143644"/>
                </a:lnTo>
                <a:lnTo>
                  <a:pt x="24437" y="188246"/>
                </a:lnTo>
                <a:lnTo>
                  <a:pt x="20033" y="225453"/>
                </a:lnTo>
                <a:lnTo>
                  <a:pt x="13372" y="263156"/>
                </a:lnTo>
                <a:lnTo>
                  <a:pt x="5060" y="303228"/>
                </a:lnTo>
                <a:lnTo>
                  <a:pt x="1499" y="339717"/>
                </a:lnTo>
                <a:lnTo>
                  <a:pt x="0" y="4025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174"/>
          <p:cNvGrpSpPr/>
          <p:nvPr/>
        </p:nvGrpSpPr>
        <p:grpSpPr>
          <a:xfrm>
            <a:off x="565150" y="3359150"/>
            <a:ext cx="526789" cy="457201"/>
            <a:chOff x="565150" y="3359150"/>
            <a:chExt cx="526789" cy="457201"/>
          </a:xfrm>
        </p:grpSpPr>
        <p:sp>
          <p:nvSpPr>
            <p:cNvPr id="88" name="SMARTInkShape-898"/>
            <p:cNvSpPr/>
            <p:nvPr>
              <p:custDataLst>
                <p:tags r:id="rId61"/>
              </p:custDataLst>
            </p:nvPr>
          </p:nvSpPr>
          <p:spPr>
            <a:xfrm>
              <a:off x="1048549" y="3659006"/>
              <a:ext cx="43390" cy="157345"/>
            </a:xfrm>
            <a:custGeom>
              <a:avLst/>
              <a:gdLst/>
              <a:ahLst/>
              <a:cxnLst/>
              <a:rect l="0" t="0" r="0" b="0"/>
              <a:pathLst>
                <a:path w="43390" h="157345">
                  <a:moveTo>
                    <a:pt x="37301" y="17644"/>
                  </a:moveTo>
                  <a:lnTo>
                    <a:pt x="37301" y="17644"/>
                  </a:lnTo>
                  <a:lnTo>
                    <a:pt x="42327" y="5711"/>
                  </a:lnTo>
                  <a:lnTo>
                    <a:pt x="43389" y="0"/>
                  </a:lnTo>
                  <a:lnTo>
                    <a:pt x="42771" y="237"/>
                  </a:lnTo>
                  <a:lnTo>
                    <a:pt x="38530" y="3236"/>
                  </a:lnTo>
                  <a:lnTo>
                    <a:pt x="34790" y="4184"/>
                  </a:lnTo>
                  <a:lnTo>
                    <a:pt x="13611" y="22554"/>
                  </a:lnTo>
                  <a:lnTo>
                    <a:pt x="4568" y="38149"/>
                  </a:lnTo>
                  <a:lnTo>
                    <a:pt x="791" y="52804"/>
                  </a:lnTo>
                  <a:lnTo>
                    <a:pt x="0" y="95454"/>
                  </a:lnTo>
                  <a:lnTo>
                    <a:pt x="4971" y="138415"/>
                  </a:lnTo>
                  <a:lnTo>
                    <a:pt x="5551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99"/>
            <p:cNvSpPr/>
            <p:nvPr>
              <p:custDataLst>
                <p:tags r:id="rId62"/>
              </p:custDataLst>
            </p:nvPr>
          </p:nvSpPr>
          <p:spPr>
            <a:xfrm>
              <a:off x="980766" y="3652133"/>
              <a:ext cx="60635" cy="75318"/>
            </a:xfrm>
            <a:custGeom>
              <a:avLst/>
              <a:gdLst/>
              <a:ahLst/>
              <a:cxnLst/>
              <a:rect l="0" t="0" r="0" b="0"/>
              <a:pathLst>
                <a:path w="60635" h="75318">
                  <a:moveTo>
                    <a:pt x="9834" y="5467"/>
                  </a:moveTo>
                  <a:lnTo>
                    <a:pt x="9834" y="5467"/>
                  </a:lnTo>
                  <a:lnTo>
                    <a:pt x="6463" y="5467"/>
                  </a:lnTo>
                  <a:lnTo>
                    <a:pt x="5470" y="4761"/>
                  </a:lnTo>
                  <a:lnTo>
                    <a:pt x="4808" y="3585"/>
                  </a:lnTo>
                  <a:lnTo>
                    <a:pt x="4367" y="2096"/>
                  </a:lnTo>
                  <a:lnTo>
                    <a:pt x="3367" y="1103"/>
                  </a:lnTo>
                  <a:lnTo>
                    <a:pt x="374" y="0"/>
                  </a:lnTo>
                  <a:lnTo>
                    <a:pt x="0" y="411"/>
                  </a:lnTo>
                  <a:lnTo>
                    <a:pt x="1465" y="2749"/>
                  </a:lnTo>
                  <a:lnTo>
                    <a:pt x="36757" y="49559"/>
                  </a:lnTo>
                  <a:lnTo>
                    <a:pt x="45720" y="63295"/>
                  </a:lnTo>
                  <a:lnTo>
                    <a:pt x="60634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00"/>
            <p:cNvSpPr/>
            <p:nvPr>
              <p:custDataLst>
                <p:tags r:id="rId63"/>
              </p:custDataLst>
            </p:nvPr>
          </p:nvSpPr>
          <p:spPr>
            <a:xfrm>
              <a:off x="825500" y="374015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8868" y="3260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901"/>
            <p:cNvSpPr/>
            <p:nvPr>
              <p:custDataLst>
                <p:tags r:id="rId64"/>
              </p:custDataLst>
            </p:nvPr>
          </p:nvSpPr>
          <p:spPr>
            <a:xfrm>
              <a:off x="711200" y="3658744"/>
              <a:ext cx="114301" cy="113157"/>
            </a:xfrm>
            <a:custGeom>
              <a:avLst/>
              <a:gdLst/>
              <a:ahLst/>
              <a:cxnLst/>
              <a:rect l="0" t="0" r="0" b="0"/>
              <a:pathLst>
                <a:path w="114301" h="113157">
                  <a:moveTo>
                    <a:pt x="114300" y="11556"/>
                  </a:moveTo>
                  <a:lnTo>
                    <a:pt x="114300" y="11556"/>
                  </a:lnTo>
                  <a:lnTo>
                    <a:pt x="114300" y="8185"/>
                  </a:lnTo>
                  <a:lnTo>
                    <a:pt x="112419" y="4649"/>
                  </a:lnTo>
                  <a:lnTo>
                    <a:pt x="110929" y="2718"/>
                  </a:lnTo>
                  <a:lnTo>
                    <a:pt x="107392" y="572"/>
                  </a:lnTo>
                  <a:lnTo>
                    <a:pt x="105462" y="0"/>
                  </a:lnTo>
                  <a:lnTo>
                    <a:pt x="92631" y="2566"/>
                  </a:lnTo>
                  <a:lnTo>
                    <a:pt x="51453" y="28118"/>
                  </a:lnTo>
                  <a:lnTo>
                    <a:pt x="12757" y="66066"/>
                  </a:lnTo>
                  <a:lnTo>
                    <a:pt x="5670" y="80232"/>
                  </a:lnTo>
                  <a:lnTo>
                    <a:pt x="0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02"/>
            <p:cNvSpPr/>
            <p:nvPr>
              <p:custDataLst>
                <p:tags r:id="rId65"/>
              </p:custDataLst>
            </p:nvPr>
          </p:nvSpPr>
          <p:spPr>
            <a:xfrm>
              <a:off x="685800" y="3671183"/>
              <a:ext cx="76201" cy="75318"/>
            </a:xfrm>
            <a:custGeom>
              <a:avLst/>
              <a:gdLst/>
              <a:ahLst/>
              <a:cxnLst/>
              <a:rect l="0" t="0" r="0" b="0"/>
              <a:pathLst>
                <a:path w="76201" h="753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70" y="411"/>
                  </a:lnTo>
                  <a:lnTo>
                    <a:pt x="18298" y="8033"/>
                  </a:lnTo>
                  <a:lnTo>
                    <a:pt x="50853" y="51196"/>
                  </a:lnTo>
                  <a:lnTo>
                    <a:pt x="64373" y="68828"/>
                  </a:lnTo>
                  <a:lnTo>
                    <a:pt x="7620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03"/>
            <p:cNvSpPr/>
            <p:nvPr>
              <p:custDataLst>
                <p:tags r:id="rId66"/>
              </p:custDataLst>
            </p:nvPr>
          </p:nvSpPr>
          <p:spPr>
            <a:xfrm>
              <a:off x="584096" y="3492500"/>
              <a:ext cx="114405" cy="30529"/>
            </a:xfrm>
            <a:custGeom>
              <a:avLst/>
              <a:gdLst/>
              <a:ahLst/>
              <a:cxnLst/>
              <a:rect l="0" t="0" r="0" b="0"/>
              <a:pathLst>
                <a:path w="114405" h="30529">
                  <a:moveTo>
                    <a:pt x="19154" y="12700"/>
                  </a:moveTo>
                  <a:lnTo>
                    <a:pt x="19154" y="12700"/>
                  </a:lnTo>
                  <a:lnTo>
                    <a:pt x="15783" y="16071"/>
                  </a:lnTo>
                  <a:lnTo>
                    <a:pt x="1006" y="23531"/>
                  </a:lnTo>
                  <a:lnTo>
                    <a:pt x="0" y="25565"/>
                  </a:lnTo>
                  <a:lnTo>
                    <a:pt x="35" y="27627"/>
                  </a:lnTo>
                  <a:lnTo>
                    <a:pt x="1469" y="29001"/>
                  </a:lnTo>
                  <a:lnTo>
                    <a:pt x="6825" y="30528"/>
                  </a:lnTo>
                  <a:lnTo>
                    <a:pt x="46404" y="22075"/>
                  </a:lnTo>
                  <a:lnTo>
                    <a:pt x="1144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04"/>
            <p:cNvSpPr/>
            <p:nvPr>
              <p:custDataLst>
                <p:tags r:id="rId67"/>
              </p:custDataLst>
            </p:nvPr>
          </p:nvSpPr>
          <p:spPr>
            <a:xfrm>
              <a:off x="590550" y="3359150"/>
              <a:ext cx="120651" cy="63501"/>
            </a:xfrm>
            <a:custGeom>
              <a:avLst/>
              <a:gdLst/>
              <a:ahLst/>
              <a:cxnLst/>
              <a:rect l="0" t="0" r="0" b="0"/>
              <a:pathLst>
                <a:path w="120651" h="63501">
                  <a:moveTo>
                    <a:pt x="0" y="63500"/>
                  </a:moveTo>
                  <a:lnTo>
                    <a:pt x="0" y="63500"/>
                  </a:lnTo>
                  <a:lnTo>
                    <a:pt x="0" y="48573"/>
                  </a:lnTo>
                  <a:lnTo>
                    <a:pt x="3371" y="38929"/>
                  </a:lnTo>
                  <a:lnTo>
                    <a:pt x="15580" y="27135"/>
                  </a:lnTo>
                  <a:lnTo>
                    <a:pt x="57381" y="1132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05"/>
            <p:cNvSpPr/>
            <p:nvPr>
              <p:custDataLst>
                <p:tags r:id="rId68"/>
              </p:custDataLst>
            </p:nvPr>
          </p:nvSpPr>
          <p:spPr>
            <a:xfrm>
              <a:off x="565150" y="3404483"/>
              <a:ext cx="30868" cy="263009"/>
            </a:xfrm>
            <a:custGeom>
              <a:avLst/>
              <a:gdLst/>
              <a:ahLst/>
              <a:cxnLst/>
              <a:rect l="0" t="0" r="0" b="0"/>
              <a:pathLst>
                <a:path w="30868" h="263009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26106" y="10136"/>
                  </a:lnTo>
                  <a:lnTo>
                    <a:pt x="30867" y="51315"/>
                  </a:lnTo>
                  <a:lnTo>
                    <a:pt x="28117" y="91802"/>
                  </a:lnTo>
                  <a:lnTo>
                    <a:pt x="22834" y="135078"/>
                  </a:lnTo>
                  <a:lnTo>
                    <a:pt x="19092" y="176492"/>
                  </a:lnTo>
                  <a:lnTo>
                    <a:pt x="14202" y="214577"/>
                  </a:lnTo>
                  <a:lnTo>
                    <a:pt x="6229" y="256323"/>
                  </a:lnTo>
                  <a:lnTo>
                    <a:pt x="4152" y="261604"/>
                  </a:lnTo>
                  <a:lnTo>
                    <a:pt x="2768" y="263008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906"/>
          <p:cNvSpPr/>
          <p:nvPr>
            <p:custDataLst>
              <p:tags r:id="rId2"/>
            </p:custDataLst>
          </p:nvPr>
        </p:nvSpPr>
        <p:spPr>
          <a:xfrm>
            <a:off x="1341754" y="3407229"/>
            <a:ext cx="80647" cy="152100"/>
          </a:xfrm>
          <a:custGeom>
            <a:avLst/>
            <a:gdLst/>
            <a:ahLst/>
            <a:cxnLst/>
            <a:rect l="0" t="0" r="0" b="0"/>
            <a:pathLst>
              <a:path w="80647" h="152100">
                <a:moveTo>
                  <a:pt x="80646" y="21771"/>
                </a:moveTo>
                <a:lnTo>
                  <a:pt x="80646" y="21771"/>
                </a:lnTo>
                <a:lnTo>
                  <a:pt x="80646" y="7465"/>
                </a:lnTo>
                <a:lnTo>
                  <a:pt x="78765" y="2948"/>
                </a:lnTo>
                <a:lnTo>
                  <a:pt x="77275" y="756"/>
                </a:lnTo>
                <a:lnTo>
                  <a:pt x="75576" y="0"/>
                </a:lnTo>
                <a:lnTo>
                  <a:pt x="73738" y="201"/>
                </a:lnTo>
                <a:lnTo>
                  <a:pt x="71808" y="1041"/>
                </a:lnTo>
                <a:lnTo>
                  <a:pt x="54911" y="16892"/>
                </a:lnTo>
                <a:lnTo>
                  <a:pt x="34201" y="52103"/>
                </a:lnTo>
                <a:lnTo>
                  <a:pt x="16555" y="93474"/>
                </a:lnTo>
                <a:lnTo>
                  <a:pt x="1768" y="140566"/>
                </a:lnTo>
                <a:lnTo>
                  <a:pt x="0" y="1520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177"/>
          <p:cNvGrpSpPr/>
          <p:nvPr/>
        </p:nvGrpSpPr>
        <p:grpSpPr>
          <a:xfrm>
            <a:off x="1328483" y="3492761"/>
            <a:ext cx="519368" cy="260090"/>
            <a:chOff x="1328483" y="3492761"/>
            <a:chExt cx="519368" cy="260090"/>
          </a:xfrm>
        </p:grpSpPr>
        <p:sp>
          <p:nvSpPr>
            <p:cNvPr id="98" name="SMARTInkShape-907"/>
            <p:cNvSpPr/>
            <p:nvPr>
              <p:custDataLst>
                <p:tags r:id="rId58"/>
              </p:custDataLst>
            </p:nvPr>
          </p:nvSpPr>
          <p:spPr>
            <a:xfrm>
              <a:off x="1328483" y="3530600"/>
              <a:ext cx="55818" cy="184151"/>
            </a:xfrm>
            <a:custGeom>
              <a:avLst/>
              <a:gdLst/>
              <a:ahLst/>
              <a:cxnLst/>
              <a:rect l="0" t="0" r="0" b="0"/>
              <a:pathLst>
                <a:path w="55818" h="184151">
                  <a:moveTo>
                    <a:pt x="55817" y="0"/>
                  </a:moveTo>
                  <a:lnTo>
                    <a:pt x="55817" y="0"/>
                  </a:lnTo>
                  <a:lnTo>
                    <a:pt x="49490" y="0"/>
                  </a:lnTo>
                  <a:lnTo>
                    <a:pt x="35163" y="14305"/>
                  </a:lnTo>
                  <a:lnTo>
                    <a:pt x="18624" y="60728"/>
                  </a:lnTo>
                  <a:lnTo>
                    <a:pt x="5415" y="106043"/>
                  </a:lnTo>
                  <a:lnTo>
                    <a:pt x="0" y="143165"/>
                  </a:lnTo>
                  <a:lnTo>
                    <a:pt x="2433" y="164245"/>
                  </a:lnTo>
                  <a:lnTo>
                    <a:pt x="6822" y="169469"/>
                  </a:lnTo>
                  <a:lnTo>
                    <a:pt x="3676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08"/>
            <p:cNvSpPr/>
            <p:nvPr>
              <p:custDataLst>
                <p:tags r:id="rId59"/>
              </p:custDataLst>
            </p:nvPr>
          </p:nvSpPr>
          <p:spPr>
            <a:xfrm>
              <a:off x="1513593" y="3492761"/>
              <a:ext cx="271347" cy="175973"/>
            </a:xfrm>
            <a:custGeom>
              <a:avLst/>
              <a:gdLst/>
              <a:ahLst/>
              <a:cxnLst/>
              <a:rect l="0" t="0" r="0" b="0"/>
              <a:pathLst>
                <a:path w="271347" h="175973">
                  <a:moveTo>
                    <a:pt x="150107" y="6089"/>
                  </a:moveTo>
                  <a:lnTo>
                    <a:pt x="150107" y="6089"/>
                  </a:lnTo>
                  <a:lnTo>
                    <a:pt x="150107" y="622"/>
                  </a:lnTo>
                  <a:lnTo>
                    <a:pt x="149401" y="327"/>
                  </a:lnTo>
                  <a:lnTo>
                    <a:pt x="146736" y="0"/>
                  </a:lnTo>
                  <a:lnTo>
                    <a:pt x="143199" y="5500"/>
                  </a:lnTo>
                  <a:lnTo>
                    <a:pt x="139123" y="18614"/>
                  </a:lnTo>
                  <a:lnTo>
                    <a:pt x="131004" y="49172"/>
                  </a:lnTo>
                  <a:lnTo>
                    <a:pt x="104814" y="96412"/>
                  </a:lnTo>
                  <a:lnTo>
                    <a:pt x="91171" y="115377"/>
                  </a:lnTo>
                  <a:lnTo>
                    <a:pt x="64362" y="136543"/>
                  </a:lnTo>
                  <a:lnTo>
                    <a:pt x="46852" y="144737"/>
                  </a:lnTo>
                  <a:lnTo>
                    <a:pt x="29662" y="145086"/>
                  </a:lnTo>
                  <a:lnTo>
                    <a:pt x="14731" y="140538"/>
                  </a:lnTo>
                  <a:lnTo>
                    <a:pt x="5744" y="133812"/>
                  </a:lnTo>
                  <a:lnTo>
                    <a:pt x="1279" y="124238"/>
                  </a:lnTo>
                  <a:lnTo>
                    <a:pt x="0" y="113633"/>
                  </a:lnTo>
                  <a:lnTo>
                    <a:pt x="1784" y="104216"/>
                  </a:lnTo>
                  <a:lnTo>
                    <a:pt x="10125" y="90981"/>
                  </a:lnTo>
                  <a:lnTo>
                    <a:pt x="24905" y="81493"/>
                  </a:lnTo>
                  <a:lnTo>
                    <a:pt x="46061" y="74214"/>
                  </a:lnTo>
                  <a:lnTo>
                    <a:pt x="60120" y="73526"/>
                  </a:lnTo>
                  <a:lnTo>
                    <a:pt x="74835" y="76983"/>
                  </a:lnTo>
                  <a:lnTo>
                    <a:pt x="116528" y="98942"/>
                  </a:lnTo>
                  <a:lnTo>
                    <a:pt x="159033" y="135891"/>
                  </a:lnTo>
                  <a:lnTo>
                    <a:pt x="198986" y="172251"/>
                  </a:lnTo>
                  <a:lnTo>
                    <a:pt x="211548" y="175972"/>
                  </a:lnTo>
                  <a:lnTo>
                    <a:pt x="215762" y="175083"/>
                  </a:lnTo>
                  <a:lnTo>
                    <a:pt x="224208" y="170332"/>
                  </a:lnTo>
                  <a:lnTo>
                    <a:pt x="250385" y="144840"/>
                  </a:lnTo>
                  <a:lnTo>
                    <a:pt x="268379" y="113460"/>
                  </a:lnTo>
                  <a:lnTo>
                    <a:pt x="271346" y="91909"/>
                  </a:lnTo>
                  <a:lnTo>
                    <a:pt x="267502" y="53693"/>
                  </a:lnTo>
                  <a:lnTo>
                    <a:pt x="255211" y="32423"/>
                  </a:lnTo>
                  <a:lnTo>
                    <a:pt x="244905" y="19458"/>
                  </a:lnTo>
                  <a:lnTo>
                    <a:pt x="227271" y="11148"/>
                  </a:lnTo>
                  <a:lnTo>
                    <a:pt x="200801" y="7588"/>
                  </a:lnTo>
                  <a:lnTo>
                    <a:pt x="184632" y="10518"/>
                  </a:lnTo>
                  <a:lnTo>
                    <a:pt x="165511" y="20101"/>
                  </a:lnTo>
                  <a:lnTo>
                    <a:pt x="160376" y="23897"/>
                  </a:lnTo>
                  <a:lnTo>
                    <a:pt x="152790" y="39404"/>
                  </a:lnTo>
                  <a:lnTo>
                    <a:pt x="149779" y="49465"/>
                  </a:lnTo>
                  <a:lnTo>
                    <a:pt x="156457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909"/>
            <p:cNvSpPr/>
            <p:nvPr>
              <p:custDataLst>
                <p:tags r:id="rId60"/>
              </p:custDataLst>
            </p:nvPr>
          </p:nvSpPr>
          <p:spPr>
            <a:xfrm>
              <a:off x="1809750" y="367665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8100" y="8838"/>
                  </a:lnTo>
                  <a:lnTo>
                    <a:pt x="12370" y="5302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178"/>
          <p:cNvGrpSpPr/>
          <p:nvPr/>
        </p:nvGrpSpPr>
        <p:grpSpPr>
          <a:xfrm>
            <a:off x="2235200" y="3410403"/>
            <a:ext cx="361442" cy="453044"/>
            <a:chOff x="2235200" y="3410403"/>
            <a:chExt cx="361442" cy="453044"/>
          </a:xfrm>
        </p:grpSpPr>
        <p:sp>
          <p:nvSpPr>
            <p:cNvPr id="102" name="SMARTInkShape-910"/>
            <p:cNvSpPr/>
            <p:nvPr>
              <p:custDataLst>
                <p:tags r:id="rId56"/>
              </p:custDataLst>
            </p:nvPr>
          </p:nvSpPr>
          <p:spPr>
            <a:xfrm>
              <a:off x="2457450" y="3410403"/>
              <a:ext cx="139192" cy="361498"/>
            </a:xfrm>
            <a:custGeom>
              <a:avLst/>
              <a:gdLst/>
              <a:ahLst/>
              <a:cxnLst/>
              <a:rect l="0" t="0" r="0" b="0"/>
              <a:pathLst>
                <a:path w="139192" h="361498">
                  <a:moveTo>
                    <a:pt x="0" y="31297"/>
                  </a:moveTo>
                  <a:lnTo>
                    <a:pt x="0" y="31297"/>
                  </a:lnTo>
                  <a:lnTo>
                    <a:pt x="21048" y="4782"/>
                  </a:lnTo>
                  <a:lnTo>
                    <a:pt x="26026" y="1626"/>
                  </a:lnTo>
                  <a:lnTo>
                    <a:pt x="30756" y="227"/>
                  </a:lnTo>
                  <a:lnTo>
                    <a:pt x="35321" y="0"/>
                  </a:lnTo>
                  <a:lnTo>
                    <a:pt x="46037" y="7274"/>
                  </a:lnTo>
                  <a:lnTo>
                    <a:pt x="80067" y="51626"/>
                  </a:lnTo>
                  <a:lnTo>
                    <a:pt x="102573" y="95389"/>
                  </a:lnTo>
                  <a:lnTo>
                    <a:pt x="119057" y="135660"/>
                  </a:lnTo>
                  <a:lnTo>
                    <a:pt x="133898" y="177500"/>
                  </a:lnTo>
                  <a:lnTo>
                    <a:pt x="137981" y="221137"/>
                  </a:lnTo>
                  <a:lnTo>
                    <a:pt x="139191" y="257428"/>
                  </a:lnTo>
                  <a:lnTo>
                    <a:pt x="129436" y="296167"/>
                  </a:lnTo>
                  <a:lnTo>
                    <a:pt x="103518" y="340544"/>
                  </a:lnTo>
                  <a:lnTo>
                    <a:pt x="92810" y="351714"/>
                  </a:lnTo>
                  <a:lnTo>
                    <a:pt x="63500" y="361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11"/>
            <p:cNvSpPr/>
            <p:nvPr>
              <p:custDataLst>
                <p:tags r:id="rId57"/>
              </p:custDataLst>
            </p:nvPr>
          </p:nvSpPr>
          <p:spPr>
            <a:xfrm>
              <a:off x="2235200" y="3490492"/>
              <a:ext cx="160601" cy="372955"/>
            </a:xfrm>
            <a:custGeom>
              <a:avLst/>
              <a:gdLst/>
              <a:ahLst/>
              <a:cxnLst/>
              <a:rect l="0" t="0" r="0" b="0"/>
              <a:pathLst>
                <a:path w="160601" h="372955">
                  <a:moveTo>
                    <a:pt x="0" y="84558"/>
                  </a:moveTo>
                  <a:lnTo>
                    <a:pt x="0" y="84558"/>
                  </a:lnTo>
                  <a:lnTo>
                    <a:pt x="0" y="121908"/>
                  </a:lnTo>
                  <a:lnTo>
                    <a:pt x="0" y="164843"/>
                  </a:lnTo>
                  <a:lnTo>
                    <a:pt x="0" y="200068"/>
                  </a:lnTo>
                  <a:lnTo>
                    <a:pt x="3371" y="240687"/>
                  </a:lnTo>
                  <a:lnTo>
                    <a:pt x="6467" y="280498"/>
                  </a:lnTo>
                  <a:lnTo>
                    <a:pt x="11245" y="315475"/>
                  </a:lnTo>
                  <a:lnTo>
                    <a:pt x="17299" y="361776"/>
                  </a:lnTo>
                  <a:lnTo>
                    <a:pt x="18272" y="372161"/>
                  </a:lnTo>
                  <a:lnTo>
                    <a:pt x="18531" y="372954"/>
                  </a:lnTo>
                  <a:lnTo>
                    <a:pt x="18982" y="330805"/>
                  </a:lnTo>
                  <a:lnTo>
                    <a:pt x="19030" y="288832"/>
                  </a:lnTo>
                  <a:lnTo>
                    <a:pt x="19044" y="247232"/>
                  </a:lnTo>
                  <a:lnTo>
                    <a:pt x="19754" y="213269"/>
                  </a:lnTo>
                  <a:lnTo>
                    <a:pt x="24119" y="169418"/>
                  </a:lnTo>
                  <a:lnTo>
                    <a:pt x="29175" y="126949"/>
                  </a:lnTo>
                  <a:lnTo>
                    <a:pt x="33123" y="80597"/>
                  </a:lnTo>
                  <a:lnTo>
                    <a:pt x="43859" y="34622"/>
                  </a:lnTo>
                  <a:lnTo>
                    <a:pt x="52114" y="10495"/>
                  </a:lnTo>
                  <a:lnTo>
                    <a:pt x="55910" y="5549"/>
                  </a:lnTo>
                  <a:lnTo>
                    <a:pt x="65771" y="54"/>
                  </a:lnTo>
                  <a:lnTo>
                    <a:pt x="71364" y="0"/>
                  </a:lnTo>
                  <a:lnTo>
                    <a:pt x="83223" y="3702"/>
                  </a:lnTo>
                  <a:lnTo>
                    <a:pt x="93668" y="11933"/>
                  </a:lnTo>
                  <a:lnTo>
                    <a:pt x="102308" y="23352"/>
                  </a:lnTo>
                  <a:lnTo>
                    <a:pt x="108500" y="37834"/>
                  </a:lnTo>
                  <a:lnTo>
                    <a:pt x="107959" y="55561"/>
                  </a:lnTo>
                  <a:lnTo>
                    <a:pt x="96114" y="92314"/>
                  </a:lnTo>
                  <a:lnTo>
                    <a:pt x="84066" y="113876"/>
                  </a:lnTo>
                  <a:lnTo>
                    <a:pt x="84266" y="114687"/>
                  </a:lnTo>
                  <a:lnTo>
                    <a:pt x="85105" y="115227"/>
                  </a:lnTo>
                  <a:lnTo>
                    <a:pt x="113096" y="128454"/>
                  </a:lnTo>
                  <a:lnTo>
                    <a:pt x="132993" y="140054"/>
                  </a:lnTo>
                  <a:lnTo>
                    <a:pt x="148923" y="159170"/>
                  </a:lnTo>
                  <a:lnTo>
                    <a:pt x="159209" y="182709"/>
                  </a:lnTo>
                  <a:lnTo>
                    <a:pt x="160600" y="195443"/>
                  </a:lnTo>
                  <a:lnTo>
                    <a:pt x="158161" y="206513"/>
                  </a:lnTo>
                  <a:lnTo>
                    <a:pt x="152373" y="218487"/>
                  </a:lnTo>
                  <a:lnTo>
                    <a:pt x="148149" y="221822"/>
                  </a:lnTo>
                  <a:lnTo>
                    <a:pt x="143216" y="223340"/>
                  </a:lnTo>
                  <a:lnTo>
                    <a:pt x="137811" y="223646"/>
                  </a:lnTo>
                  <a:lnTo>
                    <a:pt x="132796" y="221028"/>
                  </a:lnTo>
                  <a:lnTo>
                    <a:pt x="123461" y="210593"/>
                  </a:lnTo>
                  <a:lnTo>
                    <a:pt x="113643" y="188851"/>
                  </a:lnTo>
                  <a:lnTo>
                    <a:pt x="107950" y="15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79"/>
          <p:cNvGrpSpPr/>
          <p:nvPr/>
        </p:nvGrpSpPr>
        <p:grpSpPr>
          <a:xfrm>
            <a:off x="2895600" y="3632252"/>
            <a:ext cx="196851" cy="118233"/>
            <a:chOff x="2895600" y="3632252"/>
            <a:chExt cx="196851" cy="118233"/>
          </a:xfrm>
        </p:grpSpPr>
        <p:sp>
          <p:nvSpPr>
            <p:cNvPr id="105" name="SMARTInkShape-912"/>
            <p:cNvSpPr/>
            <p:nvPr>
              <p:custDataLst>
                <p:tags r:id="rId54"/>
              </p:custDataLst>
            </p:nvPr>
          </p:nvSpPr>
          <p:spPr>
            <a:xfrm>
              <a:off x="2926939" y="3721100"/>
              <a:ext cx="165512" cy="29385"/>
            </a:xfrm>
            <a:custGeom>
              <a:avLst/>
              <a:gdLst/>
              <a:ahLst/>
              <a:cxnLst/>
              <a:rect l="0" t="0" r="0" b="0"/>
              <a:pathLst>
                <a:path w="165512" h="29385">
                  <a:moveTo>
                    <a:pt x="38511" y="0"/>
                  </a:moveTo>
                  <a:lnTo>
                    <a:pt x="38511" y="0"/>
                  </a:lnTo>
                  <a:lnTo>
                    <a:pt x="7755" y="19773"/>
                  </a:lnTo>
                  <a:lnTo>
                    <a:pt x="853" y="26427"/>
                  </a:lnTo>
                  <a:lnTo>
                    <a:pt x="0" y="28201"/>
                  </a:lnTo>
                  <a:lnTo>
                    <a:pt x="137" y="29384"/>
                  </a:lnTo>
                  <a:lnTo>
                    <a:pt x="41820" y="26412"/>
                  </a:lnTo>
                  <a:lnTo>
                    <a:pt x="83223" y="25600"/>
                  </a:lnTo>
                  <a:lnTo>
                    <a:pt x="120041" y="22088"/>
                  </a:lnTo>
                  <a:lnTo>
                    <a:pt x="16551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13"/>
            <p:cNvSpPr/>
            <p:nvPr>
              <p:custDataLst>
                <p:tags r:id="rId55"/>
              </p:custDataLst>
            </p:nvPr>
          </p:nvSpPr>
          <p:spPr>
            <a:xfrm>
              <a:off x="2895600" y="3632252"/>
              <a:ext cx="177801" cy="12649"/>
            </a:xfrm>
            <a:custGeom>
              <a:avLst/>
              <a:gdLst/>
              <a:ahLst/>
              <a:cxnLst/>
              <a:rect l="0" t="0" r="0" b="0"/>
              <a:pathLst>
                <a:path w="177801" h="12649">
                  <a:moveTo>
                    <a:pt x="0" y="6298"/>
                  </a:moveTo>
                  <a:lnTo>
                    <a:pt x="0" y="6298"/>
                  </a:lnTo>
                  <a:lnTo>
                    <a:pt x="3371" y="2927"/>
                  </a:lnTo>
                  <a:lnTo>
                    <a:pt x="15580" y="831"/>
                  </a:lnTo>
                  <a:lnTo>
                    <a:pt x="58241" y="122"/>
                  </a:lnTo>
                  <a:lnTo>
                    <a:pt x="95573" y="0"/>
                  </a:lnTo>
                  <a:lnTo>
                    <a:pt x="132740" y="1374"/>
                  </a:lnTo>
                  <a:lnTo>
                    <a:pt x="177800" y="12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180"/>
          <p:cNvGrpSpPr/>
          <p:nvPr/>
        </p:nvGrpSpPr>
        <p:grpSpPr>
          <a:xfrm>
            <a:off x="3479800" y="3543300"/>
            <a:ext cx="841945" cy="457201"/>
            <a:chOff x="3479800" y="3543300"/>
            <a:chExt cx="841945" cy="457201"/>
          </a:xfrm>
        </p:grpSpPr>
        <p:sp>
          <p:nvSpPr>
            <p:cNvPr id="108" name="SMARTInkShape-914"/>
            <p:cNvSpPr/>
            <p:nvPr>
              <p:custDataLst>
                <p:tags r:id="rId46"/>
              </p:custDataLst>
            </p:nvPr>
          </p:nvSpPr>
          <p:spPr>
            <a:xfrm>
              <a:off x="4241800" y="3620023"/>
              <a:ext cx="79945" cy="228078"/>
            </a:xfrm>
            <a:custGeom>
              <a:avLst/>
              <a:gdLst/>
              <a:ahLst/>
              <a:cxnLst/>
              <a:rect l="0" t="0" r="0" b="0"/>
              <a:pathLst>
                <a:path w="79945" h="228078">
                  <a:moveTo>
                    <a:pt x="0" y="12177"/>
                  </a:moveTo>
                  <a:lnTo>
                    <a:pt x="0" y="12177"/>
                  </a:lnTo>
                  <a:lnTo>
                    <a:pt x="9434" y="3449"/>
                  </a:lnTo>
                  <a:lnTo>
                    <a:pt x="14305" y="1242"/>
                  </a:lnTo>
                  <a:lnTo>
                    <a:pt x="27757" y="0"/>
                  </a:lnTo>
                  <a:lnTo>
                    <a:pt x="32616" y="2648"/>
                  </a:lnTo>
                  <a:lnTo>
                    <a:pt x="46196" y="19858"/>
                  </a:lnTo>
                  <a:lnTo>
                    <a:pt x="67684" y="65940"/>
                  </a:lnTo>
                  <a:lnTo>
                    <a:pt x="78882" y="96906"/>
                  </a:lnTo>
                  <a:lnTo>
                    <a:pt x="79944" y="140862"/>
                  </a:lnTo>
                  <a:lnTo>
                    <a:pt x="73568" y="176825"/>
                  </a:lnTo>
                  <a:lnTo>
                    <a:pt x="50403" y="217433"/>
                  </a:lnTo>
                  <a:lnTo>
                    <a:pt x="46302" y="220981"/>
                  </a:lnTo>
                  <a:lnTo>
                    <a:pt x="25400" y="22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15"/>
            <p:cNvSpPr/>
            <p:nvPr>
              <p:custDataLst>
                <p:tags r:id="rId47"/>
              </p:custDataLst>
            </p:nvPr>
          </p:nvSpPr>
          <p:spPr>
            <a:xfrm>
              <a:off x="4070384" y="3675755"/>
              <a:ext cx="107125" cy="241863"/>
            </a:xfrm>
            <a:custGeom>
              <a:avLst/>
              <a:gdLst/>
              <a:ahLst/>
              <a:cxnLst/>
              <a:rect l="0" t="0" r="0" b="0"/>
              <a:pathLst>
                <a:path w="107125" h="241863">
                  <a:moveTo>
                    <a:pt x="19016" y="77095"/>
                  </a:moveTo>
                  <a:lnTo>
                    <a:pt x="19016" y="77095"/>
                  </a:lnTo>
                  <a:lnTo>
                    <a:pt x="13947" y="82870"/>
                  </a:lnTo>
                  <a:lnTo>
                    <a:pt x="10178" y="89304"/>
                  </a:lnTo>
                  <a:lnTo>
                    <a:pt x="6655" y="127527"/>
                  </a:lnTo>
                  <a:lnTo>
                    <a:pt x="6383" y="171383"/>
                  </a:lnTo>
                  <a:lnTo>
                    <a:pt x="6325" y="218228"/>
                  </a:lnTo>
                  <a:lnTo>
                    <a:pt x="6318" y="237367"/>
                  </a:lnTo>
                  <a:lnTo>
                    <a:pt x="5612" y="240387"/>
                  </a:lnTo>
                  <a:lnTo>
                    <a:pt x="4436" y="241695"/>
                  </a:lnTo>
                  <a:lnTo>
                    <a:pt x="2946" y="241862"/>
                  </a:lnTo>
                  <a:lnTo>
                    <a:pt x="849" y="225242"/>
                  </a:lnTo>
                  <a:lnTo>
                    <a:pt x="140" y="185067"/>
                  </a:lnTo>
                  <a:lnTo>
                    <a:pt x="0" y="147028"/>
                  </a:lnTo>
                  <a:lnTo>
                    <a:pt x="1857" y="106988"/>
                  </a:lnTo>
                  <a:lnTo>
                    <a:pt x="8806" y="62695"/>
                  </a:lnTo>
                  <a:lnTo>
                    <a:pt x="18384" y="29199"/>
                  </a:lnTo>
                  <a:lnTo>
                    <a:pt x="32704" y="9517"/>
                  </a:lnTo>
                  <a:lnTo>
                    <a:pt x="41798" y="1669"/>
                  </a:lnTo>
                  <a:lnTo>
                    <a:pt x="46904" y="0"/>
                  </a:lnTo>
                  <a:lnTo>
                    <a:pt x="58222" y="26"/>
                  </a:lnTo>
                  <a:lnTo>
                    <a:pt x="62087" y="2433"/>
                  </a:lnTo>
                  <a:lnTo>
                    <a:pt x="64663" y="6154"/>
                  </a:lnTo>
                  <a:lnTo>
                    <a:pt x="68289" y="21503"/>
                  </a:lnTo>
                  <a:lnTo>
                    <a:pt x="69514" y="42282"/>
                  </a:lnTo>
                  <a:lnTo>
                    <a:pt x="57631" y="69715"/>
                  </a:lnTo>
                  <a:lnTo>
                    <a:pt x="69117" y="72491"/>
                  </a:lnTo>
                  <a:lnTo>
                    <a:pt x="98898" y="94502"/>
                  </a:lnTo>
                  <a:lnTo>
                    <a:pt x="103908" y="106469"/>
                  </a:lnTo>
                  <a:lnTo>
                    <a:pt x="107124" y="130405"/>
                  </a:lnTo>
                  <a:lnTo>
                    <a:pt x="103801" y="141710"/>
                  </a:lnTo>
                  <a:lnTo>
                    <a:pt x="97621" y="152380"/>
                  </a:lnTo>
                  <a:lnTo>
                    <a:pt x="90170" y="159473"/>
                  </a:lnTo>
                  <a:lnTo>
                    <a:pt x="86207" y="160941"/>
                  </a:lnTo>
                  <a:lnTo>
                    <a:pt x="78041" y="160691"/>
                  </a:lnTo>
                  <a:lnTo>
                    <a:pt x="74594" y="158931"/>
                  </a:lnTo>
                  <a:lnTo>
                    <a:pt x="63466" y="134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16"/>
            <p:cNvSpPr/>
            <p:nvPr>
              <p:custDataLst>
                <p:tags r:id="rId48"/>
              </p:custDataLst>
            </p:nvPr>
          </p:nvSpPr>
          <p:spPr>
            <a:xfrm>
              <a:off x="3952277" y="3626995"/>
              <a:ext cx="67274" cy="246506"/>
            </a:xfrm>
            <a:custGeom>
              <a:avLst/>
              <a:gdLst/>
              <a:ahLst/>
              <a:cxnLst/>
              <a:rect l="0" t="0" r="0" b="0"/>
              <a:pathLst>
                <a:path w="67274" h="246506">
                  <a:moveTo>
                    <a:pt x="67273" y="11555"/>
                  </a:moveTo>
                  <a:lnTo>
                    <a:pt x="67273" y="11555"/>
                  </a:lnTo>
                  <a:lnTo>
                    <a:pt x="67273" y="8184"/>
                  </a:lnTo>
                  <a:lnTo>
                    <a:pt x="61628" y="4647"/>
                  </a:lnTo>
                  <a:lnTo>
                    <a:pt x="47500" y="0"/>
                  </a:lnTo>
                  <a:lnTo>
                    <a:pt x="38729" y="3126"/>
                  </a:lnTo>
                  <a:lnTo>
                    <a:pt x="33427" y="5936"/>
                  </a:lnTo>
                  <a:lnTo>
                    <a:pt x="25654" y="14702"/>
                  </a:lnTo>
                  <a:lnTo>
                    <a:pt x="8249" y="51611"/>
                  </a:lnTo>
                  <a:lnTo>
                    <a:pt x="944" y="92176"/>
                  </a:lnTo>
                  <a:lnTo>
                    <a:pt x="0" y="138879"/>
                  </a:lnTo>
                  <a:lnTo>
                    <a:pt x="9051" y="186001"/>
                  </a:lnTo>
                  <a:lnTo>
                    <a:pt x="26498" y="232785"/>
                  </a:lnTo>
                  <a:lnTo>
                    <a:pt x="35523" y="246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17"/>
            <p:cNvSpPr/>
            <p:nvPr>
              <p:custDataLst>
                <p:tags r:id="rId49"/>
              </p:custDataLst>
            </p:nvPr>
          </p:nvSpPr>
          <p:spPr>
            <a:xfrm>
              <a:off x="3702050" y="3825980"/>
              <a:ext cx="57151" cy="174521"/>
            </a:xfrm>
            <a:custGeom>
              <a:avLst/>
              <a:gdLst/>
              <a:ahLst/>
              <a:cxnLst/>
              <a:rect l="0" t="0" r="0" b="0"/>
              <a:pathLst>
                <a:path w="57151" h="174521">
                  <a:moveTo>
                    <a:pt x="57150" y="9420"/>
                  </a:moveTo>
                  <a:lnTo>
                    <a:pt x="57150" y="9420"/>
                  </a:lnTo>
                  <a:lnTo>
                    <a:pt x="57150" y="0"/>
                  </a:lnTo>
                  <a:lnTo>
                    <a:pt x="57150" y="1235"/>
                  </a:lnTo>
                  <a:lnTo>
                    <a:pt x="56444" y="1847"/>
                  </a:lnTo>
                  <a:lnTo>
                    <a:pt x="41955" y="8032"/>
                  </a:lnTo>
                  <a:lnTo>
                    <a:pt x="36756" y="11860"/>
                  </a:lnTo>
                  <a:lnTo>
                    <a:pt x="17883" y="38571"/>
                  </a:lnTo>
                  <a:lnTo>
                    <a:pt x="14236" y="54981"/>
                  </a:lnTo>
                  <a:lnTo>
                    <a:pt x="12790" y="95432"/>
                  </a:lnTo>
                  <a:lnTo>
                    <a:pt x="12708" y="137409"/>
                  </a:lnTo>
                  <a:lnTo>
                    <a:pt x="12703" y="149560"/>
                  </a:lnTo>
                  <a:lnTo>
                    <a:pt x="8939" y="160134"/>
                  </a:lnTo>
                  <a:lnTo>
                    <a:pt x="0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18"/>
            <p:cNvSpPr/>
            <p:nvPr>
              <p:custDataLst>
                <p:tags r:id="rId50"/>
              </p:custDataLst>
            </p:nvPr>
          </p:nvSpPr>
          <p:spPr>
            <a:xfrm>
              <a:off x="3633083" y="3817233"/>
              <a:ext cx="68968" cy="81668"/>
            </a:xfrm>
            <a:custGeom>
              <a:avLst/>
              <a:gdLst/>
              <a:ahLst/>
              <a:cxnLst/>
              <a:rect l="0" t="0" r="0" b="0"/>
              <a:pathLst>
                <a:path w="68968" h="816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5066" y="4360"/>
                  </a:lnTo>
                  <a:lnTo>
                    <a:pt x="31091" y="25134"/>
                  </a:lnTo>
                  <a:lnTo>
                    <a:pt x="47844" y="44943"/>
                  </a:lnTo>
                  <a:lnTo>
                    <a:pt x="68967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19"/>
            <p:cNvSpPr/>
            <p:nvPr>
              <p:custDataLst>
                <p:tags r:id="rId51"/>
              </p:custDataLst>
            </p:nvPr>
          </p:nvSpPr>
          <p:spPr>
            <a:xfrm>
              <a:off x="3538715" y="3708400"/>
              <a:ext cx="87136" cy="18168"/>
            </a:xfrm>
            <a:custGeom>
              <a:avLst/>
              <a:gdLst/>
              <a:ahLst/>
              <a:cxnLst/>
              <a:rect l="0" t="0" r="0" b="0"/>
              <a:pathLst>
                <a:path w="87136" h="18168">
                  <a:moveTo>
                    <a:pt x="10935" y="12700"/>
                  </a:moveTo>
                  <a:lnTo>
                    <a:pt x="10935" y="12700"/>
                  </a:lnTo>
                  <a:lnTo>
                    <a:pt x="0" y="18167"/>
                  </a:lnTo>
                  <a:lnTo>
                    <a:pt x="117" y="17756"/>
                  </a:lnTo>
                  <a:lnTo>
                    <a:pt x="2129" y="15417"/>
                  </a:lnTo>
                  <a:lnTo>
                    <a:pt x="39723" y="4100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20"/>
            <p:cNvSpPr/>
            <p:nvPr>
              <p:custDataLst>
                <p:tags r:id="rId52"/>
              </p:custDataLst>
            </p:nvPr>
          </p:nvSpPr>
          <p:spPr>
            <a:xfrm>
              <a:off x="3543300" y="3543300"/>
              <a:ext cx="152401" cy="107951"/>
            </a:xfrm>
            <a:custGeom>
              <a:avLst/>
              <a:gdLst/>
              <a:ahLst/>
              <a:cxnLst/>
              <a:rect l="0" t="0" r="0" b="0"/>
              <a:pathLst>
                <a:path w="152401" h="107951">
                  <a:moveTo>
                    <a:pt x="0" y="107950"/>
                  </a:moveTo>
                  <a:lnTo>
                    <a:pt x="0" y="107950"/>
                  </a:lnTo>
                  <a:lnTo>
                    <a:pt x="0" y="104579"/>
                  </a:lnTo>
                  <a:lnTo>
                    <a:pt x="7878" y="78701"/>
                  </a:lnTo>
                  <a:lnTo>
                    <a:pt x="16201" y="65082"/>
                  </a:lnTo>
                  <a:lnTo>
                    <a:pt x="46814" y="39823"/>
                  </a:lnTo>
                  <a:lnTo>
                    <a:pt x="89331" y="1662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21"/>
            <p:cNvSpPr/>
            <p:nvPr>
              <p:custDataLst>
                <p:tags r:id="rId53"/>
              </p:custDataLst>
            </p:nvPr>
          </p:nvSpPr>
          <p:spPr>
            <a:xfrm>
              <a:off x="3479800" y="3603316"/>
              <a:ext cx="57151" cy="260574"/>
            </a:xfrm>
            <a:custGeom>
              <a:avLst/>
              <a:gdLst/>
              <a:ahLst/>
              <a:cxnLst/>
              <a:rect l="0" t="0" r="0" b="0"/>
              <a:pathLst>
                <a:path w="57151" h="260574">
                  <a:moveTo>
                    <a:pt x="57150" y="9834"/>
                  </a:moveTo>
                  <a:lnTo>
                    <a:pt x="57150" y="9834"/>
                  </a:lnTo>
                  <a:lnTo>
                    <a:pt x="57150" y="0"/>
                  </a:lnTo>
                  <a:lnTo>
                    <a:pt x="56444" y="43045"/>
                  </a:lnTo>
                  <a:lnTo>
                    <a:pt x="52080" y="81215"/>
                  </a:lnTo>
                  <a:lnTo>
                    <a:pt x="46319" y="126547"/>
                  </a:lnTo>
                  <a:lnTo>
                    <a:pt x="40143" y="166006"/>
                  </a:lnTo>
                  <a:lnTo>
                    <a:pt x="29854" y="207220"/>
                  </a:lnTo>
                  <a:lnTo>
                    <a:pt x="14442" y="249123"/>
                  </a:lnTo>
                  <a:lnTo>
                    <a:pt x="8065" y="258942"/>
                  </a:lnTo>
                  <a:lnTo>
                    <a:pt x="5376" y="260573"/>
                  </a:lnTo>
                  <a:lnTo>
                    <a:pt x="3584" y="260249"/>
                  </a:lnTo>
                  <a:lnTo>
                    <a:pt x="0" y="251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81"/>
          <p:cNvGrpSpPr/>
          <p:nvPr/>
        </p:nvGrpSpPr>
        <p:grpSpPr>
          <a:xfrm>
            <a:off x="914400" y="4581150"/>
            <a:ext cx="5295901" cy="142957"/>
            <a:chOff x="914400" y="4581150"/>
            <a:chExt cx="5295901" cy="142957"/>
          </a:xfrm>
        </p:grpSpPr>
        <p:sp>
          <p:nvSpPr>
            <p:cNvPr id="117" name="SMARTInkShape-922"/>
            <p:cNvSpPr/>
            <p:nvPr>
              <p:custDataLst>
                <p:tags r:id="rId44"/>
              </p:custDataLst>
            </p:nvPr>
          </p:nvSpPr>
          <p:spPr>
            <a:xfrm>
              <a:off x="914400" y="4581150"/>
              <a:ext cx="4940301" cy="110839"/>
            </a:xfrm>
            <a:custGeom>
              <a:avLst/>
              <a:gdLst/>
              <a:ahLst/>
              <a:cxnLst/>
              <a:rect l="0" t="0" r="0" b="0"/>
              <a:pathLst>
                <a:path w="4940301" h="110839">
                  <a:moveTo>
                    <a:pt x="0" y="35300"/>
                  </a:moveTo>
                  <a:lnTo>
                    <a:pt x="0" y="35300"/>
                  </a:lnTo>
                  <a:lnTo>
                    <a:pt x="42095" y="44138"/>
                  </a:lnTo>
                  <a:lnTo>
                    <a:pt x="87497" y="50227"/>
                  </a:lnTo>
                  <a:lnTo>
                    <a:pt x="127682" y="56499"/>
                  </a:lnTo>
                  <a:lnTo>
                    <a:pt x="168673" y="59456"/>
                  </a:lnTo>
                  <a:lnTo>
                    <a:pt x="215469" y="63703"/>
                  </a:lnTo>
                  <a:lnTo>
                    <a:pt x="250281" y="65562"/>
                  </a:lnTo>
                  <a:lnTo>
                    <a:pt x="287625" y="67094"/>
                  </a:lnTo>
                  <a:lnTo>
                    <a:pt x="327741" y="70127"/>
                  </a:lnTo>
                  <a:lnTo>
                    <a:pt x="369089" y="71945"/>
                  </a:lnTo>
                  <a:lnTo>
                    <a:pt x="413100" y="72753"/>
                  </a:lnTo>
                  <a:lnTo>
                    <a:pt x="437678" y="72969"/>
                  </a:lnTo>
                  <a:lnTo>
                    <a:pt x="463235" y="73112"/>
                  </a:lnTo>
                  <a:lnTo>
                    <a:pt x="490151" y="73208"/>
                  </a:lnTo>
                  <a:lnTo>
                    <a:pt x="517973" y="73272"/>
                  </a:lnTo>
                  <a:lnTo>
                    <a:pt x="546399" y="73315"/>
                  </a:lnTo>
                  <a:lnTo>
                    <a:pt x="574521" y="72637"/>
                  </a:lnTo>
                  <a:lnTo>
                    <a:pt x="602442" y="71481"/>
                  </a:lnTo>
                  <a:lnTo>
                    <a:pt x="630228" y="70004"/>
                  </a:lnTo>
                  <a:lnTo>
                    <a:pt x="660746" y="68313"/>
                  </a:lnTo>
                  <a:lnTo>
                    <a:pt x="693087" y="66481"/>
                  </a:lnTo>
                  <a:lnTo>
                    <a:pt x="726641" y="64554"/>
                  </a:lnTo>
                  <a:lnTo>
                    <a:pt x="759594" y="62564"/>
                  </a:lnTo>
                  <a:lnTo>
                    <a:pt x="792146" y="60531"/>
                  </a:lnTo>
                  <a:lnTo>
                    <a:pt x="824430" y="58471"/>
                  </a:lnTo>
                  <a:lnTo>
                    <a:pt x="857948" y="57097"/>
                  </a:lnTo>
                  <a:lnTo>
                    <a:pt x="892288" y="56181"/>
                  </a:lnTo>
                  <a:lnTo>
                    <a:pt x="927175" y="55571"/>
                  </a:lnTo>
                  <a:lnTo>
                    <a:pt x="963133" y="54458"/>
                  </a:lnTo>
                  <a:lnTo>
                    <a:pt x="999806" y="53011"/>
                  </a:lnTo>
                  <a:lnTo>
                    <a:pt x="1036954" y="51340"/>
                  </a:lnTo>
                  <a:lnTo>
                    <a:pt x="1075125" y="49521"/>
                  </a:lnTo>
                  <a:lnTo>
                    <a:pt x="1113978" y="47603"/>
                  </a:lnTo>
                  <a:lnTo>
                    <a:pt x="1153285" y="45619"/>
                  </a:lnTo>
                  <a:lnTo>
                    <a:pt x="1191484" y="43590"/>
                  </a:lnTo>
                  <a:lnTo>
                    <a:pt x="1228945" y="41532"/>
                  </a:lnTo>
                  <a:lnTo>
                    <a:pt x="1265913" y="39455"/>
                  </a:lnTo>
                  <a:lnTo>
                    <a:pt x="1303964" y="38070"/>
                  </a:lnTo>
                  <a:lnTo>
                    <a:pt x="1342737" y="37146"/>
                  </a:lnTo>
                  <a:lnTo>
                    <a:pt x="1381992" y="36531"/>
                  </a:lnTo>
                  <a:lnTo>
                    <a:pt x="1422272" y="35415"/>
                  </a:lnTo>
                  <a:lnTo>
                    <a:pt x="1463237" y="33965"/>
                  </a:lnTo>
                  <a:lnTo>
                    <a:pt x="1504658" y="32293"/>
                  </a:lnTo>
                  <a:lnTo>
                    <a:pt x="1545677" y="31179"/>
                  </a:lnTo>
                  <a:lnTo>
                    <a:pt x="1586430" y="30436"/>
                  </a:lnTo>
                  <a:lnTo>
                    <a:pt x="1627003" y="29940"/>
                  </a:lnTo>
                  <a:lnTo>
                    <a:pt x="1668868" y="28905"/>
                  </a:lnTo>
                  <a:lnTo>
                    <a:pt x="1711596" y="27509"/>
                  </a:lnTo>
                  <a:lnTo>
                    <a:pt x="1754897" y="25872"/>
                  </a:lnTo>
                  <a:lnTo>
                    <a:pt x="1799992" y="24782"/>
                  </a:lnTo>
                  <a:lnTo>
                    <a:pt x="1846284" y="24055"/>
                  </a:lnTo>
                  <a:lnTo>
                    <a:pt x="1893372" y="23570"/>
                  </a:lnTo>
                  <a:lnTo>
                    <a:pt x="1939582" y="22541"/>
                  </a:lnTo>
                  <a:lnTo>
                    <a:pt x="1985205" y="21149"/>
                  </a:lnTo>
                  <a:lnTo>
                    <a:pt x="2030437" y="19516"/>
                  </a:lnTo>
                  <a:lnTo>
                    <a:pt x="2074702" y="18427"/>
                  </a:lnTo>
                  <a:lnTo>
                    <a:pt x="2118324" y="17701"/>
                  </a:lnTo>
                  <a:lnTo>
                    <a:pt x="2161516" y="17218"/>
                  </a:lnTo>
                  <a:lnTo>
                    <a:pt x="2205832" y="15483"/>
                  </a:lnTo>
                  <a:lnTo>
                    <a:pt x="2250899" y="12917"/>
                  </a:lnTo>
                  <a:lnTo>
                    <a:pt x="2296466" y="9794"/>
                  </a:lnTo>
                  <a:lnTo>
                    <a:pt x="2342366" y="7713"/>
                  </a:lnTo>
                  <a:lnTo>
                    <a:pt x="2388488" y="6325"/>
                  </a:lnTo>
                  <a:lnTo>
                    <a:pt x="2434759" y="5400"/>
                  </a:lnTo>
                  <a:lnTo>
                    <a:pt x="2481834" y="4784"/>
                  </a:lnTo>
                  <a:lnTo>
                    <a:pt x="2529444" y="4372"/>
                  </a:lnTo>
                  <a:lnTo>
                    <a:pt x="2577413" y="4098"/>
                  </a:lnTo>
                  <a:lnTo>
                    <a:pt x="2624914" y="3210"/>
                  </a:lnTo>
                  <a:lnTo>
                    <a:pt x="2672104" y="1912"/>
                  </a:lnTo>
                  <a:lnTo>
                    <a:pt x="2719086" y="341"/>
                  </a:lnTo>
                  <a:lnTo>
                    <a:pt x="2766635" y="0"/>
                  </a:lnTo>
                  <a:lnTo>
                    <a:pt x="2814562" y="478"/>
                  </a:lnTo>
                  <a:lnTo>
                    <a:pt x="2862741" y="1502"/>
                  </a:lnTo>
                  <a:lnTo>
                    <a:pt x="2910383" y="2185"/>
                  </a:lnTo>
                  <a:lnTo>
                    <a:pt x="2957666" y="2640"/>
                  </a:lnTo>
                  <a:lnTo>
                    <a:pt x="3004711" y="2943"/>
                  </a:lnTo>
                  <a:lnTo>
                    <a:pt x="3051596" y="3851"/>
                  </a:lnTo>
                  <a:lnTo>
                    <a:pt x="3098375" y="5162"/>
                  </a:lnTo>
                  <a:lnTo>
                    <a:pt x="3145084" y="6741"/>
                  </a:lnTo>
                  <a:lnTo>
                    <a:pt x="3191039" y="7794"/>
                  </a:lnTo>
                  <a:lnTo>
                    <a:pt x="3236492" y="8497"/>
                  </a:lnTo>
                  <a:lnTo>
                    <a:pt x="3281612" y="8964"/>
                  </a:lnTo>
                  <a:lnTo>
                    <a:pt x="3327213" y="9981"/>
                  </a:lnTo>
                  <a:lnTo>
                    <a:pt x="3373137" y="11365"/>
                  </a:lnTo>
                  <a:lnTo>
                    <a:pt x="3419274" y="12994"/>
                  </a:lnTo>
                  <a:lnTo>
                    <a:pt x="3464849" y="14785"/>
                  </a:lnTo>
                  <a:lnTo>
                    <a:pt x="3510050" y="16684"/>
                  </a:lnTo>
                  <a:lnTo>
                    <a:pt x="3555000" y="18656"/>
                  </a:lnTo>
                  <a:lnTo>
                    <a:pt x="3599077" y="21382"/>
                  </a:lnTo>
                  <a:lnTo>
                    <a:pt x="3642574" y="24610"/>
                  </a:lnTo>
                  <a:lnTo>
                    <a:pt x="3685682" y="28173"/>
                  </a:lnTo>
                  <a:lnTo>
                    <a:pt x="3727827" y="31255"/>
                  </a:lnTo>
                  <a:lnTo>
                    <a:pt x="3769329" y="34014"/>
                  </a:lnTo>
                  <a:lnTo>
                    <a:pt x="3810403" y="36559"/>
                  </a:lnTo>
                  <a:lnTo>
                    <a:pt x="3849780" y="39667"/>
                  </a:lnTo>
                  <a:lnTo>
                    <a:pt x="3888025" y="43150"/>
                  </a:lnTo>
                  <a:lnTo>
                    <a:pt x="3925517" y="46884"/>
                  </a:lnTo>
                  <a:lnTo>
                    <a:pt x="3961800" y="50078"/>
                  </a:lnTo>
                  <a:lnTo>
                    <a:pt x="3997278" y="52913"/>
                  </a:lnTo>
                  <a:lnTo>
                    <a:pt x="4032218" y="55509"/>
                  </a:lnTo>
                  <a:lnTo>
                    <a:pt x="4067506" y="58651"/>
                  </a:lnTo>
                  <a:lnTo>
                    <a:pt x="4103026" y="62156"/>
                  </a:lnTo>
                  <a:lnTo>
                    <a:pt x="4138701" y="65904"/>
                  </a:lnTo>
                  <a:lnTo>
                    <a:pt x="4173772" y="69108"/>
                  </a:lnTo>
                  <a:lnTo>
                    <a:pt x="4208443" y="71949"/>
                  </a:lnTo>
                  <a:lnTo>
                    <a:pt x="4242845" y="74550"/>
                  </a:lnTo>
                  <a:lnTo>
                    <a:pt x="4274952" y="76988"/>
                  </a:lnTo>
                  <a:lnTo>
                    <a:pt x="4305529" y="79320"/>
                  </a:lnTo>
                  <a:lnTo>
                    <a:pt x="4335086" y="81580"/>
                  </a:lnTo>
                  <a:lnTo>
                    <a:pt x="4364668" y="83792"/>
                  </a:lnTo>
                  <a:lnTo>
                    <a:pt x="4394268" y="85972"/>
                  </a:lnTo>
                  <a:lnTo>
                    <a:pt x="4423879" y="88131"/>
                  </a:lnTo>
                  <a:lnTo>
                    <a:pt x="4452791" y="90276"/>
                  </a:lnTo>
                  <a:lnTo>
                    <a:pt x="4481238" y="92412"/>
                  </a:lnTo>
                  <a:lnTo>
                    <a:pt x="4509376" y="94541"/>
                  </a:lnTo>
                  <a:lnTo>
                    <a:pt x="4535895" y="96667"/>
                  </a:lnTo>
                  <a:lnTo>
                    <a:pt x="4561336" y="98789"/>
                  </a:lnTo>
                  <a:lnTo>
                    <a:pt x="4586057" y="100910"/>
                  </a:lnTo>
                  <a:lnTo>
                    <a:pt x="4610299" y="102323"/>
                  </a:lnTo>
                  <a:lnTo>
                    <a:pt x="4634222" y="103265"/>
                  </a:lnTo>
                  <a:lnTo>
                    <a:pt x="4680088" y="105017"/>
                  </a:lnTo>
                  <a:lnTo>
                    <a:pt x="4721639" y="108149"/>
                  </a:lnTo>
                  <a:lnTo>
                    <a:pt x="4759391" y="110011"/>
                  </a:lnTo>
                  <a:lnTo>
                    <a:pt x="4793574" y="110838"/>
                  </a:lnTo>
                  <a:lnTo>
                    <a:pt x="4836618" y="110598"/>
                  </a:lnTo>
                  <a:lnTo>
                    <a:pt x="4877595" y="106372"/>
                  </a:lnTo>
                  <a:lnTo>
                    <a:pt x="4940300" y="9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23"/>
            <p:cNvSpPr/>
            <p:nvPr>
              <p:custDataLst>
                <p:tags r:id="rId45"/>
              </p:custDataLst>
            </p:nvPr>
          </p:nvSpPr>
          <p:spPr>
            <a:xfrm>
              <a:off x="5251450" y="4673600"/>
              <a:ext cx="958851" cy="50507"/>
            </a:xfrm>
            <a:custGeom>
              <a:avLst/>
              <a:gdLst/>
              <a:ahLst/>
              <a:cxnLst/>
              <a:rect l="0" t="0" r="0" b="0"/>
              <a:pathLst>
                <a:path w="958851" h="50507">
                  <a:moveTo>
                    <a:pt x="0" y="0"/>
                  </a:moveTo>
                  <a:lnTo>
                    <a:pt x="0" y="0"/>
                  </a:lnTo>
                  <a:lnTo>
                    <a:pt x="42645" y="705"/>
                  </a:lnTo>
                  <a:lnTo>
                    <a:pt x="83819" y="4364"/>
                  </a:lnTo>
                  <a:lnTo>
                    <a:pt x="117686" y="5467"/>
                  </a:lnTo>
                  <a:lnTo>
                    <a:pt x="157668" y="7839"/>
                  </a:lnTo>
                  <a:lnTo>
                    <a:pt x="202014" y="11245"/>
                  </a:lnTo>
                  <a:lnTo>
                    <a:pt x="225692" y="13141"/>
                  </a:lnTo>
                  <a:lnTo>
                    <a:pt x="249945" y="15111"/>
                  </a:lnTo>
                  <a:lnTo>
                    <a:pt x="276696" y="16424"/>
                  </a:lnTo>
                  <a:lnTo>
                    <a:pt x="305114" y="17299"/>
                  </a:lnTo>
                  <a:lnTo>
                    <a:pt x="334643" y="17883"/>
                  </a:lnTo>
                  <a:lnTo>
                    <a:pt x="364206" y="18978"/>
                  </a:lnTo>
                  <a:lnTo>
                    <a:pt x="393793" y="20412"/>
                  </a:lnTo>
                  <a:lnTo>
                    <a:pt x="423395" y="22075"/>
                  </a:lnTo>
                  <a:lnTo>
                    <a:pt x="453008" y="23889"/>
                  </a:lnTo>
                  <a:lnTo>
                    <a:pt x="482627" y="25803"/>
                  </a:lnTo>
                  <a:lnTo>
                    <a:pt x="512252" y="27786"/>
                  </a:lnTo>
                  <a:lnTo>
                    <a:pt x="539762" y="29813"/>
                  </a:lnTo>
                  <a:lnTo>
                    <a:pt x="565864" y="31869"/>
                  </a:lnTo>
                  <a:lnTo>
                    <a:pt x="591026" y="33946"/>
                  </a:lnTo>
                  <a:lnTo>
                    <a:pt x="615561" y="36037"/>
                  </a:lnTo>
                  <a:lnTo>
                    <a:pt x="639680" y="38136"/>
                  </a:lnTo>
                  <a:lnTo>
                    <a:pt x="685764" y="41643"/>
                  </a:lnTo>
                  <a:lnTo>
                    <a:pt x="727411" y="43202"/>
                  </a:lnTo>
                  <a:lnTo>
                    <a:pt x="767088" y="45777"/>
                  </a:lnTo>
                  <a:lnTo>
                    <a:pt x="804479" y="48568"/>
                  </a:lnTo>
                  <a:lnTo>
                    <a:pt x="837559" y="49808"/>
                  </a:lnTo>
                  <a:lnTo>
                    <a:pt x="880578" y="50506"/>
                  </a:lnTo>
                  <a:lnTo>
                    <a:pt x="9588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82"/>
          <p:cNvGrpSpPr/>
          <p:nvPr/>
        </p:nvGrpSpPr>
        <p:grpSpPr>
          <a:xfrm>
            <a:off x="2253214" y="5013671"/>
            <a:ext cx="1213149" cy="494512"/>
            <a:chOff x="2253214" y="5013671"/>
            <a:chExt cx="1213149" cy="494512"/>
          </a:xfrm>
        </p:grpSpPr>
        <p:sp>
          <p:nvSpPr>
            <p:cNvPr id="120" name="SMARTInkShape-924"/>
            <p:cNvSpPr/>
            <p:nvPr>
              <p:custDataLst>
                <p:tags r:id="rId37"/>
              </p:custDataLst>
            </p:nvPr>
          </p:nvSpPr>
          <p:spPr>
            <a:xfrm>
              <a:off x="3409950" y="5147361"/>
              <a:ext cx="56413" cy="262840"/>
            </a:xfrm>
            <a:custGeom>
              <a:avLst/>
              <a:gdLst/>
              <a:ahLst/>
              <a:cxnLst/>
              <a:rect l="0" t="0" r="0" b="0"/>
              <a:pathLst>
                <a:path w="56413" h="262840">
                  <a:moveTo>
                    <a:pt x="12700" y="8839"/>
                  </a:moveTo>
                  <a:lnTo>
                    <a:pt x="12700" y="8839"/>
                  </a:lnTo>
                  <a:lnTo>
                    <a:pt x="12700" y="5468"/>
                  </a:lnTo>
                  <a:lnTo>
                    <a:pt x="14582" y="1932"/>
                  </a:lnTo>
                  <a:lnTo>
                    <a:pt x="16071" y="0"/>
                  </a:lnTo>
                  <a:lnTo>
                    <a:pt x="19181" y="830"/>
                  </a:lnTo>
                  <a:lnTo>
                    <a:pt x="28280" y="7396"/>
                  </a:lnTo>
                  <a:lnTo>
                    <a:pt x="41932" y="29735"/>
                  </a:lnTo>
                  <a:lnTo>
                    <a:pt x="53412" y="72546"/>
                  </a:lnTo>
                  <a:lnTo>
                    <a:pt x="56412" y="115288"/>
                  </a:lnTo>
                  <a:lnTo>
                    <a:pt x="53168" y="156326"/>
                  </a:lnTo>
                  <a:lnTo>
                    <a:pt x="41389" y="196002"/>
                  </a:lnTo>
                  <a:lnTo>
                    <a:pt x="21730" y="237313"/>
                  </a:lnTo>
                  <a:lnTo>
                    <a:pt x="0" y="262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25"/>
            <p:cNvSpPr/>
            <p:nvPr>
              <p:custDataLst>
                <p:tags r:id="rId38"/>
              </p:custDataLst>
            </p:nvPr>
          </p:nvSpPr>
          <p:spPr>
            <a:xfrm>
              <a:off x="3220333" y="5181600"/>
              <a:ext cx="113191" cy="326583"/>
            </a:xfrm>
            <a:custGeom>
              <a:avLst/>
              <a:gdLst/>
              <a:ahLst/>
              <a:cxnLst/>
              <a:rect l="0" t="0" r="0" b="0"/>
              <a:pathLst>
                <a:path w="113191" h="326583">
                  <a:moveTo>
                    <a:pt x="5467" y="0"/>
                  </a:moveTo>
                  <a:lnTo>
                    <a:pt x="5467" y="0"/>
                  </a:lnTo>
                  <a:lnTo>
                    <a:pt x="0" y="23144"/>
                  </a:lnTo>
                  <a:lnTo>
                    <a:pt x="2750" y="42684"/>
                  </a:lnTo>
                  <a:lnTo>
                    <a:pt x="9904" y="56365"/>
                  </a:lnTo>
                  <a:lnTo>
                    <a:pt x="28372" y="79023"/>
                  </a:lnTo>
                  <a:lnTo>
                    <a:pt x="48080" y="89345"/>
                  </a:lnTo>
                  <a:lnTo>
                    <a:pt x="54337" y="89902"/>
                  </a:lnTo>
                  <a:lnTo>
                    <a:pt x="65052" y="86759"/>
                  </a:lnTo>
                  <a:lnTo>
                    <a:pt x="79018" y="77055"/>
                  </a:lnTo>
                  <a:lnTo>
                    <a:pt x="94967" y="57475"/>
                  </a:lnTo>
                  <a:lnTo>
                    <a:pt x="99013" y="49328"/>
                  </a:lnTo>
                  <a:lnTo>
                    <a:pt x="99581" y="49113"/>
                  </a:lnTo>
                  <a:lnTo>
                    <a:pt x="99960" y="49675"/>
                  </a:lnTo>
                  <a:lnTo>
                    <a:pt x="101378" y="90414"/>
                  </a:lnTo>
                  <a:lnTo>
                    <a:pt x="105773" y="127135"/>
                  </a:lnTo>
                  <a:lnTo>
                    <a:pt x="110838" y="164434"/>
                  </a:lnTo>
                  <a:lnTo>
                    <a:pt x="112653" y="200259"/>
                  </a:lnTo>
                  <a:lnTo>
                    <a:pt x="113190" y="242859"/>
                  </a:lnTo>
                  <a:lnTo>
                    <a:pt x="111233" y="275315"/>
                  </a:lnTo>
                  <a:lnTo>
                    <a:pt x="98188" y="304844"/>
                  </a:lnTo>
                  <a:lnTo>
                    <a:pt x="86893" y="317990"/>
                  </a:lnTo>
                  <a:lnTo>
                    <a:pt x="76699" y="324773"/>
                  </a:lnTo>
                  <a:lnTo>
                    <a:pt x="72005" y="326582"/>
                  </a:lnTo>
                  <a:lnTo>
                    <a:pt x="66759" y="324966"/>
                  </a:lnTo>
                  <a:lnTo>
                    <a:pt x="55286" y="315644"/>
                  </a:lnTo>
                  <a:lnTo>
                    <a:pt x="48776" y="303975"/>
                  </a:lnTo>
                  <a:lnTo>
                    <a:pt x="46587" y="290322"/>
                  </a:lnTo>
                  <a:lnTo>
                    <a:pt x="4991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26"/>
            <p:cNvSpPr/>
            <p:nvPr>
              <p:custDataLst>
                <p:tags r:id="rId39"/>
              </p:custDataLst>
            </p:nvPr>
          </p:nvSpPr>
          <p:spPr>
            <a:xfrm>
              <a:off x="2997200" y="5302250"/>
              <a:ext cx="30868" cy="76201"/>
            </a:xfrm>
            <a:custGeom>
              <a:avLst/>
              <a:gdLst/>
              <a:ahLst/>
              <a:cxnLst/>
              <a:rect l="0" t="0" r="0" b="0"/>
              <a:pathLst>
                <a:path w="30868" h="76201">
                  <a:moveTo>
                    <a:pt x="25400" y="0"/>
                  </a:moveTo>
                  <a:lnTo>
                    <a:pt x="25400" y="0"/>
                  </a:lnTo>
                  <a:lnTo>
                    <a:pt x="28771" y="3371"/>
                  </a:lnTo>
                  <a:lnTo>
                    <a:pt x="30426" y="6907"/>
                  </a:lnTo>
                  <a:lnTo>
                    <a:pt x="30867" y="8839"/>
                  </a:lnTo>
                  <a:lnTo>
                    <a:pt x="22834" y="3887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27"/>
            <p:cNvSpPr/>
            <p:nvPr>
              <p:custDataLst>
                <p:tags r:id="rId40"/>
              </p:custDataLst>
            </p:nvPr>
          </p:nvSpPr>
          <p:spPr>
            <a:xfrm>
              <a:off x="2781300" y="5192495"/>
              <a:ext cx="127001" cy="140991"/>
            </a:xfrm>
            <a:custGeom>
              <a:avLst/>
              <a:gdLst/>
              <a:ahLst/>
              <a:cxnLst/>
              <a:rect l="0" t="0" r="0" b="0"/>
              <a:pathLst>
                <a:path w="127001" h="140991">
                  <a:moveTo>
                    <a:pt x="0" y="33555"/>
                  </a:moveTo>
                  <a:lnTo>
                    <a:pt x="0" y="33555"/>
                  </a:lnTo>
                  <a:lnTo>
                    <a:pt x="0" y="18628"/>
                  </a:lnTo>
                  <a:lnTo>
                    <a:pt x="1411" y="16548"/>
                  </a:lnTo>
                  <a:lnTo>
                    <a:pt x="6742" y="12355"/>
                  </a:lnTo>
                  <a:lnTo>
                    <a:pt x="10139" y="12366"/>
                  </a:lnTo>
                  <a:lnTo>
                    <a:pt x="17676" y="16141"/>
                  </a:lnTo>
                  <a:lnTo>
                    <a:pt x="29854" y="29572"/>
                  </a:lnTo>
                  <a:lnTo>
                    <a:pt x="39027" y="53698"/>
                  </a:lnTo>
                  <a:lnTo>
                    <a:pt x="42843" y="79818"/>
                  </a:lnTo>
                  <a:lnTo>
                    <a:pt x="32305" y="120533"/>
                  </a:lnTo>
                  <a:lnTo>
                    <a:pt x="27058" y="132890"/>
                  </a:lnTo>
                  <a:lnTo>
                    <a:pt x="20022" y="140733"/>
                  </a:lnTo>
                  <a:lnTo>
                    <a:pt x="16876" y="140990"/>
                  </a:lnTo>
                  <a:lnTo>
                    <a:pt x="14073" y="139045"/>
                  </a:lnTo>
                  <a:lnTo>
                    <a:pt x="11498" y="135631"/>
                  </a:lnTo>
                  <a:lnTo>
                    <a:pt x="10488" y="132651"/>
                  </a:lnTo>
                  <a:lnTo>
                    <a:pt x="10519" y="129958"/>
                  </a:lnTo>
                  <a:lnTo>
                    <a:pt x="28205" y="88576"/>
                  </a:lnTo>
                  <a:lnTo>
                    <a:pt x="57519" y="43283"/>
                  </a:lnTo>
                  <a:lnTo>
                    <a:pt x="95755" y="1446"/>
                  </a:lnTo>
                  <a:lnTo>
                    <a:pt x="96292" y="154"/>
                  </a:lnTo>
                  <a:lnTo>
                    <a:pt x="95240" y="0"/>
                  </a:lnTo>
                  <a:lnTo>
                    <a:pt x="93126" y="601"/>
                  </a:lnTo>
                  <a:lnTo>
                    <a:pt x="88897" y="5032"/>
                  </a:lnTo>
                  <a:lnTo>
                    <a:pt x="86781" y="8190"/>
                  </a:lnTo>
                  <a:lnTo>
                    <a:pt x="79022" y="37194"/>
                  </a:lnTo>
                  <a:lnTo>
                    <a:pt x="77741" y="58152"/>
                  </a:lnTo>
                  <a:lnTo>
                    <a:pt x="79942" y="71298"/>
                  </a:lnTo>
                  <a:lnTo>
                    <a:pt x="91891" y="93970"/>
                  </a:lnTo>
                  <a:lnTo>
                    <a:pt x="127000" y="122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28"/>
            <p:cNvSpPr/>
            <p:nvPr>
              <p:custDataLst>
                <p:tags r:id="rId41"/>
              </p:custDataLst>
            </p:nvPr>
          </p:nvSpPr>
          <p:spPr>
            <a:xfrm>
              <a:off x="2623518" y="5040588"/>
              <a:ext cx="138733" cy="344213"/>
            </a:xfrm>
            <a:custGeom>
              <a:avLst/>
              <a:gdLst/>
              <a:ahLst/>
              <a:cxnLst/>
              <a:rect l="0" t="0" r="0" b="0"/>
              <a:pathLst>
                <a:path w="138733" h="344213">
                  <a:moveTo>
                    <a:pt x="138732" y="20362"/>
                  </a:moveTo>
                  <a:lnTo>
                    <a:pt x="138732" y="20362"/>
                  </a:lnTo>
                  <a:lnTo>
                    <a:pt x="135361" y="16991"/>
                  </a:lnTo>
                  <a:lnTo>
                    <a:pt x="133706" y="13455"/>
                  </a:lnTo>
                  <a:lnTo>
                    <a:pt x="133265" y="11523"/>
                  </a:lnTo>
                  <a:lnTo>
                    <a:pt x="125902" y="2064"/>
                  </a:lnTo>
                  <a:lnTo>
                    <a:pt x="123123" y="402"/>
                  </a:lnTo>
                  <a:lnTo>
                    <a:pt x="120565" y="0"/>
                  </a:lnTo>
                  <a:lnTo>
                    <a:pt x="118154" y="437"/>
                  </a:lnTo>
                  <a:lnTo>
                    <a:pt x="104648" y="7795"/>
                  </a:lnTo>
                  <a:lnTo>
                    <a:pt x="76052" y="43907"/>
                  </a:lnTo>
                  <a:lnTo>
                    <a:pt x="52270" y="83704"/>
                  </a:lnTo>
                  <a:lnTo>
                    <a:pt x="32915" y="123954"/>
                  </a:lnTo>
                  <a:lnTo>
                    <a:pt x="15577" y="167354"/>
                  </a:lnTo>
                  <a:lnTo>
                    <a:pt x="3934" y="209260"/>
                  </a:lnTo>
                  <a:lnTo>
                    <a:pt x="0" y="251232"/>
                  </a:lnTo>
                  <a:lnTo>
                    <a:pt x="6061" y="279895"/>
                  </a:lnTo>
                  <a:lnTo>
                    <a:pt x="23536" y="310731"/>
                  </a:lnTo>
                  <a:lnTo>
                    <a:pt x="68882" y="344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29"/>
            <p:cNvSpPr/>
            <p:nvPr>
              <p:custDataLst>
                <p:tags r:id="rId42"/>
              </p:custDataLst>
            </p:nvPr>
          </p:nvSpPr>
          <p:spPr>
            <a:xfrm>
              <a:off x="2253214" y="5207000"/>
              <a:ext cx="172487" cy="82551"/>
            </a:xfrm>
            <a:custGeom>
              <a:avLst/>
              <a:gdLst/>
              <a:ahLst/>
              <a:cxnLst/>
              <a:rect l="0" t="0" r="0" b="0"/>
              <a:pathLst>
                <a:path w="172487" h="82551">
                  <a:moveTo>
                    <a:pt x="20086" y="82550"/>
                  </a:moveTo>
                  <a:lnTo>
                    <a:pt x="20086" y="82550"/>
                  </a:lnTo>
                  <a:lnTo>
                    <a:pt x="9947" y="78186"/>
                  </a:lnTo>
                  <a:lnTo>
                    <a:pt x="2409" y="77083"/>
                  </a:lnTo>
                  <a:lnTo>
                    <a:pt x="540" y="76083"/>
                  </a:lnTo>
                  <a:lnTo>
                    <a:pt x="0" y="74711"/>
                  </a:lnTo>
                  <a:lnTo>
                    <a:pt x="345" y="73090"/>
                  </a:lnTo>
                  <a:lnTo>
                    <a:pt x="10944" y="64068"/>
                  </a:lnTo>
                  <a:lnTo>
                    <a:pt x="48697" y="44014"/>
                  </a:lnTo>
                  <a:lnTo>
                    <a:pt x="84537" y="30131"/>
                  </a:lnTo>
                  <a:lnTo>
                    <a:pt x="128930" y="14679"/>
                  </a:lnTo>
                  <a:lnTo>
                    <a:pt x="1724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30"/>
            <p:cNvSpPr/>
            <p:nvPr>
              <p:custDataLst>
                <p:tags r:id="rId43"/>
              </p:custDataLst>
            </p:nvPr>
          </p:nvSpPr>
          <p:spPr>
            <a:xfrm>
              <a:off x="2330450" y="5013671"/>
              <a:ext cx="95251" cy="333030"/>
            </a:xfrm>
            <a:custGeom>
              <a:avLst/>
              <a:gdLst/>
              <a:ahLst/>
              <a:cxnLst/>
              <a:rect l="0" t="0" r="0" b="0"/>
              <a:pathLst>
                <a:path w="95251" h="333030">
                  <a:moveTo>
                    <a:pt x="95250" y="28229"/>
                  </a:moveTo>
                  <a:lnTo>
                    <a:pt x="95250" y="28229"/>
                  </a:lnTo>
                  <a:lnTo>
                    <a:pt x="95250" y="13302"/>
                  </a:lnTo>
                  <a:lnTo>
                    <a:pt x="93368" y="9130"/>
                  </a:lnTo>
                  <a:lnTo>
                    <a:pt x="86412" y="702"/>
                  </a:lnTo>
                  <a:lnTo>
                    <a:pt x="83008" y="0"/>
                  </a:lnTo>
                  <a:lnTo>
                    <a:pt x="68809" y="2383"/>
                  </a:lnTo>
                  <a:lnTo>
                    <a:pt x="59745" y="5688"/>
                  </a:lnTo>
                  <a:lnTo>
                    <a:pt x="43337" y="21629"/>
                  </a:lnTo>
                  <a:lnTo>
                    <a:pt x="28441" y="44225"/>
                  </a:lnTo>
                  <a:lnTo>
                    <a:pt x="18461" y="82279"/>
                  </a:lnTo>
                  <a:lnTo>
                    <a:pt x="11036" y="122560"/>
                  </a:lnTo>
                  <a:lnTo>
                    <a:pt x="11109" y="164678"/>
                  </a:lnTo>
                  <a:lnTo>
                    <a:pt x="12229" y="205065"/>
                  </a:lnTo>
                  <a:lnTo>
                    <a:pt x="16971" y="244957"/>
                  </a:lnTo>
                  <a:lnTo>
                    <a:pt x="17728" y="284199"/>
                  </a:lnTo>
                  <a:lnTo>
                    <a:pt x="12021" y="316327"/>
                  </a:lnTo>
                  <a:lnTo>
                    <a:pt x="8165" y="325606"/>
                  </a:lnTo>
                  <a:lnTo>
                    <a:pt x="0" y="333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183"/>
          <p:cNvGrpSpPr/>
          <p:nvPr/>
        </p:nvGrpSpPr>
        <p:grpSpPr>
          <a:xfrm>
            <a:off x="3746108" y="5291372"/>
            <a:ext cx="203593" cy="149639"/>
            <a:chOff x="3746108" y="5291372"/>
            <a:chExt cx="203593" cy="149639"/>
          </a:xfrm>
        </p:grpSpPr>
        <p:sp>
          <p:nvSpPr>
            <p:cNvPr id="128" name="SMARTInkShape-931"/>
            <p:cNvSpPr/>
            <p:nvPr>
              <p:custDataLst>
                <p:tags r:id="rId35"/>
              </p:custDataLst>
            </p:nvPr>
          </p:nvSpPr>
          <p:spPr>
            <a:xfrm>
              <a:off x="3746108" y="5403850"/>
              <a:ext cx="203593" cy="37161"/>
            </a:xfrm>
            <a:custGeom>
              <a:avLst/>
              <a:gdLst/>
              <a:ahLst/>
              <a:cxnLst/>
              <a:rect l="0" t="0" r="0" b="0"/>
              <a:pathLst>
                <a:path w="203593" h="37161">
                  <a:moveTo>
                    <a:pt x="6742" y="6350"/>
                  </a:moveTo>
                  <a:lnTo>
                    <a:pt x="6742" y="6350"/>
                  </a:lnTo>
                  <a:lnTo>
                    <a:pt x="6742" y="13092"/>
                  </a:lnTo>
                  <a:lnTo>
                    <a:pt x="0" y="27398"/>
                  </a:lnTo>
                  <a:lnTo>
                    <a:pt x="3658" y="30965"/>
                  </a:lnTo>
                  <a:lnTo>
                    <a:pt x="34932" y="37160"/>
                  </a:lnTo>
                  <a:lnTo>
                    <a:pt x="76324" y="31069"/>
                  </a:lnTo>
                  <a:lnTo>
                    <a:pt x="120597" y="23148"/>
                  </a:lnTo>
                  <a:lnTo>
                    <a:pt x="2035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32"/>
            <p:cNvSpPr/>
            <p:nvPr>
              <p:custDataLst>
                <p:tags r:id="rId36"/>
              </p:custDataLst>
            </p:nvPr>
          </p:nvSpPr>
          <p:spPr>
            <a:xfrm>
              <a:off x="3765550" y="5291372"/>
              <a:ext cx="146051" cy="16346"/>
            </a:xfrm>
            <a:custGeom>
              <a:avLst/>
              <a:gdLst/>
              <a:ahLst/>
              <a:cxnLst/>
              <a:rect l="0" t="0" r="0" b="0"/>
              <a:pathLst>
                <a:path w="146051" h="16346">
                  <a:moveTo>
                    <a:pt x="0" y="10878"/>
                  </a:moveTo>
                  <a:lnTo>
                    <a:pt x="0" y="10878"/>
                  </a:lnTo>
                  <a:lnTo>
                    <a:pt x="0" y="14249"/>
                  </a:lnTo>
                  <a:lnTo>
                    <a:pt x="705" y="15242"/>
                  </a:lnTo>
                  <a:lnTo>
                    <a:pt x="1882" y="15904"/>
                  </a:lnTo>
                  <a:lnTo>
                    <a:pt x="3371" y="16345"/>
                  </a:lnTo>
                  <a:lnTo>
                    <a:pt x="45855" y="6345"/>
                  </a:lnTo>
                  <a:lnTo>
                    <a:pt x="91555" y="0"/>
                  </a:lnTo>
                  <a:lnTo>
                    <a:pt x="146050" y="4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84"/>
          <p:cNvGrpSpPr/>
          <p:nvPr/>
        </p:nvGrpSpPr>
        <p:grpSpPr>
          <a:xfrm>
            <a:off x="5423783" y="5162550"/>
            <a:ext cx="1131511" cy="511247"/>
            <a:chOff x="5423783" y="5162550"/>
            <a:chExt cx="1131511" cy="511247"/>
          </a:xfrm>
        </p:grpSpPr>
        <p:sp>
          <p:nvSpPr>
            <p:cNvPr id="131" name="SMARTInkShape-933"/>
            <p:cNvSpPr/>
            <p:nvPr>
              <p:custDataLst>
                <p:tags r:id="rId27"/>
              </p:custDataLst>
            </p:nvPr>
          </p:nvSpPr>
          <p:spPr>
            <a:xfrm>
              <a:off x="6438900" y="5226050"/>
              <a:ext cx="116394" cy="381001"/>
            </a:xfrm>
            <a:custGeom>
              <a:avLst/>
              <a:gdLst/>
              <a:ahLst/>
              <a:cxnLst/>
              <a:rect l="0" t="0" r="0" b="0"/>
              <a:pathLst>
                <a:path w="116394" h="381001">
                  <a:moveTo>
                    <a:pt x="82550" y="0"/>
                  </a:moveTo>
                  <a:lnTo>
                    <a:pt x="82550" y="0"/>
                  </a:lnTo>
                  <a:lnTo>
                    <a:pt x="94759" y="43370"/>
                  </a:lnTo>
                  <a:lnTo>
                    <a:pt x="106315" y="88972"/>
                  </a:lnTo>
                  <a:lnTo>
                    <a:pt x="115305" y="124748"/>
                  </a:lnTo>
                  <a:lnTo>
                    <a:pt x="116393" y="155397"/>
                  </a:lnTo>
                  <a:lnTo>
                    <a:pt x="113819" y="191832"/>
                  </a:lnTo>
                  <a:lnTo>
                    <a:pt x="107972" y="229192"/>
                  </a:lnTo>
                  <a:lnTo>
                    <a:pt x="96746" y="269070"/>
                  </a:lnTo>
                  <a:lnTo>
                    <a:pt x="77740" y="308873"/>
                  </a:lnTo>
                  <a:lnTo>
                    <a:pt x="54235" y="345205"/>
                  </a:lnTo>
                  <a:lnTo>
                    <a:pt x="26026" y="368198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34"/>
            <p:cNvSpPr/>
            <p:nvPr>
              <p:custDataLst>
                <p:tags r:id="rId28"/>
              </p:custDataLst>
            </p:nvPr>
          </p:nvSpPr>
          <p:spPr>
            <a:xfrm>
              <a:off x="6230310" y="5315833"/>
              <a:ext cx="138623" cy="357964"/>
            </a:xfrm>
            <a:custGeom>
              <a:avLst/>
              <a:gdLst/>
              <a:ahLst/>
              <a:cxnLst/>
              <a:rect l="0" t="0" r="0" b="0"/>
              <a:pathLst>
                <a:path w="138623" h="357964">
                  <a:moveTo>
                    <a:pt x="11740" y="5467"/>
                  </a:moveTo>
                  <a:lnTo>
                    <a:pt x="11740" y="5467"/>
                  </a:lnTo>
                  <a:lnTo>
                    <a:pt x="6273" y="0"/>
                  </a:lnTo>
                  <a:lnTo>
                    <a:pt x="2280" y="9491"/>
                  </a:lnTo>
                  <a:lnTo>
                    <a:pt x="0" y="22338"/>
                  </a:lnTo>
                  <a:lnTo>
                    <a:pt x="2696" y="41824"/>
                  </a:lnTo>
                  <a:lnTo>
                    <a:pt x="11333" y="65471"/>
                  </a:lnTo>
                  <a:lnTo>
                    <a:pt x="22613" y="76351"/>
                  </a:lnTo>
                  <a:lnTo>
                    <a:pt x="29572" y="80240"/>
                  </a:lnTo>
                  <a:lnTo>
                    <a:pt x="46712" y="82679"/>
                  </a:lnTo>
                  <a:lnTo>
                    <a:pt x="65383" y="80705"/>
                  </a:lnTo>
                  <a:lnTo>
                    <a:pt x="83089" y="75125"/>
                  </a:lnTo>
                  <a:lnTo>
                    <a:pt x="96602" y="66059"/>
                  </a:lnTo>
                  <a:lnTo>
                    <a:pt x="126949" y="39401"/>
                  </a:lnTo>
                  <a:lnTo>
                    <a:pt x="128763" y="36556"/>
                  </a:lnTo>
                  <a:lnTo>
                    <a:pt x="129972" y="35365"/>
                  </a:lnTo>
                  <a:lnTo>
                    <a:pt x="130778" y="35276"/>
                  </a:lnTo>
                  <a:lnTo>
                    <a:pt x="131315" y="35923"/>
                  </a:lnTo>
                  <a:lnTo>
                    <a:pt x="133032" y="76821"/>
                  </a:lnTo>
                  <a:lnTo>
                    <a:pt x="136735" y="114255"/>
                  </a:lnTo>
                  <a:lnTo>
                    <a:pt x="138146" y="155920"/>
                  </a:lnTo>
                  <a:lnTo>
                    <a:pt x="138622" y="202638"/>
                  </a:lnTo>
                  <a:lnTo>
                    <a:pt x="135346" y="242989"/>
                  </a:lnTo>
                  <a:lnTo>
                    <a:pt x="122835" y="286656"/>
                  </a:lnTo>
                  <a:lnTo>
                    <a:pt x="102614" y="333115"/>
                  </a:lnTo>
                  <a:lnTo>
                    <a:pt x="90014" y="350590"/>
                  </a:lnTo>
                  <a:lnTo>
                    <a:pt x="81571" y="356410"/>
                  </a:lnTo>
                  <a:lnTo>
                    <a:pt x="77344" y="357963"/>
                  </a:lnTo>
                  <a:lnTo>
                    <a:pt x="73821" y="356175"/>
                  </a:lnTo>
                  <a:lnTo>
                    <a:pt x="68024" y="346663"/>
                  </a:lnTo>
                  <a:lnTo>
                    <a:pt x="6889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935"/>
            <p:cNvSpPr/>
            <p:nvPr>
              <p:custDataLst>
                <p:tags r:id="rId29"/>
              </p:custDataLst>
            </p:nvPr>
          </p:nvSpPr>
          <p:spPr>
            <a:xfrm>
              <a:off x="6064250" y="5429250"/>
              <a:ext cx="28772" cy="95251"/>
            </a:xfrm>
            <a:custGeom>
              <a:avLst/>
              <a:gdLst/>
              <a:ahLst/>
              <a:cxnLst/>
              <a:rect l="0" t="0" r="0" b="0"/>
              <a:pathLst>
                <a:path w="28772" h="95251">
                  <a:moveTo>
                    <a:pt x="25400" y="0"/>
                  </a:moveTo>
                  <a:lnTo>
                    <a:pt x="25400" y="0"/>
                  </a:lnTo>
                  <a:lnTo>
                    <a:pt x="28771" y="6742"/>
                  </a:lnTo>
                  <a:lnTo>
                    <a:pt x="28545" y="13815"/>
                  </a:lnTo>
                  <a:lnTo>
                    <a:pt x="16089" y="5604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936"/>
            <p:cNvSpPr/>
            <p:nvPr>
              <p:custDataLst>
                <p:tags r:id="rId30"/>
              </p:custDataLst>
            </p:nvPr>
          </p:nvSpPr>
          <p:spPr>
            <a:xfrm>
              <a:off x="5905500" y="5310083"/>
              <a:ext cx="120651" cy="125880"/>
            </a:xfrm>
            <a:custGeom>
              <a:avLst/>
              <a:gdLst/>
              <a:ahLst/>
              <a:cxnLst/>
              <a:rect l="0" t="0" r="0" b="0"/>
              <a:pathLst>
                <a:path w="120651" h="125880">
                  <a:moveTo>
                    <a:pt x="0" y="23917"/>
                  </a:moveTo>
                  <a:lnTo>
                    <a:pt x="0" y="23917"/>
                  </a:lnTo>
                  <a:lnTo>
                    <a:pt x="0" y="11708"/>
                  </a:lnTo>
                  <a:lnTo>
                    <a:pt x="1881" y="6025"/>
                  </a:lnTo>
                  <a:lnTo>
                    <a:pt x="3371" y="3523"/>
                  </a:lnTo>
                  <a:lnTo>
                    <a:pt x="5775" y="1854"/>
                  </a:lnTo>
                  <a:lnTo>
                    <a:pt x="12209" y="0"/>
                  </a:lnTo>
                  <a:lnTo>
                    <a:pt x="15195" y="211"/>
                  </a:lnTo>
                  <a:lnTo>
                    <a:pt x="20394" y="2327"/>
                  </a:lnTo>
                  <a:lnTo>
                    <a:pt x="34030" y="17598"/>
                  </a:lnTo>
                  <a:lnTo>
                    <a:pt x="39818" y="34044"/>
                  </a:lnTo>
                  <a:lnTo>
                    <a:pt x="43535" y="69975"/>
                  </a:lnTo>
                  <a:lnTo>
                    <a:pt x="40280" y="85310"/>
                  </a:lnTo>
                  <a:lnTo>
                    <a:pt x="33425" y="99180"/>
                  </a:lnTo>
                  <a:lnTo>
                    <a:pt x="18370" y="117479"/>
                  </a:lnTo>
                  <a:lnTo>
                    <a:pt x="9105" y="125002"/>
                  </a:lnTo>
                  <a:lnTo>
                    <a:pt x="6069" y="125879"/>
                  </a:lnTo>
                  <a:lnTo>
                    <a:pt x="4047" y="125053"/>
                  </a:lnTo>
                  <a:lnTo>
                    <a:pt x="2698" y="123091"/>
                  </a:lnTo>
                  <a:lnTo>
                    <a:pt x="3080" y="115267"/>
                  </a:lnTo>
                  <a:lnTo>
                    <a:pt x="7014" y="103322"/>
                  </a:lnTo>
                  <a:lnTo>
                    <a:pt x="25932" y="70296"/>
                  </a:lnTo>
                  <a:lnTo>
                    <a:pt x="54851" y="41122"/>
                  </a:lnTo>
                  <a:lnTo>
                    <a:pt x="102160" y="1255"/>
                  </a:lnTo>
                  <a:lnTo>
                    <a:pt x="103384" y="1048"/>
                  </a:lnTo>
                  <a:lnTo>
                    <a:pt x="103496" y="1615"/>
                  </a:lnTo>
                  <a:lnTo>
                    <a:pt x="92873" y="27820"/>
                  </a:lnTo>
                  <a:lnTo>
                    <a:pt x="90077" y="47494"/>
                  </a:lnTo>
                  <a:lnTo>
                    <a:pt x="95991" y="74569"/>
                  </a:lnTo>
                  <a:lnTo>
                    <a:pt x="120650" y="10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937"/>
            <p:cNvSpPr/>
            <p:nvPr>
              <p:custDataLst>
                <p:tags r:id="rId31"/>
              </p:custDataLst>
            </p:nvPr>
          </p:nvSpPr>
          <p:spPr>
            <a:xfrm>
              <a:off x="5749696" y="5201533"/>
              <a:ext cx="124055" cy="297568"/>
            </a:xfrm>
            <a:custGeom>
              <a:avLst/>
              <a:gdLst/>
              <a:ahLst/>
              <a:cxnLst/>
              <a:rect l="0" t="0" r="0" b="0"/>
              <a:pathLst>
                <a:path w="124055" h="297568">
                  <a:moveTo>
                    <a:pt x="124054" y="5467"/>
                  </a:moveTo>
                  <a:lnTo>
                    <a:pt x="124054" y="5467"/>
                  </a:lnTo>
                  <a:lnTo>
                    <a:pt x="120683" y="5467"/>
                  </a:lnTo>
                  <a:lnTo>
                    <a:pt x="103660" y="0"/>
                  </a:lnTo>
                  <a:lnTo>
                    <a:pt x="101285" y="411"/>
                  </a:lnTo>
                  <a:lnTo>
                    <a:pt x="96766" y="2749"/>
                  </a:lnTo>
                  <a:lnTo>
                    <a:pt x="83513" y="14775"/>
                  </a:lnTo>
                  <a:lnTo>
                    <a:pt x="59366" y="53009"/>
                  </a:lnTo>
                  <a:lnTo>
                    <a:pt x="37702" y="89638"/>
                  </a:lnTo>
                  <a:lnTo>
                    <a:pt x="22425" y="128636"/>
                  </a:lnTo>
                  <a:lnTo>
                    <a:pt x="8703" y="169731"/>
                  </a:lnTo>
                  <a:lnTo>
                    <a:pt x="506" y="208419"/>
                  </a:lnTo>
                  <a:lnTo>
                    <a:pt x="0" y="233957"/>
                  </a:lnTo>
                  <a:lnTo>
                    <a:pt x="4478" y="259418"/>
                  </a:lnTo>
                  <a:lnTo>
                    <a:pt x="13053" y="277319"/>
                  </a:lnTo>
                  <a:lnTo>
                    <a:pt x="18303" y="284068"/>
                  </a:lnTo>
                  <a:lnTo>
                    <a:pt x="66904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38"/>
            <p:cNvSpPr/>
            <p:nvPr>
              <p:custDataLst>
                <p:tags r:id="rId32"/>
              </p:custDataLst>
            </p:nvPr>
          </p:nvSpPr>
          <p:spPr>
            <a:xfrm>
              <a:off x="5423783" y="5327650"/>
              <a:ext cx="145168" cy="49918"/>
            </a:xfrm>
            <a:custGeom>
              <a:avLst/>
              <a:gdLst/>
              <a:ahLst/>
              <a:cxnLst/>
              <a:rect l="0" t="0" r="0" b="0"/>
              <a:pathLst>
                <a:path w="145168" h="49918">
                  <a:moveTo>
                    <a:pt x="5467" y="44450"/>
                  </a:moveTo>
                  <a:lnTo>
                    <a:pt x="5467" y="44450"/>
                  </a:lnTo>
                  <a:lnTo>
                    <a:pt x="0" y="49917"/>
                  </a:lnTo>
                  <a:lnTo>
                    <a:pt x="42507" y="25427"/>
                  </a:lnTo>
                  <a:lnTo>
                    <a:pt x="87929" y="14515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939"/>
            <p:cNvSpPr/>
            <p:nvPr>
              <p:custDataLst>
                <p:tags r:id="rId33"/>
              </p:custDataLst>
            </p:nvPr>
          </p:nvSpPr>
          <p:spPr>
            <a:xfrm>
              <a:off x="5438579" y="5162550"/>
              <a:ext cx="162122" cy="88901"/>
            </a:xfrm>
            <a:custGeom>
              <a:avLst/>
              <a:gdLst/>
              <a:ahLst/>
              <a:cxnLst/>
              <a:rect l="0" t="0" r="0" b="0"/>
              <a:pathLst>
                <a:path w="162122" h="88901">
                  <a:moveTo>
                    <a:pt x="3371" y="88900"/>
                  </a:moveTo>
                  <a:lnTo>
                    <a:pt x="3371" y="88900"/>
                  </a:lnTo>
                  <a:lnTo>
                    <a:pt x="0" y="78787"/>
                  </a:lnTo>
                  <a:lnTo>
                    <a:pt x="226" y="70059"/>
                  </a:lnTo>
                  <a:lnTo>
                    <a:pt x="1274" y="65756"/>
                  </a:lnTo>
                  <a:lnTo>
                    <a:pt x="12863" y="49587"/>
                  </a:lnTo>
                  <a:lnTo>
                    <a:pt x="33073" y="34762"/>
                  </a:lnTo>
                  <a:lnTo>
                    <a:pt x="77234" y="11916"/>
                  </a:lnTo>
                  <a:lnTo>
                    <a:pt x="109553" y="3085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940"/>
            <p:cNvSpPr/>
            <p:nvPr>
              <p:custDataLst>
                <p:tags r:id="rId34"/>
              </p:custDataLst>
            </p:nvPr>
          </p:nvSpPr>
          <p:spPr>
            <a:xfrm>
              <a:off x="5429250" y="5222566"/>
              <a:ext cx="11818" cy="257485"/>
            </a:xfrm>
            <a:custGeom>
              <a:avLst/>
              <a:gdLst/>
              <a:ahLst/>
              <a:cxnLst/>
              <a:rect l="0" t="0" r="0" b="0"/>
              <a:pathLst>
                <a:path w="11818" h="257485">
                  <a:moveTo>
                    <a:pt x="6350" y="9834"/>
                  </a:moveTo>
                  <a:lnTo>
                    <a:pt x="6350" y="9834"/>
                  </a:lnTo>
                  <a:lnTo>
                    <a:pt x="11817" y="4367"/>
                  </a:lnTo>
                  <a:lnTo>
                    <a:pt x="11406" y="3367"/>
                  </a:lnTo>
                  <a:lnTo>
                    <a:pt x="9068" y="374"/>
                  </a:lnTo>
                  <a:lnTo>
                    <a:pt x="8162" y="0"/>
                  </a:lnTo>
                  <a:lnTo>
                    <a:pt x="7558" y="456"/>
                  </a:lnTo>
                  <a:lnTo>
                    <a:pt x="6887" y="2843"/>
                  </a:lnTo>
                  <a:lnTo>
                    <a:pt x="6381" y="49545"/>
                  </a:lnTo>
                  <a:lnTo>
                    <a:pt x="6359" y="90979"/>
                  </a:lnTo>
                  <a:lnTo>
                    <a:pt x="6352" y="130068"/>
                  </a:lnTo>
                  <a:lnTo>
                    <a:pt x="6350" y="171088"/>
                  </a:lnTo>
                  <a:lnTo>
                    <a:pt x="6350" y="209714"/>
                  </a:lnTo>
                  <a:lnTo>
                    <a:pt x="2979" y="255095"/>
                  </a:lnTo>
                  <a:lnTo>
                    <a:pt x="0" y="257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85"/>
          <p:cNvGrpSpPr/>
          <p:nvPr/>
        </p:nvGrpSpPr>
        <p:grpSpPr>
          <a:xfrm>
            <a:off x="4213431" y="5037134"/>
            <a:ext cx="927643" cy="1128141"/>
            <a:chOff x="4213431" y="5037134"/>
            <a:chExt cx="927643" cy="1128141"/>
          </a:xfrm>
        </p:grpSpPr>
        <p:sp>
          <p:nvSpPr>
            <p:cNvPr id="140" name="SMARTInkShape-941"/>
            <p:cNvSpPr/>
            <p:nvPr>
              <p:custDataLst>
                <p:tags r:id="rId20"/>
              </p:custDataLst>
            </p:nvPr>
          </p:nvSpPr>
          <p:spPr>
            <a:xfrm>
              <a:off x="5041900" y="5863282"/>
              <a:ext cx="99174" cy="301993"/>
            </a:xfrm>
            <a:custGeom>
              <a:avLst/>
              <a:gdLst/>
              <a:ahLst/>
              <a:cxnLst/>
              <a:rect l="0" t="0" r="0" b="0"/>
              <a:pathLst>
                <a:path w="99174" h="301993">
                  <a:moveTo>
                    <a:pt x="12700" y="23168"/>
                  </a:moveTo>
                  <a:lnTo>
                    <a:pt x="12700" y="23168"/>
                  </a:lnTo>
                  <a:lnTo>
                    <a:pt x="12700" y="5492"/>
                  </a:lnTo>
                  <a:lnTo>
                    <a:pt x="13405" y="2917"/>
                  </a:lnTo>
                  <a:lnTo>
                    <a:pt x="14581" y="1201"/>
                  </a:lnTo>
                  <a:lnTo>
                    <a:pt x="16071" y="57"/>
                  </a:lnTo>
                  <a:lnTo>
                    <a:pt x="17064" y="0"/>
                  </a:lnTo>
                  <a:lnTo>
                    <a:pt x="17726" y="666"/>
                  </a:lnTo>
                  <a:lnTo>
                    <a:pt x="30535" y="45204"/>
                  </a:lnTo>
                  <a:lnTo>
                    <a:pt x="41111" y="65210"/>
                  </a:lnTo>
                  <a:lnTo>
                    <a:pt x="49081" y="73133"/>
                  </a:lnTo>
                  <a:lnTo>
                    <a:pt x="53887" y="74822"/>
                  </a:lnTo>
                  <a:lnTo>
                    <a:pt x="64872" y="74818"/>
                  </a:lnTo>
                  <a:lnTo>
                    <a:pt x="88523" y="67172"/>
                  </a:lnTo>
                  <a:lnTo>
                    <a:pt x="95788" y="63186"/>
                  </a:lnTo>
                  <a:lnTo>
                    <a:pt x="99017" y="59062"/>
                  </a:lnTo>
                  <a:lnTo>
                    <a:pt x="99173" y="59093"/>
                  </a:lnTo>
                  <a:lnTo>
                    <a:pt x="92535" y="83071"/>
                  </a:lnTo>
                  <a:lnTo>
                    <a:pt x="89379" y="126733"/>
                  </a:lnTo>
                  <a:lnTo>
                    <a:pt x="90924" y="164627"/>
                  </a:lnTo>
                  <a:lnTo>
                    <a:pt x="93968" y="208545"/>
                  </a:lnTo>
                  <a:lnTo>
                    <a:pt x="91107" y="247664"/>
                  </a:lnTo>
                  <a:lnTo>
                    <a:pt x="81323" y="281126"/>
                  </a:lnTo>
                  <a:lnTo>
                    <a:pt x="77498" y="288273"/>
                  </a:lnTo>
                  <a:lnTo>
                    <a:pt x="63842" y="298096"/>
                  </a:lnTo>
                  <a:lnTo>
                    <a:pt x="55261" y="301704"/>
                  </a:lnTo>
                  <a:lnTo>
                    <a:pt x="46013" y="301992"/>
                  </a:lnTo>
                  <a:lnTo>
                    <a:pt x="26329" y="296666"/>
                  </a:lnTo>
                  <a:lnTo>
                    <a:pt x="18964" y="291578"/>
                  </a:lnTo>
                  <a:lnTo>
                    <a:pt x="0" y="251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42"/>
            <p:cNvSpPr/>
            <p:nvPr>
              <p:custDataLst>
                <p:tags r:id="rId21"/>
              </p:custDataLst>
            </p:nvPr>
          </p:nvSpPr>
          <p:spPr>
            <a:xfrm>
              <a:off x="4815856" y="5726882"/>
              <a:ext cx="166268" cy="224276"/>
            </a:xfrm>
            <a:custGeom>
              <a:avLst/>
              <a:gdLst/>
              <a:ahLst/>
              <a:cxnLst/>
              <a:rect l="0" t="0" r="0" b="0"/>
              <a:pathLst>
                <a:path w="166268" h="224276">
                  <a:moveTo>
                    <a:pt x="118094" y="153218"/>
                  </a:moveTo>
                  <a:lnTo>
                    <a:pt x="118094" y="153218"/>
                  </a:lnTo>
                  <a:lnTo>
                    <a:pt x="114723" y="149847"/>
                  </a:lnTo>
                  <a:lnTo>
                    <a:pt x="114435" y="148149"/>
                  </a:lnTo>
                  <a:lnTo>
                    <a:pt x="114949" y="146311"/>
                  </a:lnTo>
                  <a:lnTo>
                    <a:pt x="115998" y="144379"/>
                  </a:lnTo>
                  <a:lnTo>
                    <a:pt x="115991" y="142386"/>
                  </a:lnTo>
                  <a:lnTo>
                    <a:pt x="114102" y="138290"/>
                  </a:lnTo>
                  <a:lnTo>
                    <a:pt x="105701" y="132018"/>
                  </a:lnTo>
                  <a:lnTo>
                    <a:pt x="102071" y="131324"/>
                  </a:lnTo>
                  <a:lnTo>
                    <a:pt x="94275" y="132433"/>
                  </a:lnTo>
                  <a:lnTo>
                    <a:pt x="90925" y="135128"/>
                  </a:lnTo>
                  <a:lnTo>
                    <a:pt x="82841" y="149034"/>
                  </a:lnTo>
                  <a:lnTo>
                    <a:pt x="76683" y="167971"/>
                  </a:lnTo>
                  <a:lnTo>
                    <a:pt x="74994" y="185645"/>
                  </a:lnTo>
                  <a:lnTo>
                    <a:pt x="79889" y="203379"/>
                  </a:lnTo>
                  <a:lnTo>
                    <a:pt x="84157" y="212059"/>
                  </a:lnTo>
                  <a:lnTo>
                    <a:pt x="89119" y="217845"/>
                  </a:lnTo>
                  <a:lnTo>
                    <a:pt x="100277" y="224275"/>
                  </a:lnTo>
                  <a:lnTo>
                    <a:pt x="114174" y="223369"/>
                  </a:lnTo>
                  <a:lnTo>
                    <a:pt x="121830" y="221153"/>
                  </a:lnTo>
                  <a:lnTo>
                    <a:pt x="134100" y="211163"/>
                  </a:lnTo>
                  <a:lnTo>
                    <a:pt x="153476" y="178382"/>
                  </a:lnTo>
                  <a:lnTo>
                    <a:pt x="165117" y="140889"/>
                  </a:lnTo>
                  <a:lnTo>
                    <a:pt x="166267" y="95644"/>
                  </a:lnTo>
                  <a:lnTo>
                    <a:pt x="159908" y="65488"/>
                  </a:lnTo>
                  <a:lnTo>
                    <a:pt x="147182" y="38873"/>
                  </a:lnTo>
                  <a:lnTo>
                    <a:pt x="123263" y="15386"/>
                  </a:lnTo>
                  <a:lnTo>
                    <a:pt x="90462" y="1764"/>
                  </a:lnTo>
                  <a:lnTo>
                    <a:pt x="57304" y="0"/>
                  </a:lnTo>
                  <a:lnTo>
                    <a:pt x="21765" y="10689"/>
                  </a:lnTo>
                  <a:lnTo>
                    <a:pt x="6372" y="21433"/>
                  </a:lnTo>
                  <a:lnTo>
                    <a:pt x="1279" y="27261"/>
                  </a:lnTo>
                  <a:lnTo>
                    <a:pt x="0" y="35380"/>
                  </a:lnTo>
                  <a:lnTo>
                    <a:pt x="10144" y="77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43"/>
            <p:cNvSpPr/>
            <p:nvPr>
              <p:custDataLst>
                <p:tags r:id="rId22"/>
              </p:custDataLst>
            </p:nvPr>
          </p:nvSpPr>
          <p:spPr>
            <a:xfrm>
              <a:off x="4454042" y="5816164"/>
              <a:ext cx="225909" cy="117381"/>
            </a:xfrm>
            <a:custGeom>
              <a:avLst/>
              <a:gdLst/>
              <a:ahLst/>
              <a:cxnLst/>
              <a:rect l="0" t="0" r="0" b="0"/>
              <a:pathLst>
                <a:path w="225909" h="117381">
                  <a:moveTo>
                    <a:pt x="3658" y="44886"/>
                  </a:moveTo>
                  <a:lnTo>
                    <a:pt x="3658" y="44886"/>
                  </a:lnTo>
                  <a:lnTo>
                    <a:pt x="2952" y="38405"/>
                  </a:lnTo>
                  <a:lnTo>
                    <a:pt x="0" y="24621"/>
                  </a:lnTo>
                  <a:lnTo>
                    <a:pt x="1562" y="15654"/>
                  </a:lnTo>
                  <a:lnTo>
                    <a:pt x="9779" y="2670"/>
                  </a:lnTo>
                  <a:lnTo>
                    <a:pt x="14089" y="515"/>
                  </a:lnTo>
                  <a:lnTo>
                    <a:pt x="24522" y="0"/>
                  </a:lnTo>
                  <a:lnTo>
                    <a:pt x="34332" y="4005"/>
                  </a:lnTo>
                  <a:lnTo>
                    <a:pt x="44102" y="11900"/>
                  </a:lnTo>
                  <a:lnTo>
                    <a:pt x="55500" y="24816"/>
                  </a:lnTo>
                  <a:lnTo>
                    <a:pt x="61977" y="39964"/>
                  </a:lnTo>
                  <a:lnTo>
                    <a:pt x="66134" y="69314"/>
                  </a:lnTo>
                  <a:lnTo>
                    <a:pt x="56742" y="95789"/>
                  </a:lnTo>
                  <a:lnTo>
                    <a:pt x="50063" y="106316"/>
                  </a:lnTo>
                  <a:lnTo>
                    <a:pt x="47295" y="109122"/>
                  </a:lnTo>
                  <a:lnTo>
                    <a:pt x="40456" y="112241"/>
                  </a:lnTo>
                  <a:lnTo>
                    <a:pt x="36656" y="113073"/>
                  </a:lnTo>
                  <a:lnTo>
                    <a:pt x="34124" y="110805"/>
                  </a:lnTo>
                  <a:lnTo>
                    <a:pt x="31309" y="100759"/>
                  </a:lnTo>
                  <a:lnTo>
                    <a:pt x="33821" y="88769"/>
                  </a:lnTo>
                  <a:lnTo>
                    <a:pt x="36467" y="82609"/>
                  </a:lnTo>
                  <a:lnTo>
                    <a:pt x="57045" y="60453"/>
                  </a:lnTo>
                  <a:lnTo>
                    <a:pt x="104045" y="34044"/>
                  </a:lnTo>
                  <a:lnTo>
                    <a:pt x="127671" y="26557"/>
                  </a:lnTo>
                  <a:lnTo>
                    <a:pt x="127255" y="27727"/>
                  </a:lnTo>
                  <a:lnTo>
                    <a:pt x="116090" y="43576"/>
                  </a:lnTo>
                  <a:lnTo>
                    <a:pt x="109565" y="62450"/>
                  </a:lnTo>
                  <a:lnTo>
                    <a:pt x="110935" y="79739"/>
                  </a:lnTo>
                  <a:lnTo>
                    <a:pt x="116953" y="97065"/>
                  </a:lnTo>
                  <a:lnTo>
                    <a:pt x="126683" y="109469"/>
                  </a:lnTo>
                  <a:lnTo>
                    <a:pt x="147471" y="115922"/>
                  </a:lnTo>
                  <a:lnTo>
                    <a:pt x="174114" y="117380"/>
                  </a:lnTo>
                  <a:lnTo>
                    <a:pt x="225908" y="108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44"/>
            <p:cNvSpPr/>
            <p:nvPr>
              <p:custDataLst>
                <p:tags r:id="rId23"/>
              </p:custDataLst>
            </p:nvPr>
          </p:nvSpPr>
          <p:spPr>
            <a:xfrm>
              <a:off x="4213431" y="5702304"/>
              <a:ext cx="155370" cy="259884"/>
            </a:xfrm>
            <a:custGeom>
              <a:avLst/>
              <a:gdLst/>
              <a:ahLst/>
              <a:cxnLst/>
              <a:rect l="0" t="0" r="0" b="0"/>
              <a:pathLst>
                <a:path w="155370" h="259884">
                  <a:moveTo>
                    <a:pt x="155369" y="177796"/>
                  </a:moveTo>
                  <a:lnTo>
                    <a:pt x="155369" y="177796"/>
                  </a:lnTo>
                  <a:lnTo>
                    <a:pt x="151998" y="171054"/>
                  </a:lnTo>
                  <a:lnTo>
                    <a:pt x="144699" y="165863"/>
                  </a:lnTo>
                  <a:lnTo>
                    <a:pt x="139789" y="163491"/>
                  </a:lnTo>
                  <a:lnTo>
                    <a:pt x="130570" y="162735"/>
                  </a:lnTo>
                  <a:lnTo>
                    <a:pt x="103042" y="171372"/>
                  </a:lnTo>
                  <a:lnTo>
                    <a:pt x="80598" y="182634"/>
                  </a:lnTo>
                  <a:lnTo>
                    <a:pt x="68986" y="194528"/>
                  </a:lnTo>
                  <a:lnTo>
                    <a:pt x="50033" y="225159"/>
                  </a:lnTo>
                  <a:lnTo>
                    <a:pt x="46935" y="239769"/>
                  </a:lnTo>
                  <a:lnTo>
                    <a:pt x="47096" y="246627"/>
                  </a:lnTo>
                  <a:lnTo>
                    <a:pt x="50026" y="251905"/>
                  </a:lnTo>
                  <a:lnTo>
                    <a:pt x="60807" y="259652"/>
                  </a:lnTo>
                  <a:lnTo>
                    <a:pt x="69044" y="259883"/>
                  </a:lnTo>
                  <a:lnTo>
                    <a:pt x="89485" y="254496"/>
                  </a:lnTo>
                  <a:lnTo>
                    <a:pt x="107037" y="241283"/>
                  </a:lnTo>
                  <a:lnTo>
                    <a:pt x="135552" y="200685"/>
                  </a:lnTo>
                  <a:lnTo>
                    <a:pt x="148400" y="174465"/>
                  </a:lnTo>
                  <a:lnTo>
                    <a:pt x="153304" y="139806"/>
                  </a:lnTo>
                  <a:lnTo>
                    <a:pt x="148016" y="98258"/>
                  </a:lnTo>
                  <a:lnTo>
                    <a:pt x="140882" y="68151"/>
                  </a:lnTo>
                  <a:lnTo>
                    <a:pt x="124187" y="42455"/>
                  </a:lnTo>
                  <a:lnTo>
                    <a:pt x="83828" y="14262"/>
                  </a:lnTo>
                  <a:lnTo>
                    <a:pt x="52484" y="1087"/>
                  </a:lnTo>
                  <a:lnTo>
                    <a:pt x="17704" y="0"/>
                  </a:lnTo>
                  <a:lnTo>
                    <a:pt x="7401" y="9406"/>
                  </a:lnTo>
                  <a:lnTo>
                    <a:pt x="1690" y="16852"/>
                  </a:lnTo>
                  <a:lnTo>
                    <a:pt x="0" y="26756"/>
                  </a:lnTo>
                  <a:lnTo>
                    <a:pt x="9319" y="76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945"/>
            <p:cNvSpPr/>
            <p:nvPr>
              <p:custDataLst>
                <p:tags r:id="rId24"/>
              </p:custDataLst>
            </p:nvPr>
          </p:nvSpPr>
          <p:spPr>
            <a:xfrm>
              <a:off x="4355603" y="5518150"/>
              <a:ext cx="546598" cy="19051"/>
            </a:xfrm>
            <a:custGeom>
              <a:avLst/>
              <a:gdLst/>
              <a:ahLst/>
              <a:cxnLst/>
              <a:rect l="0" t="0" r="0" b="0"/>
              <a:pathLst>
                <a:path w="546598" h="19051">
                  <a:moveTo>
                    <a:pt x="13197" y="19050"/>
                  </a:moveTo>
                  <a:lnTo>
                    <a:pt x="13197" y="19050"/>
                  </a:lnTo>
                  <a:lnTo>
                    <a:pt x="3084" y="19050"/>
                  </a:lnTo>
                  <a:lnTo>
                    <a:pt x="810" y="18345"/>
                  </a:lnTo>
                  <a:lnTo>
                    <a:pt x="0" y="17168"/>
                  </a:lnTo>
                  <a:lnTo>
                    <a:pt x="166" y="15679"/>
                  </a:lnTo>
                  <a:lnTo>
                    <a:pt x="2393" y="14686"/>
                  </a:lnTo>
                  <a:lnTo>
                    <a:pt x="45932" y="12874"/>
                  </a:lnTo>
                  <a:lnTo>
                    <a:pt x="90630" y="12751"/>
                  </a:lnTo>
                  <a:lnTo>
                    <a:pt x="128176" y="12715"/>
                  </a:lnTo>
                  <a:lnTo>
                    <a:pt x="165798" y="12705"/>
                  </a:lnTo>
                  <a:lnTo>
                    <a:pt x="204462" y="12701"/>
                  </a:lnTo>
                  <a:lnTo>
                    <a:pt x="246884" y="12700"/>
                  </a:lnTo>
                  <a:lnTo>
                    <a:pt x="290733" y="11994"/>
                  </a:lnTo>
                  <a:lnTo>
                    <a:pt x="335006" y="8336"/>
                  </a:lnTo>
                  <a:lnTo>
                    <a:pt x="378696" y="6938"/>
                  </a:lnTo>
                  <a:lnTo>
                    <a:pt x="418767" y="6524"/>
                  </a:lnTo>
                  <a:lnTo>
                    <a:pt x="459568" y="5696"/>
                  </a:lnTo>
                  <a:lnTo>
                    <a:pt x="506699" y="2001"/>
                  </a:lnTo>
                  <a:lnTo>
                    <a:pt x="5465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946"/>
            <p:cNvSpPr/>
            <p:nvPr>
              <p:custDataLst>
                <p:tags r:id="rId25"/>
              </p:custDataLst>
            </p:nvPr>
          </p:nvSpPr>
          <p:spPr>
            <a:xfrm>
              <a:off x="4743450" y="5037134"/>
              <a:ext cx="177801" cy="150817"/>
            </a:xfrm>
            <a:custGeom>
              <a:avLst/>
              <a:gdLst/>
              <a:ahLst/>
              <a:cxnLst/>
              <a:rect l="0" t="0" r="0" b="0"/>
              <a:pathLst>
                <a:path w="177801" h="150817">
                  <a:moveTo>
                    <a:pt x="0" y="36516"/>
                  </a:moveTo>
                  <a:lnTo>
                    <a:pt x="0" y="36516"/>
                  </a:lnTo>
                  <a:lnTo>
                    <a:pt x="705" y="20615"/>
                  </a:lnTo>
                  <a:lnTo>
                    <a:pt x="3371" y="12751"/>
                  </a:lnTo>
                  <a:lnTo>
                    <a:pt x="8789" y="6433"/>
                  </a:lnTo>
                  <a:lnTo>
                    <a:pt x="12209" y="3761"/>
                  </a:lnTo>
                  <a:lnTo>
                    <a:pt x="30507" y="0"/>
                  </a:lnTo>
                  <a:lnTo>
                    <a:pt x="57174" y="5627"/>
                  </a:lnTo>
                  <a:lnTo>
                    <a:pt x="77305" y="16231"/>
                  </a:lnTo>
                  <a:lnTo>
                    <a:pt x="92206" y="31681"/>
                  </a:lnTo>
                  <a:lnTo>
                    <a:pt x="93926" y="38232"/>
                  </a:lnTo>
                  <a:lnTo>
                    <a:pt x="92075" y="53036"/>
                  </a:lnTo>
                  <a:lnTo>
                    <a:pt x="78682" y="81171"/>
                  </a:lnTo>
                  <a:lnTo>
                    <a:pt x="55661" y="114645"/>
                  </a:lnTo>
                  <a:lnTo>
                    <a:pt x="55451" y="117529"/>
                  </a:lnTo>
                  <a:lnTo>
                    <a:pt x="56018" y="120158"/>
                  </a:lnTo>
                  <a:lnTo>
                    <a:pt x="59217" y="121911"/>
                  </a:lnTo>
                  <a:lnTo>
                    <a:pt x="106183" y="130177"/>
                  </a:lnTo>
                  <a:lnTo>
                    <a:pt x="177800" y="150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947"/>
            <p:cNvSpPr/>
            <p:nvPr>
              <p:custDataLst>
                <p:tags r:id="rId26"/>
              </p:custDataLst>
            </p:nvPr>
          </p:nvSpPr>
          <p:spPr>
            <a:xfrm>
              <a:off x="4560544" y="5170951"/>
              <a:ext cx="192932" cy="258602"/>
            </a:xfrm>
            <a:custGeom>
              <a:avLst/>
              <a:gdLst/>
              <a:ahLst/>
              <a:cxnLst/>
              <a:rect l="0" t="0" r="0" b="0"/>
              <a:pathLst>
                <a:path w="192932" h="258602">
                  <a:moveTo>
                    <a:pt x="151156" y="163049"/>
                  </a:moveTo>
                  <a:lnTo>
                    <a:pt x="151156" y="163049"/>
                  </a:lnTo>
                  <a:lnTo>
                    <a:pt x="151156" y="157582"/>
                  </a:lnTo>
                  <a:lnTo>
                    <a:pt x="154527" y="153589"/>
                  </a:lnTo>
                  <a:lnTo>
                    <a:pt x="154814" y="151804"/>
                  </a:lnTo>
                  <a:lnTo>
                    <a:pt x="154300" y="149908"/>
                  </a:lnTo>
                  <a:lnTo>
                    <a:pt x="151777" y="145166"/>
                  </a:lnTo>
                  <a:lnTo>
                    <a:pt x="144598" y="140974"/>
                  </a:lnTo>
                  <a:lnTo>
                    <a:pt x="133660" y="141008"/>
                  </a:lnTo>
                  <a:lnTo>
                    <a:pt x="107013" y="146779"/>
                  </a:lnTo>
                  <a:lnTo>
                    <a:pt x="81005" y="162775"/>
                  </a:lnTo>
                  <a:lnTo>
                    <a:pt x="61069" y="182018"/>
                  </a:lnTo>
                  <a:lnTo>
                    <a:pt x="49596" y="207867"/>
                  </a:lnTo>
                  <a:lnTo>
                    <a:pt x="48470" y="237868"/>
                  </a:lnTo>
                  <a:lnTo>
                    <a:pt x="52836" y="251100"/>
                  </a:lnTo>
                  <a:lnTo>
                    <a:pt x="55976" y="255616"/>
                  </a:lnTo>
                  <a:lnTo>
                    <a:pt x="61597" y="257922"/>
                  </a:lnTo>
                  <a:lnTo>
                    <a:pt x="77250" y="258601"/>
                  </a:lnTo>
                  <a:lnTo>
                    <a:pt x="94085" y="252789"/>
                  </a:lnTo>
                  <a:lnTo>
                    <a:pt x="131259" y="228439"/>
                  </a:lnTo>
                  <a:lnTo>
                    <a:pt x="172553" y="181051"/>
                  </a:lnTo>
                  <a:lnTo>
                    <a:pt x="186580" y="152626"/>
                  </a:lnTo>
                  <a:lnTo>
                    <a:pt x="192931" y="117392"/>
                  </a:lnTo>
                  <a:lnTo>
                    <a:pt x="191443" y="90254"/>
                  </a:lnTo>
                  <a:lnTo>
                    <a:pt x="175729" y="45496"/>
                  </a:lnTo>
                  <a:lnTo>
                    <a:pt x="166311" y="31075"/>
                  </a:lnTo>
                  <a:lnTo>
                    <a:pt x="152717" y="17611"/>
                  </a:lnTo>
                  <a:lnTo>
                    <a:pt x="112342" y="4872"/>
                  </a:lnTo>
                  <a:lnTo>
                    <a:pt x="73647" y="0"/>
                  </a:lnTo>
                  <a:lnTo>
                    <a:pt x="33097" y="5298"/>
                  </a:lnTo>
                  <a:lnTo>
                    <a:pt x="6657" y="12434"/>
                  </a:lnTo>
                  <a:lnTo>
                    <a:pt x="2612" y="14662"/>
                  </a:lnTo>
                  <a:lnTo>
                    <a:pt x="621" y="16852"/>
                  </a:lnTo>
                  <a:lnTo>
                    <a:pt x="0" y="19017"/>
                  </a:lnTo>
                  <a:lnTo>
                    <a:pt x="996" y="21167"/>
                  </a:lnTo>
                  <a:lnTo>
                    <a:pt x="11456" y="29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186"/>
          <p:cNvGrpSpPr/>
          <p:nvPr/>
        </p:nvGrpSpPr>
        <p:grpSpPr>
          <a:xfrm>
            <a:off x="6893872" y="5540511"/>
            <a:ext cx="192729" cy="104479"/>
            <a:chOff x="6893872" y="5540511"/>
            <a:chExt cx="192729" cy="104479"/>
          </a:xfrm>
        </p:grpSpPr>
        <p:sp>
          <p:nvSpPr>
            <p:cNvPr id="148" name="SMARTInkShape-948"/>
            <p:cNvSpPr/>
            <p:nvPr>
              <p:custDataLst>
                <p:tags r:id="rId18"/>
              </p:custDataLst>
            </p:nvPr>
          </p:nvSpPr>
          <p:spPr>
            <a:xfrm>
              <a:off x="6919018" y="5626100"/>
              <a:ext cx="167583" cy="18890"/>
            </a:xfrm>
            <a:custGeom>
              <a:avLst/>
              <a:gdLst/>
              <a:ahLst/>
              <a:cxnLst/>
              <a:rect l="0" t="0" r="0" b="0"/>
              <a:pathLst>
                <a:path w="167583" h="18890">
                  <a:moveTo>
                    <a:pt x="15182" y="0"/>
                  </a:moveTo>
                  <a:lnTo>
                    <a:pt x="15182" y="0"/>
                  </a:lnTo>
                  <a:lnTo>
                    <a:pt x="876" y="8839"/>
                  </a:lnTo>
                  <a:lnTo>
                    <a:pt x="0" y="10832"/>
                  </a:lnTo>
                  <a:lnTo>
                    <a:pt x="122" y="12865"/>
                  </a:lnTo>
                  <a:lnTo>
                    <a:pt x="908" y="14927"/>
                  </a:lnTo>
                  <a:lnTo>
                    <a:pt x="2843" y="16301"/>
                  </a:lnTo>
                  <a:lnTo>
                    <a:pt x="8757" y="17828"/>
                  </a:lnTo>
                  <a:lnTo>
                    <a:pt x="53899" y="18889"/>
                  </a:lnTo>
                  <a:lnTo>
                    <a:pt x="88977" y="17121"/>
                  </a:lnTo>
                  <a:lnTo>
                    <a:pt x="16758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949"/>
            <p:cNvSpPr/>
            <p:nvPr>
              <p:custDataLst>
                <p:tags r:id="rId19"/>
              </p:custDataLst>
            </p:nvPr>
          </p:nvSpPr>
          <p:spPr>
            <a:xfrm>
              <a:off x="6893872" y="5540511"/>
              <a:ext cx="141929" cy="9390"/>
            </a:xfrm>
            <a:custGeom>
              <a:avLst/>
              <a:gdLst/>
              <a:ahLst/>
              <a:cxnLst/>
              <a:rect l="0" t="0" r="0" b="0"/>
              <a:pathLst>
                <a:path w="141929" h="9390">
                  <a:moveTo>
                    <a:pt x="14928" y="3039"/>
                  </a:moveTo>
                  <a:lnTo>
                    <a:pt x="14928" y="3039"/>
                  </a:lnTo>
                  <a:lnTo>
                    <a:pt x="11557" y="3039"/>
                  </a:lnTo>
                  <a:lnTo>
                    <a:pt x="8021" y="4920"/>
                  </a:lnTo>
                  <a:lnTo>
                    <a:pt x="4096" y="7403"/>
                  </a:lnTo>
                  <a:lnTo>
                    <a:pt x="0" y="8506"/>
                  </a:lnTo>
                  <a:lnTo>
                    <a:pt x="37" y="8095"/>
                  </a:lnTo>
                  <a:lnTo>
                    <a:pt x="3842" y="5757"/>
                  </a:lnTo>
                  <a:lnTo>
                    <a:pt x="42491" y="1515"/>
                  </a:lnTo>
                  <a:lnTo>
                    <a:pt x="78364" y="0"/>
                  </a:lnTo>
                  <a:lnTo>
                    <a:pt x="141928" y="9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87"/>
          <p:cNvGrpSpPr/>
          <p:nvPr/>
        </p:nvGrpSpPr>
        <p:grpSpPr>
          <a:xfrm>
            <a:off x="7264400" y="5356382"/>
            <a:ext cx="838201" cy="906519"/>
            <a:chOff x="7264400" y="5356382"/>
            <a:chExt cx="838201" cy="906519"/>
          </a:xfrm>
        </p:grpSpPr>
        <p:sp>
          <p:nvSpPr>
            <p:cNvPr id="151" name="SMARTInkShape-950"/>
            <p:cNvSpPr/>
            <p:nvPr>
              <p:custDataLst>
                <p:tags r:id="rId11"/>
              </p:custDataLst>
            </p:nvPr>
          </p:nvSpPr>
          <p:spPr>
            <a:xfrm>
              <a:off x="7950200" y="6015816"/>
              <a:ext cx="152401" cy="108888"/>
            </a:xfrm>
            <a:custGeom>
              <a:avLst/>
              <a:gdLst/>
              <a:ahLst/>
              <a:cxnLst/>
              <a:rect l="0" t="0" r="0" b="0"/>
              <a:pathLst>
                <a:path w="152401" h="108888">
                  <a:moveTo>
                    <a:pt x="0" y="29384"/>
                  </a:moveTo>
                  <a:lnTo>
                    <a:pt x="0" y="29384"/>
                  </a:lnTo>
                  <a:lnTo>
                    <a:pt x="705" y="13483"/>
                  </a:lnTo>
                  <a:lnTo>
                    <a:pt x="3370" y="5618"/>
                  </a:lnTo>
                  <a:lnTo>
                    <a:pt x="5775" y="2957"/>
                  </a:lnTo>
                  <a:lnTo>
                    <a:pt x="12209" y="0"/>
                  </a:lnTo>
                  <a:lnTo>
                    <a:pt x="15901" y="622"/>
                  </a:lnTo>
                  <a:lnTo>
                    <a:pt x="27838" y="8240"/>
                  </a:lnTo>
                  <a:lnTo>
                    <a:pt x="36126" y="15518"/>
                  </a:lnTo>
                  <a:lnTo>
                    <a:pt x="45354" y="34291"/>
                  </a:lnTo>
                  <a:lnTo>
                    <a:pt x="49186" y="61098"/>
                  </a:lnTo>
                  <a:lnTo>
                    <a:pt x="46951" y="84642"/>
                  </a:lnTo>
                  <a:lnTo>
                    <a:pt x="39917" y="96511"/>
                  </a:lnTo>
                  <a:lnTo>
                    <a:pt x="30441" y="105080"/>
                  </a:lnTo>
                  <a:lnTo>
                    <a:pt x="21525" y="108887"/>
                  </a:lnTo>
                  <a:lnTo>
                    <a:pt x="18583" y="108492"/>
                  </a:lnTo>
                  <a:lnTo>
                    <a:pt x="16622" y="106817"/>
                  </a:lnTo>
                  <a:lnTo>
                    <a:pt x="15315" y="104290"/>
                  </a:lnTo>
                  <a:lnTo>
                    <a:pt x="15744" y="95837"/>
                  </a:lnTo>
                  <a:lnTo>
                    <a:pt x="16845" y="90619"/>
                  </a:lnTo>
                  <a:lnTo>
                    <a:pt x="23714" y="81058"/>
                  </a:lnTo>
                  <a:lnTo>
                    <a:pt x="64467" y="42927"/>
                  </a:lnTo>
                  <a:lnTo>
                    <a:pt x="100032" y="17911"/>
                  </a:lnTo>
                  <a:lnTo>
                    <a:pt x="99021" y="20992"/>
                  </a:lnTo>
                  <a:lnTo>
                    <a:pt x="87723" y="43487"/>
                  </a:lnTo>
                  <a:lnTo>
                    <a:pt x="87907" y="55408"/>
                  </a:lnTo>
                  <a:lnTo>
                    <a:pt x="98718" y="77390"/>
                  </a:lnTo>
                  <a:lnTo>
                    <a:pt x="152400" y="99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951"/>
            <p:cNvSpPr/>
            <p:nvPr>
              <p:custDataLst>
                <p:tags r:id="rId12"/>
              </p:custDataLst>
            </p:nvPr>
          </p:nvSpPr>
          <p:spPr>
            <a:xfrm>
              <a:off x="7755127" y="5899356"/>
              <a:ext cx="99824" cy="254545"/>
            </a:xfrm>
            <a:custGeom>
              <a:avLst/>
              <a:gdLst/>
              <a:ahLst/>
              <a:cxnLst/>
              <a:rect l="0" t="0" r="0" b="0"/>
              <a:pathLst>
                <a:path w="99824" h="254545">
                  <a:moveTo>
                    <a:pt x="99823" y="177594"/>
                  </a:moveTo>
                  <a:lnTo>
                    <a:pt x="99823" y="177594"/>
                  </a:lnTo>
                  <a:lnTo>
                    <a:pt x="96452" y="174223"/>
                  </a:lnTo>
                  <a:lnTo>
                    <a:pt x="92915" y="172568"/>
                  </a:lnTo>
                  <a:lnTo>
                    <a:pt x="66414" y="171321"/>
                  </a:lnTo>
                  <a:lnTo>
                    <a:pt x="58398" y="173159"/>
                  </a:lnTo>
                  <a:lnTo>
                    <a:pt x="37390" y="186831"/>
                  </a:lnTo>
                  <a:lnTo>
                    <a:pt x="24331" y="200478"/>
                  </a:lnTo>
                  <a:lnTo>
                    <a:pt x="15993" y="223571"/>
                  </a:lnTo>
                  <a:lnTo>
                    <a:pt x="15058" y="237069"/>
                  </a:lnTo>
                  <a:lnTo>
                    <a:pt x="15796" y="242644"/>
                  </a:lnTo>
                  <a:lnTo>
                    <a:pt x="18405" y="247067"/>
                  </a:lnTo>
                  <a:lnTo>
                    <a:pt x="26948" y="253861"/>
                  </a:lnTo>
                  <a:lnTo>
                    <a:pt x="32895" y="254544"/>
                  </a:lnTo>
                  <a:lnTo>
                    <a:pt x="47029" y="251541"/>
                  </a:lnTo>
                  <a:lnTo>
                    <a:pt x="60836" y="241739"/>
                  </a:lnTo>
                  <a:lnTo>
                    <a:pt x="86948" y="209079"/>
                  </a:lnTo>
                  <a:lnTo>
                    <a:pt x="94101" y="191117"/>
                  </a:lnTo>
                  <a:lnTo>
                    <a:pt x="98693" y="146477"/>
                  </a:lnTo>
                  <a:lnTo>
                    <a:pt x="99488" y="104561"/>
                  </a:lnTo>
                  <a:lnTo>
                    <a:pt x="92982" y="64232"/>
                  </a:lnTo>
                  <a:lnTo>
                    <a:pt x="82117" y="38956"/>
                  </a:lnTo>
                  <a:lnTo>
                    <a:pt x="63219" y="15788"/>
                  </a:lnTo>
                  <a:lnTo>
                    <a:pt x="44043" y="5021"/>
                  </a:lnTo>
                  <a:lnTo>
                    <a:pt x="23526" y="0"/>
                  </a:lnTo>
                  <a:lnTo>
                    <a:pt x="7353" y="2472"/>
                  </a:lnTo>
                  <a:lnTo>
                    <a:pt x="2898" y="5813"/>
                  </a:lnTo>
                  <a:lnTo>
                    <a:pt x="634" y="10157"/>
                  </a:lnTo>
                  <a:lnTo>
                    <a:pt x="0" y="21333"/>
                  </a:lnTo>
                  <a:lnTo>
                    <a:pt x="4573" y="50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52"/>
            <p:cNvSpPr/>
            <p:nvPr>
              <p:custDataLst>
                <p:tags r:id="rId13"/>
              </p:custDataLst>
            </p:nvPr>
          </p:nvSpPr>
          <p:spPr>
            <a:xfrm>
              <a:off x="7447457" y="6019800"/>
              <a:ext cx="81651" cy="243101"/>
            </a:xfrm>
            <a:custGeom>
              <a:avLst/>
              <a:gdLst/>
              <a:ahLst/>
              <a:cxnLst/>
              <a:rect l="0" t="0" r="0" b="0"/>
              <a:pathLst>
                <a:path w="81651" h="243101">
                  <a:moveTo>
                    <a:pt x="39193" y="0"/>
                  </a:moveTo>
                  <a:lnTo>
                    <a:pt x="39193" y="0"/>
                  </a:lnTo>
                  <a:lnTo>
                    <a:pt x="27636" y="0"/>
                  </a:lnTo>
                  <a:lnTo>
                    <a:pt x="23461" y="6742"/>
                  </a:lnTo>
                  <a:lnTo>
                    <a:pt x="21126" y="17676"/>
                  </a:lnTo>
                  <a:lnTo>
                    <a:pt x="25407" y="38377"/>
                  </a:lnTo>
                  <a:lnTo>
                    <a:pt x="29068" y="47866"/>
                  </a:lnTo>
                  <a:lnTo>
                    <a:pt x="34927" y="54905"/>
                  </a:lnTo>
                  <a:lnTo>
                    <a:pt x="41530" y="59680"/>
                  </a:lnTo>
                  <a:lnTo>
                    <a:pt x="46817" y="61802"/>
                  </a:lnTo>
                  <a:lnTo>
                    <a:pt x="53399" y="60864"/>
                  </a:lnTo>
                  <a:lnTo>
                    <a:pt x="57131" y="59626"/>
                  </a:lnTo>
                  <a:lnTo>
                    <a:pt x="60323" y="59506"/>
                  </a:lnTo>
                  <a:lnTo>
                    <a:pt x="72775" y="62835"/>
                  </a:lnTo>
                  <a:lnTo>
                    <a:pt x="74282" y="64467"/>
                  </a:lnTo>
                  <a:lnTo>
                    <a:pt x="75954" y="70044"/>
                  </a:lnTo>
                  <a:lnTo>
                    <a:pt x="77240" y="113293"/>
                  </a:lnTo>
                  <a:lnTo>
                    <a:pt x="81650" y="157911"/>
                  </a:lnTo>
                  <a:lnTo>
                    <a:pt x="81367" y="202408"/>
                  </a:lnTo>
                  <a:lnTo>
                    <a:pt x="76619" y="227188"/>
                  </a:lnTo>
                  <a:lnTo>
                    <a:pt x="74726" y="231892"/>
                  </a:lnTo>
                  <a:lnTo>
                    <a:pt x="63217" y="239001"/>
                  </a:lnTo>
                  <a:lnTo>
                    <a:pt x="47754" y="243100"/>
                  </a:lnTo>
                  <a:lnTo>
                    <a:pt x="33825" y="242570"/>
                  </a:lnTo>
                  <a:lnTo>
                    <a:pt x="20579" y="236220"/>
                  </a:lnTo>
                  <a:lnTo>
                    <a:pt x="1571" y="221638"/>
                  </a:lnTo>
                  <a:lnTo>
                    <a:pt x="0" y="218314"/>
                  </a:lnTo>
                  <a:lnTo>
                    <a:pt x="1093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53"/>
            <p:cNvSpPr/>
            <p:nvPr>
              <p:custDataLst>
                <p:tags r:id="rId14"/>
              </p:custDataLst>
            </p:nvPr>
          </p:nvSpPr>
          <p:spPr>
            <a:xfrm>
              <a:off x="7264400" y="5900963"/>
              <a:ext cx="125278" cy="212051"/>
            </a:xfrm>
            <a:custGeom>
              <a:avLst/>
              <a:gdLst/>
              <a:ahLst/>
              <a:cxnLst/>
              <a:rect l="0" t="0" r="0" b="0"/>
              <a:pathLst>
                <a:path w="125278" h="212051">
                  <a:moveTo>
                    <a:pt x="120650" y="150587"/>
                  </a:moveTo>
                  <a:lnTo>
                    <a:pt x="120650" y="150587"/>
                  </a:lnTo>
                  <a:lnTo>
                    <a:pt x="120649" y="147216"/>
                  </a:lnTo>
                  <a:lnTo>
                    <a:pt x="116887" y="143680"/>
                  </a:lnTo>
                  <a:lnTo>
                    <a:pt x="113908" y="141748"/>
                  </a:lnTo>
                  <a:lnTo>
                    <a:pt x="99602" y="139030"/>
                  </a:lnTo>
                  <a:lnTo>
                    <a:pt x="81957" y="138226"/>
                  </a:lnTo>
                  <a:lnTo>
                    <a:pt x="48305" y="148093"/>
                  </a:lnTo>
                  <a:lnTo>
                    <a:pt x="33462" y="155593"/>
                  </a:lnTo>
                  <a:lnTo>
                    <a:pt x="23574" y="167394"/>
                  </a:lnTo>
                  <a:lnTo>
                    <a:pt x="19950" y="174492"/>
                  </a:lnTo>
                  <a:lnTo>
                    <a:pt x="17804" y="188022"/>
                  </a:lnTo>
                  <a:lnTo>
                    <a:pt x="18218" y="194594"/>
                  </a:lnTo>
                  <a:lnTo>
                    <a:pt x="21318" y="199680"/>
                  </a:lnTo>
                  <a:lnTo>
                    <a:pt x="32287" y="207213"/>
                  </a:lnTo>
                  <a:lnTo>
                    <a:pt x="54330" y="212050"/>
                  </a:lnTo>
                  <a:lnTo>
                    <a:pt x="85477" y="203371"/>
                  </a:lnTo>
                  <a:lnTo>
                    <a:pt x="101725" y="193097"/>
                  </a:lnTo>
                  <a:lnTo>
                    <a:pt x="108033" y="187393"/>
                  </a:lnTo>
                  <a:lnTo>
                    <a:pt x="123654" y="152399"/>
                  </a:lnTo>
                  <a:lnTo>
                    <a:pt x="125277" y="125992"/>
                  </a:lnTo>
                  <a:lnTo>
                    <a:pt x="118259" y="89207"/>
                  </a:lnTo>
                  <a:lnTo>
                    <a:pt x="107241" y="61611"/>
                  </a:lnTo>
                  <a:lnTo>
                    <a:pt x="70710" y="15136"/>
                  </a:lnTo>
                  <a:lnTo>
                    <a:pt x="57297" y="7367"/>
                  </a:lnTo>
                  <a:lnTo>
                    <a:pt x="31794" y="907"/>
                  </a:lnTo>
                  <a:lnTo>
                    <a:pt x="23312" y="0"/>
                  </a:lnTo>
                  <a:lnTo>
                    <a:pt x="16952" y="807"/>
                  </a:lnTo>
                  <a:lnTo>
                    <a:pt x="0" y="23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54"/>
            <p:cNvSpPr/>
            <p:nvPr>
              <p:custDataLst>
                <p:tags r:id="rId15"/>
              </p:custDataLst>
            </p:nvPr>
          </p:nvSpPr>
          <p:spPr>
            <a:xfrm>
              <a:off x="7314164" y="5746750"/>
              <a:ext cx="502687" cy="50801"/>
            </a:xfrm>
            <a:custGeom>
              <a:avLst/>
              <a:gdLst/>
              <a:ahLst/>
              <a:cxnLst/>
              <a:rect l="0" t="0" r="0" b="0"/>
              <a:pathLst>
                <a:path w="502687" h="50801">
                  <a:moveTo>
                    <a:pt x="20086" y="0"/>
                  </a:moveTo>
                  <a:lnTo>
                    <a:pt x="20086" y="0"/>
                  </a:lnTo>
                  <a:lnTo>
                    <a:pt x="6271" y="8789"/>
                  </a:lnTo>
                  <a:lnTo>
                    <a:pt x="2410" y="12209"/>
                  </a:lnTo>
                  <a:lnTo>
                    <a:pt x="541" y="15195"/>
                  </a:lnTo>
                  <a:lnTo>
                    <a:pt x="0" y="17891"/>
                  </a:lnTo>
                  <a:lnTo>
                    <a:pt x="345" y="20394"/>
                  </a:lnTo>
                  <a:lnTo>
                    <a:pt x="10136" y="25057"/>
                  </a:lnTo>
                  <a:lnTo>
                    <a:pt x="41127" y="29766"/>
                  </a:lnTo>
                  <a:lnTo>
                    <a:pt x="82294" y="31162"/>
                  </a:lnTo>
                  <a:lnTo>
                    <a:pt x="121303" y="31576"/>
                  </a:lnTo>
                  <a:lnTo>
                    <a:pt x="163435" y="31698"/>
                  </a:lnTo>
                  <a:lnTo>
                    <a:pt x="209786" y="33616"/>
                  </a:lnTo>
                  <a:lnTo>
                    <a:pt x="256680" y="36771"/>
                  </a:lnTo>
                  <a:lnTo>
                    <a:pt x="289633" y="37509"/>
                  </a:lnTo>
                  <a:lnTo>
                    <a:pt x="323095" y="37838"/>
                  </a:lnTo>
                  <a:lnTo>
                    <a:pt x="370295" y="41394"/>
                  </a:lnTo>
                  <a:lnTo>
                    <a:pt x="412188" y="43545"/>
                  </a:lnTo>
                  <a:lnTo>
                    <a:pt x="502686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955"/>
            <p:cNvSpPr/>
            <p:nvPr>
              <p:custDataLst>
                <p:tags r:id="rId16"/>
              </p:custDataLst>
            </p:nvPr>
          </p:nvSpPr>
          <p:spPr>
            <a:xfrm>
              <a:off x="7648266" y="5356382"/>
              <a:ext cx="124135" cy="136369"/>
            </a:xfrm>
            <a:custGeom>
              <a:avLst/>
              <a:gdLst/>
              <a:ahLst/>
              <a:cxnLst/>
              <a:rect l="0" t="0" r="0" b="0"/>
              <a:pathLst>
                <a:path w="124135" h="136369">
                  <a:moveTo>
                    <a:pt x="9834" y="15718"/>
                  </a:moveTo>
                  <a:lnTo>
                    <a:pt x="9834" y="15718"/>
                  </a:lnTo>
                  <a:lnTo>
                    <a:pt x="374" y="6258"/>
                  </a:lnTo>
                  <a:lnTo>
                    <a:pt x="0" y="4473"/>
                  </a:lnTo>
                  <a:lnTo>
                    <a:pt x="456" y="2577"/>
                  </a:lnTo>
                  <a:lnTo>
                    <a:pt x="1465" y="607"/>
                  </a:lnTo>
                  <a:lnTo>
                    <a:pt x="3549" y="0"/>
                  </a:lnTo>
                  <a:lnTo>
                    <a:pt x="27725" y="5852"/>
                  </a:lnTo>
                  <a:lnTo>
                    <a:pt x="41069" y="15331"/>
                  </a:lnTo>
                  <a:lnTo>
                    <a:pt x="51938" y="28246"/>
                  </a:lnTo>
                  <a:lnTo>
                    <a:pt x="56769" y="41041"/>
                  </a:lnTo>
                  <a:lnTo>
                    <a:pt x="55154" y="55666"/>
                  </a:lnTo>
                  <a:lnTo>
                    <a:pt x="42618" y="84679"/>
                  </a:lnTo>
                  <a:lnTo>
                    <a:pt x="14723" y="119827"/>
                  </a:lnTo>
                  <a:lnTo>
                    <a:pt x="14504" y="122518"/>
                  </a:lnTo>
                  <a:lnTo>
                    <a:pt x="15064" y="125018"/>
                  </a:lnTo>
                  <a:lnTo>
                    <a:pt x="26975" y="125914"/>
                  </a:lnTo>
                  <a:lnTo>
                    <a:pt x="70965" y="124669"/>
                  </a:lnTo>
                  <a:lnTo>
                    <a:pt x="124134" y="136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956"/>
            <p:cNvSpPr/>
            <p:nvPr>
              <p:custDataLst>
                <p:tags r:id="rId17"/>
              </p:custDataLst>
            </p:nvPr>
          </p:nvSpPr>
          <p:spPr>
            <a:xfrm>
              <a:off x="7467600" y="5436606"/>
              <a:ext cx="114361" cy="221089"/>
            </a:xfrm>
            <a:custGeom>
              <a:avLst/>
              <a:gdLst/>
              <a:ahLst/>
              <a:cxnLst/>
              <a:rect l="0" t="0" r="0" b="0"/>
              <a:pathLst>
                <a:path w="114361" h="221089">
                  <a:moveTo>
                    <a:pt x="101600" y="125994"/>
                  </a:moveTo>
                  <a:lnTo>
                    <a:pt x="101600" y="125994"/>
                  </a:lnTo>
                  <a:lnTo>
                    <a:pt x="81335" y="126700"/>
                  </a:lnTo>
                  <a:lnTo>
                    <a:pt x="72368" y="129365"/>
                  </a:lnTo>
                  <a:lnTo>
                    <a:pt x="63678" y="136664"/>
                  </a:lnTo>
                  <a:lnTo>
                    <a:pt x="46602" y="158597"/>
                  </a:lnTo>
                  <a:lnTo>
                    <a:pt x="41879" y="170823"/>
                  </a:lnTo>
                  <a:lnTo>
                    <a:pt x="38846" y="199290"/>
                  </a:lnTo>
                  <a:lnTo>
                    <a:pt x="42195" y="211722"/>
                  </a:lnTo>
                  <a:lnTo>
                    <a:pt x="45062" y="217013"/>
                  </a:lnTo>
                  <a:lnTo>
                    <a:pt x="48386" y="219834"/>
                  </a:lnTo>
                  <a:lnTo>
                    <a:pt x="52013" y="221010"/>
                  </a:lnTo>
                  <a:lnTo>
                    <a:pt x="55842" y="221088"/>
                  </a:lnTo>
                  <a:lnTo>
                    <a:pt x="74714" y="211085"/>
                  </a:lnTo>
                  <a:lnTo>
                    <a:pt x="94810" y="191344"/>
                  </a:lnTo>
                  <a:lnTo>
                    <a:pt x="110798" y="154137"/>
                  </a:lnTo>
                  <a:lnTo>
                    <a:pt x="114360" y="110736"/>
                  </a:lnTo>
                  <a:lnTo>
                    <a:pt x="107576" y="63226"/>
                  </a:lnTo>
                  <a:lnTo>
                    <a:pt x="96729" y="39536"/>
                  </a:lnTo>
                  <a:lnTo>
                    <a:pt x="81797" y="22657"/>
                  </a:lnTo>
                  <a:lnTo>
                    <a:pt x="63401" y="10451"/>
                  </a:lnTo>
                  <a:lnTo>
                    <a:pt x="36581" y="2389"/>
                  </a:lnTo>
                  <a:lnTo>
                    <a:pt x="14132" y="0"/>
                  </a:lnTo>
                  <a:lnTo>
                    <a:pt x="9420" y="1076"/>
                  </a:lnTo>
                  <a:lnTo>
                    <a:pt x="0" y="18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188"/>
          <p:cNvGrpSpPr/>
          <p:nvPr/>
        </p:nvGrpSpPr>
        <p:grpSpPr>
          <a:xfrm>
            <a:off x="8331200" y="5587630"/>
            <a:ext cx="989941" cy="483795"/>
            <a:chOff x="8331200" y="5587630"/>
            <a:chExt cx="989941" cy="483795"/>
          </a:xfrm>
        </p:grpSpPr>
        <p:sp>
          <p:nvSpPr>
            <p:cNvPr id="159" name="SMARTInkShape-957"/>
            <p:cNvSpPr/>
            <p:nvPr>
              <p:custDataLst>
                <p:tags r:id="rId3"/>
              </p:custDataLst>
            </p:nvPr>
          </p:nvSpPr>
          <p:spPr>
            <a:xfrm>
              <a:off x="9150350" y="5673529"/>
              <a:ext cx="170791" cy="371672"/>
            </a:xfrm>
            <a:custGeom>
              <a:avLst/>
              <a:gdLst/>
              <a:ahLst/>
              <a:cxnLst/>
              <a:rect l="0" t="0" r="0" b="0"/>
              <a:pathLst>
                <a:path w="170791" h="371672">
                  <a:moveTo>
                    <a:pt x="127000" y="3371"/>
                  </a:moveTo>
                  <a:lnTo>
                    <a:pt x="127000" y="3371"/>
                  </a:lnTo>
                  <a:lnTo>
                    <a:pt x="133741" y="0"/>
                  </a:lnTo>
                  <a:lnTo>
                    <a:pt x="140815" y="226"/>
                  </a:lnTo>
                  <a:lnTo>
                    <a:pt x="144676" y="1275"/>
                  </a:lnTo>
                  <a:lnTo>
                    <a:pt x="150850" y="6202"/>
                  </a:lnTo>
                  <a:lnTo>
                    <a:pt x="156649" y="15213"/>
                  </a:lnTo>
                  <a:lnTo>
                    <a:pt x="168108" y="45979"/>
                  </a:lnTo>
                  <a:lnTo>
                    <a:pt x="170790" y="89712"/>
                  </a:lnTo>
                  <a:lnTo>
                    <a:pt x="167393" y="122178"/>
                  </a:lnTo>
                  <a:lnTo>
                    <a:pt x="157548" y="166749"/>
                  </a:lnTo>
                  <a:lnTo>
                    <a:pt x="141578" y="210464"/>
                  </a:lnTo>
                  <a:lnTo>
                    <a:pt x="118737" y="256768"/>
                  </a:lnTo>
                  <a:lnTo>
                    <a:pt x="88130" y="301231"/>
                  </a:lnTo>
                  <a:lnTo>
                    <a:pt x="50230" y="345318"/>
                  </a:lnTo>
                  <a:lnTo>
                    <a:pt x="37376" y="359018"/>
                  </a:lnTo>
                  <a:lnTo>
                    <a:pt x="0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958"/>
            <p:cNvSpPr/>
            <p:nvPr>
              <p:custDataLst>
                <p:tags r:id="rId4"/>
              </p:custDataLst>
            </p:nvPr>
          </p:nvSpPr>
          <p:spPr>
            <a:xfrm>
              <a:off x="9017000" y="5746750"/>
              <a:ext cx="116453" cy="324675"/>
            </a:xfrm>
            <a:custGeom>
              <a:avLst/>
              <a:gdLst/>
              <a:ahLst/>
              <a:cxnLst/>
              <a:rect l="0" t="0" r="0" b="0"/>
              <a:pathLst>
                <a:path w="116453" h="324675">
                  <a:moveTo>
                    <a:pt x="44450" y="0"/>
                  </a:moveTo>
                  <a:lnTo>
                    <a:pt x="44450" y="0"/>
                  </a:lnTo>
                  <a:lnTo>
                    <a:pt x="35612" y="8838"/>
                  </a:lnTo>
                  <a:lnTo>
                    <a:pt x="33465" y="16628"/>
                  </a:lnTo>
                  <a:lnTo>
                    <a:pt x="28756" y="51145"/>
                  </a:lnTo>
                  <a:lnTo>
                    <a:pt x="31124" y="62243"/>
                  </a:lnTo>
                  <a:lnTo>
                    <a:pt x="34529" y="69526"/>
                  </a:lnTo>
                  <a:lnTo>
                    <a:pt x="38542" y="71750"/>
                  </a:lnTo>
                  <a:lnTo>
                    <a:pt x="50526" y="74223"/>
                  </a:lnTo>
                  <a:lnTo>
                    <a:pt x="63378" y="71557"/>
                  </a:lnTo>
                  <a:lnTo>
                    <a:pt x="92246" y="54978"/>
                  </a:lnTo>
                  <a:lnTo>
                    <a:pt x="115410" y="34440"/>
                  </a:lnTo>
                  <a:lnTo>
                    <a:pt x="116452" y="35659"/>
                  </a:lnTo>
                  <a:lnTo>
                    <a:pt x="109511" y="76657"/>
                  </a:lnTo>
                  <a:lnTo>
                    <a:pt x="104257" y="118982"/>
                  </a:lnTo>
                  <a:lnTo>
                    <a:pt x="101681" y="163116"/>
                  </a:lnTo>
                  <a:lnTo>
                    <a:pt x="97469" y="204650"/>
                  </a:lnTo>
                  <a:lnTo>
                    <a:pt x="91925" y="244722"/>
                  </a:lnTo>
                  <a:lnTo>
                    <a:pt x="77660" y="286034"/>
                  </a:lnTo>
                  <a:lnTo>
                    <a:pt x="62050" y="309353"/>
                  </a:lnTo>
                  <a:lnTo>
                    <a:pt x="47391" y="322925"/>
                  </a:lnTo>
                  <a:lnTo>
                    <a:pt x="42177" y="324645"/>
                  </a:lnTo>
                  <a:lnTo>
                    <a:pt x="30740" y="324674"/>
                  </a:lnTo>
                  <a:lnTo>
                    <a:pt x="18601" y="316690"/>
                  </a:lnTo>
                  <a:lnTo>
                    <a:pt x="12401" y="310610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959"/>
            <p:cNvSpPr/>
            <p:nvPr>
              <p:custDataLst>
                <p:tags r:id="rId5"/>
              </p:custDataLst>
            </p:nvPr>
          </p:nvSpPr>
          <p:spPr>
            <a:xfrm>
              <a:off x="8896350" y="586740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50799" y="3371"/>
                  </a:lnTo>
                  <a:lnTo>
                    <a:pt x="45025" y="16606"/>
                  </a:lnTo>
                  <a:lnTo>
                    <a:pt x="18836" y="5926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960"/>
            <p:cNvSpPr/>
            <p:nvPr>
              <p:custDataLst>
                <p:tags r:id="rId6"/>
              </p:custDataLst>
            </p:nvPr>
          </p:nvSpPr>
          <p:spPr>
            <a:xfrm>
              <a:off x="8752605" y="5715833"/>
              <a:ext cx="103207" cy="143045"/>
            </a:xfrm>
            <a:custGeom>
              <a:avLst/>
              <a:gdLst/>
              <a:ahLst/>
              <a:cxnLst/>
              <a:rect l="0" t="0" r="0" b="0"/>
              <a:pathLst>
                <a:path w="103207" h="143045">
                  <a:moveTo>
                    <a:pt x="4045" y="37267"/>
                  </a:moveTo>
                  <a:lnTo>
                    <a:pt x="4045" y="37267"/>
                  </a:lnTo>
                  <a:lnTo>
                    <a:pt x="4750" y="18400"/>
                  </a:lnTo>
                  <a:lnTo>
                    <a:pt x="7415" y="8656"/>
                  </a:lnTo>
                  <a:lnTo>
                    <a:pt x="10952" y="3384"/>
                  </a:lnTo>
                  <a:lnTo>
                    <a:pt x="14876" y="1041"/>
                  </a:lnTo>
                  <a:lnTo>
                    <a:pt x="18971" y="0"/>
                  </a:lnTo>
                  <a:lnTo>
                    <a:pt x="26906" y="7062"/>
                  </a:lnTo>
                  <a:lnTo>
                    <a:pt x="45877" y="34593"/>
                  </a:lnTo>
                  <a:lnTo>
                    <a:pt x="48977" y="56305"/>
                  </a:lnTo>
                  <a:lnTo>
                    <a:pt x="44875" y="90650"/>
                  </a:lnTo>
                  <a:lnTo>
                    <a:pt x="37714" y="108970"/>
                  </a:lnTo>
                  <a:lnTo>
                    <a:pt x="16553" y="137883"/>
                  </a:lnTo>
                  <a:lnTo>
                    <a:pt x="9369" y="141957"/>
                  </a:lnTo>
                  <a:lnTo>
                    <a:pt x="5477" y="143044"/>
                  </a:lnTo>
                  <a:lnTo>
                    <a:pt x="2884" y="141651"/>
                  </a:lnTo>
                  <a:lnTo>
                    <a:pt x="1154" y="138607"/>
                  </a:lnTo>
                  <a:lnTo>
                    <a:pt x="0" y="134460"/>
                  </a:lnTo>
                  <a:lnTo>
                    <a:pt x="8490" y="108399"/>
                  </a:lnTo>
                  <a:lnTo>
                    <a:pt x="34687" y="67440"/>
                  </a:lnTo>
                  <a:lnTo>
                    <a:pt x="76750" y="20697"/>
                  </a:lnTo>
                  <a:lnTo>
                    <a:pt x="97415" y="4284"/>
                  </a:lnTo>
                  <a:lnTo>
                    <a:pt x="100159" y="3284"/>
                  </a:lnTo>
                  <a:lnTo>
                    <a:pt x="101987" y="3323"/>
                  </a:lnTo>
                  <a:lnTo>
                    <a:pt x="103206" y="4054"/>
                  </a:lnTo>
                  <a:lnTo>
                    <a:pt x="98180" y="18567"/>
                  </a:lnTo>
                  <a:lnTo>
                    <a:pt x="79099" y="63090"/>
                  </a:lnTo>
                  <a:lnTo>
                    <a:pt x="75437" y="86311"/>
                  </a:lnTo>
                  <a:lnTo>
                    <a:pt x="81093" y="109968"/>
                  </a:lnTo>
                  <a:lnTo>
                    <a:pt x="99295" y="132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961"/>
            <p:cNvSpPr/>
            <p:nvPr>
              <p:custDataLst>
                <p:tags r:id="rId7"/>
              </p:custDataLst>
            </p:nvPr>
          </p:nvSpPr>
          <p:spPr>
            <a:xfrm>
              <a:off x="8631892" y="5628204"/>
              <a:ext cx="98476" cy="251897"/>
            </a:xfrm>
            <a:custGeom>
              <a:avLst/>
              <a:gdLst/>
              <a:ahLst/>
              <a:cxnLst/>
              <a:rect l="0" t="0" r="0" b="0"/>
              <a:pathLst>
                <a:path w="98476" h="251897">
                  <a:moveTo>
                    <a:pt x="93008" y="23296"/>
                  </a:moveTo>
                  <a:lnTo>
                    <a:pt x="93008" y="23296"/>
                  </a:lnTo>
                  <a:lnTo>
                    <a:pt x="96378" y="19925"/>
                  </a:lnTo>
                  <a:lnTo>
                    <a:pt x="98033" y="16389"/>
                  </a:lnTo>
                  <a:lnTo>
                    <a:pt x="98475" y="14457"/>
                  </a:lnTo>
                  <a:lnTo>
                    <a:pt x="95725" y="4998"/>
                  </a:lnTo>
                  <a:lnTo>
                    <a:pt x="94114" y="2631"/>
                  </a:lnTo>
                  <a:lnTo>
                    <a:pt x="90441" y="0"/>
                  </a:lnTo>
                  <a:lnTo>
                    <a:pt x="82695" y="713"/>
                  </a:lnTo>
                  <a:lnTo>
                    <a:pt x="77666" y="1891"/>
                  </a:lnTo>
                  <a:lnTo>
                    <a:pt x="60475" y="13661"/>
                  </a:lnTo>
                  <a:lnTo>
                    <a:pt x="48718" y="30554"/>
                  </a:lnTo>
                  <a:lnTo>
                    <a:pt x="33355" y="66776"/>
                  </a:lnTo>
                  <a:lnTo>
                    <a:pt x="18613" y="112501"/>
                  </a:lnTo>
                  <a:lnTo>
                    <a:pt x="5327" y="156236"/>
                  </a:lnTo>
                  <a:lnTo>
                    <a:pt x="0" y="191253"/>
                  </a:lnTo>
                  <a:lnTo>
                    <a:pt x="16808" y="251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962"/>
            <p:cNvSpPr/>
            <p:nvPr>
              <p:custDataLst>
                <p:tags r:id="rId8"/>
              </p:custDataLst>
            </p:nvPr>
          </p:nvSpPr>
          <p:spPr>
            <a:xfrm>
              <a:off x="8359880" y="5715000"/>
              <a:ext cx="149121" cy="26830"/>
            </a:xfrm>
            <a:custGeom>
              <a:avLst/>
              <a:gdLst/>
              <a:ahLst/>
              <a:cxnLst/>
              <a:rect l="0" t="0" r="0" b="0"/>
              <a:pathLst>
                <a:path w="149121" h="26830">
                  <a:moveTo>
                    <a:pt x="9420" y="12700"/>
                  </a:moveTo>
                  <a:lnTo>
                    <a:pt x="9420" y="12700"/>
                  </a:lnTo>
                  <a:lnTo>
                    <a:pt x="4351" y="18475"/>
                  </a:lnTo>
                  <a:lnTo>
                    <a:pt x="0" y="26484"/>
                  </a:lnTo>
                  <a:lnTo>
                    <a:pt x="317" y="26829"/>
                  </a:lnTo>
                  <a:lnTo>
                    <a:pt x="1235" y="26352"/>
                  </a:lnTo>
                  <a:lnTo>
                    <a:pt x="38277" y="21092"/>
                  </a:lnTo>
                  <a:lnTo>
                    <a:pt x="73631" y="18243"/>
                  </a:lnTo>
                  <a:lnTo>
                    <a:pt x="149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963"/>
            <p:cNvSpPr/>
            <p:nvPr>
              <p:custDataLst>
                <p:tags r:id="rId9"/>
              </p:custDataLst>
            </p:nvPr>
          </p:nvSpPr>
          <p:spPr>
            <a:xfrm>
              <a:off x="8343900" y="5587630"/>
              <a:ext cx="184151" cy="127371"/>
            </a:xfrm>
            <a:custGeom>
              <a:avLst/>
              <a:gdLst/>
              <a:ahLst/>
              <a:cxnLst/>
              <a:rect l="0" t="0" r="0" b="0"/>
              <a:pathLst>
                <a:path w="184151" h="127371">
                  <a:moveTo>
                    <a:pt x="0" y="127370"/>
                  </a:moveTo>
                  <a:lnTo>
                    <a:pt x="0" y="127370"/>
                  </a:lnTo>
                  <a:lnTo>
                    <a:pt x="1411" y="87704"/>
                  </a:lnTo>
                  <a:lnTo>
                    <a:pt x="10139" y="62152"/>
                  </a:lnTo>
                  <a:lnTo>
                    <a:pt x="29494" y="36040"/>
                  </a:lnTo>
                  <a:lnTo>
                    <a:pt x="44858" y="22573"/>
                  </a:lnTo>
                  <a:lnTo>
                    <a:pt x="89111" y="6297"/>
                  </a:lnTo>
                  <a:lnTo>
                    <a:pt x="118627" y="182"/>
                  </a:lnTo>
                  <a:lnTo>
                    <a:pt x="158777" y="0"/>
                  </a:lnTo>
                  <a:lnTo>
                    <a:pt x="184150" y="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64"/>
            <p:cNvSpPr/>
            <p:nvPr>
              <p:custDataLst>
                <p:tags r:id="rId10"/>
              </p:custDataLst>
            </p:nvPr>
          </p:nvSpPr>
          <p:spPr>
            <a:xfrm>
              <a:off x="8331200" y="5607933"/>
              <a:ext cx="63501" cy="268119"/>
            </a:xfrm>
            <a:custGeom>
              <a:avLst/>
              <a:gdLst/>
              <a:ahLst/>
              <a:cxnLst/>
              <a:rect l="0" t="0" r="0" b="0"/>
              <a:pathLst>
                <a:path w="63501" h="268119">
                  <a:moveTo>
                    <a:pt x="63500" y="5467"/>
                  </a:moveTo>
                  <a:lnTo>
                    <a:pt x="63500" y="5467"/>
                  </a:lnTo>
                  <a:lnTo>
                    <a:pt x="58032" y="0"/>
                  </a:lnTo>
                  <a:lnTo>
                    <a:pt x="57032" y="411"/>
                  </a:lnTo>
                  <a:lnTo>
                    <a:pt x="54040" y="2749"/>
                  </a:lnTo>
                  <a:lnTo>
                    <a:pt x="51226" y="48436"/>
                  </a:lnTo>
                  <a:lnTo>
                    <a:pt x="49044" y="89459"/>
                  </a:lnTo>
                  <a:lnTo>
                    <a:pt x="43930" y="127250"/>
                  </a:lnTo>
                  <a:lnTo>
                    <a:pt x="36064" y="161965"/>
                  </a:lnTo>
                  <a:lnTo>
                    <a:pt x="24134" y="204460"/>
                  </a:lnTo>
                  <a:lnTo>
                    <a:pt x="7786" y="246770"/>
                  </a:lnTo>
                  <a:lnTo>
                    <a:pt x="1025" y="268118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441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189"/>
          <p:cNvGrpSpPr/>
          <p:nvPr/>
        </p:nvGrpSpPr>
        <p:grpSpPr>
          <a:xfrm>
            <a:off x="847581" y="431422"/>
            <a:ext cx="568470" cy="490879"/>
            <a:chOff x="847581" y="431422"/>
            <a:chExt cx="568470" cy="490879"/>
          </a:xfrm>
        </p:grpSpPr>
        <p:sp>
          <p:nvSpPr>
            <p:cNvPr id="2" name="SMARTInkShape-965"/>
            <p:cNvSpPr/>
            <p:nvPr>
              <p:custDataLst>
                <p:tags r:id="rId190"/>
              </p:custDataLst>
            </p:nvPr>
          </p:nvSpPr>
          <p:spPr>
            <a:xfrm>
              <a:off x="847581" y="489981"/>
              <a:ext cx="161187" cy="424267"/>
            </a:xfrm>
            <a:custGeom>
              <a:avLst/>
              <a:gdLst/>
              <a:ahLst/>
              <a:cxnLst/>
              <a:rect l="0" t="0" r="0" b="0"/>
              <a:pathLst>
                <a:path w="161187" h="424267">
                  <a:moveTo>
                    <a:pt x="155719" y="11669"/>
                  </a:moveTo>
                  <a:lnTo>
                    <a:pt x="155719" y="11669"/>
                  </a:lnTo>
                  <a:lnTo>
                    <a:pt x="161186" y="17136"/>
                  </a:lnTo>
                  <a:lnTo>
                    <a:pt x="158436" y="11015"/>
                  </a:lnTo>
                  <a:lnTo>
                    <a:pt x="156825" y="9117"/>
                  </a:lnTo>
                  <a:lnTo>
                    <a:pt x="147119" y="2448"/>
                  </a:lnTo>
                  <a:lnTo>
                    <a:pt x="134121" y="0"/>
                  </a:lnTo>
                  <a:lnTo>
                    <a:pt x="92878" y="7898"/>
                  </a:lnTo>
                  <a:lnTo>
                    <a:pt x="63291" y="16699"/>
                  </a:lnTo>
                  <a:lnTo>
                    <a:pt x="52080" y="23547"/>
                  </a:lnTo>
                  <a:lnTo>
                    <a:pt x="34465" y="42078"/>
                  </a:lnTo>
                  <a:lnTo>
                    <a:pt x="15325" y="77988"/>
                  </a:lnTo>
                  <a:lnTo>
                    <a:pt x="7190" y="105794"/>
                  </a:lnTo>
                  <a:lnTo>
                    <a:pt x="2202" y="146757"/>
                  </a:lnTo>
                  <a:lnTo>
                    <a:pt x="0" y="164136"/>
                  </a:lnTo>
                  <a:lnTo>
                    <a:pt x="4336" y="209786"/>
                  </a:lnTo>
                  <a:lnTo>
                    <a:pt x="9970" y="246995"/>
                  </a:lnTo>
                  <a:lnTo>
                    <a:pt x="14824" y="287380"/>
                  </a:lnTo>
                  <a:lnTo>
                    <a:pt x="15783" y="327291"/>
                  </a:lnTo>
                  <a:lnTo>
                    <a:pt x="15243" y="365693"/>
                  </a:lnTo>
                  <a:lnTo>
                    <a:pt x="9546" y="412283"/>
                  </a:lnTo>
                  <a:lnTo>
                    <a:pt x="4278" y="422681"/>
                  </a:lnTo>
                  <a:lnTo>
                    <a:pt x="5370" y="423261"/>
                  </a:lnTo>
                  <a:lnTo>
                    <a:pt x="24451" y="424266"/>
                  </a:lnTo>
                  <a:lnTo>
                    <a:pt x="71586" y="410100"/>
                  </a:lnTo>
                  <a:lnTo>
                    <a:pt x="101209" y="391800"/>
                  </a:lnTo>
                  <a:lnTo>
                    <a:pt x="117619" y="373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966"/>
            <p:cNvSpPr/>
            <p:nvPr>
              <p:custDataLst>
                <p:tags r:id="rId191"/>
              </p:custDataLst>
            </p:nvPr>
          </p:nvSpPr>
          <p:spPr>
            <a:xfrm>
              <a:off x="876300" y="711200"/>
              <a:ext cx="127001" cy="63501"/>
            </a:xfrm>
            <a:custGeom>
              <a:avLst/>
              <a:gdLst/>
              <a:ahLst/>
              <a:cxnLst/>
              <a:rect l="0" t="0" r="0" b="0"/>
              <a:pathLst>
                <a:path w="127001" h="63501">
                  <a:moveTo>
                    <a:pt x="0" y="63500"/>
                  </a:moveTo>
                  <a:lnTo>
                    <a:pt x="0" y="63500"/>
                  </a:lnTo>
                  <a:lnTo>
                    <a:pt x="5775" y="58430"/>
                  </a:lnTo>
                  <a:lnTo>
                    <a:pt x="44458" y="37060"/>
                  </a:lnTo>
                  <a:lnTo>
                    <a:pt x="81533" y="2289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967"/>
            <p:cNvSpPr/>
            <p:nvPr>
              <p:custDataLst>
                <p:tags r:id="rId192"/>
              </p:custDataLst>
            </p:nvPr>
          </p:nvSpPr>
          <p:spPr>
            <a:xfrm>
              <a:off x="1206522" y="431422"/>
              <a:ext cx="209529" cy="490879"/>
            </a:xfrm>
            <a:custGeom>
              <a:avLst/>
              <a:gdLst/>
              <a:ahLst/>
              <a:cxnLst/>
              <a:rect l="0" t="0" r="0" b="0"/>
              <a:pathLst>
                <a:path w="209529" h="490879">
                  <a:moveTo>
                    <a:pt x="165078" y="13078"/>
                  </a:moveTo>
                  <a:lnTo>
                    <a:pt x="165078" y="13078"/>
                  </a:lnTo>
                  <a:lnTo>
                    <a:pt x="170545" y="13078"/>
                  </a:lnTo>
                  <a:lnTo>
                    <a:pt x="170840" y="12372"/>
                  </a:lnTo>
                  <a:lnTo>
                    <a:pt x="171167" y="9707"/>
                  </a:lnTo>
                  <a:lnTo>
                    <a:pt x="164609" y="869"/>
                  </a:lnTo>
                  <a:lnTo>
                    <a:pt x="158415" y="0"/>
                  </a:lnTo>
                  <a:lnTo>
                    <a:pt x="118057" y="8744"/>
                  </a:lnTo>
                  <a:lnTo>
                    <a:pt x="72691" y="27431"/>
                  </a:lnTo>
                  <a:lnTo>
                    <a:pt x="44967" y="47140"/>
                  </a:lnTo>
                  <a:lnTo>
                    <a:pt x="24021" y="76329"/>
                  </a:lnTo>
                  <a:lnTo>
                    <a:pt x="6452" y="115491"/>
                  </a:lnTo>
                  <a:lnTo>
                    <a:pt x="1257" y="161249"/>
                  </a:lnTo>
                  <a:lnTo>
                    <a:pt x="357" y="199895"/>
                  </a:lnTo>
                  <a:lnTo>
                    <a:pt x="1934" y="242753"/>
                  </a:lnTo>
                  <a:lnTo>
                    <a:pt x="5026" y="280802"/>
                  </a:lnTo>
                  <a:lnTo>
                    <a:pt x="5942" y="315594"/>
                  </a:lnTo>
                  <a:lnTo>
                    <a:pt x="4332" y="355301"/>
                  </a:lnTo>
                  <a:lnTo>
                    <a:pt x="838" y="396531"/>
                  </a:lnTo>
                  <a:lnTo>
                    <a:pt x="148" y="435197"/>
                  </a:lnTo>
                  <a:lnTo>
                    <a:pt x="0" y="477217"/>
                  </a:lnTo>
                  <a:lnTo>
                    <a:pt x="2110" y="481960"/>
                  </a:lnTo>
                  <a:lnTo>
                    <a:pt x="10098" y="489111"/>
                  </a:lnTo>
                  <a:lnTo>
                    <a:pt x="24466" y="490878"/>
                  </a:lnTo>
                  <a:lnTo>
                    <a:pt x="69002" y="483757"/>
                  </a:lnTo>
                  <a:lnTo>
                    <a:pt x="103920" y="474193"/>
                  </a:lnTo>
                  <a:lnTo>
                    <a:pt x="150201" y="464283"/>
                  </a:lnTo>
                  <a:lnTo>
                    <a:pt x="209528" y="444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90"/>
          <p:cNvGrpSpPr/>
          <p:nvPr/>
        </p:nvGrpSpPr>
        <p:grpSpPr>
          <a:xfrm>
            <a:off x="1522774" y="384505"/>
            <a:ext cx="1499565" cy="676174"/>
            <a:chOff x="1522774" y="384505"/>
            <a:chExt cx="1499565" cy="676174"/>
          </a:xfrm>
        </p:grpSpPr>
        <p:sp>
          <p:nvSpPr>
            <p:cNvPr id="6" name="SMARTInkShape-968"/>
            <p:cNvSpPr/>
            <p:nvPr>
              <p:custDataLst>
                <p:tags r:id="rId181"/>
              </p:custDataLst>
            </p:nvPr>
          </p:nvSpPr>
          <p:spPr>
            <a:xfrm>
              <a:off x="1522774" y="627237"/>
              <a:ext cx="158978" cy="433442"/>
            </a:xfrm>
            <a:custGeom>
              <a:avLst/>
              <a:gdLst/>
              <a:ahLst/>
              <a:cxnLst/>
              <a:rect l="0" t="0" r="0" b="0"/>
              <a:pathLst>
                <a:path w="158978" h="433442">
                  <a:moveTo>
                    <a:pt x="115526" y="58563"/>
                  </a:moveTo>
                  <a:lnTo>
                    <a:pt x="115526" y="58563"/>
                  </a:lnTo>
                  <a:lnTo>
                    <a:pt x="115526" y="49725"/>
                  </a:lnTo>
                  <a:lnTo>
                    <a:pt x="112155" y="40265"/>
                  </a:lnTo>
                  <a:lnTo>
                    <a:pt x="97697" y="10857"/>
                  </a:lnTo>
                  <a:lnTo>
                    <a:pt x="86725" y="1938"/>
                  </a:lnTo>
                  <a:lnTo>
                    <a:pt x="72151" y="0"/>
                  </a:lnTo>
                  <a:lnTo>
                    <a:pt x="49757" y="2876"/>
                  </a:lnTo>
                  <a:lnTo>
                    <a:pt x="37612" y="7708"/>
                  </a:lnTo>
                  <a:lnTo>
                    <a:pt x="17730" y="20917"/>
                  </a:lnTo>
                  <a:lnTo>
                    <a:pt x="12089" y="27250"/>
                  </a:lnTo>
                  <a:lnTo>
                    <a:pt x="2171" y="44895"/>
                  </a:lnTo>
                  <a:lnTo>
                    <a:pt x="0" y="63777"/>
                  </a:lnTo>
                  <a:lnTo>
                    <a:pt x="4626" y="96326"/>
                  </a:lnTo>
                  <a:lnTo>
                    <a:pt x="7726" y="107022"/>
                  </a:lnTo>
                  <a:lnTo>
                    <a:pt x="12615" y="114858"/>
                  </a:lnTo>
                  <a:lnTo>
                    <a:pt x="25573" y="125446"/>
                  </a:lnTo>
                  <a:lnTo>
                    <a:pt x="42621" y="128741"/>
                  </a:lnTo>
                  <a:lnTo>
                    <a:pt x="60546" y="127147"/>
                  </a:lnTo>
                  <a:lnTo>
                    <a:pt x="75568" y="121736"/>
                  </a:lnTo>
                  <a:lnTo>
                    <a:pt x="85538" y="112745"/>
                  </a:lnTo>
                  <a:lnTo>
                    <a:pt x="110594" y="77352"/>
                  </a:lnTo>
                  <a:lnTo>
                    <a:pt x="114039" y="66914"/>
                  </a:lnTo>
                  <a:lnTo>
                    <a:pt x="117923" y="62275"/>
                  </a:lnTo>
                  <a:lnTo>
                    <a:pt x="119240" y="61743"/>
                  </a:lnTo>
                  <a:lnTo>
                    <a:pt x="120119" y="62094"/>
                  </a:lnTo>
                  <a:lnTo>
                    <a:pt x="120705" y="63034"/>
                  </a:lnTo>
                  <a:lnTo>
                    <a:pt x="130511" y="99821"/>
                  </a:lnTo>
                  <a:lnTo>
                    <a:pt x="139721" y="140167"/>
                  </a:lnTo>
                  <a:lnTo>
                    <a:pt x="146919" y="182696"/>
                  </a:lnTo>
                  <a:lnTo>
                    <a:pt x="151639" y="221638"/>
                  </a:lnTo>
                  <a:lnTo>
                    <a:pt x="154918" y="255989"/>
                  </a:lnTo>
                  <a:lnTo>
                    <a:pt x="158977" y="301309"/>
                  </a:lnTo>
                  <a:lnTo>
                    <a:pt x="152937" y="347988"/>
                  </a:lnTo>
                  <a:lnTo>
                    <a:pt x="145023" y="382355"/>
                  </a:lnTo>
                  <a:lnTo>
                    <a:pt x="112674" y="422604"/>
                  </a:lnTo>
                  <a:lnTo>
                    <a:pt x="92260" y="433441"/>
                  </a:lnTo>
                  <a:lnTo>
                    <a:pt x="74612" y="433079"/>
                  </a:lnTo>
                  <a:lnTo>
                    <a:pt x="56420" y="427509"/>
                  </a:lnTo>
                  <a:lnTo>
                    <a:pt x="41279" y="417978"/>
                  </a:lnTo>
                  <a:lnTo>
                    <a:pt x="37100" y="409651"/>
                  </a:lnTo>
                  <a:lnTo>
                    <a:pt x="34339" y="387228"/>
                  </a:lnTo>
                  <a:lnTo>
                    <a:pt x="45676" y="331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69"/>
            <p:cNvSpPr/>
            <p:nvPr>
              <p:custDataLst>
                <p:tags r:id="rId182"/>
              </p:custDataLst>
            </p:nvPr>
          </p:nvSpPr>
          <p:spPr>
            <a:xfrm>
              <a:off x="1791183" y="520557"/>
              <a:ext cx="82068" cy="298594"/>
            </a:xfrm>
            <a:custGeom>
              <a:avLst/>
              <a:gdLst/>
              <a:ahLst/>
              <a:cxnLst/>
              <a:rect l="0" t="0" r="0" b="0"/>
              <a:pathLst>
                <a:path w="82068" h="298594">
                  <a:moveTo>
                    <a:pt x="82067" y="57293"/>
                  </a:moveTo>
                  <a:lnTo>
                    <a:pt x="82067" y="57293"/>
                  </a:lnTo>
                  <a:lnTo>
                    <a:pt x="78696" y="29503"/>
                  </a:lnTo>
                  <a:lnTo>
                    <a:pt x="71236" y="6700"/>
                  </a:lnTo>
                  <a:lnTo>
                    <a:pt x="67140" y="0"/>
                  </a:lnTo>
                  <a:lnTo>
                    <a:pt x="63649" y="48"/>
                  </a:lnTo>
                  <a:lnTo>
                    <a:pt x="54126" y="5745"/>
                  </a:lnTo>
                  <a:lnTo>
                    <a:pt x="40235" y="27595"/>
                  </a:lnTo>
                  <a:lnTo>
                    <a:pt x="27182" y="63153"/>
                  </a:lnTo>
                  <a:lnTo>
                    <a:pt x="14378" y="108340"/>
                  </a:lnTo>
                  <a:lnTo>
                    <a:pt x="5018" y="143993"/>
                  </a:lnTo>
                  <a:lnTo>
                    <a:pt x="1147" y="185915"/>
                  </a:lnTo>
                  <a:lnTo>
                    <a:pt x="0" y="227342"/>
                  </a:lnTo>
                  <a:lnTo>
                    <a:pt x="3031" y="252944"/>
                  </a:lnTo>
                  <a:lnTo>
                    <a:pt x="15139" y="276209"/>
                  </a:lnTo>
                  <a:lnTo>
                    <a:pt x="75717" y="29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70"/>
            <p:cNvSpPr/>
            <p:nvPr>
              <p:custDataLst>
                <p:tags r:id="rId183"/>
              </p:custDataLst>
            </p:nvPr>
          </p:nvSpPr>
          <p:spPr>
            <a:xfrm>
              <a:off x="2000250" y="578733"/>
              <a:ext cx="133351" cy="208668"/>
            </a:xfrm>
            <a:custGeom>
              <a:avLst/>
              <a:gdLst/>
              <a:ahLst/>
              <a:cxnLst/>
              <a:rect l="0" t="0" r="0" b="0"/>
              <a:pathLst>
                <a:path w="133351" h="208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33225" y="47459"/>
                  </a:lnTo>
                  <a:lnTo>
                    <a:pt x="61813" y="91395"/>
                  </a:lnTo>
                  <a:lnTo>
                    <a:pt x="89514" y="135865"/>
                  </a:lnTo>
                  <a:lnTo>
                    <a:pt x="116915" y="182988"/>
                  </a:lnTo>
                  <a:lnTo>
                    <a:pt x="13335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71"/>
            <p:cNvSpPr/>
            <p:nvPr>
              <p:custDataLst>
                <p:tags r:id="rId184"/>
              </p:custDataLst>
            </p:nvPr>
          </p:nvSpPr>
          <p:spPr>
            <a:xfrm>
              <a:off x="2025650" y="592217"/>
              <a:ext cx="120651" cy="220584"/>
            </a:xfrm>
            <a:custGeom>
              <a:avLst/>
              <a:gdLst/>
              <a:ahLst/>
              <a:cxnLst/>
              <a:rect l="0" t="0" r="0" b="0"/>
              <a:pathLst>
                <a:path w="120651" h="220584">
                  <a:moveTo>
                    <a:pt x="120650" y="23733"/>
                  </a:moveTo>
                  <a:lnTo>
                    <a:pt x="120650" y="23733"/>
                  </a:lnTo>
                  <a:lnTo>
                    <a:pt x="120650" y="0"/>
                  </a:lnTo>
                  <a:lnTo>
                    <a:pt x="113908" y="5569"/>
                  </a:lnTo>
                  <a:lnTo>
                    <a:pt x="87425" y="47181"/>
                  </a:lnTo>
                  <a:lnTo>
                    <a:pt x="63209" y="90088"/>
                  </a:lnTo>
                  <a:lnTo>
                    <a:pt x="38453" y="137625"/>
                  </a:lnTo>
                  <a:lnTo>
                    <a:pt x="20699" y="182926"/>
                  </a:lnTo>
                  <a:lnTo>
                    <a:pt x="0" y="22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72"/>
            <p:cNvSpPr/>
            <p:nvPr>
              <p:custDataLst>
                <p:tags r:id="rId185"/>
              </p:custDataLst>
            </p:nvPr>
          </p:nvSpPr>
          <p:spPr>
            <a:xfrm>
              <a:off x="2190750" y="7937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73"/>
            <p:cNvSpPr/>
            <p:nvPr>
              <p:custDataLst>
                <p:tags r:id="rId186"/>
              </p:custDataLst>
            </p:nvPr>
          </p:nvSpPr>
          <p:spPr>
            <a:xfrm>
              <a:off x="2419350" y="539750"/>
              <a:ext cx="107951" cy="146051"/>
            </a:xfrm>
            <a:custGeom>
              <a:avLst/>
              <a:gdLst/>
              <a:ahLst/>
              <a:cxnLst/>
              <a:rect l="0" t="0" r="0" b="0"/>
              <a:pathLst>
                <a:path w="107951" h="1460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36834" y="43338"/>
                  </a:lnTo>
                  <a:lnTo>
                    <a:pt x="72337" y="90449"/>
                  </a:lnTo>
                  <a:lnTo>
                    <a:pt x="1079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74"/>
            <p:cNvSpPr/>
            <p:nvPr>
              <p:custDataLst>
                <p:tags r:id="rId187"/>
              </p:custDataLst>
            </p:nvPr>
          </p:nvSpPr>
          <p:spPr>
            <a:xfrm>
              <a:off x="2521564" y="558800"/>
              <a:ext cx="107337" cy="273051"/>
            </a:xfrm>
            <a:custGeom>
              <a:avLst/>
              <a:gdLst/>
              <a:ahLst/>
              <a:cxnLst/>
              <a:rect l="0" t="0" r="0" b="0"/>
              <a:pathLst>
                <a:path w="107337" h="273051">
                  <a:moveTo>
                    <a:pt x="107336" y="0"/>
                  </a:moveTo>
                  <a:lnTo>
                    <a:pt x="107336" y="0"/>
                  </a:lnTo>
                  <a:lnTo>
                    <a:pt x="81606" y="14747"/>
                  </a:lnTo>
                  <a:lnTo>
                    <a:pt x="35605" y="58440"/>
                  </a:lnTo>
                  <a:lnTo>
                    <a:pt x="17489" y="87874"/>
                  </a:lnTo>
                  <a:lnTo>
                    <a:pt x="4052" y="132631"/>
                  </a:lnTo>
                  <a:lnTo>
                    <a:pt x="0" y="174282"/>
                  </a:lnTo>
                  <a:lnTo>
                    <a:pt x="3831" y="218964"/>
                  </a:lnTo>
                  <a:lnTo>
                    <a:pt x="8856" y="256938"/>
                  </a:lnTo>
                  <a:lnTo>
                    <a:pt x="18436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75"/>
            <p:cNvSpPr/>
            <p:nvPr>
              <p:custDataLst>
                <p:tags r:id="rId188"/>
              </p:custDataLst>
            </p:nvPr>
          </p:nvSpPr>
          <p:spPr>
            <a:xfrm>
              <a:off x="2692400" y="523392"/>
              <a:ext cx="74594" cy="321159"/>
            </a:xfrm>
            <a:custGeom>
              <a:avLst/>
              <a:gdLst/>
              <a:ahLst/>
              <a:cxnLst/>
              <a:rect l="0" t="0" r="0" b="0"/>
              <a:pathLst>
                <a:path w="74594" h="321159">
                  <a:moveTo>
                    <a:pt x="31750" y="3658"/>
                  </a:moveTo>
                  <a:lnTo>
                    <a:pt x="31750" y="3658"/>
                  </a:lnTo>
                  <a:lnTo>
                    <a:pt x="31750" y="0"/>
                  </a:lnTo>
                  <a:lnTo>
                    <a:pt x="31750" y="1562"/>
                  </a:lnTo>
                  <a:lnTo>
                    <a:pt x="47651" y="42509"/>
                  </a:lnTo>
                  <a:lnTo>
                    <a:pt x="64505" y="89730"/>
                  </a:lnTo>
                  <a:lnTo>
                    <a:pt x="71637" y="127625"/>
                  </a:lnTo>
                  <a:lnTo>
                    <a:pt x="74593" y="173542"/>
                  </a:lnTo>
                  <a:lnTo>
                    <a:pt x="70158" y="217291"/>
                  </a:lnTo>
                  <a:lnTo>
                    <a:pt x="60220" y="258319"/>
                  </a:lnTo>
                  <a:lnTo>
                    <a:pt x="36692" y="298519"/>
                  </a:lnTo>
                  <a:lnTo>
                    <a:pt x="0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76"/>
            <p:cNvSpPr/>
            <p:nvPr>
              <p:custDataLst>
                <p:tags r:id="rId189"/>
              </p:custDataLst>
            </p:nvPr>
          </p:nvSpPr>
          <p:spPr>
            <a:xfrm>
              <a:off x="2871344" y="384505"/>
              <a:ext cx="150995" cy="504280"/>
            </a:xfrm>
            <a:custGeom>
              <a:avLst/>
              <a:gdLst/>
              <a:ahLst/>
              <a:cxnLst/>
              <a:rect l="0" t="0" r="0" b="0"/>
              <a:pathLst>
                <a:path w="150995" h="504280">
                  <a:moveTo>
                    <a:pt x="11556" y="47295"/>
                  </a:moveTo>
                  <a:lnTo>
                    <a:pt x="11556" y="47295"/>
                  </a:lnTo>
                  <a:lnTo>
                    <a:pt x="1431" y="36464"/>
                  </a:lnTo>
                  <a:lnTo>
                    <a:pt x="0" y="32368"/>
                  </a:lnTo>
                  <a:lnTo>
                    <a:pt x="2566" y="19354"/>
                  </a:lnTo>
                  <a:lnTo>
                    <a:pt x="5563" y="15262"/>
                  </a:lnTo>
                  <a:lnTo>
                    <a:pt x="14537" y="8834"/>
                  </a:lnTo>
                  <a:lnTo>
                    <a:pt x="44451" y="0"/>
                  </a:lnTo>
                  <a:lnTo>
                    <a:pt x="58396" y="1816"/>
                  </a:lnTo>
                  <a:lnTo>
                    <a:pt x="66066" y="4275"/>
                  </a:lnTo>
                  <a:lnTo>
                    <a:pt x="90345" y="24592"/>
                  </a:lnTo>
                  <a:lnTo>
                    <a:pt x="108670" y="56326"/>
                  </a:lnTo>
                  <a:lnTo>
                    <a:pt x="122435" y="96952"/>
                  </a:lnTo>
                  <a:lnTo>
                    <a:pt x="129703" y="136248"/>
                  </a:lnTo>
                  <a:lnTo>
                    <a:pt x="136325" y="179877"/>
                  </a:lnTo>
                  <a:lnTo>
                    <a:pt x="142050" y="225416"/>
                  </a:lnTo>
                  <a:lnTo>
                    <a:pt x="144060" y="260154"/>
                  </a:lnTo>
                  <a:lnTo>
                    <a:pt x="144655" y="300786"/>
                  </a:lnTo>
                  <a:lnTo>
                    <a:pt x="144831" y="341282"/>
                  </a:lnTo>
                  <a:lnTo>
                    <a:pt x="144891" y="381004"/>
                  </a:lnTo>
                  <a:lnTo>
                    <a:pt x="149268" y="426954"/>
                  </a:lnTo>
                  <a:lnTo>
                    <a:pt x="150994" y="468614"/>
                  </a:lnTo>
                  <a:lnTo>
                    <a:pt x="150499" y="487895"/>
                  </a:lnTo>
                  <a:lnTo>
                    <a:pt x="147862" y="496177"/>
                  </a:lnTo>
                  <a:lnTo>
                    <a:pt x="144760" y="498949"/>
                  </a:lnTo>
                  <a:lnTo>
                    <a:pt x="135669" y="502030"/>
                  </a:lnTo>
                  <a:lnTo>
                    <a:pt x="98900" y="504170"/>
                  </a:lnTo>
                  <a:lnTo>
                    <a:pt x="86718" y="504279"/>
                  </a:lnTo>
                  <a:lnTo>
                    <a:pt x="67539" y="496873"/>
                  </a:lnTo>
                  <a:lnTo>
                    <a:pt x="43306" y="479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91"/>
          <p:cNvGrpSpPr/>
          <p:nvPr/>
        </p:nvGrpSpPr>
        <p:grpSpPr>
          <a:xfrm>
            <a:off x="3454400" y="666750"/>
            <a:ext cx="184151" cy="144951"/>
            <a:chOff x="3454400" y="666750"/>
            <a:chExt cx="184151" cy="144951"/>
          </a:xfrm>
        </p:grpSpPr>
        <p:sp>
          <p:nvSpPr>
            <p:cNvPr id="16" name="SMARTInkShape-977"/>
            <p:cNvSpPr/>
            <p:nvPr>
              <p:custDataLst>
                <p:tags r:id="rId179"/>
              </p:custDataLst>
            </p:nvPr>
          </p:nvSpPr>
          <p:spPr>
            <a:xfrm>
              <a:off x="3454400" y="6667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552" y="3144"/>
                  </a:lnTo>
                  <a:lnTo>
                    <a:pt x="48184" y="621"/>
                  </a:lnTo>
                  <a:lnTo>
                    <a:pt x="76914" y="6926"/>
                  </a:lnTo>
                  <a:lnTo>
                    <a:pt x="1206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978"/>
            <p:cNvSpPr/>
            <p:nvPr>
              <p:custDataLst>
                <p:tags r:id="rId180"/>
              </p:custDataLst>
            </p:nvPr>
          </p:nvSpPr>
          <p:spPr>
            <a:xfrm>
              <a:off x="3497009" y="781050"/>
              <a:ext cx="141542" cy="30651"/>
            </a:xfrm>
            <a:custGeom>
              <a:avLst/>
              <a:gdLst/>
              <a:ahLst/>
              <a:cxnLst/>
              <a:rect l="0" t="0" r="0" b="0"/>
              <a:pathLst>
                <a:path w="141542" h="30651">
                  <a:moveTo>
                    <a:pt x="27241" y="0"/>
                  </a:moveTo>
                  <a:lnTo>
                    <a:pt x="27241" y="0"/>
                  </a:lnTo>
                  <a:lnTo>
                    <a:pt x="13443" y="13092"/>
                  </a:lnTo>
                  <a:lnTo>
                    <a:pt x="4887" y="18696"/>
                  </a:lnTo>
                  <a:lnTo>
                    <a:pt x="137" y="25007"/>
                  </a:lnTo>
                  <a:lnTo>
                    <a:pt x="0" y="27255"/>
                  </a:lnTo>
                  <a:lnTo>
                    <a:pt x="1319" y="28753"/>
                  </a:lnTo>
                  <a:lnTo>
                    <a:pt x="3609" y="29752"/>
                  </a:lnTo>
                  <a:lnTo>
                    <a:pt x="42067" y="30650"/>
                  </a:lnTo>
                  <a:lnTo>
                    <a:pt x="80082" y="26563"/>
                  </a:lnTo>
                  <a:lnTo>
                    <a:pt x="14154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92"/>
          <p:cNvGrpSpPr/>
          <p:nvPr/>
        </p:nvGrpSpPr>
        <p:grpSpPr>
          <a:xfrm>
            <a:off x="4197350" y="406563"/>
            <a:ext cx="431801" cy="778857"/>
            <a:chOff x="4197350" y="406563"/>
            <a:chExt cx="431801" cy="778857"/>
          </a:xfrm>
        </p:grpSpPr>
        <p:sp>
          <p:nvSpPr>
            <p:cNvPr id="19" name="SMARTInkShape-979"/>
            <p:cNvSpPr/>
            <p:nvPr>
              <p:custDataLst>
                <p:tags r:id="rId177"/>
              </p:custDataLst>
            </p:nvPr>
          </p:nvSpPr>
          <p:spPr>
            <a:xfrm>
              <a:off x="4197350" y="423931"/>
              <a:ext cx="113418" cy="761489"/>
            </a:xfrm>
            <a:custGeom>
              <a:avLst/>
              <a:gdLst/>
              <a:ahLst/>
              <a:cxnLst/>
              <a:rect l="0" t="0" r="0" b="0"/>
              <a:pathLst>
                <a:path w="113418" h="761489">
                  <a:moveTo>
                    <a:pt x="107950" y="39619"/>
                  </a:moveTo>
                  <a:lnTo>
                    <a:pt x="107950" y="39619"/>
                  </a:lnTo>
                  <a:lnTo>
                    <a:pt x="107950" y="32877"/>
                  </a:lnTo>
                  <a:lnTo>
                    <a:pt x="109831" y="27685"/>
                  </a:lnTo>
                  <a:lnTo>
                    <a:pt x="112314" y="23026"/>
                  </a:lnTo>
                  <a:lnTo>
                    <a:pt x="113417" y="18604"/>
                  </a:lnTo>
                  <a:lnTo>
                    <a:pt x="110667" y="8776"/>
                  </a:lnTo>
                  <a:lnTo>
                    <a:pt x="105384" y="298"/>
                  </a:lnTo>
                  <a:lnTo>
                    <a:pt x="101300" y="0"/>
                  </a:lnTo>
                  <a:lnTo>
                    <a:pt x="89237" y="3431"/>
                  </a:lnTo>
                  <a:lnTo>
                    <a:pt x="66579" y="16667"/>
                  </a:lnTo>
                  <a:lnTo>
                    <a:pt x="54050" y="35533"/>
                  </a:lnTo>
                  <a:lnTo>
                    <a:pt x="34508" y="74403"/>
                  </a:lnTo>
                  <a:lnTo>
                    <a:pt x="24728" y="112641"/>
                  </a:lnTo>
                  <a:lnTo>
                    <a:pt x="20732" y="149607"/>
                  </a:lnTo>
                  <a:lnTo>
                    <a:pt x="19798" y="181400"/>
                  </a:lnTo>
                  <a:lnTo>
                    <a:pt x="19382" y="219050"/>
                  </a:lnTo>
                  <a:lnTo>
                    <a:pt x="19198" y="259301"/>
                  </a:lnTo>
                  <a:lnTo>
                    <a:pt x="22465" y="304774"/>
                  </a:lnTo>
                  <a:lnTo>
                    <a:pt x="25977" y="338558"/>
                  </a:lnTo>
                  <a:lnTo>
                    <a:pt x="29890" y="376386"/>
                  </a:lnTo>
                  <a:lnTo>
                    <a:pt x="33980" y="414366"/>
                  </a:lnTo>
                  <a:lnTo>
                    <a:pt x="40250" y="457964"/>
                  </a:lnTo>
                  <a:lnTo>
                    <a:pt x="44465" y="489428"/>
                  </a:lnTo>
                  <a:lnTo>
                    <a:pt x="48690" y="523873"/>
                  </a:lnTo>
                  <a:lnTo>
                    <a:pt x="52919" y="557997"/>
                  </a:lnTo>
                  <a:lnTo>
                    <a:pt x="55897" y="595457"/>
                  </a:lnTo>
                  <a:lnTo>
                    <a:pt x="56779" y="634544"/>
                  </a:lnTo>
                  <a:lnTo>
                    <a:pt x="53669" y="674034"/>
                  </a:lnTo>
                  <a:lnTo>
                    <a:pt x="44270" y="719201"/>
                  </a:lnTo>
                  <a:lnTo>
                    <a:pt x="38726" y="736061"/>
                  </a:lnTo>
                  <a:lnTo>
                    <a:pt x="29206" y="752962"/>
                  </a:lnTo>
                  <a:lnTo>
                    <a:pt x="24410" y="757892"/>
                  </a:lnTo>
                  <a:lnTo>
                    <a:pt x="19801" y="760473"/>
                  </a:lnTo>
                  <a:lnTo>
                    <a:pt x="15317" y="761488"/>
                  </a:lnTo>
                  <a:lnTo>
                    <a:pt x="11622" y="760049"/>
                  </a:lnTo>
                  <a:lnTo>
                    <a:pt x="0" y="744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980"/>
            <p:cNvSpPr/>
            <p:nvPr>
              <p:custDataLst>
                <p:tags r:id="rId178"/>
              </p:custDataLst>
            </p:nvPr>
          </p:nvSpPr>
          <p:spPr>
            <a:xfrm>
              <a:off x="4464050" y="406563"/>
              <a:ext cx="165101" cy="767112"/>
            </a:xfrm>
            <a:custGeom>
              <a:avLst/>
              <a:gdLst/>
              <a:ahLst/>
              <a:cxnLst/>
              <a:rect l="0" t="0" r="0" b="0"/>
              <a:pathLst>
                <a:path w="165101" h="767112">
                  <a:moveTo>
                    <a:pt x="165100" y="76037"/>
                  </a:moveTo>
                  <a:lnTo>
                    <a:pt x="165100" y="76037"/>
                  </a:lnTo>
                  <a:lnTo>
                    <a:pt x="165100" y="28976"/>
                  </a:lnTo>
                  <a:lnTo>
                    <a:pt x="158358" y="11764"/>
                  </a:lnTo>
                  <a:lnTo>
                    <a:pt x="151285" y="3256"/>
                  </a:lnTo>
                  <a:lnTo>
                    <a:pt x="147423" y="0"/>
                  </a:lnTo>
                  <a:lnTo>
                    <a:pt x="140615" y="651"/>
                  </a:lnTo>
                  <a:lnTo>
                    <a:pt x="121762" y="8901"/>
                  </a:lnTo>
                  <a:lnTo>
                    <a:pt x="94090" y="39525"/>
                  </a:lnTo>
                  <a:lnTo>
                    <a:pt x="71387" y="86621"/>
                  </a:lnTo>
                  <a:lnTo>
                    <a:pt x="57997" y="123936"/>
                  </a:lnTo>
                  <a:lnTo>
                    <a:pt x="49561" y="169722"/>
                  </a:lnTo>
                  <a:lnTo>
                    <a:pt x="42594" y="206650"/>
                  </a:lnTo>
                  <a:lnTo>
                    <a:pt x="40097" y="239450"/>
                  </a:lnTo>
                  <a:lnTo>
                    <a:pt x="39693" y="278487"/>
                  </a:lnTo>
                  <a:lnTo>
                    <a:pt x="41865" y="317004"/>
                  </a:lnTo>
                  <a:lnTo>
                    <a:pt x="47055" y="360904"/>
                  </a:lnTo>
                  <a:lnTo>
                    <a:pt x="49135" y="392439"/>
                  </a:lnTo>
                  <a:lnTo>
                    <a:pt x="50766" y="427621"/>
                  </a:lnTo>
                  <a:lnTo>
                    <a:pt x="53842" y="464424"/>
                  </a:lnTo>
                  <a:lnTo>
                    <a:pt x="57561" y="501948"/>
                  </a:lnTo>
                  <a:lnTo>
                    <a:pt x="61740" y="549366"/>
                  </a:lnTo>
                  <a:lnTo>
                    <a:pt x="64860" y="588816"/>
                  </a:lnTo>
                  <a:lnTo>
                    <a:pt x="68864" y="635859"/>
                  </a:lnTo>
                  <a:lnTo>
                    <a:pt x="66187" y="672142"/>
                  </a:lnTo>
                  <a:lnTo>
                    <a:pt x="60925" y="714173"/>
                  </a:lnTo>
                  <a:lnTo>
                    <a:pt x="51527" y="747793"/>
                  </a:lnTo>
                  <a:lnTo>
                    <a:pt x="46345" y="755296"/>
                  </a:lnTo>
                  <a:lnTo>
                    <a:pt x="33063" y="765515"/>
                  </a:lnTo>
                  <a:lnTo>
                    <a:pt x="26275" y="767111"/>
                  </a:lnTo>
                  <a:lnTo>
                    <a:pt x="0" y="761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93"/>
          <p:cNvGrpSpPr/>
          <p:nvPr/>
        </p:nvGrpSpPr>
        <p:grpSpPr>
          <a:xfrm>
            <a:off x="4866939" y="647700"/>
            <a:ext cx="922247" cy="538877"/>
            <a:chOff x="4866939" y="647700"/>
            <a:chExt cx="922247" cy="538877"/>
          </a:xfrm>
        </p:grpSpPr>
        <p:sp>
          <p:nvSpPr>
            <p:cNvPr id="22" name="SMARTInkShape-981"/>
            <p:cNvSpPr/>
            <p:nvPr>
              <p:custDataLst>
                <p:tags r:id="rId171"/>
              </p:custDataLst>
            </p:nvPr>
          </p:nvSpPr>
          <p:spPr>
            <a:xfrm>
              <a:off x="4866939" y="744220"/>
              <a:ext cx="142690" cy="442357"/>
            </a:xfrm>
            <a:custGeom>
              <a:avLst/>
              <a:gdLst/>
              <a:ahLst/>
              <a:cxnLst/>
              <a:rect l="0" t="0" r="0" b="0"/>
              <a:pathLst>
                <a:path w="142690" h="442357">
                  <a:moveTo>
                    <a:pt x="111461" y="36830"/>
                  </a:moveTo>
                  <a:lnTo>
                    <a:pt x="111461" y="36830"/>
                  </a:lnTo>
                  <a:lnTo>
                    <a:pt x="111461" y="33459"/>
                  </a:lnTo>
                  <a:lnTo>
                    <a:pt x="110755" y="32466"/>
                  </a:lnTo>
                  <a:lnTo>
                    <a:pt x="109579" y="31804"/>
                  </a:lnTo>
                  <a:lnTo>
                    <a:pt x="108090" y="31363"/>
                  </a:lnTo>
                  <a:lnTo>
                    <a:pt x="107097" y="29657"/>
                  </a:lnTo>
                  <a:lnTo>
                    <a:pt x="105285" y="13939"/>
                  </a:lnTo>
                  <a:lnTo>
                    <a:pt x="105188" y="9488"/>
                  </a:lnTo>
                  <a:lnTo>
                    <a:pt x="103046" y="7313"/>
                  </a:lnTo>
                  <a:lnTo>
                    <a:pt x="95021" y="3015"/>
                  </a:lnTo>
                  <a:lnTo>
                    <a:pt x="81973" y="0"/>
                  </a:lnTo>
                  <a:lnTo>
                    <a:pt x="59058" y="2477"/>
                  </a:lnTo>
                  <a:lnTo>
                    <a:pt x="45602" y="9568"/>
                  </a:lnTo>
                  <a:lnTo>
                    <a:pt x="22095" y="31366"/>
                  </a:lnTo>
                  <a:lnTo>
                    <a:pt x="6744" y="59906"/>
                  </a:lnTo>
                  <a:lnTo>
                    <a:pt x="0" y="85060"/>
                  </a:lnTo>
                  <a:lnTo>
                    <a:pt x="2186" y="101069"/>
                  </a:lnTo>
                  <a:lnTo>
                    <a:pt x="4744" y="109289"/>
                  </a:lnTo>
                  <a:lnTo>
                    <a:pt x="9978" y="115475"/>
                  </a:lnTo>
                  <a:lnTo>
                    <a:pt x="25200" y="124230"/>
                  </a:lnTo>
                  <a:lnTo>
                    <a:pt x="39961" y="126709"/>
                  </a:lnTo>
                  <a:lnTo>
                    <a:pt x="46861" y="126383"/>
                  </a:lnTo>
                  <a:lnTo>
                    <a:pt x="62054" y="118494"/>
                  </a:lnTo>
                  <a:lnTo>
                    <a:pt x="76802" y="105581"/>
                  </a:lnTo>
                  <a:lnTo>
                    <a:pt x="97768" y="72413"/>
                  </a:lnTo>
                  <a:lnTo>
                    <a:pt x="116127" y="33956"/>
                  </a:lnTo>
                  <a:lnTo>
                    <a:pt x="116688" y="34209"/>
                  </a:lnTo>
                  <a:lnTo>
                    <a:pt x="117589" y="52279"/>
                  </a:lnTo>
                  <a:lnTo>
                    <a:pt x="121138" y="92406"/>
                  </a:lnTo>
                  <a:lnTo>
                    <a:pt x="126636" y="130516"/>
                  </a:lnTo>
                  <a:lnTo>
                    <a:pt x="130451" y="174549"/>
                  </a:lnTo>
                  <a:lnTo>
                    <a:pt x="135354" y="215140"/>
                  </a:lnTo>
                  <a:lnTo>
                    <a:pt x="140569" y="259780"/>
                  </a:lnTo>
                  <a:lnTo>
                    <a:pt x="142689" y="307222"/>
                  </a:lnTo>
                  <a:lnTo>
                    <a:pt x="139737" y="350042"/>
                  </a:lnTo>
                  <a:lnTo>
                    <a:pt x="130948" y="389728"/>
                  </a:lnTo>
                  <a:lnTo>
                    <a:pt x="116059" y="422439"/>
                  </a:lnTo>
                  <a:lnTo>
                    <a:pt x="104332" y="436576"/>
                  </a:lnTo>
                  <a:lnTo>
                    <a:pt x="98947" y="440205"/>
                  </a:lnTo>
                  <a:lnTo>
                    <a:pt x="93947" y="441919"/>
                  </a:lnTo>
                  <a:lnTo>
                    <a:pt x="89201" y="442356"/>
                  </a:lnTo>
                  <a:lnTo>
                    <a:pt x="62297" y="432858"/>
                  </a:lnTo>
                  <a:lnTo>
                    <a:pt x="47042" y="418630"/>
                  </a:lnTo>
                  <a:lnTo>
                    <a:pt x="40998" y="409896"/>
                  </a:lnTo>
                  <a:lnTo>
                    <a:pt x="35261" y="341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82"/>
            <p:cNvSpPr/>
            <p:nvPr>
              <p:custDataLst>
                <p:tags r:id="rId172"/>
              </p:custDataLst>
            </p:nvPr>
          </p:nvSpPr>
          <p:spPr>
            <a:xfrm>
              <a:off x="5121887" y="647700"/>
              <a:ext cx="78764" cy="292101"/>
            </a:xfrm>
            <a:custGeom>
              <a:avLst/>
              <a:gdLst/>
              <a:ahLst/>
              <a:cxnLst/>
              <a:rect l="0" t="0" r="0" b="0"/>
              <a:pathLst>
                <a:path w="78764" h="292101">
                  <a:moveTo>
                    <a:pt x="78763" y="0"/>
                  </a:moveTo>
                  <a:lnTo>
                    <a:pt x="78763" y="0"/>
                  </a:lnTo>
                  <a:lnTo>
                    <a:pt x="69924" y="0"/>
                  </a:lnTo>
                  <a:lnTo>
                    <a:pt x="60465" y="3371"/>
                  </a:lnTo>
                  <a:lnTo>
                    <a:pt x="48725" y="12209"/>
                  </a:lnTo>
                  <a:lnTo>
                    <a:pt x="32939" y="37249"/>
                  </a:lnTo>
                  <a:lnTo>
                    <a:pt x="18781" y="81520"/>
                  </a:lnTo>
                  <a:lnTo>
                    <a:pt x="9190" y="120368"/>
                  </a:lnTo>
                  <a:lnTo>
                    <a:pt x="2645" y="160548"/>
                  </a:lnTo>
                  <a:lnTo>
                    <a:pt x="0" y="201851"/>
                  </a:lnTo>
                  <a:lnTo>
                    <a:pt x="5427" y="240250"/>
                  </a:lnTo>
                  <a:lnTo>
                    <a:pt x="14622" y="263410"/>
                  </a:lnTo>
                  <a:lnTo>
                    <a:pt x="53363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83"/>
            <p:cNvSpPr/>
            <p:nvPr>
              <p:custDataLst>
                <p:tags r:id="rId173"/>
              </p:custDataLst>
            </p:nvPr>
          </p:nvSpPr>
          <p:spPr>
            <a:xfrm>
              <a:off x="5238750" y="784037"/>
              <a:ext cx="107951" cy="112099"/>
            </a:xfrm>
            <a:custGeom>
              <a:avLst/>
              <a:gdLst/>
              <a:ahLst/>
              <a:cxnLst/>
              <a:rect l="0" t="0" r="0" b="0"/>
              <a:pathLst>
                <a:path w="107951" h="112099">
                  <a:moveTo>
                    <a:pt x="0" y="28763"/>
                  </a:moveTo>
                  <a:lnTo>
                    <a:pt x="0" y="28763"/>
                  </a:lnTo>
                  <a:lnTo>
                    <a:pt x="0" y="7094"/>
                  </a:lnTo>
                  <a:lnTo>
                    <a:pt x="1411" y="3734"/>
                  </a:lnTo>
                  <a:lnTo>
                    <a:pt x="3763" y="1494"/>
                  </a:lnTo>
                  <a:lnTo>
                    <a:pt x="6742" y="0"/>
                  </a:lnTo>
                  <a:lnTo>
                    <a:pt x="13815" y="222"/>
                  </a:lnTo>
                  <a:lnTo>
                    <a:pt x="21662" y="3378"/>
                  </a:lnTo>
                  <a:lnTo>
                    <a:pt x="29853" y="9485"/>
                  </a:lnTo>
                  <a:lnTo>
                    <a:pt x="36316" y="22547"/>
                  </a:lnTo>
                  <a:lnTo>
                    <a:pt x="42843" y="56306"/>
                  </a:lnTo>
                  <a:lnTo>
                    <a:pt x="37232" y="81687"/>
                  </a:lnTo>
                  <a:lnTo>
                    <a:pt x="26632" y="100340"/>
                  </a:lnTo>
                  <a:lnTo>
                    <a:pt x="14554" y="111433"/>
                  </a:lnTo>
                  <a:lnTo>
                    <a:pt x="11114" y="112098"/>
                  </a:lnTo>
                  <a:lnTo>
                    <a:pt x="8115" y="111131"/>
                  </a:lnTo>
                  <a:lnTo>
                    <a:pt x="5410" y="109075"/>
                  </a:lnTo>
                  <a:lnTo>
                    <a:pt x="4313" y="104882"/>
                  </a:lnTo>
                  <a:lnTo>
                    <a:pt x="4974" y="92697"/>
                  </a:lnTo>
                  <a:lnTo>
                    <a:pt x="12684" y="73342"/>
                  </a:lnTo>
                  <a:lnTo>
                    <a:pt x="47102" y="27561"/>
                  </a:lnTo>
                  <a:lnTo>
                    <a:pt x="72786" y="2499"/>
                  </a:lnTo>
                  <a:lnTo>
                    <a:pt x="76041" y="670"/>
                  </a:lnTo>
                  <a:lnTo>
                    <a:pt x="78210" y="157"/>
                  </a:lnTo>
                  <a:lnTo>
                    <a:pt x="79657" y="520"/>
                  </a:lnTo>
                  <a:lnTo>
                    <a:pt x="80621" y="1468"/>
                  </a:lnTo>
                  <a:lnTo>
                    <a:pt x="79811" y="8165"/>
                  </a:lnTo>
                  <a:lnTo>
                    <a:pt x="76676" y="40109"/>
                  </a:lnTo>
                  <a:lnTo>
                    <a:pt x="78175" y="66596"/>
                  </a:lnTo>
                  <a:lnTo>
                    <a:pt x="82017" y="78033"/>
                  </a:lnTo>
                  <a:lnTo>
                    <a:pt x="88428" y="85468"/>
                  </a:lnTo>
                  <a:lnTo>
                    <a:pt x="107950" y="98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84"/>
            <p:cNvSpPr/>
            <p:nvPr>
              <p:custDataLst>
                <p:tags r:id="rId174"/>
              </p:custDataLst>
            </p:nvPr>
          </p:nvSpPr>
          <p:spPr>
            <a:xfrm>
              <a:off x="5397500" y="8763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8344" y="21662"/>
                  </a:lnTo>
                  <a:lnTo>
                    <a:pt x="2749" y="6799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985"/>
            <p:cNvSpPr/>
            <p:nvPr>
              <p:custDataLst>
                <p:tags r:id="rId175"/>
              </p:custDataLst>
            </p:nvPr>
          </p:nvSpPr>
          <p:spPr>
            <a:xfrm>
              <a:off x="5562600" y="793750"/>
              <a:ext cx="106961" cy="320226"/>
            </a:xfrm>
            <a:custGeom>
              <a:avLst/>
              <a:gdLst/>
              <a:ahLst/>
              <a:cxnLst/>
              <a:rect l="0" t="0" r="0" b="0"/>
              <a:pathLst>
                <a:path w="106961" h="320226">
                  <a:moveTo>
                    <a:pt x="0" y="0"/>
                  </a:moveTo>
                  <a:lnTo>
                    <a:pt x="0" y="0"/>
                  </a:lnTo>
                  <a:lnTo>
                    <a:pt x="1881" y="27612"/>
                  </a:lnTo>
                  <a:lnTo>
                    <a:pt x="11537" y="56736"/>
                  </a:lnTo>
                  <a:lnTo>
                    <a:pt x="18298" y="66609"/>
                  </a:lnTo>
                  <a:lnTo>
                    <a:pt x="27888" y="73819"/>
                  </a:lnTo>
                  <a:lnTo>
                    <a:pt x="37795" y="77964"/>
                  </a:lnTo>
                  <a:lnTo>
                    <a:pt x="41424" y="78081"/>
                  </a:lnTo>
                  <a:lnTo>
                    <a:pt x="44550" y="77454"/>
                  </a:lnTo>
                  <a:lnTo>
                    <a:pt x="55690" y="69830"/>
                  </a:lnTo>
                  <a:lnTo>
                    <a:pt x="74405" y="45493"/>
                  </a:lnTo>
                  <a:lnTo>
                    <a:pt x="80137" y="33940"/>
                  </a:lnTo>
                  <a:lnTo>
                    <a:pt x="80941" y="31094"/>
                  </a:lnTo>
                  <a:lnTo>
                    <a:pt x="81478" y="31312"/>
                  </a:lnTo>
                  <a:lnTo>
                    <a:pt x="85879" y="74974"/>
                  </a:lnTo>
                  <a:lnTo>
                    <a:pt x="97737" y="118004"/>
                  </a:lnTo>
                  <a:lnTo>
                    <a:pt x="104610" y="159063"/>
                  </a:lnTo>
                  <a:lnTo>
                    <a:pt x="106960" y="203842"/>
                  </a:lnTo>
                  <a:lnTo>
                    <a:pt x="105873" y="247568"/>
                  </a:lnTo>
                  <a:lnTo>
                    <a:pt x="95702" y="289967"/>
                  </a:lnTo>
                  <a:lnTo>
                    <a:pt x="84173" y="311616"/>
                  </a:lnTo>
                  <a:lnTo>
                    <a:pt x="79399" y="315694"/>
                  </a:lnTo>
                  <a:lnTo>
                    <a:pt x="68449" y="320225"/>
                  </a:lnTo>
                  <a:lnTo>
                    <a:pt x="63272" y="320022"/>
                  </a:lnTo>
                  <a:lnTo>
                    <a:pt x="53756" y="316034"/>
                  </a:lnTo>
                  <a:lnTo>
                    <a:pt x="46705" y="302032"/>
                  </a:lnTo>
                  <a:lnTo>
                    <a:pt x="39800" y="258549"/>
                  </a:lnTo>
                  <a:lnTo>
                    <a:pt x="381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86"/>
            <p:cNvSpPr/>
            <p:nvPr>
              <p:custDataLst>
                <p:tags r:id="rId176"/>
              </p:custDataLst>
            </p:nvPr>
          </p:nvSpPr>
          <p:spPr>
            <a:xfrm>
              <a:off x="5734050" y="697809"/>
              <a:ext cx="55136" cy="292792"/>
            </a:xfrm>
            <a:custGeom>
              <a:avLst/>
              <a:gdLst/>
              <a:ahLst/>
              <a:cxnLst/>
              <a:rect l="0" t="0" r="0" b="0"/>
              <a:pathLst>
                <a:path w="55136" h="292792">
                  <a:moveTo>
                    <a:pt x="0" y="19741"/>
                  </a:moveTo>
                  <a:lnTo>
                    <a:pt x="0" y="19741"/>
                  </a:lnTo>
                  <a:lnTo>
                    <a:pt x="4364" y="9602"/>
                  </a:lnTo>
                  <a:lnTo>
                    <a:pt x="5467" y="2064"/>
                  </a:lnTo>
                  <a:lnTo>
                    <a:pt x="7878" y="195"/>
                  </a:lnTo>
                  <a:lnTo>
                    <a:pt x="16201" y="0"/>
                  </a:lnTo>
                  <a:lnTo>
                    <a:pt x="19973" y="2347"/>
                  </a:lnTo>
                  <a:lnTo>
                    <a:pt x="26045" y="10599"/>
                  </a:lnTo>
                  <a:lnTo>
                    <a:pt x="42932" y="56219"/>
                  </a:lnTo>
                  <a:lnTo>
                    <a:pt x="50351" y="90286"/>
                  </a:lnTo>
                  <a:lnTo>
                    <a:pt x="55135" y="130484"/>
                  </a:lnTo>
                  <a:lnTo>
                    <a:pt x="53381" y="172301"/>
                  </a:lnTo>
                  <a:lnTo>
                    <a:pt x="48194" y="209191"/>
                  </a:lnTo>
                  <a:lnTo>
                    <a:pt x="35446" y="248030"/>
                  </a:lnTo>
                  <a:lnTo>
                    <a:pt x="21635" y="276236"/>
                  </a:lnTo>
                  <a:lnTo>
                    <a:pt x="0" y="292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94"/>
          <p:cNvGrpSpPr/>
          <p:nvPr/>
        </p:nvGrpSpPr>
        <p:grpSpPr>
          <a:xfrm>
            <a:off x="6013449" y="649100"/>
            <a:ext cx="1488600" cy="620901"/>
            <a:chOff x="6013449" y="649100"/>
            <a:chExt cx="1488600" cy="620901"/>
          </a:xfrm>
        </p:grpSpPr>
        <p:sp>
          <p:nvSpPr>
            <p:cNvPr id="29" name="SMARTInkShape-987"/>
            <p:cNvSpPr/>
            <p:nvPr>
              <p:custDataLst>
                <p:tags r:id="rId158"/>
              </p:custDataLst>
            </p:nvPr>
          </p:nvSpPr>
          <p:spPr>
            <a:xfrm>
              <a:off x="6013449" y="920750"/>
              <a:ext cx="6352" cy="12701"/>
            </a:xfrm>
            <a:custGeom>
              <a:avLst/>
              <a:gdLst/>
              <a:ahLst/>
              <a:cxnLst/>
              <a:rect l="0" t="0" r="0" b="0"/>
              <a:pathLst>
                <a:path w="6352" h="12701">
                  <a:moveTo>
                    <a:pt x="1" y="12700"/>
                  </a:moveTo>
                  <a:lnTo>
                    <a:pt x="1" y="12700"/>
                  </a:lnTo>
                  <a:lnTo>
                    <a:pt x="0" y="6611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988"/>
            <p:cNvSpPr/>
            <p:nvPr>
              <p:custDataLst>
                <p:tags r:id="rId159"/>
              </p:custDataLst>
            </p:nvPr>
          </p:nvSpPr>
          <p:spPr>
            <a:xfrm>
              <a:off x="6235700" y="649100"/>
              <a:ext cx="92272" cy="399558"/>
            </a:xfrm>
            <a:custGeom>
              <a:avLst/>
              <a:gdLst/>
              <a:ahLst/>
              <a:cxnLst/>
              <a:rect l="0" t="0" r="0" b="0"/>
              <a:pathLst>
                <a:path w="92272" h="399558">
                  <a:moveTo>
                    <a:pt x="88900" y="36700"/>
                  </a:moveTo>
                  <a:lnTo>
                    <a:pt x="88900" y="36700"/>
                  </a:lnTo>
                  <a:lnTo>
                    <a:pt x="92271" y="33329"/>
                  </a:lnTo>
                  <a:lnTo>
                    <a:pt x="92045" y="26029"/>
                  </a:lnTo>
                  <a:lnTo>
                    <a:pt x="89592" y="17141"/>
                  </a:lnTo>
                  <a:lnTo>
                    <a:pt x="86150" y="10839"/>
                  </a:lnTo>
                  <a:lnTo>
                    <a:pt x="76874" y="3324"/>
                  </a:lnTo>
                  <a:lnTo>
                    <a:pt x="69209" y="699"/>
                  </a:lnTo>
                  <a:lnTo>
                    <a:pt x="65189" y="0"/>
                  </a:lnTo>
                  <a:lnTo>
                    <a:pt x="61099" y="944"/>
                  </a:lnTo>
                  <a:lnTo>
                    <a:pt x="52790" y="5757"/>
                  </a:lnTo>
                  <a:lnTo>
                    <a:pt x="36808" y="29883"/>
                  </a:lnTo>
                  <a:lnTo>
                    <a:pt x="18220" y="73845"/>
                  </a:lnTo>
                  <a:lnTo>
                    <a:pt x="10180" y="100858"/>
                  </a:lnTo>
                  <a:lnTo>
                    <a:pt x="8190" y="139592"/>
                  </a:lnTo>
                  <a:lnTo>
                    <a:pt x="11050" y="183682"/>
                  </a:lnTo>
                  <a:lnTo>
                    <a:pt x="12211" y="218696"/>
                  </a:lnTo>
                  <a:lnTo>
                    <a:pt x="12555" y="262859"/>
                  </a:lnTo>
                  <a:lnTo>
                    <a:pt x="12657" y="306831"/>
                  </a:lnTo>
                  <a:lnTo>
                    <a:pt x="12691" y="354329"/>
                  </a:lnTo>
                  <a:lnTo>
                    <a:pt x="11994" y="390070"/>
                  </a:lnTo>
                  <a:lnTo>
                    <a:pt x="9329" y="397894"/>
                  </a:lnTo>
                  <a:lnTo>
                    <a:pt x="7629" y="399557"/>
                  </a:lnTo>
                  <a:lnTo>
                    <a:pt x="0" y="39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89"/>
            <p:cNvSpPr/>
            <p:nvPr>
              <p:custDataLst>
                <p:tags r:id="rId160"/>
              </p:custDataLst>
            </p:nvPr>
          </p:nvSpPr>
          <p:spPr>
            <a:xfrm>
              <a:off x="6172200" y="9334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5891"/>
                  </a:lnTo>
                  <a:lnTo>
                    <a:pt x="1411" y="23610"/>
                  </a:lnTo>
                  <a:lnTo>
                    <a:pt x="3763" y="22090"/>
                  </a:lnTo>
                  <a:lnTo>
                    <a:pt x="24484" y="1508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990"/>
            <p:cNvSpPr/>
            <p:nvPr>
              <p:custDataLst>
                <p:tags r:id="rId161"/>
              </p:custDataLst>
            </p:nvPr>
          </p:nvSpPr>
          <p:spPr>
            <a:xfrm>
              <a:off x="6318249" y="1041400"/>
              <a:ext cx="76202" cy="127001"/>
            </a:xfrm>
            <a:custGeom>
              <a:avLst/>
              <a:gdLst/>
              <a:ahLst/>
              <a:cxnLst/>
              <a:rect l="0" t="0" r="0" b="0"/>
              <a:pathLst>
                <a:path w="76202" h="1270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883" y="6908"/>
                  </a:lnTo>
                  <a:lnTo>
                    <a:pt x="5070" y="12242"/>
                  </a:lnTo>
                  <a:lnTo>
                    <a:pt x="31033" y="56171"/>
                  </a:lnTo>
                  <a:lnTo>
                    <a:pt x="57087" y="97045"/>
                  </a:lnTo>
                  <a:lnTo>
                    <a:pt x="7620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991"/>
            <p:cNvSpPr/>
            <p:nvPr>
              <p:custDataLst>
                <p:tags r:id="rId162"/>
              </p:custDataLst>
            </p:nvPr>
          </p:nvSpPr>
          <p:spPr>
            <a:xfrm>
              <a:off x="6293703" y="1048633"/>
              <a:ext cx="126148" cy="132468"/>
            </a:xfrm>
            <a:custGeom>
              <a:avLst/>
              <a:gdLst/>
              <a:ahLst/>
              <a:cxnLst/>
              <a:rect l="0" t="0" r="0" b="0"/>
              <a:pathLst>
                <a:path w="126148" h="132468">
                  <a:moveTo>
                    <a:pt x="126147" y="5467"/>
                  </a:moveTo>
                  <a:lnTo>
                    <a:pt x="126147" y="5467"/>
                  </a:lnTo>
                  <a:lnTo>
                    <a:pt x="126147" y="0"/>
                  </a:lnTo>
                  <a:lnTo>
                    <a:pt x="108471" y="8033"/>
                  </a:lnTo>
                  <a:lnTo>
                    <a:pt x="80377" y="41371"/>
                  </a:lnTo>
                  <a:lnTo>
                    <a:pt x="49773" y="83198"/>
                  </a:lnTo>
                  <a:lnTo>
                    <a:pt x="3463" y="128186"/>
                  </a:lnTo>
                  <a:lnTo>
                    <a:pt x="0" y="131621"/>
                  </a:lnTo>
                  <a:lnTo>
                    <a:pt x="421" y="131903"/>
                  </a:lnTo>
                  <a:lnTo>
                    <a:pt x="5497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992"/>
            <p:cNvSpPr/>
            <p:nvPr>
              <p:custDataLst>
                <p:tags r:id="rId163"/>
              </p:custDataLst>
            </p:nvPr>
          </p:nvSpPr>
          <p:spPr>
            <a:xfrm>
              <a:off x="6490583" y="1067760"/>
              <a:ext cx="68968" cy="56191"/>
            </a:xfrm>
            <a:custGeom>
              <a:avLst/>
              <a:gdLst/>
              <a:ahLst/>
              <a:cxnLst/>
              <a:rect l="0" t="0" r="0" b="0"/>
              <a:pathLst>
                <a:path w="68968" h="56191">
                  <a:moveTo>
                    <a:pt x="5467" y="11740"/>
                  </a:moveTo>
                  <a:lnTo>
                    <a:pt x="5467" y="11740"/>
                  </a:lnTo>
                  <a:lnTo>
                    <a:pt x="5467" y="8369"/>
                  </a:lnTo>
                  <a:lnTo>
                    <a:pt x="4762" y="7376"/>
                  </a:lnTo>
                  <a:lnTo>
                    <a:pt x="3586" y="6714"/>
                  </a:lnTo>
                  <a:lnTo>
                    <a:pt x="2096" y="6273"/>
                  </a:lnTo>
                  <a:lnTo>
                    <a:pt x="1103" y="5273"/>
                  </a:lnTo>
                  <a:lnTo>
                    <a:pt x="0" y="2280"/>
                  </a:lnTo>
                  <a:lnTo>
                    <a:pt x="411" y="1200"/>
                  </a:lnTo>
                  <a:lnTo>
                    <a:pt x="1391" y="480"/>
                  </a:lnTo>
                  <a:lnTo>
                    <a:pt x="2749" y="0"/>
                  </a:lnTo>
                  <a:lnTo>
                    <a:pt x="4360" y="1091"/>
                  </a:lnTo>
                  <a:lnTo>
                    <a:pt x="10705" y="8663"/>
                  </a:lnTo>
                  <a:lnTo>
                    <a:pt x="32551" y="27309"/>
                  </a:lnTo>
                  <a:lnTo>
                    <a:pt x="46826" y="43639"/>
                  </a:lnTo>
                  <a:lnTo>
                    <a:pt x="68967" y="56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993"/>
            <p:cNvSpPr/>
            <p:nvPr>
              <p:custDataLst>
                <p:tags r:id="rId164"/>
              </p:custDataLst>
            </p:nvPr>
          </p:nvSpPr>
          <p:spPr>
            <a:xfrm>
              <a:off x="6553219" y="1079577"/>
              <a:ext cx="50782" cy="144002"/>
            </a:xfrm>
            <a:custGeom>
              <a:avLst/>
              <a:gdLst/>
              <a:ahLst/>
              <a:cxnLst/>
              <a:rect l="0" t="0" r="0" b="0"/>
              <a:pathLst>
                <a:path w="50782" h="144002">
                  <a:moveTo>
                    <a:pt x="50781" y="6273"/>
                  </a:moveTo>
                  <a:lnTo>
                    <a:pt x="50781" y="6273"/>
                  </a:lnTo>
                  <a:lnTo>
                    <a:pt x="50780" y="2902"/>
                  </a:lnTo>
                  <a:lnTo>
                    <a:pt x="50076" y="1909"/>
                  </a:lnTo>
                  <a:lnTo>
                    <a:pt x="48899" y="1247"/>
                  </a:lnTo>
                  <a:lnTo>
                    <a:pt x="41942" y="184"/>
                  </a:lnTo>
                  <a:lnTo>
                    <a:pt x="35853" y="0"/>
                  </a:lnTo>
                  <a:lnTo>
                    <a:pt x="29800" y="3720"/>
                  </a:lnTo>
                  <a:lnTo>
                    <a:pt x="11015" y="21590"/>
                  </a:lnTo>
                  <a:lnTo>
                    <a:pt x="3564" y="33232"/>
                  </a:lnTo>
                  <a:lnTo>
                    <a:pt x="1042" y="42169"/>
                  </a:lnTo>
                  <a:lnTo>
                    <a:pt x="0" y="87534"/>
                  </a:lnTo>
                  <a:lnTo>
                    <a:pt x="1864" y="121017"/>
                  </a:lnTo>
                  <a:lnTo>
                    <a:pt x="6069" y="144001"/>
                  </a:lnTo>
                  <a:lnTo>
                    <a:pt x="6862" y="143953"/>
                  </a:lnTo>
                  <a:lnTo>
                    <a:pt x="12681" y="139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994"/>
            <p:cNvSpPr/>
            <p:nvPr>
              <p:custDataLst>
                <p:tags r:id="rId165"/>
              </p:custDataLst>
            </p:nvPr>
          </p:nvSpPr>
          <p:spPr>
            <a:xfrm>
              <a:off x="6413500" y="12065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995"/>
            <p:cNvSpPr/>
            <p:nvPr>
              <p:custDataLst>
                <p:tags r:id="rId166"/>
              </p:custDataLst>
            </p:nvPr>
          </p:nvSpPr>
          <p:spPr>
            <a:xfrm>
              <a:off x="6764323" y="715068"/>
              <a:ext cx="61928" cy="332683"/>
            </a:xfrm>
            <a:custGeom>
              <a:avLst/>
              <a:gdLst/>
              <a:ahLst/>
              <a:cxnLst/>
              <a:rect l="0" t="0" r="0" b="0"/>
              <a:pathLst>
                <a:path w="61928" h="332683">
                  <a:moveTo>
                    <a:pt x="61927" y="15182"/>
                  </a:moveTo>
                  <a:lnTo>
                    <a:pt x="61927" y="15182"/>
                  </a:lnTo>
                  <a:lnTo>
                    <a:pt x="56900" y="3248"/>
                  </a:lnTo>
                  <a:lnTo>
                    <a:pt x="56459" y="876"/>
                  </a:lnTo>
                  <a:lnTo>
                    <a:pt x="54754" y="0"/>
                  </a:lnTo>
                  <a:lnTo>
                    <a:pt x="49096" y="909"/>
                  </a:lnTo>
                  <a:lnTo>
                    <a:pt x="41348" y="5387"/>
                  </a:lnTo>
                  <a:lnTo>
                    <a:pt x="23681" y="42933"/>
                  </a:lnTo>
                  <a:lnTo>
                    <a:pt x="14455" y="80084"/>
                  </a:lnTo>
                  <a:lnTo>
                    <a:pt x="7252" y="122763"/>
                  </a:lnTo>
                  <a:lnTo>
                    <a:pt x="1355" y="168022"/>
                  </a:lnTo>
                  <a:lnTo>
                    <a:pt x="0" y="202676"/>
                  </a:lnTo>
                  <a:lnTo>
                    <a:pt x="3048" y="241167"/>
                  </a:lnTo>
                  <a:lnTo>
                    <a:pt x="6381" y="272092"/>
                  </a:lnTo>
                  <a:lnTo>
                    <a:pt x="19833" y="301873"/>
                  </a:lnTo>
                  <a:lnTo>
                    <a:pt x="42877" y="33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996"/>
            <p:cNvSpPr/>
            <p:nvPr>
              <p:custDataLst>
                <p:tags r:id="rId167"/>
              </p:custDataLst>
            </p:nvPr>
          </p:nvSpPr>
          <p:spPr>
            <a:xfrm>
              <a:off x="6892233" y="865083"/>
              <a:ext cx="137218" cy="132462"/>
            </a:xfrm>
            <a:custGeom>
              <a:avLst/>
              <a:gdLst/>
              <a:ahLst/>
              <a:cxnLst/>
              <a:rect l="0" t="0" r="0" b="0"/>
              <a:pathLst>
                <a:path w="137218" h="132462">
                  <a:moveTo>
                    <a:pt x="3867" y="23917"/>
                  </a:moveTo>
                  <a:lnTo>
                    <a:pt x="3867" y="23917"/>
                  </a:lnTo>
                  <a:lnTo>
                    <a:pt x="7237" y="20546"/>
                  </a:lnTo>
                  <a:lnTo>
                    <a:pt x="7525" y="18142"/>
                  </a:lnTo>
                  <a:lnTo>
                    <a:pt x="5969" y="8722"/>
                  </a:lnTo>
                  <a:lnTo>
                    <a:pt x="9518" y="0"/>
                  </a:lnTo>
                  <a:lnTo>
                    <a:pt x="16751" y="5698"/>
                  </a:lnTo>
                  <a:lnTo>
                    <a:pt x="27832" y="16324"/>
                  </a:lnTo>
                  <a:lnTo>
                    <a:pt x="40053" y="41893"/>
                  </a:lnTo>
                  <a:lnTo>
                    <a:pt x="45868" y="69538"/>
                  </a:lnTo>
                  <a:lnTo>
                    <a:pt x="40849" y="98975"/>
                  </a:lnTo>
                  <a:lnTo>
                    <a:pt x="30425" y="119926"/>
                  </a:lnTo>
                  <a:lnTo>
                    <a:pt x="18399" y="131700"/>
                  </a:lnTo>
                  <a:lnTo>
                    <a:pt x="14261" y="132461"/>
                  </a:lnTo>
                  <a:lnTo>
                    <a:pt x="10091" y="131558"/>
                  </a:lnTo>
                  <a:lnTo>
                    <a:pt x="5899" y="129544"/>
                  </a:lnTo>
                  <a:lnTo>
                    <a:pt x="3105" y="125379"/>
                  </a:lnTo>
                  <a:lnTo>
                    <a:pt x="0" y="113226"/>
                  </a:lnTo>
                  <a:lnTo>
                    <a:pt x="1623" y="93888"/>
                  </a:lnTo>
                  <a:lnTo>
                    <a:pt x="16686" y="68011"/>
                  </a:lnTo>
                  <a:lnTo>
                    <a:pt x="63515" y="24443"/>
                  </a:lnTo>
                  <a:lnTo>
                    <a:pt x="89548" y="1443"/>
                  </a:lnTo>
                  <a:lnTo>
                    <a:pt x="89915" y="1879"/>
                  </a:lnTo>
                  <a:lnTo>
                    <a:pt x="88442" y="6126"/>
                  </a:lnTo>
                  <a:lnTo>
                    <a:pt x="78089" y="20350"/>
                  </a:lnTo>
                  <a:lnTo>
                    <a:pt x="75660" y="28447"/>
                  </a:lnTo>
                  <a:lnTo>
                    <a:pt x="74293" y="51051"/>
                  </a:lnTo>
                  <a:lnTo>
                    <a:pt x="77735" y="64434"/>
                  </a:lnTo>
                  <a:lnTo>
                    <a:pt x="80629" y="69978"/>
                  </a:lnTo>
                  <a:lnTo>
                    <a:pt x="93252" y="78020"/>
                  </a:lnTo>
                  <a:lnTo>
                    <a:pt x="137217" y="8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997"/>
            <p:cNvSpPr/>
            <p:nvPr>
              <p:custDataLst>
                <p:tags r:id="rId168"/>
              </p:custDataLst>
            </p:nvPr>
          </p:nvSpPr>
          <p:spPr>
            <a:xfrm>
              <a:off x="7105650" y="9525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7169" y="32914"/>
                  </a:lnTo>
                  <a:lnTo>
                    <a:pt x="3039" y="7497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998"/>
            <p:cNvSpPr/>
            <p:nvPr>
              <p:custDataLst>
                <p:tags r:id="rId169"/>
              </p:custDataLst>
            </p:nvPr>
          </p:nvSpPr>
          <p:spPr>
            <a:xfrm>
              <a:off x="7227768" y="876300"/>
              <a:ext cx="109915" cy="307270"/>
            </a:xfrm>
            <a:custGeom>
              <a:avLst/>
              <a:gdLst/>
              <a:ahLst/>
              <a:cxnLst/>
              <a:rect l="0" t="0" r="0" b="0"/>
              <a:pathLst>
                <a:path w="109915" h="307270">
                  <a:moveTo>
                    <a:pt x="11232" y="0"/>
                  </a:moveTo>
                  <a:lnTo>
                    <a:pt x="11232" y="0"/>
                  </a:lnTo>
                  <a:lnTo>
                    <a:pt x="7861" y="0"/>
                  </a:lnTo>
                  <a:lnTo>
                    <a:pt x="4324" y="1881"/>
                  </a:lnTo>
                  <a:lnTo>
                    <a:pt x="2393" y="3371"/>
                  </a:lnTo>
                  <a:lnTo>
                    <a:pt x="248" y="10670"/>
                  </a:lnTo>
                  <a:lnTo>
                    <a:pt x="0" y="20265"/>
                  </a:lnTo>
                  <a:lnTo>
                    <a:pt x="2242" y="29232"/>
                  </a:lnTo>
                  <a:lnTo>
                    <a:pt x="10841" y="42214"/>
                  </a:lnTo>
                  <a:lnTo>
                    <a:pt x="25698" y="51627"/>
                  </a:lnTo>
                  <a:lnTo>
                    <a:pt x="37416" y="52814"/>
                  </a:lnTo>
                  <a:lnTo>
                    <a:pt x="43505" y="52142"/>
                  </a:lnTo>
                  <a:lnTo>
                    <a:pt x="55915" y="43871"/>
                  </a:lnTo>
                  <a:lnTo>
                    <a:pt x="92050" y="2609"/>
                  </a:lnTo>
                  <a:lnTo>
                    <a:pt x="92627" y="3150"/>
                  </a:lnTo>
                  <a:lnTo>
                    <a:pt x="97108" y="48873"/>
                  </a:lnTo>
                  <a:lnTo>
                    <a:pt x="103898" y="93171"/>
                  </a:lnTo>
                  <a:lnTo>
                    <a:pt x="106422" y="136575"/>
                  </a:lnTo>
                  <a:lnTo>
                    <a:pt x="109914" y="178285"/>
                  </a:lnTo>
                  <a:lnTo>
                    <a:pt x="107107" y="224354"/>
                  </a:lnTo>
                  <a:lnTo>
                    <a:pt x="101719" y="271035"/>
                  </a:lnTo>
                  <a:lnTo>
                    <a:pt x="99427" y="284854"/>
                  </a:lnTo>
                  <a:lnTo>
                    <a:pt x="93704" y="298052"/>
                  </a:lnTo>
                  <a:lnTo>
                    <a:pt x="90202" y="302418"/>
                  </a:lnTo>
                  <a:lnTo>
                    <a:pt x="82548" y="307269"/>
                  </a:lnTo>
                  <a:lnTo>
                    <a:pt x="79943" y="306446"/>
                  </a:lnTo>
                  <a:lnTo>
                    <a:pt x="78205" y="303781"/>
                  </a:lnTo>
                  <a:lnTo>
                    <a:pt x="6838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999"/>
            <p:cNvSpPr/>
            <p:nvPr>
              <p:custDataLst>
                <p:tags r:id="rId170"/>
              </p:custDataLst>
            </p:nvPr>
          </p:nvSpPr>
          <p:spPr>
            <a:xfrm>
              <a:off x="7410450" y="721148"/>
              <a:ext cx="91599" cy="358353"/>
            </a:xfrm>
            <a:custGeom>
              <a:avLst/>
              <a:gdLst/>
              <a:ahLst/>
              <a:cxnLst/>
              <a:rect l="0" t="0" r="0" b="0"/>
              <a:pathLst>
                <a:path w="91599" h="358353">
                  <a:moveTo>
                    <a:pt x="19050" y="9102"/>
                  </a:moveTo>
                  <a:lnTo>
                    <a:pt x="19050" y="9102"/>
                  </a:lnTo>
                  <a:lnTo>
                    <a:pt x="36726" y="264"/>
                  </a:lnTo>
                  <a:lnTo>
                    <a:pt x="44780" y="0"/>
                  </a:lnTo>
                  <a:lnTo>
                    <a:pt x="48904" y="917"/>
                  </a:lnTo>
                  <a:lnTo>
                    <a:pt x="57248" y="11344"/>
                  </a:lnTo>
                  <a:lnTo>
                    <a:pt x="77474" y="50154"/>
                  </a:lnTo>
                  <a:lnTo>
                    <a:pt x="87348" y="91974"/>
                  </a:lnTo>
                  <a:lnTo>
                    <a:pt x="91267" y="122839"/>
                  </a:lnTo>
                  <a:lnTo>
                    <a:pt x="91598" y="159606"/>
                  </a:lnTo>
                  <a:lnTo>
                    <a:pt x="89394" y="195231"/>
                  </a:lnTo>
                  <a:lnTo>
                    <a:pt x="83480" y="231860"/>
                  </a:lnTo>
                  <a:lnTo>
                    <a:pt x="71079" y="273603"/>
                  </a:lnTo>
                  <a:lnTo>
                    <a:pt x="63340" y="293169"/>
                  </a:lnTo>
                  <a:lnTo>
                    <a:pt x="29865" y="339133"/>
                  </a:lnTo>
                  <a:lnTo>
                    <a:pt x="0" y="358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1000"/>
          <p:cNvSpPr/>
          <p:nvPr>
            <p:custDataLst>
              <p:tags r:id="rId1"/>
            </p:custDataLst>
          </p:nvPr>
        </p:nvSpPr>
        <p:spPr>
          <a:xfrm>
            <a:off x="7760536" y="748503"/>
            <a:ext cx="272215" cy="323811"/>
          </a:xfrm>
          <a:custGeom>
            <a:avLst/>
            <a:gdLst/>
            <a:ahLst/>
            <a:cxnLst/>
            <a:rect l="0" t="0" r="0" b="0"/>
            <a:pathLst>
              <a:path w="272215" h="323811">
                <a:moveTo>
                  <a:pt x="69014" y="216697"/>
                </a:moveTo>
                <a:lnTo>
                  <a:pt x="69014" y="216697"/>
                </a:lnTo>
                <a:lnTo>
                  <a:pt x="72384" y="216697"/>
                </a:lnTo>
                <a:lnTo>
                  <a:pt x="73377" y="215286"/>
                </a:lnTo>
                <a:lnTo>
                  <a:pt x="74481" y="209955"/>
                </a:lnTo>
                <a:lnTo>
                  <a:pt x="74070" y="208675"/>
                </a:lnTo>
                <a:lnTo>
                  <a:pt x="73090" y="208526"/>
                </a:lnTo>
                <a:lnTo>
                  <a:pt x="71731" y="209133"/>
                </a:lnTo>
                <a:lnTo>
                  <a:pt x="66458" y="207926"/>
                </a:lnTo>
                <a:lnTo>
                  <a:pt x="54947" y="204773"/>
                </a:lnTo>
                <a:lnTo>
                  <a:pt x="41327" y="207598"/>
                </a:lnTo>
                <a:lnTo>
                  <a:pt x="29898" y="218533"/>
                </a:lnTo>
                <a:lnTo>
                  <a:pt x="8684" y="254297"/>
                </a:lnTo>
                <a:lnTo>
                  <a:pt x="1044" y="285194"/>
                </a:lnTo>
                <a:lnTo>
                  <a:pt x="0" y="298646"/>
                </a:lnTo>
                <a:lnTo>
                  <a:pt x="3298" y="311680"/>
                </a:lnTo>
                <a:lnTo>
                  <a:pt x="6153" y="318119"/>
                </a:lnTo>
                <a:lnTo>
                  <a:pt x="10173" y="321706"/>
                </a:lnTo>
                <a:lnTo>
                  <a:pt x="14970" y="323392"/>
                </a:lnTo>
                <a:lnTo>
                  <a:pt x="20284" y="323810"/>
                </a:lnTo>
                <a:lnTo>
                  <a:pt x="31834" y="318631"/>
                </a:lnTo>
                <a:lnTo>
                  <a:pt x="46474" y="305696"/>
                </a:lnTo>
                <a:lnTo>
                  <a:pt x="73179" y="261918"/>
                </a:lnTo>
                <a:lnTo>
                  <a:pt x="88678" y="221396"/>
                </a:lnTo>
                <a:lnTo>
                  <a:pt x="99064" y="174345"/>
                </a:lnTo>
                <a:lnTo>
                  <a:pt x="104729" y="129595"/>
                </a:lnTo>
                <a:lnTo>
                  <a:pt x="106407" y="92817"/>
                </a:lnTo>
                <a:lnTo>
                  <a:pt x="105023" y="54403"/>
                </a:lnTo>
                <a:lnTo>
                  <a:pt x="96960" y="6942"/>
                </a:lnTo>
                <a:lnTo>
                  <a:pt x="95545" y="0"/>
                </a:lnTo>
                <a:lnTo>
                  <a:pt x="94462" y="1677"/>
                </a:lnTo>
                <a:lnTo>
                  <a:pt x="90273" y="21597"/>
                </a:lnTo>
                <a:lnTo>
                  <a:pt x="90382" y="62134"/>
                </a:lnTo>
                <a:lnTo>
                  <a:pt x="93219" y="96582"/>
                </a:lnTo>
                <a:lnTo>
                  <a:pt x="95941" y="142537"/>
                </a:lnTo>
                <a:lnTo>
                  <a:pt x="99335" y="182494"/>
                </a:lnTo>
                <a:lnTo>
                  <a:pt x="103853" y="221700"/>
                </a:lnTo>
                <a:lnTo>
                  <a:pt x="109519" y="246166"/>
                </a:lnTo>
                <a:lnTo>
                  <a:pt x="111539" y="250454"/>
                </a:lnTo>
                <a:lnTo>
                  <a:pt x="113592" y="252607"/>
                </a:lnTo>
                <a:lnTo>
                  <a:pt x="115666" y="253337"/>
                </a:lnTo>
                <a:lnTo>
                  <a:pt x="117048" y="252413"/>
                </a:lnTo>
                <a:lnTo>
                  <a:pt x="133467" y="205143"/>
                </a:lnTo>
                <a:lnTo>
                  <a:pt x="149635" y="177099"/>
                </a:lnTo>
                <a:lnTo>
                  <a:pt x="157997" y="170875"/>
                </a:lnTo>
                <a:lnTo>
                  <a:pt x="162202" y="169216"/>
                </a:lnTo>
                <a:lnTo>
                  <a:pt x="166417" y="169521"/>
                </a:lnTo>
                <a:lnTo>
                  <a:pt x="174863" y="173622"/>
                </a:lnTo>
                <a:lnTo>
                  <a:pt x="187552" y="193978"/>
                </a:lnTo>
                <a:lnTo>
                  <a:pt x="193507" y="218981"/>
                </a:lnTo>
                <a:lnTo>
                  <a:pt x="194107" y="256372"/>
                </a:lnTo>
                <a:lnTo>
                  <a:pt x="186434" y="277371"/>
                </a:lnTo>
                <a:lnTo>
                  <a:pt x="181643" y="285526"/>
                </a:lnTo>
                <a:lnTo>
                  <a:pt x="180084" y="286572"/>
                </a:lnTo>
                <a:lnTo>
                  <a:pt x="179044" y="285858"/>
                </a:lnTo>
                <a:lnTo>
                  <a:pt x="178350" y="283971"/>
                </a:lnTo>
                <a:lnTo>
                  <a:pt x="180745" y="267831"/>
                </a:lnTo>
                <a:lnTo>
                  <a:pt x="198672" y="227002"/>
                </a:lnTo>
                <a:lnTo>
                  <a:pt x="215852" y="202582"/>
                </a:lnTo>
                <a:lnTo>
                  <a:pt x="244444" y="176443"/>
                </a:lnTo>
                <a:lnTo>
                  <a:pt x="247351" y="175044"/>
                </a:lnTo>
                <a:lnTo>
                  <a:pt x="248583" y="174817"/>
                </a:lnTo>
                <a:lnTo>
                  <a:pt x="248698" y="175372"/>
                </a:lnTo>
                <a:lnTo>
                  <a:pt x="248071" y="176447"/>
                </a:lnTo>
                <a:lnTo>
                  <a:pt x="237467" y="222487"/>
                </a:lnTo>
                <a:lnTo>
                  <a:pt x="238662" y="235498"/>
                </a:lnTo>
                <a:lnTo>
                  <a:pt x="245307" y="248336"/>
                </a:lnTo>
                <a:lnTo>
                  <a:pt x="272214" y="2738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Shape-1001"/>
          <p:cNvSpPr/>
          <p:nvPr>
            <p:custDataLst>
              <p:tags r:id="rId2"/>
            </p:custDataLst>
          </p:nvPr>
        </p:nvSpPr>
        <p:spPr>
          <a:xfrm>
            <a:off x="8298535" y="732125"/>
            <a:ext cx="253068" cy="535439"/>
          </a:xfrm>
          <a:custGeom>
            <a:avLst/>
            <a:gdLst/>
            <a:ahLst/>
            <a:cxnLst/>
            <a:rect l="0" t="0" r="0" b="0"/>
            <a:pathLst>
              <a:path w="253068" h="535439">
                <a:moveTo>
                  <a:pt x="96165" y="226725"/>
                </a:moveTo>
                <a:lnTo>
                  <a:pt x="96165" y="226725"/>
                </a:lnTo>
                <a:lnTo>
                  <a:pt x="96164" y="223354"/>
                </a:lnTo>
                <a:lnTo>
                  <a:pt x="88992" y="199593"/>
                </a:lnTo>
                <a:lnTo>
                  <a:pt x="83334" y="193970"/>
                </a:lnTo>
                <a:lnTo>
                  <a:pt x="76116" y="191000"/>
                </a:lnTo>
                <a:lnTo>
                  <a:pt x="72216" y="190209"/>
                </a:lnTo>
                <a:lnTo>
                  <a:pt x="62238" y="193092"/>
                </a:lnTo>
                <a:lnTo>
                  <a:pt x="56613" y="195836"/>
                </a:lnTo>
                <a:lnTo>
                  <a:pt x="35214" y="216554"/>
                </a:lnTo>
                <a:lnTo>
                  <a:pt x="9179" y="258818"/>
                </a:lnTo>
                <a:lnTo>
                  <a:pt x="1530" y="277912"/>
                </a:lnTo>
                <a:lnTo>
                  <a:pt x="0" y="307900"/>
                </a:lnTo>
                <a:lnTo>
                  <a:pt x="2421" y="315414"/>
                </a:lnTo>
                <a:lnTo>
                  <a:pt x="10757" y="325644"/>
                </a:lnTo>
                <a:lnTo>
                  <a:pt x="16648" y="327243"/>
                </a:lnTo>
                <a:lnTo>
                  <a:pt x="30720" y="325257"/>
                </a:lnTo>
                <a:lnTo>
                  <a:pt x="44501" y="315908"/>
                </a:lnTo>
                <a:lnTo>
                  <a:pt x="67223" y="293652"/>
                </a:lnTo>
                <a:lnTo>
                  <a:pt x="80926" y="259804"/>
                </a:lnTo>
                <a:lnTo>
                  <a:pt x="91509" y="228021"/>
                </a:lnTo>
                <a:lnTo>
                  <a:pt x="105604" y="181953"/>
                </a:lnTo>
                <a:lnTo>
                  <a:pt x="116130" y="138435"/>
                </a:lnTo>
                <a:lnTo>
                  <a:pt x="122677" y="104229"/>
                </a:lnTo>
                <a:lnTo>
                  <a:pt x="125587" y="70212"/>
                </a:lnTo>
                <a:lnTo>
                  <a:pt x="123853" y="22698"/>
                </a:lnTo>
                <a:lnTo>
                  <a:pt x="120701" y="5519"/>
                </a:lnTo>
                <a:lnTo>
                  <a:pt x="118872" y="937"/>
                </a:lnTo>
                <a:lnTo>
                  <a:pt x="116242" y="0"/>
                </a:lnTo>
                <a:lnTo>
                  <a:pt x="113077" y="1492"/>
                </a:lnTo>
                <a:lnTo>
                  <a:pt x="109556" y="4603"/>
                </a:lnTo>
                <a:lnTo>
                  <a:pt x="97859" y="29207"/>
                </a:lnTo>
                <a:lnTo>
                  <a:pt x="88993" y="76458"/>
                </a:lnTo>
                <a:lnTo>
                  <a:pt x="83221" y="123170"/>
                </a:lnTo>
                <a:lnTo>
                  <a:pt x="78923" y="167820"/>
                </a:lnTo>
                <a:lnTo>
                  <a:pt x="80843" y="214933"/>
                </a:lnTo>
                <a:lnTo>
                  <a:pt x="89430" y="255765"/>
                </a:lnTo>
                <a:lnTo>
                  <a:pt x="96935" y="273263"/>
                </a:lnTo>
                <a:lnTo>
                  <a:pt x="100911" y="278917"/>
                </a:lnTo>
                <a:lnTo>
                  <a:pt x="105678" y="281275"/>
                </a:lnTo>
                <a:lnTo>
                  <a:pt x="110974" y="281436"/>
                </a:lnTo>
                <a:lnTo>
                  <a:pt x="116621" y="280133"/>
                </a:lnTo>
                <a:lnTo>
                  <a:pt x="128539" y="267395"/>
                </a:lnTo>
                <a:lnTo>
                  <a:pt x="150066" y="224724"/>
                </a:lnTo>
                <a:lnTo>
                  <a:pt x="162132" y="197925"/>
                </a:lnTo>
                <a:lnTo>
                  <a:pt x="163426" y="196236"/>
                </a:lnTo>
                <a:lnTo>
                  <a:pt x="164290" y="195816"/>
                </a:lnTo>
                <a:lnTo>
                  <a:pt x="165248" y="200993"/>
                </a:lnTo>
                <a:lnTo>
                  <a:pt x="169341" y="245245"/>
                </a:lnTo>
                <a:lnTo>
                  <a:pt x="171760" y="249655"/>
                </a:lnTo>
                <a:lnTo>
                  <a:pt x="174783" y="252595"/>
                </a:lnTo>
                <a:lnTo>
                  <a:pt x="178210" y="254555"/>
                </a:lnTo>
                <a:lnTo>
                  <a:pt x="182612" y="254450"/>
                </a:lnTo>
                <a:lnTo>
                  <a:pt x="193147" y="250571"/>
                </a:lnTo>
                <a:lnTo>
                  <a:pt x="207606" y="237083"/>
                </a:lnTo>
                <a:lnTo>
                  <a:pt x="224845" y="213329"/>
                </a:lnTo>
                <a:lnTo>
                  <a:pt x="227107" y="212150"/>
                </a:lnTo>
                <a:lnTo>
                  <a:pt x="229320" y="212069"/>
                </a:lnTo>
                <a:lnTo>
                  <a:pt x="231502" y="212721"/>
                </a:lnTo>
                <a:lnTo>
                  <a:pt x="232956" y="215272"/>
                </a:lnTo>
                <a:lnTo>
                  <a:pt x="240679" y="254334"/>
                </a:lnTo>
                <a:lnTo>
                  <a:pt x="246620" y="294721"/>
                </a:lnTo>
                <a:lnTo>
                  <a:pt x="253067" y="341364"/>
                </a:lnTo>
                <a:lnTo>
                  <a:pt x="251179" y="385072"/>
                </a:lnTo>
                <a:lnTo>
                  <a:pt x="245969" y="423455"/>
                </a:lnTo>
                <a:lnTo>
                  <a:pt x="236476" y="464918"/>
                </a:lnTo>
                <a:lnTo>
                  <a:pt x="215681" y="504466"/>
                </a:lnTo>
                <a:lnTo>
                  <a:pt x="197429" y="527271"/>
                </a:lnTo>
                <a:lnTo>
                  <a:pt x="191191" y="532922"/>
                </a:lnTo>
                <a:lnTo>
                  <a:pt x="185622" y="535279"/>
                </a:lnTo>
                <a:lnTo>
                  <a:pt x="180497" y="535438"/>
                </a:lnTo>
                <a:lnTo>
                  <a:pt x="175669" y="534134"/>
                </a:lnTo>
                <a:lnTo>
                  <a:pt x="172451" y="529736"/>
                </a:lnTo>
                <a:lnTo>
                  <a:pt x="168876" y="515443"/>
                </a:lnTo>
                <a:lnTo>
                  <a:pt x="176976" y="484191"/>
                </a:lnTo>
                <a:lnTo>
                  <a:pt x="210465" y="4362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197"/>
          <p:cNvGrpSpPr/>
          <p:nvPr/>
        </p:nvGrpSpPr>
        <p:grpSpPr>
          <a:xfrm>
            <a:off x="786007" y="1873250"/>
            <a:ext cx="452244" cy="463166"/>
            <a:chOff x="786007" y="1873250"/>
            <a:chExt cx="452244" cy="463166"/>
          </a:xfrm>
        </p:grpSpPr>
        <p:sp>
          <p:nvSpPr>
            <p:cNvPr id="45" name="SMARTInkShape-1002"/>
            <p:cNvSpPr/>
            <p:nvPr>
              <p:custDataLst>
                <p:tags r:id="rId152"/>
              </p:custDataLst>
            </p:nvPr>
          </p:nvSpPr>
          <p:spPr>
            <a:xfrm>
              <a:off x="786007" y="1873250"/>
              <a:ext cx="136957" cy="338986"/>
            </a:xfrm>
            <a:custGeom>
              <a:avLst/>
              <a:gdLst/>
              <a:ahLst/>
              <a:cxnLst/>
              <a:rect l="0" t="0" r="0" b="0"/>
              <a:pathLst>
                <a:path w="136957" h="338986">
                  <a:moveTo>
                    <a:pt x="1393" y="0"/>
                  </a:moveTo>
                  <a:lnTo>
                    <a:pt x="1393" y="0"/>
                  </a:lnTo>
                  <a:lnTo>
                    <a:pt x="1393" y="3371"/>
                  </a:lnTo>
                  <a:lnTo>
                    <a:pt x="10231" y="23765"/>
                  </a:lnTo>
                  <a:lnTo>
                    <a:pt x="23469" y="43970"/>
                  </a:lnTo>
                  <a:lnTo>
                    <a:pt x="31431" y="50822"/>
                  </a:lnTo>
                  <a:lnTo>
                    <a:pt x="53959" y="58646"/>
                  </a:lnTo>
                  <a:lnTo>
                    <a:pt x="79606" y="62062"/>
                  </a:lnTo>
                  <a:lnTo>
                    <a:pt x="105079" y="56332"/>
                  </a:lnTo>
                  <a:lnTo>
                    <a:pt x="131784" y="42459"/>
                  </a:lnTo>
                  <a:lnTo>
                    <a:pt x="136956" y="36980"/>
                  </a:lnTo>
                  <a:lnTo>
                    <a:pt x="136218" y="34531"/>
                  </a:lnTo>
                  <a:lnTo>
                    <a:pt x="129754" y="29929"/>
                  </a:lnTo>
                  <a:lnTo>
                    <a:pt x="119826" y="29294"/>
                  </a:lnTo>
                  <a:lnTo>
                    <a:pt x="114215" y="30113"/>
                  </a:lnTo>
                  <a:lnTo>
                    <a:pt x="81979" y="50294"/>
                  </a:lnTo>
                  <a:lnTo>
                    <a:pt x="65408" y="65545"/>
                  </a:lnTo>
                  <a:lnTo>
                    <a:pt x="58537" y="77109"/>
                  </a:lnTo>
                  <a:lnTo>
                    <a:pt x="56894" y="91185"/>
                  </a:lnTo>
                  <a:lnTo>
                    <a:pt x="57444" y="98890"/>
                  </a:lnTo>
                  <a:lnTo>
                    <a:pt x="68330" y="123218"/>
                  </a:lnTo>
                  <a:lnTo>
                    <a:pt x="103835" y="159665"/>
                  </a:lnTo>
                  <a:lnTo>
                    <a:pt x="104260" y="162888"/>
                  </a:lnTo>
                  <a:lnTo>
                    <a:pt x="100969" y="170232"/>
                  </a:lnTo>
                  <a:lnTo>
                    <a:pt x="60744" y="202678"/>
                  </a:lnTo>
                  <a:lnTo>
                    <a:pt x="44300" y="214491"/>
                  </a:lnTo>
                  <a:lnTo>
                    <a:pt x="13236" y="252035"/>
                  </a:lnTo>
                  <a:lnTo>
                    <a:pt x="361" y="279012"/>
                  </a:lnTo>
                  <a:lnTo>
                    <a:pt x="0" y="285491"/>
                  </a:lnTo>
                  <a:lnTo>
                    <a:pt x="3361" y="298335"/>
                  </a:lnTo>
                  <a:lnTo>
                    <a:pt x="13187" y="314095"/>
                  </a:lnTo>
                  <a:lnTo>
                    <a:pt x="28406" y="327702"/>
                  </a:lnTo>
                  <a:lnTo>
                    <a:pt x="42091" y="332617"/>
                  </a:lnTo>
                  <a:lnTo>
                    <a:pt x="86532" y="338985"/>
                  </a:lnTo>
                  <a:lnTo>
                    <a:pt x="122043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03"/>
            <p:cNvSpPr/>
            <p:nvPr>
              <p:custDataLst>
                <p:tags r:id="rId153"/>
              </p:custDataLst>
            </p:nvPr>
          </p:nvSpPr>
          <p:spPr>
            <a:xfrm>
              <a:off x="955192" y="2083967"/>
              <a:ext cx="162409" cy="87734"/>
            </a:xfrm>
            <a:custGeom>
              <a:avLst/>
              <a:gdLst/>
              <a:ahLst/>
              <a:cxnLst/>
              <a:rect l="0" t="0" r="0" b="0"/>
              <a:pathLst>
                <a:path w="162409" h="87734">
                  <a:moveTo>
                    <a:pt x="3658" y="17883"/>
                  </a:moveTo>
                  <a:lnTo>
                    <a:pt x="3658" y="17883"/>
                  </a:lnTo>
                  <a:lnTo>
                    <a:pt x="3658" y="14512"/>
                  </a:lnTo>
                  <a:lnTo>
                    <a:pt x="2952" y="13519"/>
                  </a:lnTo>
                  <a:lnTo>
                    <a:pt x="1777" y="12857"/>
                  </a:lnTo>
                  <a:lnTo>
                    <a:pt x="287" y="12416"/>
                  </a:lnTo>
                  <a:lnTo>
                    <a:pt x="0" y="11416"/>
                  </a:lnTo>
                  <a:lnTo>
                    <a:pt x="3037" y="2772"/>
                  </a:lnTo>
                  <a:lnTo>
                    <a:pt x="4655" y="1459"/>
                  </a:lnTo>
                  <a:lnTo>
                    <a:pt x="10216" y="0"/>
                  </a:lnTo>
                  <a:lnTo>
                    <a:pt x="24651" y="2550"/>
                  </a:lnTo>
                  <a:lnTo>
                    <a:pt x="35592" y="7774"/>
                  </a:lnTo>
                  <a:lnTo>
                    <a:pt x="46673" y="20532"/>
                  </a:lnTo>
                  <a:lnTo>
                    <a:pt x="49116" y="33642"/>
                  </a:lnTo>
                  <a:lnTo>
                    <a:pt x="44936" y="61683"/>
                  </a:lnTo>
                  <a:lnTo>
                    <a:pt x="39329" y="74448"/>
                  </a:lnTo>
                  <a:lnTo>
                    <a:pt x="35269" y="78301"/>
                  </a:lnTo>
                  <a:lnTo>
                    <a:pt x="33199" y="79328"/>
                  </a:lnTo>
                  <a:lnTo>
                    <a:pt x="31113" y="78602"/>
                  </a:lnTo>
                  <a:lnTo>
                    <a:pt x="26914" y="74032"/>
                  </a:lnTo>
                  <a:lnTo>
                    <a:pt x="26459" y="63534"/>
                  </a:lnTo>
                  <a:lnTo>
                    <a:pt x="29314" y="50872"/>
                  </a:lnTo>
                  <a:lnTo>
                    <a:pt x="35286" y="40541"/>
                  </a:lnTo>
                  <a:lnTo>
                    <a:pt x="64773" y="14935"/>
                  </a:lnTo>
                  <a:lnTo>
                    <a:pt x="89910" y="286"/>
                  </a:lnTo>
                  <a:lnTo>
                    <a:pt x="90792" y="508"/>
                  </a:lnTo>
                  <a:lnTo>
                    <a:pt x="91381" y="1360"/>
                  </a:lnTo>
                  <a:lnTo>
                    <a:pt x="91773" y="2635"/>
                  </a:lnTo>
                  <a:lnTo>
                    <a:pt x="83425" y="46823"/>
                  </a:lnTo>
                  <a:lnTo>
                    <a:pt x="86382" y="57557"/>
                  </a:lnTo>
                  <a:lnTo>
                    <a:pt x="92400" y="69382"/>
                  </a:lnTo>
                  <a:lnTo>
                    <a:pt x="103542" y="77931"/>
                  </a:lnTo>
                  <a:lnTo>
                    <a:pt x="118606" y="83376"/>
                  </a:lnTo>
                  <a:lnTo>
                    <a:pt x="162408" y="8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04"/>
            <p:cNvSpPr/>
            <p:nvPr>
              <p:custDataLst>
                <p:tags r:id="rId154"/>
              </p:custDataLst>
            </p:nvPr>
          </p:nvSpPr>
          <p:spPr>
            <a:xfrm>
              <a:off x="794825" y="2286000"/>
              <a:ext cx="221176" cy="11557"/>
            </a:xfrm>
            <a:custGeom>
              <a:avLst/>
              <a:gdLst/>
              <a:ahLst/>
              <a:cxnLst/>
              <a:rect l="0" t="0" r="0" b="0"/>
              <a:pathLst>
                <a:path w="221176" h="11557">
                  <a:moveTo>
                    <a:pt x="30675" y="0"/>
                  </a:moveTo>
                  <a:lnTo>
                    <a:pt x="30675" y="0"/>
                  </a:lnTo>
                  <a:lnTo>
                    <a:pt x="537" y="10984"/>
                  </a:lnTo>
                  <a:lnTo>
                    <a:pt x="0" y="11556"/>
                  </a:lnTo>
                  <a:lnTo>
                    <a:pt x="45279" y="6166"/>
                  </a:lnTo>
                  <a:lnTo>
                    <a:pt x="88541" y="1427"/>
                  </a:lnTo>
                  <a:lnTo>
                    <a:pt x="132487" y="423"/>
                  </a:lnTo>
                  <a:lnTo>
                    <a:pt x="178100" y="84"/>
                  </a:lnTo>
                  <a:lnTo>
                    <a:pt x="22117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05"/>
            <p:cNvSpPr/>
            <p:nvPr>
              <p:custDataLst>
                <p:tags r:id="rId155"/>
              </p:custDataLst>
            </p:nvPr>
          </p:nvSpPr>
          <p:spPr>
            <a:xfrm>
              <a:off x="918356" y="2292350"/>
              <a:ext cx="161145" cy="44066"/>
            </a:xfrm>
            <a:custGeom>
              <a:avLst/>
              <a:gdLst/>
              <a:ahLst/>
              <a:cxnLst/>
              <a:rect l="0" t="0" r="0" b="0"/>
              <a:pathLst>
                <a:path w="161145" h="44066">
                  <a:moveTo>
                    <a:pt x="46844" y="19050"/>
                  </a:moveTo>
                  <a:lnTo>
                    <a:pt x="46844" y="19050"/>
                  </a:lnTo>
                  <a:lnTo>
                    <a:pt x="4944" y="35642"/>
                  </a:lnTo>
                  <a:lnTo>
                    <a:pt x="0" y="40065"/>
                  </a:lnTo>
                  <a:lnTo>
                    <a:pt x="1503" y="41527"/>
                  </a:lnTo>
                  <a:lnTo>
                    <a:pt x="25003" y="44065"/>
                  </a:lnTo>
                  <a:lnTo>
                    <a:pt x="66859" y="37492"/>
                  </a:lnTo>
                  <a:lnTo>
                    <a:pt x="104969" y="26142"/>
                  </a:lnTo>
                  <a:lnTo>
                    <a:pt x="139072" y="14675"/>
                  </a:lnTo>
                  <a:lnTo>
                    <a:pt x="161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06"/>
            <p:cNvSpPr/>
            <p:nvPr>
              <p:custDataLst>
                <p:tags r:id="rId156"/>
              </p:custDataLst>
            </p:nvPr>
          </p:nvSpPr>
          <p:spPr>
            <a:xfrm>
              <a:off x="1225550" y="2070100"/>
              <a:ext cx="9421" cy="57151"/>
            </a:xfrm>
            <a:custGeom>
              <a:avLst/>
              <a:gdLst/>
              <a:ahLst/>
              <a:cxnLst/>
              <a:rect l="0" t="0" r="0" b="0"/>
              <a:pathLst>
                <a:path w="9421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9420" y="5775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07"/>
            <p:cNvSpPr/>
            <p:nvPr>
              <p:custDataLst>
                <p:tags r:id="rId157"/>
              </p:custDataLst>
            </p:nvPr>
          </p:nvSpPr>
          <p:spPr>
            <a:xfrm>
              <a:off x="1225550" y="2178050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98"/>
          <p:cNvGrpSpPr/>
          <p:nvPr/>
        </p:nvGrpSpPr>
        <p:grpSpPr>
          <a:xfrm>
            <a:off x="1639530" y="1905339"/>
            <a:ext cx="931853" cy="437232"/>
            <a:chOff x="1639530" y="1905339"/>
            <a:chExt cx="931853" cy="437232"/>
          </a:xfrm>
        </p:grpSpPr>
        <p:sp>
          <p:nvSpPr>
            <p:cNvPr id="52" name="SMARTInkShape-1008"/>
            <p:cNvSpPr/>
            <p:nvPr>
              <p:custDataLst>
                <p:tags r:id="rId146"/>
              </p:custDataLst>
            </p:nvPr>
          </p:nvSpPr>
          <p:spPr>
            <a:xfrm>
              <a:off x="1639530" y="1905339"/>
              <a:ext cx="192642" cy="356680"/>
            </a:xfrm>
            <a:custGeom>
              <a:avLst/>
              <a:gdLst/>
              <a:ahLst/>
              <a:cxnLst/>
              <a:rect l="0" t="0" r="0" b="0"/>
              <a:pathLst>
                <a:path w="192642" h="356680">
                  <a:moveTo>
                    <a:pt x="189270" y="12361"/>
                  </a:moveTo>
                  <a:lnTo>
                    <a:pt x="189270" y="12361"/>
                  </a:lnTo>
                  <a:lnTo>
                    <a:pt x="192641" y="8990"/>
                  </a:lnTo>
                  <a:lnTo>
                    <a:pt x="192223" y="7291"/>
                  </a:lnTo>
                  <a:lnTo>
                    <a:pt x="187995" y="3522"/>
                  </a:lnTo>
                  <a:lnTo>
                    <a:pt x="181413" y="1377"/>
                  </a:lnTo>
                  <a:lnTo>
                    <a:pt x="169060" y="0"/>
                  </a:lnTo>
                  <a:lnTo>
                    <a:pt x="123802" y="6853"/>
                  </a:lnTo>
                  <a:lnTo>
                    <a:pt x="83440" y="19714"/>
                  </a:lnTo>
                  <a:lnTo>
                    <a:pt x="60311" y="31708"/>
                  </a:lnTo>
                  <a:lnTo>
                    <a:pt x="49405" y="41421"/>
                  </a:lnTo>
                  <a:lnTo>
                    <a:pt x="36037" y="62756"/>
                  </a:lnTo>
                  <a:lnTo>
                    <a:pt x="28000" y="89068"/>
                  </a:lnTo>
                  <a:lnTo>
                    <a:pt x="24599" y="126498"/>
                  </a:lnTo>
                  <a:lnTo>
                    <a:pt x="20142" y="164007"/>
                  </a:lnTo>
                  <a:lnTo>
                    <a:pt x="17803" y="199894"/>
                  </a:lnTo>
                  <a:lnTo>
                    <a:pt x="12954" y="242512"/>
                  </a:lnTo>
                  <a:lnTo>
                    <a:pt x="4995" y="285508"/>
                  </a:lnTo>
                  <a:lnTo>
                    <a:pt x="0" y="324393"/>
                  </a:lnTo>
                  <a:lnTo>
                    <a:pt x="2505" y="343920"/>
                  </a:lnTo>
                  <a:lnTo>
                    <a:pt x="5493" y="348406"/>
                  </a:lnTo>
                  <a:lnTo>
                    <a:pt x="14458" y="355272"/>
                  </a:lnTo>
                  <a:lnTo>
                    <a:pt x="19107" y="356679"/>
                  </a:lnTo>
                  <a:lnTo>
                    <a:pt x="54478" y="352216"/>
                  </a:lnTo>
                  <a:lnTo>
                    <a:pt x="99283" y="334268"/>
                  </a:lnTo>
                  <a:lnTo>
                    <a:pt x="103879" y="332799"/>
                  </a:lnTo>
                  <a:lnTo>
                    <a:pt x="119420" y="317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09"/>
            <p:cNvSpPr/>
            <p:nvPr>
              <p:custDataLst>
                <p:tags r:id="rId147"/>
              </p:custDataLst>
            </p:nvPr>
          </p:nvSpPr>
          <p:spPr>
            <a:xfrm>
              <a:off x="1645794" y="2120900"/>
              <a:ext cx="100457" cy="38101"/>
            </a:xfrm>
            <a:custGeom>
              <a:avLst/>
              <a:gdLst/>
              <a:ahLst/>
              <a:cxnLst/>
              <a:rect l="0" t="0" r="0" b="0"/>
              <a:pathLst>
                <a:path w="100457" h="38101">
                  <a:moveTo>
                    <a:pt x="11556" y="38100"/>
                  </a:moveTo>
                  <a:lnTo>
                    <a:pt x="11556" y="38100"/>
                  </a:lnTo>
                  <a:lnTo>
                    <a:pt x="8185" y="38100"/>
                  </a:lnTo>
                  <a:lnTo>
                    <a:pt x="4648" y="36218"/>
                  </a:lnTo>
                  <a:lnTo>
                    <a:pt x="2718" y="34729"/>
                  </a:lnTo>
                  <a:lnTo>
                    <a:pt x="572" y="31192"/>
                  </a:lnTo>
                  <a:lnTo>
                    <a:pt x="0" y="29262"/>
                  </a:lnTo>
                  <a:lnTo>
                    <a:pt x="3127" y="23353"/>
                  </a:lnTo>
                  <a:lnTo>
                    <a:pt x="5937" y="19802"/>
                  </a:lnTo>
                  <a:lnTo>
                    <a:pt x="12822" y="15857"/>
                  </a:lnTo>
                  <a:lnTo>
                    <a:pt x="49509" y="8046"/>
                  </a:lnTo>
                  <a:lnTo>
                    <a:pt x="100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10"/>
            <p:cNvSpPr/>
            <p:nvPr>
              <p:custDataLst>
                <p:tags r:id="rId148"/>
              </p:custDataLst>
            </p:nvPr>
          </p:nvSpPr>
          <p:spPr>
            <a:xfrm>
              <a:off x="1946085" y="1925102"/>
              <a:ext cx="187516" cy="373371"/>
            </a:xfrm>
            <a:custGeom>
              <a:avLst/>
              <a:gdLst/>
              <a:ahLst/>
              <a:cxnLst/>
              <a:rect l="0" t="0" r="0" b="0"/>
              <a:pathLst>
                <a:path w="187516" h="373371">
                  <a:moveTo>
                    <a:pt x="187515" y="30698"/>
                  </a:moveTo>
                  <a:lnTo>
                    <a:pt x="187515" y="30698"/>
                  </a:lnTo>
                  <a:lnTo>
                    <a:pt x="182445" y="24923"/>
                  </a:lnTo>
                  <a:lnTo>
                    <a:pt x="169217" y="6933"/>
                  </a:lnTo>
                  <a:lnTo>
                    <a:pt x="161509" y="2497"/>
                  </a:lnTo>
                  <a:lnTo>
                    <a:pt x="143591" y="0"/>
                  </a:lnTo>
                  <a:lnTo>
                    <a:pt x="119702" y="1141"/>
                  </a:lnTo>
                  <a:lnTo>
                    <a:pt x="78161" y="10526"/>
                  </a:lnTo>
                  <a:lnTo>
                    <a:pt x="65770" y="17264"/>
                  </a:lnTo>
                  <a:lnTo>
                    <a:pt x="50862" y="32362"/>
                  </a:lnTo>
                  <a:lnTo>
                    <a:pt x="40878" y="50241"/>
                  </a:lnTo>
                  <a:lnTo>
                    <a:pt x="30848" y="93496"/>
                  </a:lnTo>
                  <a:lnTo>
                    <a:pt x="29176" y="134668"/>
                  </a:lnTo>
                  <a:lnTo>
                    <a:pt x="28819" y="176006"/>
                  </a:lnTo>
                  <a:lnTo>
                    <a:pt x="28772" y="220839"/>
                  </a:lnTo>
                  <a:lnTo>
                    <a:pt x="26885" y="260063"/>
                  </a:lnTo>
                  <a:lnTo>
                    <a:pt x="16556" y="301782"/>
                  </a:lnTo>
                  <a:lnTo>
                    <a:pt x="3648" y="347594"/>
                  </a:lnTo>
                  <a:lnTo>
                    <a:pt x="0" y="361503"/>
                  </a:lnTo>
                  <a:lnTo>
                    <a:pt x="1399" y="367752"/>
                  </a:lnTo>
                  <a:lnTo>
                    <a:pt x="3465" y="369701"/>
                  </a:lnTo>
                  <a:lnTo>
                    <a:pt x="9525" y="371866"/>
                  </a:lnTo>
                  <a:lnTo>
                    <a:pt x="49741" y="373370"/>
                  </a:lnTo>
                  <a:lnTo>
                    <a:pt x="93900" y="370182"/>
                  </a:lnTo>
                  <a:lnTo>
                    <a:pt x="136715" y="354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11"/>
            <p:cNvSpPr/>
            <p:nvPr>
              <p:custDataLst>
                <p:tags r:id="rId149"/>
              </p:custDataLst>
            </p:nvPr>
          </p:nvSpPr>
          <p:spPr>
            <a:xfrm>
              <a:off x="2222500" y="2020183"/>
              <a:ext cx="139701" cy="246768"/>
            </a:xfrm>
            <a:custGeom>
              <a:avLst/>
              <a:gdLst/>
              <a:ahLst/>
              <a:cxnLst/>
              <a:rect l="0" t="0" r="0" b="0"/>
              <a:pathLst>
                <a:path w="139701" h="246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1669" y="47291"/>
                  </a:lnTo>
                  <a:lnTo>
                    <a:pt x="51913" y="92432"/>
                  </a:lnTo>
                  <a:lnTo>
                    <a:pt x="82697" y="137020"/>
                  </a:lnTo>
                  <a:lnTo>
                    <a:pt x="107979" y="180795"/>
                  </a:lnTo>
                  <a:lnTo>
                    <a:pt x="131747" y="226942"/>
                  </a:lnTo>
                  <a:lnTo>
                    <a:pt x="13970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12"/>
            <p:cNvSpPr/>
            <p:nvPr>
              <p:custDataLst>
                <p:tags r:id="rId150"/>
              </p:custDataLst>
            </p:nvPr>
          </p:nvSpPr>
          <p:spPr>
            <a:xfrm>
              <a:off x="2232575" y="2049229"/>
              <a:ext cx="155026" cy="213586"/>
            </a:xfrm>
            <a:custGeom>
              <a:avLst/>
              <a:gdLst/>
              <a:ahLst/>
              <a:cxnLst/>
              <a:rect l="0" t="0" r="0" b="0"/>
              <a:pathLst>
                <a:path w="155026" h="213586">
                  <a:moveTo>
                    <a:pt x="155025" y="8171"/>
                  </a:moveTo>
                  <a:lnTo>
                    <a:pt x="155025" y="8171"/>
                  </a:lnTo>
                  <a:lnTo>
                    <a:pt x="155025" y="1429"/>
                  </a:lnTo>
                  <a:lnTo>
                    <a:pt x="153614" y="148"/>
                  </a:lnTo>
                  <a:lnTo>
                    <a:pt x="151262" y="0"/>
                  </a:lnTo>
                  <a:lnTo>
                    <a:pt x="133977" y="4832"/>
                  </a:lnTo>
                  <a:lnTo>
                    <a:pt x="124269" y="12332"/>
                  </a:lnTo>
                  <a:lnTo>
                    <a:pt x="88232" y="52865"/>
                  </a:lnTo>
                  <a:lnTo>
                    <a:pt x="59341" y="98218"/>
                  </a:lnTo>
                  <a:lnTo>
                    <a:pt x="30918" y="143002"/>
                  </a:lnTo>
                  <a:lnTo>
                    <a:pt x="10471" y="181349"/>
                  </a:lnTo>
                  <a:lnTo>
                    <a:pt x="0" y="213585"/>
                  </a:lnTo>
                  <a:lnTo>
                    <a:pt x="2625" y="211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013"/>
            <p:cNvSpPr/>
            <p:nvPr>
              <p:custDataLst>
                <p:tags r:id="rId151"/>
              </p:custDataLst>
            </p:nvPr>
          </p:nvSpPr>
          <p:spPr>
            <a:xfrm>
              <a:off x="2438400" y="1938323"/>
              <a:ext cx="132983" cy="404248"/>
            </a:xfrm>
            <a:custGeom>
              <a:avLst/>
              <a:gdLst/>
              <a:ahLst/>
              <a:cxnLst/>
              <a:rect l="0" t="0" r="0" b="0"/>
              <a:pathLst>
                <a:path w="132983" h="404248">
                  <a:moveTo>
                    <a:pt x="0" y="55577"/>
                  </a:moveTo>
                  <a:lnTo>
                    <a:pt x="0" y="55577"/>
                  </a:lnTo>
                  <a:lnTo>
                    <a:pt x="0" y="48835"/>
                  </a:lnTo>
                  <a:lnTo>
                    <a:pt x="1411" y="46143"/>
                  </a:lnTo>
                  <a:lnTo>
                    <a:pt x="26732" y="23667"/>
                  </a:lnTo>
                  <a:lnTo>
                    <a:pt x="52944" y="11931"/>
                  </a:lnTo>
                  <a:lnTo>
                    <a:pt x="96369" y="1355"/>
                  </a:lnTo>
                  <a:lnTo>
                    <a:pt x="114239" y="0"/>
                  </a:lnTo>
                  <a:lnTo>
                    <a:pt x="123916" y="2184"/>
                  </a:lnTo>
                  <a:lnTo>
                    <a:pt x="127060" y="5870"/>
                  </a:lnTo>
                  <a:lnTo>
                    <a:pt x="130554" y="17493"/>
                  </a:lnTo>
                  <a:lnTo>
                    <a:pt x="132982" y="63662"/>
                  </a:lnTo>
                  <a:lnTo>
                    <a:pt x="131359" y="106891"/>
                  </a:lnTo>
                  <a:lnTo>
                    <a:pt x="126410" y="150979"/>
                  </a:lnTo>
                  <a:lnTo>
                    <a:pt x="122356" y="189678"/>
                  </a:lnTo>
                  <a:lnTo>
                    <a:pt x="119274" y="224662"/>
                  </a:lnTo>
                  <a:lnTo>
                    <a:pt x="115282" y="270618"/>
                  </a:lnTo>
                  <a:lnTo>
                    <a:pt x="114494" y="311942"/>
                  </a:lnTo>
                  <a:lnTo>
                    <a:pt x="114338" y="354076"/>
                  </a:lnTo>
                  <a:lnTo>
                    <a:pt x="114308" y="386257"/>
                  </a:lnTo>
                  <a:lnTo>
                    <a:pt x="112189" y="391036"/>
                  </a:lnTo>
                  <a:lnTo>
                    <a:pt x="104189" y="398227"/>
                  </a:lnTo>
                  <a:lnTo>
                    <a:pt x="95460" y="401894"/>
                  </a:lnTo>
                  <a:lnTo>
                    <a:pt x="64874" y="404247"/>
                  </a:lnTo>
                  <a:lnTo>
                    <a:pt x="37018" y="397913"/>
                  </a:lnTo>
                  <a:lnTo>
                    <a:pt x="6350" y="379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99"/>
          <p:cNvGrpSpPr/>
          <p:nvPr/>
        </p:nvGrpSpPr>
        <p:grpSpPr>
          <a:xfrm>
            <a:off x="2801959" y="1752600"/>
            <a:ext cx="829359" cy="494418"/>
            <a:chOff x="2801959" y="1752600"/>
            <a:chExt cx="829359" cy="494418"/>
          </a:xfrm>
        </p:grpSpPr>
        <p:sp>
          <p:nvSpPr>
            <p:cNvPr id="59" name="SMARTInkShape-1014"/>
            <p:cNvSpPr/>
            <p:nvPr>
              <p:custDataLst>
                <p:tags r:id="rId132"/>
              </p:custDataLst>
            </p:nvPr>
          </p:nvSpPr>
          <p:spPr>
            <a:xfrm>
              <a:off x="2882900" y="2162454"/>
              <a:ext cx="158751" cy="15597"/>
            </a:xfrm>
            <a:custGeom>
              <a:avLst/>
              <a:gdLst/>
              <a:ahLst/>
              <a:cxnLst/>
              <a:rect l="0" t="0" r="0" b="0"/>
              <a:pathLst>
                <a:path w="158751" h="15597">
                  <a:moveTo>
                    <a:pt x="0" y="15596"/>
                  </a:moveTo>
                  <a:lnTo>
                    <a:pt x="0" y="15596"/>
                  </a:lnTo>
                  <a:lnTo>
                    <a:pt x="43752" y="10526"/>
                  </a:lnTo>
                  <a:lnTo>
                    <a:pt x="86253" y="2731"/>
                  </a:lnTo>
                  <a:lnTo>
                    <a:pt x="104657" y="0"/>
                  </a:lnTo>
                  <a:lnTo>
                    <a:pt x="158750" y="9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015"/>
            <p:cNvSpPr/>
            <p:nvPr>
              <p:custDataLst>
                <p:tags r:id="rId133"/>
              </p:custDataLst>
            </p:nvPr>
          </p:nvSpPr>
          <p:spPr>
            <a:xfrm>
              <a:off x="2902833" y="2241550"/>
              <a:ext cx="145168" cy="5468"/>
            </a:xfrm>
            <a:custGeom>
              <a:avLst/>
              <a:gdLst/>
              <a:ahLst/>
              <a:cxnLst/>
              <a:rect l="0" t="0" r="0" b="0"/>
              <a:pathLst>
                <a:path w="145168" h="5468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822" y="4364"/>
                  </a:lnTo>
                  <a:lnTo>
                    <a:pt x="9492" y="5467"/>
                  </a:lnTo>
                  <a:lnTo>
                    <a:pt x="54033" y="805"/>
                  </a:lnTo>
                  <a:lnTo>
                    <a:pt x="97166" y="159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16"/>
            <p:cNvSpPr/>
            <p:nvPr>
              <p:custDataLst>
                <p:tags r:id="rId134"/>
              </p:custDataLst>
            </p:nvPr>
          </p:nvSpPr>
          <p:spPr>
            <a:xfrm>
              <a:off x="2801959" y="1799232"/>
              <a:ext cx="83851" cy="191597"/>
            </a:xfrm>
            <a:custGeom>
              <a:avLst/>
              <a:gdLst/>
              <a:ahLst/>
              <a:cxnLst/>
              <a:rect l="0" t="0" r="0" b="0"/>
              <a:pathLst>
                <a:path w="83851" h="191597">
                  <a:moveTo>
                    <a:pt x="49191" y="29568"/>
                  </a:moveTo>
                  <a:lnTo>
                    <a:pt x="49191" y="29568"/>
                  </a:lnTo>
                  <a:lnTo>
                    <a:pt x="49191" y="22826"/>
                  </a:lnTo>
                  <a:lnTo>
                    <a:pt x="47310" y="17634"/>
                  </a:lnTo>
                  <a:lnTo>
                    <a:pt x="45820" y="15262"/>
                  </a:lnTo>
                  <a:lnTo>
                    <a:pt x="43724" y="5182"/>
                  </a:lnTo>
                  <a:lnTo>
                    <a:pt x="42018" y="2727"/>
                  </a:lnTo>
                  <a:lnTo>
                    <a:pt x="39470" y="1091"/>
                  </a:lnTo>
                  <a:lnTo>
                    <a:pt x="36360" y="0"/>
                  </a:lnTo>
                  <a:lnTo>
                    <a:pt x="29142" y="669"/>
                  </a:lnTo>
                  <a:lnTo>
                    <a:pt x="21230" y="4024"/>
                  </a:lnTo>
                  <a:lnTo>
                    <a:pt x="13010" y="10219"/>
                  </a:lnTo>
                  <a:lnTo>
                    <a:pt x="6535" y="21439"/>
                  </a:lnTo>
                  <a:lnTo>
                    <a:pt x="0" y="44896"/>
                  </a:lnTo>
                  <a:lnTo>
                    <a:pt x="987" y="54254"/>
                  </a:lnTo>
                  <a:lnTo>
                    <a:pt x="2239" y="58726"/>
                  </a:lnTo>
                  <a:lnTo>
                    <a:pt x="3778" y="61001"/>
                  </a:lnTo>
                  <a:lnTo>
                    <a:pt x="5510" y="61812"/>
                  </a:lnTo>
                  <a:lnTo>
                    <a:pt x="10022" y="60832"/>
                  </a:lnTo>
                  <a:lnTo>
                    <a:pt x="16731" y="58044"/>
                  </a:lnTo>
                  <a:lnTo>
                    <a:pt x="58083" y="21313"/>
                  </a:lnTo>
                  <a:lnTo>
                    <a:pt x="59352" y="21242"/>
                  </a:lnTo>
                  <a:lnTo>
                    <a:pt x="64760" y="26199"/>
                  </a:lnTo>
                  <a:lnTo>
                    <a:pt x="67210" y="42054"/>
                  </a:lnTo>
                  <a:lnTo>
                    <a:pt x="71868" y="77753"/>
                  </a:lnTo>
                  <a:lnTo>
                    <a:pt x="80452" y="123062"/>
                  </a:lnTo>
                  <a:lnTo>
                    <a:pt x="83850" y="159644"/>
                  </a:lnTo>
                  <a:lnTo>
                    <a:pt x="82880" y="167085"/>
                  </a:lnTo>
                  <a:lnTo>
                    <a:pt x="76158" y="179116"/>
                  </a:lnTo>
                  <a:lnTo>
                    <a:pt x="66821" y="187756"/>
                  </a:lnTo>
                  <a:lnTo>
                    <a:pt x="57967" y="191596"/>
                  </a:lnTo>
                  <a:lnTo>
                    <a:pt x="34936" y="190387"/>
                  </a:lnTo>
                  <a:lnTo>
                    <a:pt x="21454" y="185474"/>
                  </a:lnTo>
                  <a:lnTo>
                    <a:pt x="11463" y="178588"/>
                  </a:lnTo>
                  <a:lnTo>
                    <a:pt x="4671" y="170823"/>
                  </a:lnTo>
                  <a:lnTo>
                    <a:pt x="3283" y="166777"/>
                  </a:lnTo>
                  <a:lnTo>
                    <a:pt x="3623" y="158518"/>
                  </a:lnTo>
                  <a:lnTo>
                    <a:pt x="23791" y="137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17"/>
            <p:cNvSpPr/>
            <p:nvPr>
              <p:custDataLst>
                <p:tags r:id="rId135"/>
              </p:custDataLst>
            </p:nvPr>
          </p:nvSpPr>
          <p:spPr>
            <a:xfrm>
              <a:off x="2928896" y="1778523"/>
              <a:ext cx="49255" cy="113778"/>
            </a:xfrm>
            <a:custGeom>
              <a:avLst/>
              <a:gdLst/>
              <a:ahLst/>
              <a:cxnLst/>
              <a:rect l="0" t="0" r="0" b="0"/>
              <a:pathLst>
                <a:path w="49255" h="113778">
                  <a:moveTo>
                    <a:pt x="49254" y="12177"/>
                  </a:moveTo>
                  <a:lnTo>
                    <a:pt x="49254" y="12177"/>
                  </a:lnTo>
                  <a:lnTo>
                    <a:pt x="45883" y="12177"/>
                  </a:lnTo>
                  <a:lnTo>
                    <a:pt x="42347" y="8414"/>
                  </a:lnTo>
                  <a:lnTo>
                    <a:pt x="40416" y="5435"/>
                  </a:lnTo>
                  <a:lnTo>
                    <a:pt x="37717" y="3449"/>
                  </a:lnTo>
                  <a:lnTo>
                    <a:pt x="27883" y="654"/>
                  </a:lnTo>
                  <a:lnTo>
                    <a:pt x="22588" y="0"/>
                  </a:lnTo>
                  <a:lnTo>
                    <a:pt x="17882" y="1591"/>
                  </a:lnTo>
                  <a:lnTo>
                    <a:pt x="15640" y="3003"/>
                  </a:lnTo>
                  <a:lnTo>
                    <a:pt x="9112" y="15103"/>
                  </a:lnTo>
                  <a:lnTo>
                    <a:pt x="1291" y="38861"/>
                  </a:lnTo>
                  <a:lnTo>
                    <a:pt x="0" y="61868"/>
                  </a:lnTo>
                  <a:lnTo>
                    <a:pt x="2199" y="78242"/>
                  </a:lnTo>
                  <a:lnTo>
                    <a:pt x="11172" y="93045"/>
                  </a:lnTo>
                  <a:lnTo>
                    <a:pt x="23156" y="104562"/>
                  </a:lnTo>
                  <a:lnTo>
                    <a:pt x="49254" y="113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18"/>
            <p:cNvSpPr/>
            <p:nvPr>
              <p:custDataLst>
                <p:tags r:id="rId136"/>
              </p:custDataLst>
            </p:nvPr>
          </p:nvSpPr>
          <p:spPr>
            <a:xfrm>
              <a:off x="2991733" y="1810011"/>
              <a:ext cx="56268" cy="69590"/>
            </a:xfrm>
            <a:custGeom>
              <a:avLst/>
              <a:gdLst/>
              <a:ahLst/>
              <a:cxnLst/>
              <a:rect l="0" t="0" r="0" b="0"/>
              <a:pathLst>
                <a:path w="56268" h="69590">
                  <a:moveTo>
                    <a:pt x="5467" y="6089"/>
                  </a:moveTo>
                  <a:lnTo>
                    <a:pt x="5467" y="6089"/>
                  </a:lnTo>
                  <a:lnTo>
                    <a:pt x="5467" y="2718"/>
                  </a:lnTo>
                  <a:lnTo>
                    <a:pt x="4761" y="1725"/>
                  </a:lnTo>
                  <a:lnTo>
                    <a:pt x="3585" y="1063"/>
                  </a:lnTo>
                  <a:lnTo>
                    <a:pt x="0" y="0"/>
                  </a:lnTo>
                  <a:lnTo>
                    <a:pt x="35250" y="44705"/>
                  </a:lnTo>
                  <a:lnTo>
                    <a:pt x="56267" y="6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19"/>
            <p:cNvSpPr/>
            <p:nvPr>
              <p:custDataLst>
                <p:tags r:id="rId137"/>
              </p:custDataLst>
            </p:nvPr>
          </p:nvSpPr>
          <p:spPr>
            <a:xfrm>
              <a:off x="3000953" y="1797050"/>
              <a:ext cx="59748" cy="101601"/>
            </a:xfrm>
            <a:custGeom>
              <a:avLst/>
              <a:gdLst/>
              <a:ahLst/>
              <a:cxnLst/>
              <a:rect l="0" t="0" r="0" b="0"/>
              <a:pathLst>
                <a:path w="59748" h="101601">
                  <a:moveTo>
                    <a:pt x="59747" y="0"/>
                  </a:moveTo>
                  <a:lnTo>
                    <a:pt x="59747" y="0"/>
                  </a:lnTo>
                  <a:lnTo>
                    <a:pt x="56376" y="0"/>
                  </a:lnTo>
                  <a:lnTo>
                    <a:pt x="52840" y="1881"/>
                  </a:lnTo>
                  <a:lnTo>
                    <a:pt x="44820" y="8838"/>
                  </a:lnTo>
                  <a:lnTo>
                    <a:pt x="21085" y="49882"/>
                  </a:lnTo>
                  <a:lnTo>
                    <a:pt x="0" y="95424"/>
                  </a:lnTo>
                  <a:lnTo>
                    <a:pt x="259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020"/>
            <p:cNvSpPr/>
            <p:nvPr>
              <p:custDataLst>
                <p:tags r:id="rId138"/>
              </p:custDataLst>
            </p:nvPr>
          </p:nvSpPr>
          <p:spPr>
            <a:xfrm>
              <a:off x="3178359" y="1771650"/>
              <a:ext cx="25700" cy="114523"/>
            </a:xfrm>
            <a:custGeom>
              <a:avLst/>
              <a:gdLst/>
              <a:ahLst/>
              <a:cxnLst/>
              <a:rect l="0" t="0" r="0" b="0"/>
              <a:pathLst>
                <a:path w="25700" h="114523">
                  <a:moveTo>
                    <a:pt x="22041" y="0"/>
                  </a:moveTo>
                  <a:lnTo>
                    <a:pt x="22041" y="0"/>
                  </a:lnTo>
                  <a:lnTo>
                    <a:pt x="25412" y="0"/>
                  </a:lnTo>
                  <a:lnTo>
                    <a:pt x="25699" y="706"/>
                  </a:lnTo>
                  <a:lnTo>
                    <a:pt x="22972" y="6907"/>
                  </a:lnTo>
                  <a:lnTo>
                    <a:pt x="22662" y="8838"/>
                  </a:lnTo>
                  <a:lnTo>
                    <a:pt x="20435" y="12865"/>
                  </a:lnTo>
                  <a:lnTo>
                    <a:pt x="17800" y="17007"/>
                  </a:lnTo>
                  <a:lnTo>
                    <a:pt x="4744" y="61950"/>
                  </a:lnTo>
                  <a:lnTo>
                    <a:pt x="0" y="96934"/>
                  </a:lnTo>
                  <a:lnTo>
                    <a:pt x="5771" y="112516"/>
                  </a:lnTo>
                  <a:lnTo>
                    <a:pt x="6961" y="114522"/>
                  </a:lnTo>
                  <a:lnTo>
                    <a:pt x="934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021"/>
            <p:cNvSpPr/>
            <p:nvPr>
              <p:custDataLst>
                <p:tags r:id="rId139"/>
              </p:custDataLst>
            </p:nvPr>
          </p:nvSpPr>
          <p:spPr>
            <a:xfrm>
              <a:off x="3136900" y="17716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0" y="0"/>
                  </a:moveTo>
                  <a:lnTo>
                    <a:pt x="0" y="0"/>
                  </a:lnTo>
                  <a:lnTo>
                    <a:pt x="0" y="10935"/>
                  </a:lnTo>
                  <a:lnTo>
                    <a:pt x="3371" y="22290"/>
                  </a:lnTo>
                  <a:lnTo>
                    <a:pt x="10670" y="31308"/>
                  </a:lnTo>
                  <a:lnTo>
                    <a:pt x="444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022"/>
            <p:cNvSpPr/>
            <p:nvPr>
              <p:custDataLst>
                <p:tags r:id="rId140"/>
              </p:custDataLst>
            </p:nvPr>
          </p:nvSpPr>
          <p:spPr>
            <a:xfrm>
              <a:off x="3060700" y="1860550"/>
              <a:ext cx="22422" cy="44451"/>
            </a:xfrm>
            <a:custGeom>
              <a:avLst/>
              <a:gdLst/>
              <a:ahLst/>
              <a:cxnLst/>
              <a:rect l="0" t="0" r="0" b="0"/>
              <a:pathLst>
                <a:path w="22422" h="44451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2003" y="5069"/>
                  </a:lnTo>
                  <a:lnTo>
                    <a:pt x="10833" y="1829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023"/>
            <p:cNvSpPr/>
            <p:nvPr>
              <p:custDataLst>
                <p:tags r:id="rId141"/>
              </p:custDataLst>
            </p:nvPr>
          </p:nvSpPr>
          <p:spPr>
            <a:xfrm>
              <a:off x="3251200" y="1752600"/>
              <a:ext cx="29882" cy="133351"/>
            </a:xfrm>
            <a:custGeom>
              <a:avLst/>
              <a:gdLst/>
              <a:ahLst/>
              <a:cxnLst/>
              <a:rect l="0" t="0" r="0" b="0"/>
              <a:pathLst>
                <a:path w="29882" h="133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22917" y="37940"/>
                  </a:lnTo>
                  <a:lnTo>
                    <a:pt x="27824" y="50729"/>
                  </a:lnTo>
                  <a:lnTo>
                    <a:pt x="29881" y="71946"/>
                  </a:lnTo>
                  <a:lnTo>
                    <a:pt x="22758" y="114628"/>
                  </a:lnTo>
                  <a:lnTo>
                    <a:pt x="16777" y="126705"/>
                  </a:lnTo>
                  <a:lnTo>
                    <a:pt x="6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024"/>
            <p:cNvSpPr/>
            <p:nvPr>
              <p:custDataLst>
                <p:tags r:id="rId142"/>
              </p:custDataLst>
            </p:nvPr>
          </p:nvSpPr>
          <p:spPr>
            <a:xfrm>
              <a:off x="3353683" y="1816100"/>
              <a:ext cx="56268" cy="12701"/>
            </a:xfrm>
            <a:custGeom>
              <a:avLst/>
              <a:gdLst/>
              <a:ahLst/>
              <a:cxnLst/>
              <a:rect l="0" t="0" r="0" b="0"/>
              <a:pathLst>
                <a:path w="562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2749" y="9329"/>
                  </a:lnTo>
                  <a:lnTo>
                    <a:pt x="14364" y="2574"/>
                  </a:lnTo>
                  <a:lnTo>
                    <a:pt x="23312" y="763"/>
                  </a:lnTo>
                  <a:lnTo>
                    <a:pt x="56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025"/>
            <p:cNvSpPr/>
            <p:nvPr>
              <p:custDataLst>
                <p:tags r:id="rId143"/>
              </p:custDataLst>
            </p:nvPr>
          </p:nvSpPr>
          <p:spPr>
            <a:xfrm>
              <a:off x="3365500" y="184785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31750"/>
                  </a:lnTo>
                  <a:lnTo>
                    <a:pt x="47530" y="1744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026"/>
            <p:cNvSpPr/>
            <p:nvPr>
              <p:custDataLst>
                <p:tags r:id="rId144"/>
              </p:custDataLst>
            </p:nvPr>
          </p:nvSpPr>
          <p:spPr>
            <a:xfrm>
              <a:off x="3514529" y="1759211"/>
              <a:ext cx="92272" cy="114040"/>
            </a:xfrm>
            <a:custGeom>
              <a:avLst/>
              <a:gdLst/>
              <a:ahLst/>
              <a:cxnLst/>
              <a:rect l="0" t="0" r="0" b="0"/>
              <a:pathLst>
                <a:path w="92272" h="114040">
                  <a:moveTo>
                    <a:pt x="3371" y="6089"/>
                  </a:moveTo>
                  <a:lnTo>
                    <a:pt x="3371" y="6089"/>
                  </a:lnTo>
                  <a:lnTo>
                    <a:pt x="3371" y="2718"/>
                  </a:lnTo>
                  <a:lnTo>
                    <a:pt x="2665" y="1725"/>
                  </a:lnTo>
                  <a:lnTo>
                    <a:pt x="1489" y="1063"/>
                  </a:lnTo>
                  <a:lnTo>
                    <a:pt x="0" y="622"/>
                  </a:lnTo>
                  <a:lnTo>
                    <a:pt x="418" y="327"/>
                  </a:lnTo>
                  <a:lnTo>
                    <a:pt x="4646" y="0"/>
                  </a:lnTo>
                  <a:lnTo>
                    <a:pt x="18330" y="9929"/>
                  </a:lnTo>
                  <a:lnTo>
                    <a:pt x="57844" y="50072"/>
                  </a:lnTo>
                  <a:lnTo>
                    <a:pt x="81048" y="95852"/>
                  </a:lnTo>
                  <a:lnTo>
                    <a:pt x="92271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027"/>
            <p:cNvSpPr/>
            <p:nvPr>
              <p:custDataLst>
                <p:tags r:id="rId145"/>
              </p:custDataLst>
            </p:nvPr>
          </p:nvSpPr>
          <p:spPr>
            <a:xfrm>
              <a:off x="3498850" y="1768580"/>
              <a:ext cx="132468" cy="149121"/>
            </a:xfrm>
            <a:custGeom>
              <a:avLst/>
              <a:gdLst/>
              <a:ahLst/>
              <a:cxnLst/>
              <a:rect l="0" t="0" r="0" b="0"/>
              <a:pathLst>
                <a:path w="132468" h="149121">
                  <a:moveTo>
                    <a:pt x="127000" y="9420"/>
                  </a:moveTo>
                  <a:lnTo>
                    <a:pt x="127000" y="9420"/>
                  </a:lnTo>
                  <a:lnTo>
                    <a:pt x="127000" y="6049"/>
                  </a:lnTo>
                  <a:lnTo>
                    <a:pt x="128881" y="2512"/>
                  </a:lnTo>
                  <a:lnTo>
                    <a:pt x="130371" y="582"/>
                  </a:lnTo>
                  <a:lnTo>
                    <a:pt x="131364" y="0"/>
                  </a:lnTo>
                  <a:lnTo>
                    <a:pt x="132026" y="318"/>
                  </a:lnTo>
                  <a:lnTo>
                    <a:pt x="132467" y="1235"/>
                  </a:lnTo>
                  <a:lnTo>
                    <a:pt x="108848" y="47238"/>
                  </a:lnTo>
                  <a:lnTo>
                    <a:pt x="79356" y="86427"/>
                  </a:lnTo>
                  <a:lnTo>
                    <a:pt x="34813" y="128016"/>
                  </a:lnTo>
                  <a:lnTo>
                    <a:pt x="21117" y="139740"/>
                  </a:lnTo>
                  <a:lnTo>
                    <a:pt x="0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200"/>
          <p:cNvGrpSpPr/>
          <p:nvPr/>
        </p:nvGrpSpPr>
        <p:grpSpPr>
          <a:xfrm>
            <a:off x="4092792" y="1939735"/>
            <a:ext cx="396659" cy="676466"/>
            <a:chOff x="4092792" y="1939735"/>
            <a:chExt cx="396659" cy="676466"/>
          </a:xfrm>
        </p:grpSpPr>
        <p:sp>
          <p:nvSpPr>
            <p:cNvPr id="74" name="SMARTInkShape-1028"/>
            <p:cNvSpPr/>
            <p:nvPr>
              <p:custDataLst>
                <p:tags r:id="rId130"/>
              </p:custDataLst>
            </p:nvPr>
          </p:nvSpPr>
          <p:spPr>
            <a:xfrm>
              <a:off x="4092792" y="1939735"/>
              <a:ext cx="78410" cy="645749"/>
            </a:xfrm>
            <a:custGeom>
              <a:avLst/>
              <a:gdLst/>
              <a:ahLst/>
              <a:cxnLst/>
              <a:rect l="0" t="0" r="0" b="0"/>
              <a:pathLst>
                <a:path w="78410" h="645749">
                  <a:moveTo>
                    <a:pt x="60108" y="28765"/>
                  </a:moveTo>
                  <a:lnTo>
                    <a:pt x="60108" y="28765"/>
                  </a:lnTo>
                  <a:lnTo>
                    <a:pt x="63479" y="25394"/>
                  </a:lnTo>
                  <a:lnTo>
                    <a:pt x="63766" y="22990"/>
                  </a:lnTo>
                  <a:lnTo>
                    <a:pt x="60292" y="4848"/>
                  </a:lnTo>
                  <a:lnTo>
                    <a:pt x="56792" y="434"/>
                  </a:lnTo>
                  <a:lnTo>
                    <a:pt x="54369" y="0"/>
                  </a:lnTo>
                  <a:lnTo>
                    <a:pt x="47915" y="1399"/>
                  </a:lnTo>
                  <a:lnTo>
                    <a:pt x="44924" y="4171"/>
                  </a:lnTo>
                  <a:lnTo>
                    <a:pt x="15375" y="50191"/>
                  </a:lnTo>
                  <a:lnTo>
                    <a:pt x="6142" y="89598"/>
                  </a:lnTo>
                  <a:lnTo>
                    <a:pt x="3196" y="127850"/>
                  </a:lnTo>
                  <a:lnTo>
                    <a:pt x="0" y="172776"/>
                  </a:lnTo>
                  <a:lnTo>
                    <a:pt x="3963" y="216074"/>
                  </a:lnTo>
                  <a:lnTo>
                    <a:pt x="9605" y="259006"/>
                  </a:lnTo>
                  <a:lnTo>
                    <a:pt x="19509" y="299714"/>
                  </a:lnTo>
                  <a:lnTo>
                    <a:pt x="32086" y="339998"/>
                  </a:lnTo>
                  <a:lnTo>
                    <a:pt x="44044" y="377334"/>
                  </a:lnTo>
                  <a:lnTo>
                    <a:pt x="59111" y="424145"/>
                  </a:lnTo>
                  <a:lnTo>
                    <a:pt x="67426" y="457078"/>
                  </a:lnTo>
                  <a:lnTo>
                    <a:pt x="75368" y="503825"/>
                  </a:lnTo>
                  <a:lnTo>
                    <a:pt x="78409" y="547897"/>
                  </a:lnTo>
                  <a:lnTo>
                    <a:pt x="75173" y="585219"/>
                  </a:lnTo>
                  <a:lnTo>
                    <a:pt x="64808" y="619322"/>
                  </a:lnTo>
                  <a:lnTo>
                    <a:pt x="54759" y="634996"/>
                  </a:lnTo>
                  <a:lnTo>
                    <a:pt x="43149" y="642277"/>
                  </a:lnTo>
                  <a:lnTo>
                    <a:pt x="36102" y="645206"/>
                  </a:lnTo>
                  <a:lnTo>
                    <a:pt x="29287" y="645748"/>
                  </a:lnTo>
                  <a:lnTo>
                    <a:pt x="16071" y="642587"/>
                  </a:lnTo>
                  <a:lnTo>
                    <a:pt x="11700" y="639063"/>
                  </a:lnTo>
                  <a:lnTo>
                    <a:pt x="2958" y="619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029"/>
            <p:cNvSpPr/>
            <p:nvPr>
              <p:custDataLst>
                <p:tags r:id="rId131"/>
              </p:custDataLst>
            </p:nvPr>
          </p:nvSpPr>
          <p:spPr>
            <a:xfrm>
              <a:off x="4400550" y="1960377"/>
              <a:ext cx="88901" cy="655824"/>
            </a:xfrm>
            <a:custGeom>
              <a:avLst/>
              <a:gdLst/>
              <a:ahLst/>
              <a:cxnLst/>
              <a:rect l="0" t="0" r="0" b="0"/>
              <a:pathLst>
                <a:path w="88901" h="655824">
                  <a:moveTo>
                    <a:pt x="88900" y="65273"/>
                  </a:moveTo>
                  <a:lnTo>
                    <a:pt x="88900" y="65273"/>
                  </a:lnTo>
                  <a:lnTo>
                    <a:pt x="88194" y="21134"/>
                  </a:lnTo>
                  <a:lnTo>
                    <a:pt x="83831" y="7431"/>
                  </a:lnTo>
                  <a:lnTo>
                    <a:pt x="80061" y="1230"/>
                  </a:lnTo>
                  <a:lnTo>
                    <a:pt x="76657" y="0"/>
                  </a:lnTo>
                  <a:lnTo>
                    <a:pt x="67231" y="515"/>
                  </a:lnTo>
                  <a:lnTo>
                    <a:pt x="55986" y="6858"/>
                  </a:lnTo>
                  <a:lnTo>
                    <a:pt x="38262" y="21436"/>
                  </a:lnTo>
                  <a:lnTo>
                    <a:pt x="22897" y="47729"/>
                  </a:lnTo>
                  <a:lnTo>
                    <a:pt x="5436" y="94294"/>
                  </a:lnTo>
                  <a:lnTo>
                    <a:pt x="1611" y="128748"/>
                  </a:lnTo>
                  <a:lnTo>
                    <a:pt x="3848" y="170237"/>
                  </a:lnTo>
                  <a:lnTo>
                    <a:pt x="8980" y="217180"/>
                  </a:lnTo>
                  <a:lnTo>
                    <a:pt x="14968" y="253354"/>
                  </a:lnTo>
                  <a:lnTo>
                    <a:pt x="21211" y="295429"/>
                  </a:lnTo>
                  <a:lnTo>
                    <a:pt x="25420" y="327255"/>
                  </a:lnTo>
                  <a:lnTo>
                    <a:pt x="31756" y="369381"/>
                  </a:lnTo>
                  <a:lnTo>
                    <a:pt x="38102" y="407262"/>
                  </a:lnTo>
                  <a:lnTo>
                    <a:pt x="46567" y="453776"/>
                  </a:lnTo>
                  <a:lnTo>
                    <a:pt x="52917" y="489967"/>
                  </a:lnTo>
                  <a:lnTo>
                    <a:pt x="55895" y="531970"/>
                  </a:lnTo>
                  <a:lnTo>
                    <a:pt x="55103" y="576266"/>
                  </a:lnTo>
                  <a:lnTo>
                    <a:pt x="44908" y="616197"/>
                  </a:lnTo>
                  <a:lnTo>
                    <a:pt x="33375" y="640789"/>
                  </a:lnTo>
                  <a:lnTo>
                    <a:pt x="25181" y="649141"/>
                  </a:lnTo>
                  <a:lnTo>
                    <a:pt x="16836" y="652853"/>
                  </a:lnTo>
                  <a:lnTo>
                    <a:pt x="0" y="655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201"/>
          <p:cNvGrpSpPr/>
          <p:nvPr/>
        </p:nvGrpSpPr>
        <p:grpSpPr>
          <a:xfrm>
            <a:off x="4724739" y="2063257"/>
            <a:ext cx="1944305" cy="584694"/>
            <a:chOff x="4724739" y="2063257"/>
            <a:chExt cx="1944305" cy="584694"/>
          </a:xfrm>
        </p:grpSpPr>
        <p:sp>
          <p:nvSpPr>
            <p:cNvPr id="77" name="SMARTInkShape-1030"/>
            <p:cNvSpPr/>
            <p:nvPr>
              <p:custDataLst>
                <p:tags r:id="rId116"/>
              </p:custDataLst>
            </p:nvPr>
          </p:nvSpPr>
          <p:spPr>
            <a:xfrm>
              <a:off x="4724739" y="2257229"/>
              <a:ext cx="234612" cy="186947"/>
            </a:xfrm>
            <a:custGeom>
              <a:avLst/>
              <a:gdLst/>
              <a:ahLst/>
              <a:cxnLst/>
              <a:rect l="0" t="0" r="0" b="0"/>
              <a:pathLst>
                <a:path w="234612" h="186947">
                  <a:moveTo>
                    <a:pt x="12361" y="3371"/>
                  </a:moveTo>
                  <a:lnTo>
                    <a:pt x="12361" y="3371"/>
                  </a:lnTo>
                  <a:lnTo>
                    <a:pt x="8990" y="0"/>
                  </a:lnTo>
                  <a:lnTo>
                    <a:pt x="7292" y="418"/>
                  </a:lnTo>
                  <a:lnTo>
                    <a:pt x="2235" y="5632"/>
                  </a:lnTo>
                  <a:lnTo>
                    <a:pt x="1377" y="5584"/>
                  </a:lnTo>
                  <a:lnTo>
                    <a:pt x="0" y="3808"/>
                  </a:lnTo>
                  <a:lnTo>
                    <a:pt x="3132" y="3500"/>
                  </a:lnTo>
                  <a:lnTo>
                    <a:pt x="25015" y="9172"/>
                  </a:lnTo>
                  <a:lnTo>
                    <a:pt x="60176" y="27139"/>
                  </a:lnTo>
                  <a:lnTo>
                    <a:pt x="74534" y="42862"/>
                  </a:lnTo>
                  <a:lnTo>
                    <a:pt x="97628" y="84079"/>
                  </a:lnTo>
                  <a:lnTo>
                    <a:pt x="101292" y="99449"/>
                  </a:lnTo>
                  <a:lnTo>
                    <a:pt x="97896" y="130926"/>
                  </a:lnTo>
                  <a:lnTo>
                    <a:pt x="85682" y="160796"/>
                  </a:lnTo>
                  <a:lnTo>
                    <a:pt x="68658" y="181876"/>
                  </a:lnTo>
                  <a:lnTo>
                    <a:pt x="62592" y="185169"/>
                  </a:lnTo>
                  <a:lnTo>
                    <a:pt x="50208" y="186946"/>
                  </a:lnTo>
                  <a:lnTo>
                    <a:pt x="46059" y="185021"/>
                  </a:lnTo>
                  <a:lnTo>
                    <a:pt x="43293" y="181621"/>
                  </a:lnTo>
                  <a:lnTo>
                    <a:pt x="39400" y="168604"/>
                  </a:lnTo>
                  <a:lnTo>
                    <a:pt x="38854" y="164326"/>
                  </a:lnTo>
                  <a:lnTo>
                    <a:pt x="43891" y="152047"/>
                  </a:lnTo>
                  <a:lnTo>
                    <a:pt x="79544" y="108407"/>
                  </a:lnTo>
                  <a:lnTo>
                    <a:pt x="126218" y="71084"/>
                  </a:lnTo>
                  <a:lnTo>
                    <a:pt x="172009" y="32828"/>
                  </a:lnTo>
                  <a:lnTo>
                    <a:pt x="178095" y="24459"/>
                  </a:lnTo>
                  <a:lnTo>
                    <a:pt x="179295" y="21663"/>
                  </a:lnTo>
                  <a:lnTo>
                    <a:pt x="179390" y="19799"/>
                  </a:lnTo>
                  <a:lnTo>
                    <a:pt x="178747" y="18556"/>
                  </a:lnTo>
                  <a:lnTo>
                    <a:pt x="177612" y="18433"/>
                  </a:lnTo>
                  <a:lnTo>
                    <a:pt x="174471" y="20178"/>
                  </a:lnTo>
                  <a:lnTo>
                    <a:pt x="165365" y="35240"/>
                  </a:lnTo>
                  <a:lnTo>
                    <a:pt x="159784" y="70684"/>
                  </a:lnTo>
                  <a:lnTo>
                    <a:pt x="160229" y="100535"/>
                  </a:lnTo>
                  <a:lnTo>
                    <a:pt x="172771" y="138140"/>
                  </a:lnTo>
                  <a:lnTo>
                    <a:pt x="182902" y="148170"/>
                  </a:lnTo>
                  <a:lnTo>
                    <a:pt x="189555" y="152820"/>
                  </a:lnTo>
                  <a:lnTo>
                    <a:pt x="234611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031"/>
            <p:cNvSpPr/>
            <p:nvPr>
              <p:custDataLst>
                <p:tags r:id="rId117"/>
              </p:custDataLst>
            </p:nvPr>
          </p:nvSpPr>
          <p:spPr>
            <a:xfrm>
              <a:off x="5126138" y="2368550"/>
              <a:ext cx="11013" cy="12701"/>
            </a:xfrm>
            <a:custGeom>
              <a:avLst/>
              <a:gdLst/>
              <a:ahLst/>
              <a:cxnLst/>
              <a:rect l="0" t="0" r="0" b="0"/>
              <a:pathLst>
                <a:path w="11013" h="12701">
                  <a:moveTo>
                    <a:pt x="4662" y="12700"/>
                  </a:moveTo>
                  <a:lnTo>
                    <a:pt x="4662" y="12700"/>
                  </a:lnTo>
                  <a:lnTo>
                    <a:pt x="10129" y="12700"/>
                  </a:lnTo>
                  <a:lnTo>
                    <a:pt x="0" y="12700"/>
                  </a:lnTo>
                  <a:lnTo>
                    <a:pt x="110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032"/>
            <p:cNvSpPr/>
            <p:nvPr>
              <p:custDataLst>
                <p:tags r:id="rId118"/>
              </p:custDataLst>
            </p:nvPr>
          </p:nvSpPr>
          <p:spPr>
            <a:xfrm>
              <a:off x="5353732" y="2063257"/>
              <a:ext cx="88219" cy="400544"/>
            </a:xfrm>
            <a:custGeom>
              <a:avLst/>
              <a:gdLst/>
              <a:ahLst/>
              <a:cxnLst/>
              <a:rect l="0" t="0" r="0" b="0"/>
              <a:pathLst>
                <a:path w="88219" h="400544">
                  <a:moveTo>
                    <a:pt x="88218" y="38593"/>
                  </a:moveTo>
                  <a:lnTo>
                    <a:pt x="88218" y="38593"/>
                  </a:lnTo>
                  <a:lnTo>
                    <a:pt x="88218" y="29755"/>
                  </a:lnTo>
                  <a:lnTo>
                    <a:pt x="73913" y="3088"/>
                  </a:lnTo>
                  <a:lnTo>
                    <a:pt x="70920" y="812"/>
                  </a:lnTo>
                  <a:lnTo>
                    <a:pt x="67514" y="0"/>
                  </a:lnTo>
                  <a:lnTo>
                    <a:pt x="63832" y="164"/>
                  </a:lnTo>
                  <a:lnTo>
                    <a:pt x="45166" y="13880"/>
                  </a:lnTo>
                  <a:lnTo>
                    <a:pt x="35452" y="28080"/>
                  </a:lnTo>
                  <a:lnTo>
                    <a:pt x="20096" y="66934"/>
                  </a:lnTo>
                  <a:lnTo>
                    <a:pt x="9250" y="107352"/>
                  </a:lnTo>
                  <a:lnTo>
                    <a:pt x="6023" y="147317"/>
                  </a:lnTo>
                  <a:lnTo>
                    <a:pt x="1618" y="193888"/>
                  </a:lnTo>
                  <a:lnTo>
                    <a:pt x="0" y="236457"/>
                  </a:lnTo>
                  <a:lnTo>
                    <a:pt x="1334" y="278761"/>
                  </a:lnTo>
                  <a:lnTo>
                    <a:pt x="4812" y="320356"/>
                  </a:lnTo>
                  <a:lnTo>
                    <a:pt x="5499" y="362753"/>
                  </a:lnTo>
                  <a:lnTo>
                    <a:pt x="5668" y="400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033"/>
            <p:cNvSpPr/>
            <p:nvPr>
              <p:custDataLst>
                <p:tags r:id="rId119"/>
              </p:custDataLst>
            </p:nvPr>
          </p:nvSpPr>
          <p:spPr>
            <a:xfrm>
              <a:off x="5275030" y="2336800"/>
              <a:ext cx="154221" cy="44451"/>
            </a:xfrm>
            <a:custGeom>
              <a:avLst/>
              <a:gdLst/>
              <a:ahLst/>
              <a:cxnLst/>
              <a:rect l="0" t="0" r="0" b="0"/>
              <a:pathLst>
                <a:path w="154221" h="44451">
                  <a:moveTo>
                    <a:pt x="8170" y="44450"/>
                  </a:moveTo>
                  <a:lnTo>
                    <a:pt x="8170" y="44450"/>
                  </a:lnTo>
                  <a:lnTo>
                    <a:pt x="1428" y="37708"/>
                  </a:lnTo>
                  <a:lnTo>
                    <a:pt x="147" y="35016"/>
                  </a:lnTo>
                  <a:lnTo>
                    <a:pt x="0" y="32516"/>
                  </a:lnTo>
                  <a:lnTo>
                    <a:pt x="1717" y="27857"/>
                  </a:lnTo>
                  <a:lnTo>
                    <a:pt x="4831" y="23435"/>
                  </a:lnTo>
                  <a:lnTo>
                    <a:pt x="20665" y="16978"/>
                  </a:lnTo>
                  <a:lnTo>
                    <a:pt x="56714" y="10596"/>
                  </a:lnTo>
                  <a:lnTo>
                    <a:pt x="96401" y="7608"/>
                  </a:lnTo>
                  <a:lnTo>
                    <a:pt x="154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034"/>
            <p:cNvSpPr/>
            <p:nvPr>
              <p:custDataLst>
                <p:tags r:id="rId120"/>
              </p:custDataLst>
            </p:nvPr>
          </p:nvSpPr>
          <p:spPr>
            <a:xfrm>
              <a:off x="5457253" y="2438400"/>
              <a:ext cx="67075" cy="106824"/>
            </a:xfrm>
            <a:custGeom>
              <a:avLst/>
              <a:gdLst/>
              <a:ahLst/>
              <a:cxnLst/>
              <a:rect l="0" t="0" r="0" b="0"/>
              <a:pathLst>
                <a:path w="67075" h="106824">
                  <a:moveTo>
                    <a:pt x="3747" y="0"/>
                  </a:moveTo>
                  <a:lnTo>
                    <a:pt x="3747" y="0"/>
                  </a:lnTo>
                  <a:lnTo>
                    <a:pt x="3747" y="6089"/>
                  </a:lnTo>
                  <a:lnTo>
                    <a:pt x="46971" y="32353"/>
                  </a:lnTo>
                  <a:lnTo>
                    <a:pt x="51613" y="36386"/>
                  </a:lnTo>
                  <a:lnTo>
                    <a:pt x="61517" y="55544"/>
                  </a:lnTo>
                  <a:lnTo>
                    <a:pt x="65549" y="75724"/>
                  </a:lnTo>
                  <a:lnTo>
                    <a:pt x="60848" y="88689"/>
                  </a:lnTo>
                  <a:lnTo>
                    <a:pt x="56631" y="95109"/>
                  </a:lnTo>
                  <a:lnTo>
                    <a:pt x="51703" y="99389"/>
                  </a:lnTo>
                  <a:lnTo>
                    <a:pt x="40583" y="104145"/>
                  </a:lnTo>
                  <a:lnTo>
                    <a:pt x="22422" y="106823"/>
                  </a:lnTo>
                  <a:lnTo>
                    <a:pt x="16902" y="105082"/>
                  </a:lnTo>
                  <a:lnTo>
                    <a:pt x="244" y="91449"/>
                  </a:lnTo>
                  <a:lnTo>
                    <a:pt x="0" y="89188"/>
                  </a:lnTo>
                  <a:lnTo>
                    <a:pt x="1611" y="82913"/>
                  </a:lnTo>
                  <a:lnTo>
                    <a:pt x="13227" y="71447"/>
                  </a:lnTo>
                  <a:lnTo>
                    <a:pt x="24188" y="67032"/>
                  </a:lnTo>
                  <a:lnTo>
                    <a:pt x="65274" y="63561"/>
                  </a:lnTo>
                  <a:lnTo>
                    <a:pt x="65931" y="64246"/>
                  </a:lnTo>
                  <a:lnTo>
                    <a:pt x="67074" y="68973"/>
                  </a:lnTo>
                  <a:lnTo>
                    <a:pt x="66425" y="69265"/>
                  </a:lnTo>
                  <a:lnTo>
                    <a:pt x="6089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035"/>
            <p:cNvSpPr/>
            <p:nvPr>
              <p:custDataLst>
                <p:tags r:id="rId121"/>
              </p:custDataLst>
            </p:nvPr>
          </p:nvSpPr>
          <p:spPr>
            <a:xfrm>
              <a:off x="5441972" y="2428756"/>
              <a:ext cx="107929" cy="161178"/>
            </a:xfrm>
            <a:custGeom>
              <a:avLst/>
              <a:gdLst/>
              <a:ahLst/>
              <a:cxnLst/>
              <a:rect l="0" t="0" r="0" b="0"/>
              <a:pathLst>
                <a:path w="107929" h="161178">
                  <a:moveTo>
                    <a:pt x="6328" y="9644"/>
                  </a:moveTo>
                  <a:lnTo>
                    <a:pt x="6328" y="9644"/>
                  </a:lnTo>
                  <a:lnTo>
                    <a:pt x="239" y="3555"/>
                  </a:lnTo>
                  <a:lnTo>
                    <a:pt x="56" y="0"/>
                  </a:lnTo>
                  <a:lnTo>
                    <a:pt x="0" y="4591"/>
                  </a:lnTo>
                  <a:lnTo>
                    <a:pt x="3751" y="11161"/>
                  </a:lnTo>
                  <a:lnTo>
                    <a:pt x="17656" y="33619"/>
                  </a:lnTo>
                  <a:lnTo>
                    <a:pt x="36909" y="79761"/>
                  </a:lnTo>
                  <a:lnTo>
                    <a:pt x="44849" y="92077"/>
                  </a:lnTo>
                  <a:lnTo>
                    <a:pt x="79554" y="136126"/>
                  </a:lnTo>
                  <a:lnTo>
                    <a:pt x="96470" y="155461"/>
                  </a:lnTo>
                  <a:lnTo>
                    <a:pt x="106279" y="161177"/>
                  </a:lnTo>
                  <a:lnTo>
                    <a:pt x="106829" y="160761"/>
                  </a:lnTo>
                  <a:lnTo>
                    <a:pt x="107928" y="155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036"/>
            <p:cNvSpPr/>
            <p:nvPr>
              <p:custDataLst>
                <p:tags r:id="rId122"/>
              </p:custDataLst>
            </p:nvPr>
          </p:nvSpPr>
          <p:spPr>
            <a:xfrm>
              <a:off x="5421366" y="2451361"/>
              <a:ext cx="128535" cy="139440"/>
            </a:xfrm>
            <a:custGeom>
              <a:avLst/>
              <a:gdLst/>
              <a:ahLst/>
              <a:cxnLst/>
              <a:rect l="0" t="0" r="0" b="0"/>
              <a:pathLst>
                <a:path w="128535" h="139440">
                  <a:moveTo>
                    <a:pt x="128534" y="6089"/>
                  </a:moveTo>
                  <a:lnTo>
                    <a:pt x="128534" y="6089"/>
                  </a:lnTo>
                  <a:lnTo>
                    <a:pt x="128534" y="0"/>
                  </a:lnTo>
                  <a:lnTo>
                    <a:pt x="116601" y="13588"/>
                  </a:lnTo>
                  <a:lnTo>
                    <a:pt x="84361" y="54899"/>
                  </a:lnTo>
                  <a:lnTo>
                    <a:pt x="40925" y="99948"/>
                  </a:lnTo>
                  <a:lnTo>
                    <a:pt x="2844" y="135312"/>
                  </a:lnTo>
                  <a:lnTo>
                    <a:pt x="291" y="136688"/>
                  </a:lnTo>
                  <a:lnTo>
                    <a:pt x="0" y="137605"/>
                  </a:lnTo>
                  <a:lnTo>
                    <a:pt x="7884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037"/>
            <p:cNvSpPr/>
            <p:nvPr>
              <p:custDataLst>
                <p:tags r:id="rId123"/>
              </p:custDataLst>
            </p:nvPr>
          </p:nvSpPr>
          <p:spPr>
            <a:xfrm>
              <a:off x="5658733" y="2451100"/>
              <a:ext cx="68968" cy="69851"/>
            </a:xfrm>
            <a:custGeom>
              <a:avLst/>
              <a:gdLst/>
              <a:ahLst/>
              <a:cxnLst/>
              <a:rect l="0" t="0" r="0" b="0"/>
              <a:pathLst>
                <a:path w="68968" h="698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32453" y="50474"/>
                  </a:lnTo>
                  <a:lnTo>
                    <a:pt x="6896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038"/>
            <p:cNvSpPr/>
            <p:nvPr>
              <p:custDataLst>
                <p:tags r:id="rId124"/>
              </p:custDataLst>
            </p:nvPr>
          </p:nvSpPr>
          <p:spPr>
            <a:xfrm>
              <a:off x="5715000" y="2466492"/>
              <a:ext cx="57151" cy="181459"/>
            </a:xfrm>
            <a:custGeom>
              <a:avLst/>
              <a:gdLst/>
              <a:ahLst/>
              <a:cxnLst/>
              <a:rect l="0" t="0" r="0" b="0"/>
              <a:pathLst>
                <a:path w="57151" h="181459">
                  <a:moveTo>
                    <a:pt x="57150" y="3658"/>
                  </a:moveTo>
                  <a:lnTo>
                    <a:pt x="57150" y="3658"/>
                  </a:lnTo>
                  <a:lnTo>
                    <a:pt x="53779" y="287"/>
                  </a:lnTo>
                  <a:lnTo>
                    <a:pt x="52081" y="0"/>
                  </a:lnTo>
                  <a:lnTo>
                    <a:pt x="50242" y="513"/>
                  </a:lnTo>
                  <a:lnTo>
                    <a:pt x="48311" y="1562"/>
                  </a:lnTo>
                  <a:lnTo>
                    <a:pt x="42223" y="9779"/>
                  </a:lnTo>
                  <a:lnTo>
                    <a:pt x="17813" y="51508"/>
                  </a:lnTo>
                  <a:lnTo>
                    <a:pt x="4982" y="79955"/>
                  </a:lnTo>
                  <a:lnTo>
                    <a:pt x="656" y="122370"/>
                  </a:lnTo>
                  <a:lnTo>
                    <a:pt x="57" y="165609"/>
                  </a:lnTo>
                  <a:lnTo>
                    <a:pt x="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039"/>
            <p:cNvSpPr/>
            <p:nvPr>
              <p:custDataLst>
                <p:tags r:id="rId125"/>
              </p:custDataLst>
            </p:nvPr>
          </p:nvSpPr>
          <p:spPr>
            <a:xfrm>
              <a:off x="5954649" y="2143230"/>
              <a:ext cx="71502" cy="269771"/>
            </a:xfrm>
            <a:custGeom>
              <a:avLst/>
              <a:gdLst/>
              <a:ahLst/>
              <a:cxnLst/>
              <a:rect l="0" t="0" r="0" b="0"/>
              <a:pathLst>
                <a:path w="71502" h="269771">
                  <a:moveTo>
                    <a:pt x="71501" y="9420"/>
                  </a:moveTo>
                  <a:lnTo>
                    <a:pt x="71501" y="9420"/>
                  </a:lnTo>
                  <a:lnTo>
                    <a:pt x="71501" y="582"/>
                  </a:lnTo>
                  <a:lnTo>
                    <a:pt x="70089" y="0"/>
                  </a:lnTo>
                  <a:lnTo>
                    <a:pt x="64759" y="1235"/>
                  </a:lnTo>
                  <a:lnTo>
                    <a:pt x="50453" y="16010"/>
                  </a:lnTo>
                  <a:lnTo>
                    <a:pt x="22319" y="63248"/>
                  </a:lnTo>
                  <a:lnTo>
                    <a:pt x="10362" y="101099"/>
                  </a:lnTo>
                  <a:lnTo>
                    <a:pt x="0" y="144651"/>
                  </a:lnTo>
                  <a:lnTo>
                    <a:pt x="1298" y="188846"/>
                  </a:lnTo>
                  <a:lnTo>
                    <a:pt x="8349" y="230815"/>
                  </a:lnTo>
                  <a:lnTo>
                    <a:pt x="10350" y="237450"/>
                  </a:lnTo>
                  <a:lnTo>
                    <a:pt x="18216" y="248585"/>
                  </a:lnTo>
                  <a:lnTo>
                    <a:pt x="29474" y="257532"/>
                  </a:lnTo>
                  <a:lnTo>
                    <a:pt x="58801" y="269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040"/>
            <p:cNvSpPr/>
            <p:nvPr>
              <p:custDataLst>
                <p:tags r:id="rId126"/>
              </p:custDataLst>
            </p:nvPr>
          </p:nvSpPr>
          <p:spPr>
            <a:xfrm>
              <a:off x="6109583" y="2255733"/>
              <a:ext cx="119768" cy="118887"/>
            </a:xfrm>
            <a:custGeom>
              <a:avLst/>
              <a:gdLst/>
              <a:ahLst/>
              <a:cxnLst/>
              <a:rect l="0" t="0" r="0" b="0"/>
              <a:pathLst>
                <a:path w="119768" h="118887">
                  <a:moveTo>
                    <a:pt x="5467" y="23917"/>
                  </a:moveTo>
                  <a:lnTo>
                    <a:pt x="5467" y="23917"/>
                  </a:lnTo>
                  <a:lnTo>
                    <a:pt x="5467" y="20546"/>
                  </a:lnTo>
                  <a:lnTo>
                    <a:pt x="0" y="3523"/>
                  </a:lnTo>
                  <a:lnTo>
                    <a:pt x="1822" y="1854"/>
                  </a:lnTo>
                  <a:lnTo>
                    <a:pt x="9490" y="0"/>
                  </a:lnTo>
                  <a:lnTo>
                    <a:pt x="13794" y="917"/>
                  </a:lnTo>
                  <a:lnTo>
                    <a:pt x="22338" y="5698"/>
                  </a:lnTo>
                  <a:lnTo>
                    <a:pt x="35082" y="19695"/>
                  </a:lnTo>
                  <a:lnTo>
                    <a:pt x="54383" y="61531"/>
                  </a:lnTo>
                  <a:lnTo>
                    <a:pt x="57127" y="70159"/>
                  </a:lnTo>
                  <a:lnTo>
                    <a:pt x="56414" y="87273"/>
                  </a:lnTo>
                  <a:lnTo>
                    <a:pt x="50687" y="102875"/>
                  </a:lnTo>
                  <a:lnTo>
                    <a:pt x="37681" y="117476"/>
                  </a:lnTo>
                  <a:lnTo>
                    <a:pt x="35408" y="118745"/>
                  </a:lnTo>
                  <a:lnTo>
                    <a:pt x="33895" y="118886"/>
                  </a:lnTo>
                  <a:lnTo>
                    <a:pt x="32212" y="111516"/>
                  </a:lnTo>
                  <a:lnTo>
                    <a:pt x="33147" y="91500"/>
                  </a:lnTo>
                  <a:lnTo>
                    <a:pt x="37525" y="75120"/>
                  </a:lnTo>
                  <a:lnTo>
                    <a:pt x="55701" y="41505"/>
                  </a:lnTo>
                  <a:lnTo>
                    <a:pt x="68799" y="27247"/>
                  </a:lnTo>
                  <a:lnTo>
                    <a:pt x="79736" y="20435"/>
                  </a:lnTo>
                  <a:lnTo>
                    <a:pt x="82496" y="19479"/>
                  </a:lnTo>
                  <a:lnTo>
                    <a:pt x="85042" y="20253"/>
                  </a:lnTo>
                  <a:lnTo>
                    <a:pt x="89752" y="24875"/>
                  </a:lnTo>
                  <a:lnTo>
                    <a:pt x="90584" y="28084"/>
                  </a:lnTo>
                  <a:lnTo>
                    <a:pt x="90615" y="45253"/>
                  </a:lnTo>
                  <a:lnTo>
                    <a:pt x="96997" y="65447"/>
                  </a:lnTo>
                  <a:lnTo>
                    <a:pt x="119767" y="8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041"/>
            <p:cNvSpPr/>
            <p:nvPr>
              <p:custDataLst>
                <p:tags r:id="rId127"/>
              </p:custDataLst>
            </p:nvPr>
          </p:nvSpPr>
          <p:spPr>
            <a:xfrm>
              <a:off x="6286500" y="2343150"/>
              <a:ext cx="11818" cy="76201"/>
            </a:xfrm>
            <a:custGeom>
              <a:avLst/>
              <a:gdLst/>
              <a:ahLst/>
              <a:cxnLst/>
              <a:rect l="0" t="0" r="0" b="0"/>
              <a:pathLst>
                <a:path w="11818" h="762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376" y="6908"/>
                  </a:lnTo>
                  <a:lnTo>
                    <a:pt x="11817" y="8838"/>
                  </a:lnTo>
                  <a:lnTo>
                    <a:pt x="7456" y="26440"/>
                  </a:lnTo>
                  <a:lnTo>
                    <a:pt x="2522" y="4130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042"/>
            <p:cNvSpPr/>
            <p:nvPr>
              <p:custDataLst>
                <p:tags r:id="rId128"/>
              </p:custDataLst>
            </p:nvPr>
          </p:nvSpPr>
          <p:spPr>
            <a:xfrm>
              <a:off x="6420733" y="2263292"/>
              <a:ext cx="109206" cy="243314"/>
            </a:xfrm>
            <a:custGeom>
              <a:avLst/>
              <a:gdLst/>
              <a:ahLst/>
              <a:cxnLst/>
              <a:rect l="0" t="0" r="0" b="0"/>
              <a:pathLst>
                <a:path w="109206" h="243314">
                  <a:moveTo>
                    <a:pt x="5467" y="3658"/>
                  </a:moveTo>
                  <a:lnTo>
                    <a:pt x="5467" y="3658"/>
                  </a:lnTo>
                  <a:lnTo>
                    <a:pt x="5467" y="0"/>
                  </a:lnTo>
                  <a:lnTo>
                    <a:pt x="5467" y="1562"/>
                  </a:lnTo>
                  <a:lnTo>
                    <a:pt x="3585" y="4608"/>
                  </a:lnTo>
                  <a:lnTo>
                    <a:pt x="2096" y="6408"/>
                  </a:lnTo>
                  <a:lnTo>
                    <a:pt x="0" y="22425"/>
                  </a:lnTo>
                  <a:lnTo>
                    <a:pt x="2749" y="38303"/>
                  </a:lnTo>
                  <a:lnTo>
                    <a:pt x="11403" y="55316"/>
                  </a:lnTo>
                  <a:lnTo>
                    <a:pt x="20806" y="63776"/>
                  </a:lnTo>
                  <a:lnTo>
                    <a:pt x="26276" y="67020"/>
                  </a:lnTo>
                  <a:lnTo>
                    <a:pt x="37998" y="68743"/>
                  </a:lnTo>
                  <a:lnTo>
                    <a:pt x="44088" y="68215"/>
                  </a:lnTo>
                  <a:lnTo>
                    <a:pt x="58380" y="60102"/>
                  </a:lnTo>
                  <a:lnTo>
                    <a:pt x="72022" y="47794"/>
                  </a:lnTo>
                  <a:lnTo>
                    <a:pt x="89142" y="19688"/>
                  </a:lnTo>
                  <a:lnTo>
                    <a:pt x="90178" y="16461"/>
                  </a:lnTo>
                  <a:lnTo>
                    <a:pt x="90163" y="14310"/>
                  </a:lnTo>
                  <a:lnTo>
                    <a:pt x="89447" y="12876"/>
                  </a:lnTo>
                  <a:lnTo>
                    <a:pt x="88265" y="14037"/>
                  </a:lnTo>
                  <a:lnTo>
                    <a:pt x="85069" y="20971"/>
                  </a:lnTo>
                  <a:lnTo>
                    <a:pt x="81965" y="58234"/>
                  </a:lnTo>
                  <a:lnTo>
                    <a:pt x="91865" y="105272"/>
                  </a:lnTo>
                  <a:lnTo>
                    <a:pt x="102641" y="142656"/>
                  </a:lnTo>
                  <a:lnTo>
                    <a:pt x="109205" y="177095"/>
                  </a:lnTo>
                  <a:lnTo>
                    <a:pt x="106603" y="210975"/>
                  </a:lnTo>
                  <a:lnTo>
                    <a:pt x="100746" y="225386"/>
                  </a:lnTo>
                  <a:lnTo>
                    <a:pt x="86144" y="241432"/>
                  </a:lnTo>
                  <a:lnTo>
                    <a:pt x="81829" y="243313"/>
                  </a:lnTo>
                  <a:lnTo>
                    <a:pt x="78247" y="243156"/>
                  </a:lnTo>
                  <a:lnTo>
                    <a:pt x="75154" y="241640"/>
                  </a:lnTo>
                  <a:lnTo>
                    <a:pt x="62617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043"/>
            <p:cNvSpPr/>
            <p:nvPr>
              <p:custDataLst>
                <p:tags r:id="rId129"/>
              </p:custDataLst>
            </p:nvPr>
          </p:nvSpPr>
          <p:spPr>
            <a:xfrm>
              <a:off x="6604000" y="2197100"/>
              <a:ext cx="65044" cy="234951"/>
            </a:xfrm>
            <a:custGeom>
              <a:avLst/>
              <a:gdLst/>
              <a:ahLst/>
              <a:cxnLst/>
              <a:rect l="0" t="0" r="0" b="0"/>
              <a:pathLst>
                <a:path w="65044" h="234951">
                  <a:moveTo>
                    <a:pt x="12700" y="0"/>
                  </a:moveTo>
                  <a:lnTo>
                    <a:pt x="12700" y="0"/>
                  </a:lnTo>
                  <a:lnTo>
                    <a:pt x="19442" y="0"/>
                  </a:lnTo>
                  <a:lnTo>
                    <a:pt x="26514" y="3763"/>
                  </a:lnTo>
                  <a:lnTo>
                    <a:pt x="40311" y="17578"/>
                  </a:lnTo>
                  <a:lnTo>
                    <a:pt x="50371" y="33213"/>
                  </a:lnTo>
                  <a:lnTo>
                    <a:pt x="65002" y="76445"/>
                  </a:lnTo>
                  <a:lnTo>
                    <a:pt x="65043" y="108806"/>
                  </a:lnTo>
                  <a:lnTo>
                    <a:pt x="53844" y="149675"/>
                  </a:lnTo>
                  <a:lnTo>
                    <a:pt x="39119" y="188864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02"/>
          <p:cNvGrpSpPr/>
          <p:nvPr/>
        </p:nvGrpSpPr>
        <p:grpSpPr>
          <a:xfrm>
            <a:off x="6892123" y="2156379"/>
            <a:ext cx="283378" cy="263169"/>
            <a:chOff x="6892123" y="2156379"/>
            <a:chExt cx="283378" cy="263169"/>
          </a:xfrm>
        </p:grpSpPr>
        <p:sp>
          <p:nvSpPr>
            <p:cNvPr id="92" name="SMARTInkShape-1044"/>
            <p:cNvSpPr/>
            <p:nvPr>
              <p:custDataLst>
                <p:tags r:id="rId114"/>
              </p:custDataLst>
            </p:nvPr>
          </p:nvSpPr>
          <p:spPr>
            <a:xfrm>
              <a:off x="7054850" y="2315029"/>
              <a:ext cx="120651" cy="104322"/>
            </a:xfrm>
            <a:custGeom>
              <a:avLst/>
              <a:gdLst/>
              <a:ahLst/>
              <a:cxnLst/>
              <a:rect l="0" t="0" r="0" b="0"/>
              <a:pathLst>
                <a:path w="120651" h="104322">
                  <a:moveTo>
                    <a:pt x="0" y="21771"/>
                  </a:moveTo>
                  <a:lnTo>
                    <a:pt x="0" y="21771"/>
                  </a:lnTo>
                  <a:lnTo>
                    <a:pt x="8838" y="7465"/>
                  </a:lnTo>
                  <a:lnTo>
                    <a:pt x="18297" y="756"/>
                  </a:lnTo>
                  <a:lnTo>
                    <a:pt x="21370" y="0"/>
                  </a:lnTo>
                  <a:lnTo>
                    <a:pt x="24125" y="201"/>
                  </a:lnTo>
                  <a:lnTo>
                    <a:pt x="26667" y="1041"/>
                  </a:lnTo>
                  <a:lnTo>
                    <a:pt x="40356" y="12336"/>
                  </a:lnTo>
                  <a:lnTo>
                    <a:pt x="51077" y="29088"/>
                  </a:lnTo>
                  <a:lnTo>
                    <a:pt x="55350" y="47458"/>
                  </a:lnTo>
                  <a:lnTo>
                    <a:pt x="49874" y="69677"/>
                  </a:lnTo>
                  <a:lnTo>
                    <a:pt x="43097" y="80222"/>
                  </a:lnTo>
                  <a:lnTo>
                    <a:pt x="36088" y="86555"/>
                  </a:lnTo>
                  <a:lnTo>
                    <a:pt x="30620" y="89369"/>
                  </a:lnTo>
                  <a:lnTo>
                    <a:pt x="29586" y="87298"/>
                  </a:lnTo>
                  <a:lnTo>
                    <a:pt x="31500" y="71604"/>
                  </a:lnTo>
                  <a:lnTo>
                    <a:pt x="34696" y="59441"/>
                  </a:lnTo>
                  <a:lnTo>
                    <a:pt x="44113" y="46980"/>
                  </a:lnTo>
                  <a:lnTo>
                    <a:pt x="80638" y="17843"/>
                  </a:lnTo>
                  <a:lnTo>
                    <a:pt x="85510" y="14919"/>
                  </a:lnTo>
                  <a:lnTo>
                    <a:pt x="89461" y="13675"/>
                  </a:lnTo>
                  <a:lnTo>
                    <a:pt x="92802" y="13552"/>
                  </a:lnTo>
                  <a:lnTo>
                    <a:pt x="95734" y="14175"/>
                  </a:lnTo>
                  <a:lnTo>
                    <a:pt x="96984" y="16001"/>
                  </a:lnTo>
                  <a:lnTo>
                    <a:pt x="97111" y="18630"/>
                  </a:lnTo>
                  <a:lnTo>
                    <a:pt x="90958" y="59552"/>
                  </a:lnTo>
                  <a:lnTo>
                    <a:pt x="89815" y="75487"/>
                  </a:lnTo>
                  <a:lnTo>
                    <a:pt x="91626" y="82276"/>
                  </a:lnTo>
                  <a:lnTo>
                    <a:pt x="99284" y="93582"/>
                  </a:lnTo>
                  <a:lnTo>
                    <a:pt x="120650" y="104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045"/>
            <p:cNvSpPr/>
            <p:nvPr>
              <p:custDataLst>
                <p:tags r:id="rId115"/>
              </p:custDataLst>
            </p:nvPr>
          </p:nvSpPr>
          <p:spPr>
            <a:xfrm>
              <a:off x="6892123" y="2156379"/>
              <a:ext cx="105578" cy="263169"/>
            </a:xfrm>
            <a:custGeom>
              <a:avLst/>
              <a:gdLst/>
              <a:ahLst/>
              <a:cxnLst/>
              <a:rect l="0" t="0" r="0" b="0"/>
              <a:pathLst>
                <a:path w="105578" h="263169">
                  <a:moveTo>
                    <a:pt x="61127" y="212171"/>
                  </a:moveTo>
                  <a:lnTo>
                    <a:pt x="61127" y="212171"/>
                  </a:lnTo>
                  <a:lnTo>
                    <a:pt x="61127" y="206704"/>
                  </a:lnTo>
                  <a:lnTo>
                    <a:pt x="54385" y="195969"/>
                  </a:lnTo>
                  <a:lnTo>
                    <a:pt x="51693" y="193609"/>
                  </a:lnTo>
                  <a:lnTo>
                    <a:pt x="49194" y="192741"/>
                  </a:lnTo>
                  <a:lnTo>
                    <a:pt x="29999" y="196417"/>
                  </a:lnTo>
                  <a:lnTo>
                    <a:pt x="20716" y="201876"/>
                  </a:lnTo>
                  <a:lnTo>
                    <a:pt x="13533" y="211123"/>
                  </a:lnTo>
                  <a:lnTo>
                    <a:pt x="2967" y="234752"/>
                  </a:lnTo>
                  <a:lnTo>
                    <a:pt x="0" y="249018"/>
                  </a:lnTo>
                  <a:lnTo>
                    <a:pt x="620" y="254375"/>
                  </a:lnTo>
                  <a:lnTo>
                    <a:pt x="2445" y="258651"/>
                  </a:lnTo>
                  <a:lnTo>
                    <a:pt x="5072" y="262208"/>
                  </a:lnTo>
                  <a:lnTo>
                    <a:pt x="9646" y="263168"/>
                  </a:lnTo>
                  <a:lnTo>
                    <a:pt x="22253" y="260471"/>
                  </a:lnTo>
                  <a:lnTo>
                    <a:pt x="45219" y="247649"/>
                  </a:lnTo>
                  <a:lnTo>
                    <a:pt x="57819" y="230761"/>
                  </a:lnTo>
                  <a:lnTo>
                    <a:pt x="74728" y="195572"/>
                  </a:lnTo>
                  <a:lnTo>
                    <a:pt x="87500" y="157629"/>
                  </a:lnTo>
                  <a:lnTo>
                    <a:pt x="91283" y="118399"/>
                  </a:lnTo>
                  <a:lnTo>
                    <a:pt x="90523" y="72909"/>
                  </a:lnTo>
                  <a:lnTo>
                    <a:pt x="83945" y="26775"/>
                  </a:lnTo>
                  <a:lnTo>
                    <a:pt x="74552" y="4133"/>
                  </a:lnTo>
                  <a:lnTo>
                    <a:pt x="71488" y="807"/>
                  </a:lnTo>
                  <a:lnTo>
                    <a:pt x="68740" y="0"/>
                  </a:lnTo>
                  <a:lnTo>
                    <a:pt x="66202" y="874"/>
                  </a:lnTo>
                  <a:lnTo>
                    <a:pt x="55889" y="29071"/>
                  </a:lnTo>
                  <a:lnTo>
                    <a:pt x="54009" y="66432"/>
                  </a:lnTo>
                  <a:lnTo>
                    <a:pt x="57920" y="111055"/>
                  </a:lnTo>
                  <a:lnTo>
                    <a:pt x="61199" y="154176"/>
                  </a:lnTo>
                  <a:lnTo>
                    <a:pt x="66714" y="189735"/>
                  </a:lnTo>
                  <a:lnTo>
                    <a:pt x="84867" y="231306"/>
                  </a:lnTo>
                  <a:lnTo>
                    <a:pt x="105577" y="262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1046"/>
          <p:cNvSpPr/>
          <p:nvPr>
            <p:custDataLst>
              <p:tags r:id="rId3"/>
            </p:custDataLst>
          </p:nvPr>
        </p:nvSpPr>
        <p:spPr>
          <a:xfrm>
            <a:off x="7415551" y="2197537"/>
            <a:ext cx="258137" cy="448612"/>
          </a:xfrm>
          <a:custGeom>
            <a:avLst/>
            <a:gdLst/>
            <a:ahLst/>
            <a:cxnLst/>
            <a:rect l="0" t="0" r="0" b="0"/>
            <a:pathLst>
              <a:path w="258137" h="448612">
                <a:moveTo>
                  <a:pt x="83799" y="177363"/>
                </a:moveTo>
                <a:lnTo>
                  <a:pt x="83799" y="177363"/>
                </a:lnTo>
                <a:lnTo>
                  <a:pt x="78730" y="171588"/>
                </a:lnTo>
                <a:lnTo>
                  <a:pt x="71556" y="161462"/>
                </a:lnTo>
                <a:lnTo>
                  <a:pt x="62130" y="153598"/>
                </a:lnTo>
                <a:lnTo>
                  <a:pt x="50885" y="149162"/>
                </a:lnTo>
                <a:lnTo>
                  <a:pt x="44923" y="147979"/>
                </a:lnTo>
                <a:lnTo>
                  <a:pt x="38831" y="149307"/>
                </a:lnTo>
                <a:lnTo>
                  <a:pt x="26418" y="156427"/>
                </a:lnTo>
                <a:lnTo>
                  <a:pt x="10902" y="172336"/>
                </a:lnTo>
                <a:lnTo>
                  <a:pt x="737" y="193826"/>
                </a:lnTo>
                <a:lnTo>
                  <a:pt x="0" y="221438"/>
                </a:lnTo>
                <a:lnTo>
                  <a:pt x="4457" y="234111"/>
                </a:lnTo>
                <a:lnTo>
                  <a:pt x="7621" y="238478"/>
                </a:lnTo>
                <a:lnTo>
                  <a:pt x="11847" y="240684"/>
                </a:lnTo>
                <a:lnTo>
                  <a:pt x="22186" y="241254"/>
                </a:lnTo>
                <a:lnTo>
                  <a:pt x="33838" y="235392"/>
                </a:lnTo>
                <a:lnTo>
                  <a:pt x="44661" y="225732"/>
                </a:lnTo>
                <a:lnTo>
                  <a:pt x="66564" y="185980"/>
                </a:lnTo>
                <a:lnTo>
                  <a:pt x="77595" y="144011"/>
                </a:lnTo>
                <a:lnTo>
                  <a:pt x="87642" y="97423"/>
                </a:lnTo>
                <a:lnTo>
                  <a:pt x="93560" y="57094"/>
                </a:lnTo>
                <a:lnTo>
                  <a:pt x="94037" y="10509"/>
                </a:lnTo>
                <a:lnTo>
                  <a:pt x="92741" y="4744"/>
                </a:lnTo>
                <a:lnTo>
                  <a:pt x="91171" y="1606"/>
                </a:lnTo>
                <a:lnTo>
                  <a:pt x="89419" y="219"/>
                </a:lnTo>
                <a:lnTo>
                  <a:pt x="87545" y="0"/>
                </a:lnTo>
                <a:lnTo>
                  <a:pt x="83583" y="9165"/>
                </a:lnTo>
                <a:lnTo>
                  <a:pt x="73187" y="56697"/>
                </a:lnTo>
                <a:lnTo>
                  <a:pt x="68268" y="82344"/>
                </a:lnTo>
                <a:lnTo>
                  <a:pt x="74094" y="129744"/>
                </a:lnTo>
                <a:lnTo>
                  <a:pt x="81602" y="154788"/>
                </a:lnTo>
                <a:lnTo>
                  <a:pt x="91995" y="172974"/>
                </a:lnTo>
                <a:lnTo>
                  <a:pt x="103669" y="184349"/>
                </a:lnTo>
                <a:lnTo>
                  <a:pt x="109745" y="188370"/>
                </a:lnTo>
                <a:lnTo>
                  <a:pt x="115913" y="189640"/>
                </a:lnTo>
                <a:lnTo>
                  <a:pt x="128412" y="187288"/>
                </a:lnTo>
                <a:lnTo>
                  <a:pt x="139139" y="177776"/>
                </a:lnTo>
                <a:lnTo>
                  <a:pt x="147201" y="164141"/>
                </a:lnTo>
                <a:lnTo>
                  <a:pt x="152800" y="134212"/>
                </a:lnTo>
                <a:lnTo>
                  <a:pt x="152378" y="133073"/>
                </a:lnTo>
                <a:lnTo>
                  <a:pt x="151389" y="133725"/>
                </a:lnTo>
                <a:lnTo>
                  <a:pt x="150026" y="135571"/>
                </a:lnTo>
                <a:lnTo>
                  <a:pt x="147837" y="153742"/>
                </a:lnTo>
                <a:lnTo>
                  <a:pt x="147539" y="165454"/>
                </a:lnTo>
                <a:lnTo>
                  <a:pt x="153050" y="179596"/>
                </a:lnTo>
                <a:lnTo>
                  <a:pt x="157482" y="187318"/>
                </a:lnTo>
                <a:lnTo>
                  <a:pt x="163260" y="192467"/>
                </a:lnTo>
                <a:lnTo>
                  <a:pt x="177206" y="198187"/>
                </a:lnTo>
                <a:lnTo>
                  <a:pt x="192810" y="196966"/>
                </a:lnTo>
                <a:lnTo>
                  <a:pt x="209154" y="191014"/>
                </a:lnTo>
                <a:lnTo>
                  <a:pt x="232105" y="176469"/>
                </a:lnTo>
                <a:lnTo>
                  <a:pt x="246548" y="160983"/>
                </a:lnTo>
                <a:lnTo>
                  <a:pt x="247332" y="162210"/>
                </a:lnTo>
                <a:lnTo>
                  <a:pt x="248202" y="169217"/>
                </a:lnTo>
                <a:lnTo>
                  <a:pt x="243781" y="208946"/>
                </a:lnTo>
                <a:lnTo>
                  <a:pt x="246163" y="249689"/>
                </a:lnTo>
                <a:lnTo>
                  <a:pt x="252723" y="296385"/>
                </a:lnTo>
                <a:lnTo>
                  <a:pt x="254750" y="335713"/>
                </a:lnTo>
                <a:lnTo>
                  <a:pt x="258136" y="381399"/>
                </a:lnTo>
                <a:lnTo>
                  <a:pt x="253945" y="399749"/>
                </a:lnTo>
                <a:lnTo>
                  <a:pt x="236910" y="429914"/>
                </a:lnTo>
                <a:lnTo>
                  <a:pt x="220730" y="447710"/>
                </a:lnTo>
                <a:lnTo>
                  <a:pt x="214597" y="448611"/>
                </a:lnTo>
                <a:lnTo>
                  <a:pt x="200258" y="443968"/>
                </a:lnTo>
                <a:lnTo>
                  <a:pt x="190121" y="432967"/>
                </a:lnTo>
                <a:lnTo>
                  <a:pt x="183970" y="417965"/>
                </a:lnTo>
                <a:lnTo>
                  <a:pt x="179049" y="3805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204"/>
          <p:cNvGrpSpPr/>
          <p:nvPr/>
        </p:nvGrpSpPr>
        <p:grpSpPr>
          <a:xfrm>
            <a:off x="3985166" y="2712879"/>
            <a:ext cx="560712" cy="175610"/>
            <a:chOff x="3985166" y="2712879"/>
            <a:chExt cx="560712" cy="175610"/>
          </a:xfrm>
        </p:grpSpPr>
        <p:sp>
          <p:nvSpPr>
            <p:cNvPr id="96" name="SMARTInkShape-1047"/>
            <p:cNvSpPr/>
            <p:nvPr>
              <p:custDataLst>
                <p:tags r:id="rId111"/>
              </p:custDataLst>
            </p:nvPr>
          </p:nvSpPr>
          <p:spPr>
            <a:xfrm>
              <a:off x="3985166" y="2712879"/>
              <a:ext cx="91211" cy="48021"/>
            </a:xfrm>
            <a:custGeom>
              <a:avLst/>
              <a:gdLst/>
              <a:ahLst/>
              <a:cxnLst/>
              <a:rect l="0" t="0" r="0" b="0"/>
              <a:pathLst>
                <a:path w="91211" h="48021">
                  <a:moveTo>
                    <a:pt x="53434" y="11271"/>
                  </a:moveTo>
                  <a:lnTo>
                    <a:pt x="53434" y="11271"/>
                  </a:lnTo>
                  <a:lnTo>
                    <a:pt x="47967" y="11271"/>
                  </a:lnTo>
                  <a:lnTo>
                    <a:pt x="26712" y="26198"/>
                  </a:lnTo>
                  <a:lnTo>
                    <a:pt x="23625" y="26867"/>
                  </a:lnTo>
                  <a:lnTo>
                    <a:pt x="7820" y="24491"/>
                  </a:lnTo>
                  <a:lnTo>
                    <a:pt x="3057" y="22321"/>
                  </a:lnTo>
                  <a:lnTo>
                    <a:pt x="799" y="20754"/>
                  </a:lnTo>
                  <a:lnTo>
                    <a:pt x="0" y="18299"/>
                  </a:lnTo>
                  <a:lnTo>
                    <a:pt x="993" y="11808"/>
                  </a:lnTo>
                  <a:lnTo>
                    <a:pt x="2245" y="9512"/>
                  </a:lnTo>
                  <a:lnTo>
                    <a:pt x="3786" y="7982"/>
                  </a:lnTo>
                  <a:lnTo>
                    <a:pt x="7379" y="6281"/>
                  </a:lnTo>
                  <a:lnTo>
                    <a:pt x="11328" y="5526"/>
                  </a:lnTo>
                  <a:lnTo>
                    <a:pt x="24260" y="8471"/>
                  </a:lnTo>
                  <a:lnTo>
                    <a:pt x="31766" y="13789"/>
                  </a:lnTo>
                  <a:lnTo>
                    <a:pt x="57682" y="40166"/>
                  </a:lnTo>
                  <a:lnTo>
                    <a:pt x="68882" y="46330"/>
                  </a:lnTo>
                  <a:lnTo>
                    <a:pt x="76998" y="48020"/>
                  </a:lnTo>
                  <a:lnTo>
                    <a:pt x="79727" y="47764"/>
                  </a:lnTo>
                  <a:lnTo>
                    <a:pt x="81546" y="46889"/>
                  </a:lnTo>
                  <a:lnTo>
                    <a:pt x="84272" y="43329"/>
                  </a:lnTo>
                  <a:lnTo>
                    <a:pt x="87836" y="37043"/>
                  </a:lnTo>
                  <a:lnTo>
                    <a:pt x="91210" y="11138"/>
                  </a:lnTo>
                  <a:lnTo>
                    <a:pt x="89906" y="8360"/>
                  </a:lnTo>
                  <a:lnTo>
                    <a:pt x="84696" y="3392"/>
                  </a:lnTo>
                  <a:lnTo>
                    <a:pt x="79558" y="714"/>
                  </a:lnTo>
                  <a:lnTo>
                    <a:pt x="77200" y="0"/>
                  </a:lnTo>
                  <a:lnTo>
                    <a:pt x="74216" y="934"/>
                  </a:lnTo>
                  <a:lnTo>
                    <a:pt x="67139" y="5736"/>
                  </a:lnTo>
                  <a:lnTo>
                    <a:pt x="47084" y="23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048"/>
            <p:cNvSpPr/>
            <p:nvPr>
              <p:custDataLst>
                <p:tags r:id="rId112"/>
              </p:custDataLst>
            </p:nvPr>
          </p:nvSpPr>
          <p:spPr>
            <a:xfrm>
              <a:off x="4420755" y="2826527"/>
              <a:ext cx="125123" cy="61962"/>
            </a:xfrm>
            <a:custGeom>
              <a:avLst/>
              <a:gdLst/>
              <a:ahLst/>
              <a:cxnLst/>
              <a:rect l="0" t="0" r="0" b="0"/>
              <a:pathLst>
                <a:path w="125123" h="61962">
                  <a:moveTo>
                    <a:pt x="68695" y="5573"/>
                  </a:moveTo>
                  <a:lnTo>
                    <a:pt x="68695" y="5573"/>
                  </a:lnTo>
                  <a:lnTo>
                    <a:pt x="65324" y="5573"/>
                  </a:lnTo>
                  <a:lnTo>
                    <a:pt x="61787" y="7455"/>
                  </a:lnTo>
                  <a:lnTo>
                    <a:pt x="53768" y="14411"/>
                  </a:lnTo>
                  <a:lnTo>
                    <a:pt x="41399" y="29698"/>
                  </a:lnTo>
                  <a:lnTo>
                    <a:pt x="34691" y="33934"/>
                  </a:lnTo>
                  <a:lnTo>
                    <a:pt x="29358" y="35817"/>
                  </a:lnTo>
                  <a:lnTo>
                    <a:pt x="15647" y="36877"/>
                  </a:lnTo>
                  <a:lnTo>
                    <a:pt x="12163" y="36320"/>
                  </a:lnTo>
                  <a:lnTo>
                    <a:pt x="9841" y="35243"/>
                  </a:lnTo>
                  <a:lnTo>
                    <a:pt x="8292" y="33820"/>
                  </a:lnTo>
                  <a:lnTo>
                    <a:pt x="2742" y="21703"/>
                  </a:lnTo>
                  <a:lnTo>
                    <a:pt x="0" y="8079"/>
                  </a:lnTo>
                  <a:lnTo>
                    <a:pt x="320" y="5127"/>
                  </a:lnTo>
                  <a:lnTo>
                    <a:pt x="1239" y="3159"/>
                  </a:lnTo>
                  <a:lnTo>
                    <a:pt x="2558" y="1847"/>
                  </a:lnTo>
                  <a:lnTo>
                    <a:pt x="5904" y="389"/>
                  </a:lnTo>
                  <a:lnTo>
                    <a:pt x="7784" y="0"/>
                  </a:lnTo>
                  <a:lnTo>
                    <a:pt x="20544" y="2824"/>
                  </a:lnTo>
                  <a:lnTo>
                    <a:pt x="28009" y="8115"/>
                  </a:lnTo>
                  <a:lnTo>
                    <a:pt x="70015" y="54039"/>
                  </a:lnTo>
                  <a:lnTo>
                    <a:pt x="80101" y="58863"/>
                  </a:lnTo>
                  <a:lnTo>
                    <a:pt x="94702" y="61961"/>
                  </a:lnTo>
                  <a:lnTo>
                    <a:pt x="98027" y="60098"/>
                  </a:lnTo>
                  <a:lnTo>
                    <a:pt x="117617" y="39512"/>
                  </a:lnTo>
                  <a:lnTo>
                    <a:pt x="122188" y="29124"/>
                  </a:lnTo>
                  <a:lnTo>
                    <a:pt x="125122" y="11950"/>
                  </a:lnTo>
                  <a:lnTo>
                    <a:pt x="123952" y="9119"/>
                  </a:lnTo>
                  <a:lnTo>
                    <a:pt x="118889" y="4092"/>
                  </a:lnTo>
                  <a:lnTo>
                    <a:pt x="114857" y="3174"/>
                  </a:lnTo>
                  <a:lnTo>
                    <a:pt x="104734" y="4036"/>
                  </a:lnTo>
                  <a:lnTo>
                    <a:pt x="78035" y="14703"/>
                  </a:lnTo>
                  <a:lnTo>
                    <a:pt x="55995" y="30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049"/>
            <p:cNvSpPr/>
            <p:nvPr>
              <p:custDataLst>
                <p:tags r:id="rId113"/>
              </p:custDataLst>
            </p:nvPr>
          </p:nvSpPr>
          <p:spPr>
            <a:xfrm>
              <a:off x="4229100" y="2857500"/>
              <a:ext cx="101601" cy="11524"/>
            </a:xfrm>
            <a:custGeom>
              <a:avLst/>
              <a:gdLst/>
              <a:ahLst/>
              <a:cxnLst/>
              <a:rect l="0" t="0" r="0" b="0"/>
              <a:pathLst>
                <a:path w="101601" h="11524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480" y="8728"/>
                  </a:lnTo>
                  <a:lnTo>
                    <a:pt x="21675" y="11523"/>
                  </a:lnTo>
                  <a:lnTo>
                    <a:pt x="49855" y="1058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1050"/>
          <p:cNvSpPr/>
          <p:nvPr>
            <p:custDataLst>
              <p:tags r:id="rId4"/>
            </p:custDataLst>
          </p:nvPr>
        </p:nvSpPr>
        <p:spPr>
          <a:xfrm>
            <a:off x="4382264" y="1777169"/>
            <a:ext cx="128537" cy="60261"/>
          </a:xfrm>
          <a:custGeom>
            <a:avLst/>
            <a:gdLst/>
            <a:ahLst/>
            <a:cxnLst/>
            <a:rect l="0" t="0" r="0" b="0"/>
            <a:pathLst>
              <a:path w="128537" h="60261">
                <a:moveTo>
                  <a:pt x="75436" y="19881"/>
                </a:moveTo>
                <a:lnTo>
                  <a:pt x="75436" y="19881"/>
                </a:lnTo>
                <a:lnTo>
                  <a:pt x="69969" y="14414"/>
                </a:lnTo>
                <a:lnTo>
                  <a:pt x="69347" y="10421"/>
                </a:lnTo>
                <a:lnTo>
                  <a:pt x="67849" y="10047"/>
                </a:lnTo>
                <a:lnTo>
                  <a:pt x="62421" y="11512"/>
                </a:lnTo>
                <a:lnTo>
                  <a:pt x="21222" y="51517"/>
                </a:lnTo>
                <a:lnTo>
                  <a:pt x="12300" y="55108"/>
                </a:lnTo>
                <a:lnTo>
                  <a:pt x="7946" y="56066"/>
                </a:lnTo>
                <a:lnTo>
                  <a:pt x="5042" y="54587"/>
                </a:lnTo>
                <a:lnTo>
                  <a:pt x="3107" y="51485"/>
                </a:lnTo>
                <a:lnTo>
                  <a:pt x="0" y="34669"/>
                </a:lnTo>
                <a:lnTo>
                  <a:pt x="4457" y="9736"/>
                </a:lnTo>
                <a:lnTo>
                  <a:pt x="8141" y="1732"/>
                </a:lnTo>
                <a:lnTo>
                  <a:pt x="11523" y="20"/>
                </a:lnTo>
                <a:lnTo>
                  <a:pt x="20924" y="0"/>
                </a:lnTo>
                <a:lnTo>
                  <a:pt x="30277" y="4225"/>
                </a:lnTo>
                <a:lnTo>
                  <a:pt x="34747" y="7327"/>
                </a:lnTo>
                <a:lnTo>
                  <a:pt x="41595" y="16418"/>
                </a:lnTo>
                <a:lnTo>
                  <a:pt x="49106" y="27514"/>
                </a:lnTo>
                <a:lnTo>
                  <a:pt x="78153" y="51408"/>
                </a:lnTo>
                <a:lnTo>
                  <a:pt x="91920" y="59404"/>
                </a:lnTo>
                <a:lnTo>
                  <a:pt x="102518" y="60260"/>
                </a:lnTo>
                <a:lnTo>
                  <a:pt x="108307" y="59500"/>
                </a:lnTo>
                <a:lnTo>
                  <a:pt x="112872" y="57583"/>
                </a:lnTo>
                <a:lnTo>
                  <a:pt x="119826" y="51689"/>
                </a:lnTo>
                <a:lnTo>
                  <a:pt x="127708" y="37067"/>
                </a:lnTo>
                <a:lnTo>
                  <a:pt x="128536" y="25402"/>
                </a:lnTo>
                <a:lnTo>
                  <a:pt x="127770" y="19329"/>
                </a:lnTo>
                <a:lnTo>
                  <a:pt x="125142" y="14574"/>
                </a:lnTo>
                <a:lnTo>
                  <a:pt x="116577" y="7409"/>
                </a:lnTo>
                <a:lnTo>
                  <a:pt x="93114" y="2780"/>
                </a:lnTo>
                <a:lnTo>
                  <a:pt x="70561" y="4779"/>
                </a:lnTo>
                <a:lnTo>
                  <a:pt x="30986" y="198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Shape-1051"/>
          <p:cNvSpPr/>
          <p:nvPr>
            <p:custDataLst>
              <p:tags r:id="rId5"/>
            </p:custDataLst>
          </p:nvPr>
        </p:nvSpPr>
        <p:spPr>
          <a:xfrm>
            <a:off x="3877362" y="2762250"/>
            <a:ext cx="91389" cy="6273"/>
          </a:xfrm>
          <a:custGeom>
            <a:avLst/>
            <a:gdLst/>
            <a:ahLst/>
            <a:cxnLst/>
            <a:rect l="0" t="0" r="0" b="0"/>
            <a:pathLst>
              <a:path w="91389" h="6273">
                <a:moveTo>
                  <a:pt x="8838" y="0"/>
                </a:moveTo>
                <a:lnTo>
                  <a:pt x="8838" y="0"/>
                </a:lnTo>
                <a:lnTo>
                  <a:pt x="5467" y="0"/>
                </a:lnTo>
                <a:lnTo>
                  <a:pt x="1930" y="1881"/>
                </a:lnTo>
                <a:lnTo>
                  <a:pt x="0" y="3371"/>
                </a:lnTo>
                <a:lnTo>
                  <a:pt x="123" y="4364"/>
                </a:lnTo>
                <a:lnTo>
                  <a:pt x="1618" y="5026"/>
                </a:lnTo>
                <a:lnTo>
                  <a:pt x="29463" y="6272"/>
                </a:lnTo>
                <a:lnTo>
                  <a:pt x="9138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Shape-1052"/>
          <p:cNvSpPr/>
          <p:nvPr>
            <p:custDataLst>
              <p:tags r:id="rId6"/>
            </p:custDataLst>
          </p:nvPr>
        </p:nvSpPr>
        <p:spPr>
          <a:xfrm>
            <a:off x="3928113" y="1792874"/>
            <a:ext cx="127454" cy="51242"/>
          </a:xfrm>
          <a:custGeom>
            <a:avLst/>
            <a:gdLst/>
            <a:ahLst/>
            <a:cxnLst/>
            <a:rect l="0" t="0" r="0" b="0"/>
            <a:pathLst>
              <a:path w="127454" h="51242">
                <a:moveTo>
                  <a:pt x="46987" y="16876"/>
                </a:moveTo>
                <a:lnTo>
                  <a:pt x="46987" y="16876"/>
                </a:lnTo>
                <a:lnTo>
                  <a:pt x="46987" y="5941"/>
                </a:lnTo>
                <a:lnTo>
                  <a:pt x="47692" y="6058"/>
                </a:lnTo>
                <a:lnTo>
                  <a:pt x="50358" y="8070"/>
                </a:lnTo>
                <a:lnTo>
                  <a:pt x="52013" y="13197"/>
                </a:lnTo>
                <a:lnTo>
                  <a:pt x="52454" y="16540"/>
                </a:lnTo>
                <a:lnTo>
                  <a:pt x="51337" y="19474"/>
                </a:lnTo>
                <a:lnTo>
                  <a:pt x="32212" y="38219"/>
                </a:lnTo>
                <a:lnTo>
                  <a:pt x="22546" y="44001"/>
                </a:lnTo>
                <a:lnTo>
                  <a:pt x="17993" y="45543"/>
                </a:lnTo>
                <a:lnTo>
                  <a:pt x="14252" y="45865"/>
                </a:lnTo>
                <a:lnTo>
                  <a:pt x="8214" y="44341"/>
                </a:lnTo>
                <a:lnTo>
                  <a:pt x="3178" y="37550"/>
                </a:lnTo>
                <a:lnTo>
                  <a:pt x="848" y="32775"/>
                </a:lnTo>
                <a:lnTo>
                  <a:pt x="0" y="28886"/>
                </a:lnTo>
                <a:lnTo>
                  <a:pt x="140" y="25588"/>
                </a:lnTo>
                <a:lnTo>
                  <a:pt x="939" y="22684"/>
                </a:lnTo>
                <a:lnTo>
                  <a:pt x="7471" y="17576"/>
                </a:lnTo>
                <a:lnTo>
                  <a:pt x="12176" y="15226"/>
                </a:lnTo>
                <a:lnTo>
                  <a:pt x="23049" y="14496"/>
                </a:lnTo>
                <a:lnTo>
                  <a:pt x="45507" y="17974"/>
                </a:lnTo>
                <a:lnTo>
                  <a:pt x="70004" y="30629"/>
                </a:lnTo>
                <a:lnTo>
                  <a:pt x="93945" y="45812"/>
                </a:lnTo>
                <a:lnTo>
                  <a:pt x="109113" y="51241"/>
                </a:lnTo>
                <a:lnTo>
                  <a:pt x="111688" y="51075"/>
                </a:lnTo>
                <a:lnTo>
                  <a:pt x="113404" y="50259"/>
                </a:lnTo>
                <a:lnTo>
                  <a:pt x="122562" y="38997"/>
                </a:lnTo>
                <a:lnTo>
                  <a:pt x="126437" y="26237"/>
                </a:lnTo>
                <a:lnTo>
                  <a:pt x="127453" y="13275"/>
                </a:lnTo>
                <a:lnTo>
                  <a:pt x="125554" y="5163"/>
                </a:lnTo>
                <a:lnTo>
                  <a:pt x="122648" y="2717"/>
                </a:lnTo>
                <a:lnTo>
                  <a:pt x="113775" y="0"/>
                </a:lnTo>
                <a:lnTo>
                  <a:pt x="102776" y="2555"/>
                </a:lnTo>
                <a:lnTo>
                  <a:pt x="40637" y="359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Shape-1053"/>
          <p:cNvSpPr/>
          <p:nvPr>
            <p:custDataLst>
              <p:tags r:id="rId7"/>
            </p:custDataLst>
          </p:nvPr>
        </p:nvSpPr>
        <p:spPr>
          <a:xfrm>
            <a:off x="254000" y="3206783"/>
            <a:ext cx="8629651" cy="336518"/>
          </a:xfrm>
          <a:custGeom>
            <a:avLst/>
            <a:gdLst/>
            <a:ahLst/>
            <a:cxnLst/>
            <a:rect l="0" t="0" r="0" b="0"/>
            <a:pathLst>
              <a:path w="8629651" h="336518">
                <a:moveTo>
                  <a:pt x="0" y="336517"/>
                </a:moveTo>
                <a:lnTo>
                  <a:pt x="0" y="336517"/>
                </a:lnTo>
                <a:lnTo>
                  <a:pt x="42095" y="336517"/>
                </a:lnTo>
                <a:lnTo>
                  <a:pt x="87497" y="329775"/>
                </a:lnTo>
                <a:lnTo>
                  <a:pt x="127682" y="322211"/>
                </a:lnTo>
                <a:lnTo>
                  <a:pt x="168673" y="312131"/>
                </a:lnTo>
                <a:lnTo>
                  <a:pt x="212098" y="303578"/>
                </a:lnTo>
                <a:lnTo>
                  <a:pt x="256244" y="293204"/>
                </a:lnTo>
                <a:lnTo>
                  <a:pt x="287688" y="287163"/>
                </a:lnTo>
                <a:lnTo>
                  <a:pt x="320478" y="282126"/>
                </a:lnTo>
                <a:lnTo>
                  <a:pt x="353866" y="277536"/>
                </a:lnTo>
                <a:lnTo>
                  <a:pt x="389402" y="273144"/>
                </a:lnTo>
                <a:lnTo>
                  <a:pt x="426362" y="268840"/>
                </a:lnTo>
                <a:lnTo>
                  <a:pt x="463955" y="264575"/>
                </a:lnTo>
                <a:lnTo>
                  <a:pt x="501830" y="260328"/>
                </a:lnTo>
                <a:lnTo>
                  <a:pt x="540536" y="255383"/>
                </a:lnTo>
                <a:lnTo>
                  <a:pt x="581256" y="248482"/>
                </a:lnTo>
                <a:lnTo>
                  <a:pt x="624755" y="244473"/>
                </a:lnTo>
                <a:lnTo>
                  <a:pt x="669958" y="241986"/>
                </a:lnTo>
                <a:lnTo>
                  <a:pt x="715918" y="238530"/>
                </a:lnTo>
                <a:lnTo>
                  <a:pt x="739745" y="236620"/>
                </a:lnTo>
                <a:lnTo>
                  <a:pt x="764097" y="234641"/>
                </a:lnTo>
                <a:lnTo>
                  <a:pt x="788798" y="232616"/>
                </a:lnTo>
                <a:lnTo>
                  <a:pt x="814437" y="230561"/>
                </a:lnTo>
                <a:lnTo>
                  <a:pt x="840703" y="228485"/>
                </a:lnTo>
                <a:lnTo>
                  <a:pt x="867385" y="226396"/>
                </a:lnTo>
                <a:lnTo>
                  <a:pt x="895051" y="223592"/>
                </a:lnTo>
                <a:lnTo>
                  <a:pt x="923373" y="220311"/>
                </a:lnTo>
                <a:lnTo>
                  <a:pt x="952132" y="216713"/>
                </a:lnTo>
                <a:lnTo>
                  <a:pt x="982594" y="212903"/>
                </a:lnTo>
                <a:lnTo>
                  <a:pt x="1014190" y="208952"/>
                </a:lnTo>
                <a:lnTo>
                  <a:pt x="1046543" y="204908"/>
                </a:lnTo>
                <a:lnTo>
                  <a:pt x="1079401" y="200799"/>
                </a:lnTo>
                <a:lnTo>
                  <a:pt x="1112595" y="196650"/>
                </a:lnTo>
                <a:lnTo>
                  <a:pt x="1146013" y="192472"/>
                </a:lnTo>
                <a:lnTo>
                  <a:pt x="1179581" y="188981"/>
                </a:lnTo>
                <a:lnTo>
                  <a:pt x="1213249" y="185949"/>
                </a:lnTo>
                <a:lnTo>
                  <a:pt x="1246982" y="183222"/>
                </a:lnTo>
                <a:lnTo>
                  <a:pt x="1281466" y="179992"/>
                </a:lnTo>
                <a:lnTo>
                  <a:pt x="1316449" y="176428"/>
                </a:lnTo>
                <a:lnTo>
                  <a:pt x="1351766" y="172641"/>
                </a:lnTo>
                <a:lnTo>
                  <a:pt x="1389422" y="168705"/>
                </a:lnTo>
                <a:lnTo>
                  <a:pt x="1428637" y="164670"/>
                </a:lnTo>
                <a:lnTo>
                  <a:pt x="1468891" y="160569"/>
                </a:lnTo>
                <a:lnTo>
                  <a:pt x="1510544" y="156424"/>
                </a:lnTo>
                <a:lnTo>
                  <a:pt x="1553129" y="152249"/>
                </a:lnTo>
                <a:lnTo>
                  <a:pt x="1596336" y="148055"/>
                </a:lnTo>
                <a:lnTo>
                  <a:pt x="1638546" y="143848"/>
                </a:lnTo>
                <a:lnTo>
                  <a:pt x="1680092" y="139632"/>
                </a:lnTo>
                <a:lnTo>
                  <a:pt x="1721195" y="135410"/>
                </a:lnTo>
                <a:lnTo>
                  <a:pt x="1764118" y="131185"/>
                </a:lnTo>
                <a:lnTo>
                  <a:pt x="1808257" y="126957"/>
                </a:lnTo>
                <a:lnTo>
                  <a:pt x="1853205" y="122727"/>
                </a:lnTo>
                <a:lnTo>
                  <a:pt x="1897281" y="118495"/>
                </a:lnTo>
                <a:lnTo>
                  <a:pt x="1940776" y="114264"/>
                </a:lnTo>
                <a:lnTo>
                  <a:pt x="1983884" y="110032"/>
                </a:lnTo>
                <a:lnTo>
                  <a:pt x="2028145" y="105799"/>
                </a:lnTo>
                <a:lnTo>
                  <a:pt x="2073174" y="101566"/>
                </a:lnTo>
                <a:lnTo>
                  <a:pt x="2118716" y="97333"/>
                </a:lnTo>
                <a:lnTo>
                  <a:pt x="2164600" y="93100"/>
                </a:lnTo>
                <a:lnTo>
                  <a:pt x="2210711" y="88867"/>
                </a:lnTo>
                <a:lnTo>
                  <a:pt x="2256974" y="84634"/>
                </a:lnTo>
                <a:lnTo>
                  <a:pt x="2304044" y="81106"/>
                </a:lnTo>
                <a:lnTo>
                  <a:pt x="2351651" y="78048"/>
                </a:lnTo>
                <a:lnTo>
                  <a:pt x="2399618" y="75305"/>
                </a:lnTo>
                <a:lnTo>
                  <a:pt x="2447823" y="72064"/>
                </a:lnTo>
                <a:lnTo>
                  <a:pt x="2496188" y="68493"/>
                </a:lnTo>
                <a:lnTo>
                  <a:pt x="2544658" y="64701"/>
                </a:lnTo>
                <a:lnTo>
                  <a:pt x="2593200" y="60762"/>
                </a:lnTo>
                <a:lnTo>
                  <a:pt x="2641789" y="56725"/>
                </a:lnTo>
                <a:lnTo>
                  <a:pt x="2690409" y="52622"/>
                </a:lnTo>
                <a:lnTo>
                  <a:pt x="2740461" y="49181"/>
                </a:lnTo>
                <a:lnTo>
                  <a:pt x="2791469" y="46182"/>
                </a:lnTo>
                <a:lnTo>
                  <a:pt x="2843113" y="43477"/>
                </a:lnTo>
                <a:lnTo>
                  <a:pt x="2895181" y="40968"/>
                </a:lnTo>
                <a:lnTo>
                  <a:pt x="2947531" y="38590"/>
                </a:lnTo>
                <a:lnTo>
                  <a:pt x="3000071" y="36299"/>
                </a:lnTo>
                <a:lnTo>
                  <a:pt x="3053442" y="34066"/>
                </a:lnTo>
                <a:lnTo>
                  <a:pt x="3107367" y="31872"/>
                </a:lnTo>
                <a:lnTo>
                  <a:pt x="3161661" y="29704"/>
                </a:lnTo>
                <a:lnTo>
                  <a:pt x="3216908" y="27552"/>
                </a:lnTo>
                <a:lnTo>
                  <a:pt x="3272788" y="25413"/>
                </a:lnTo>
                <a:lnTo>
                  <a:pt x="3329092" y="23281"/>
                </a:lnTo>
                <a:lnTo>
                  <a:pt x="3386384" y="21154"/>
                </a:lnTo>
                <a:lnTo>
                  <a:pt x="3444334" y="19030"/>
                </a:lnTo>
                <a:lnTo>
                  <a:pt x="3502722" y="16909"/>
                </a:lnTo>
                <a:lnTo>
                  <a:pt x="3562109" y="14790"/>
                </a:lnTo>
                <a:lnTo>
                  <a:pt x="3622162" y="12671"/>
                </a:lnTo>
                <a:lnTo>
                  <a:pt x="3682658" y="10553"/>
                </a:lnTo>
                <a:lnTo>
                  <a:pt x="3743450" y="8435"/>
                </a:lnTo>
                <a:lnTo>
                  <a:pt x="3804439" y="6318"/>
                </a:lnTo>
                <a:lnTo>
                  <a:pt x="3865559" y="4201"/>
                </a:lnTo>
                <a:lnTo>
                  <a:pt x="3926767" y="2790"/>
                </a:lnTo>
                <a:lnTo>
                  <a:pt x="3988033" y="1849"/>
                </a:lnTo>
                <a:lnTo>
                  <a:pt x="4049339" y="1222"/>
                </a:lnTo>
                <a:lnTo>
                  <a:pt x="4111376" y="803"/>
                </a:lnTo>
                <a:lnTo>
                  <a:pt x="4173901" y="525"/>
                </a:lnTo>
                <a:lnTo>
                  <a:pt x="4236750" y="339"/>
                </a:lnTo>
                <a:lnTo>
                  <a:pt x="4299112" y="215"/>
                </a:lnTo>
                <a:lnTo>
                  <a:pt x="4361147" y="132"/>
                </a:lnTo>
                <a:lnTo>
                  <a:pt x="4422965" y="77"/>
                </a:lnTo>
                <a:lnTo>
                  <a:pt x="4484638" y="40"/>
                </a:lnTo>
                <a:lnTo>
                  <a:pt x="4546214" y="16"/>
                </a:lnTo>
                <a:lnTo>
                  <a:pt x="4607726" y="0"/>
                </a:lnTo>
                <a:lnTo>
                  <a:pt x="4669195" y="695"/>
                </a:lnTo>
                <a:lnTo>
                  <a:pt x="4730635" y="1863"/>
                </a:lnTo>
                <a:lnTo>
                  <a:pt x="4792057" y="3348"/>
                </a:lnTo>
                <a:lnTo>
                  <a:pt x="4853465" y="4337"/>
                </a:lnTo>
                <a:lnTo>
                  <a:pt x="4914866" y="4997"/>
                </a:lnTo>
                <a:lnTo>
                  <a:pt x="4976260" y="5437"/>
                </a:lnTo>
                <a:lnTo>
                  <a:pt x="5037651" y="5730"/>
                </a:lnTo>
                <a:lnTo>
                  <a:pt x="5099040" y="5926"/>
                </a:lnTo>
                <a:lnTo>
                  <a:pt x="5160427" y="6057"/>
                </a:lnTo>
                <a:lnTo>
                  <a:pt x="5221812" y="6849"/>
                </a:lnTo>
                <a:lnTo>
                  <a:pt x="5283197" y="8083"/>
                </a:lnTo>
                <a:lnTo>
                  <a:pt x="5344582" y="9611"/>
                </a:lnTo>
                <a:lnTo>
                  <a:pt x="5406671" y="10630"/>
                </a:lnTo>
                <a:lnTo>
                  <a:pt x="5469230" y="11309"/>
                </a:lnTo>
                <a:lnTo>
                  <a:pt x="5532104" y="11761"/>
                </a:lnTo>
                <a:lnTo>
                  <a:pt x="5593775" y="12063"/>
                </a:lnTo>
                <a:lnTo>
                  <a:pt x="5654645" y="12265"/>
                </a:lnTo>
                <a:lnTo>
                  <a:pt x="5714979" y="12399"/>
                </a:lnTo>
                <a:lnTo>
                  <a:pt x="5776370" y="13194"/>
                </a:lnTo>
                <a:lnTo>
                  <a:pt x="5838463" y="14429"/>
                </a:lnTo>
                <a:lnTo>
                  <a:pt x="5901025" y="15958"/>
                </a:lnTo>
                <a:lnTo>
                  <a:pt x="5964605" y="16978"/>
                </a:lnTo>
                <a:lnTo>
                  <a:pt x="6028865" y="17658"/>
                </a:lnTo>
                <a:lnTo>
                  <a:pt x="6093577" y="18111"/>
                </a:lnTo>
                <a:lnTo>
                  <a:pt x="6158590" y="18413"/>
                </a:lnTo>
                <a:lnTo>
                  <a:pt x="6223805" y="18614"/>
                </a:lnTo>
                <a:lnTo>
                  <a:pt x="6289153" y="18748"/>
                </a:lnTo>
                <a:lnTo>
                  <a:pt x="6353885" y="19543"/>
                </a:lnTo>
                <a:lnTo>
                  <a:pt x="6418207" y="20779"/>
                </a:lnTo>
                <a:lnTo>
                  <a:pt x="6482254" y="22308"/>
                </a:lnTo>
                <a:lnTo>
                  <a:pt x="6545414" y="24033"/>
                </a:lnTo>
                <a:lnTo>
                  <a:pt x="6607981" y="25889"/>
                </a:lnTo>
                <a:lnTo>
                  <a:pt x="6670154" y="27831"/>
                </a:lnTo>
                <a:lnTo>
                  <a:pt x="6732769" y="29127"/>
                </a:lnTo>
                <a:lnTo>
                  <a:pt x="6795679" y="29990"/>
                </a:lnTo>
                <a:lnTo>
                  <a:pt x="6858787" y="30566"/>
                </a:lnTo>
                <a:lnTo>
                  <a:pt x="6921319" y="32361"/>
                </a:lnTo>
                <a:lnTo>
                  <a:pt x="6983468" y="34968"/>
                </a:lnTo>
                <a:lnTo>
                  <a:pt x="7045361" y="38118"/>
                </a:lnTo>
                <a:lnTo>
                  <a:pt x="7109202" y="40923"/>
                </a:lnTo>
                <a:lnTo>
                  <a:pt x="7174340" y="43499"/>
                </a:lnTo>
                <a:lnTo>
                  <a:pt x="7240343" y="45922"/>
                </a:lnTo>
                <a:lnTo>
                  <a:pt x="7304806" y="48242"/>
                </a:lnTo>
                <a:lnTo>
                  <a:pt x="7368243" y="50495"/>
                </a:lnTo>
                <a:lnTo>
                  <a:pt x="7430995" y="52702"/>
                </a:lnTo>
                <a:lnTo>
                  <a:pt x="7491880" y="55585"/>
                </a:lnTo>
                <a:lnTo>
                  <a:pt x="7551520" y="58918"/>
                </a:lnTo>
                <a:lnTo>
                  <a:pt x="7610330" y="62551"/>
                </a:lnTo>
                <a:lnTo>
                  <a:pt x="7667175" y="65678"/>
                </a:lnTo>
                <a:lnTo>
                  <a:pt x="7722711" y="68469"/>
                </a:lnTo>
                <a:lnTo>
                  <a:pt x="7777375" y="71035"/>
                </a:lnTo>
                <a:lnTo>
                  <a:pt x="7830749" y="74157"/>
                </a:lnTo>
                <a:lnTo>
                  <a:pt x="7883266" y="77649"/>
                </a:lnTo>
                <a:lnTo>
                  <a:pt x="7935211" y="81388"/>
                </a:lnTo>
                <a:lnTo>
                  <a:pt x="7988185" y="85292"/>
                </a:lnTo>
                <a:lnTo>
                  <a:pt x="8041845" y="89306"/>
                </a:lnTo>
                <a:lnTo>
                  <a:pt x="8095963" y="93393"/>
                </a:lnTo>
                <a:lnTo>
                  <a:pt x="8149681" y="96823"/>
                </a:lnTo>
                <a:lnTo>
                  <a:pt x="8203132" y="99816"/>
                </a:lnTo>
                <a:lnTo>
                  <a:pt x="8256404" y="102516"/>
                </a:lnTo>
                <a:lnTo>
                  <a:pt x="8307442" y="105728"/>
                </a:lnTo>
                <a:lnTo>
                  <a:pt x="8356988" y="109280"/>
                </a:lnTo>
                <a:lnTo>
                  <a:pt x="8405542" y="113059"/>
                </a:lnTo>
                <a:lnTo>
                  <a:pt x="8452022" y="115578"/>
                </a:lnTo>
                <a:lnTo>
                  <a:pt x="8629650" y="1206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209"/>
          <p:cNvGrpSpPr/>
          <p:nvPr/>
        </p:nvGrpSpPr>
        <p:grpSpPr>
          <a:xfrm>
            <a:off x="1041433" y="3651250"/>
            <a:ext cx="622268" cy="380370"/>
            <a:chOff x="1041433" y="3651250"/>
            <a:chExt cx="622268" cy="380370"/>
          </a:xfrm>
        </p:grpSpPr>
        <p:sp>
          <p:nvSpPr>
            <p:cNvPr id="104" name="SMARTInkShape-1054"/>
            <p:cNvSpPr/>
            <p:nvPr>
              <p:custDataLst>
                <p:tags r:id="rId103"/>
              </p:custDataLst>
            </p:nvPr>
          </p:nvSpPr>
          <p:spPr>
            <a:xfrm>
              <a:off x="1641754" y="3873500"/>
              <a:ext cx="15597" cy="18168"/>
            </a:xfrm>
            <a:custGeom>
              <a:avLst/>
              <a:gdLst/>
              <a:ahLst/>
              <a:cxnLst/>
              <a:rect l="0" t="0" r="0" b="0"/>
              <a:pathLst>
                <a:path w="15597" h="18168">
                  <a:moveTo>
                    <a:pt x="15596" y="12700"/>
                  </a:moveTo>
                  <a:lnTo>
                    <a:pt x="15596" y="12700"/>
                  </a:lnTo>
                  <a:lnTo>
                    <a:pt x="12225" y="16071"/>
                  </a:lnTo>
                  <a:lnTo>
                    <a:pt x="8688" y="17726"/>
                  </a:lnTo>
                  <a:lnTo>
                    <a:pt x="6758" y="18167"/>
                  </a:lnTo>
                  <a:lnTo>
                    <a:pt x="4765" y="17756"/>
                  </a:lnTo>
                  <a:lnTo>
                    <a:pt x="669" y="15417"/>
                  </a:lnTo>
                  <a:lnTo>
                    <a:pt x="0" y="13100"/>
                  </a:lnTo>
                  <a:lnTo>
                    <a:pt x="2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055"/>
            <p:cNvSpPr/>
            <p:nvPr>
              <p:custDataLst>
                <p:tags r:id="rId104"/>
              </p:custDataLst>
            </p:nvPr>
          </p:nvSpPr>
          <p:spPr>
            <a:xfrm>
              <a:off x="1645533" y="3778250"/>
              <a:ext cx="18168" cy="25401"/>
            </a:xfrm>
            <a:custGeom>
              <a:avLst/>
              <a:gdLst/>
              <a:ahLst/>
              <a:cxnLst/>
              <a:rect l="0" t="0" r="0" b="0"/>
              <a:pathLst>
                <a:path w="18168" h="254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816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056"/>
            <p:cNvSpPr/>
            <p:nvPr>
              <p:custDataLst>
                <p:tags r:id="rId105"/>
              </p:custDataLst>
            </p:nvPr>
          </p:nvSpPr>
          <p:spPr>
            <a:xfrm>
              <a:off x="1194007" y="3987800"/>
              <a:ext cx="260144" cy="43820"/>
            </a:xfrm>
            <a:custGeom>
              <a:avLst/>
              <a:gdLst/>
              <a:ahLst/>
              <a:cxnLst/>
              <a:rect l="0" t="0" r="0" b="0"/>
              <a:pathLst>
                <a:path w="260144" h="43820">
                  <a:moveTo>
                    <a:pt x="139493" y="12700"/>
                  </a:moveTo>
                  <a:lnTo>
                    <a:pt x="139493" y="12700"/>
                  </a:lnTo>
                  <a:lnTo>
                    <a:pt x="93641" y="19607"/>
                  </a:lnTo>
                  <a:lnTo>
                    <a:pt x="50786" y="27627"/>
                  </a:lnTo>
                  <a:lnTo>
                    <a:pt x="3433" y="41259"/>
                  </a:lnTo>
                  <a:lnTo>
                    <a:pt x="103" y="42323"/>
                  </a:lnTo>
                  <a:lnTo>
                    <a:pt x="0" y="43031"/>
                  </a:lnTo>
                  <a:lnTo>
                    <a:pt x="5529" y="43819"/>
                  </a:lnTo>
                  <a:lnTo>
                    <a:pt x="51674" y="39961"/>
                  </a:lnTo>
                  <a:lnTo>
                    <a:pt x="98734" y="37240"/>
                  </a:lnTo>
                  <a:lnTo>
                    <a:pt x="144898" y="28830"/>
                  </a:lnTo>
                  <a:lnTo>
                    <a:pt x="188774" y="19309"/>
                  </a:lnTo>
                  <a:lnTo>
                    <a:pt x="230680" y="10634"/>
                  </a:lnTo>
                  <a:lnTo>
                    <a:pt x="2601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057"/>
            <p:cNvSpPr/>
            <p:nvPr>
              <p:custDataLst>
                <p:tags r:id="rId106"/>
              </p:custDataLst>
            </p:nvPr>
          </p:nvSpPr>
          <p:spPr>
            <a:xfrm>
              <a:off x="1083882" y="3987801"/>
              <a:ext cx="338844" cy="12622"/>
            </a:xfrm>
            <a:custGeom>
              <a:avLst/>
              <a:gdLst/>
              <a:ahLst/>
              <a:cxnLst/>
              <a:rect l="0" t="0" r="0" b="0"/>
              <a:pathLst>
                <a:path w="338844" h="12622">
                  <a:moveTo>
                    <a:pt x="21018" y="6349"/>
                  </a:moveTo>
                  <a:lnTo>
                    <a:pt x="21018" y="6349"/>
                  </a:lnTo>
                  <a:lnTo>
                    <a:pt x="75" y="12111"/>
                  </a:lnTo>
                  <a:lnTo>
                    <a:pt x="0" y="12307"/>
                  </a:lnTo>
                  <a:lnTo>
                    <a:pt x="18434" y="12621"/>
                  </a:lnTo>
                  <a:lnTo>
                    <a:pt x="62527" y="7614"/>
                  </a:lnTo>
                  <a:lnTo>
                    <a:pt x="105833" y="2569"/>
                  </a:lnTo>
                  <a:lnTo>
                    <a:pt x="144769" y="760"/>
                  </a:lnTo>
                  <a:lnTo>
                    <a:pt x="177619" y="337"/>
                  </a:lnTo>
                  <a:lnTo>
                    <a:pt x="213385" y="149"/>
                  </a:lnTo>
                  <a:lnTo>
                    <a:pt x="259814" y="44"/>
                  </a:lnTo>
                  <a:lnTo>
                    <a:pt x="295207" y="12"/>
                  </a:lnTo>
                  <a:lnTo>
                    <a:pt x="338843" y="0"/>
                  </a:lnTo>
                  <a:lnTo>
                    <a:pt x="338029" y="705"/>
                  </a:lnTo>
                  <a:lnTo>
                    <a:pt x="319468" y="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058"/>
            <p:cNvSpPr/>
            <p:nvPr>
              <p:custDataLst>
                <p:tags r:id="rId107"/>
              </p:custDataLst>
            </p:nvPr>
          </p:nvSpPr>
          <p:spPr>
            <a:xfrm>
              <a:off x="1429273" y="3771900"/>
              <a:ext cx="101078" cy="25401"/>
            </a:xfrm>
            <a:custGeom>
              <a:avLst/>
              <a:gdLst/>
              <a:ahLst/>
              <a:cxnLst/>
              <a:rect l="0" t="0" r="0" b="0"/>
              <a:pathLst>
                <a:path w="101078" h="25401">
                  <a:moveTo>
                    <a:pt x="12177" y="25400"/>
                  </a:moveTo>
                  <a:lnTo>
                    <a:pt x="12177" y="25400"/>
                  </a:lnTo>
                  <a:lnTo>
                    <a:pt x="5435" y="25400"/>
                  </a:lnTo>
                  <a:lnTo>
                    <a:pt x="3449" y="24694"/>
                  </a:lnTo>
                  <a:lnTo>
                    <a:pt x="2125" y="23518"/>
                  </a:lnTo>
                  <a:lnTo>
                    <a:pt x="654" y="20330"/>
                  </a:lnTo>
                  <a:lnTo>
                    <a:pt x="0" y="16562"/>
                  </a:lnTo>
                  <a:lnTo>
                    <a:pt x="1942" y="14569"/>
                  </a:lnTo>
                  <a:lnTo>
                    <a:pt x="9745" y="10473"/>
                  </a:lnTo>
                  <a:lnTo>
                    <a:pt x="51013" y="3341"/>
                  </a:lnTo>
                  <a:lnTo>
                    <a:pt x="101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059"/>
            <p:cNvSpPr/>
            <p:nvPr>
              <p:custDataLst>
                <p:tags r:id="rId108"/>
              </p:custDataLst>
            </p:nvPr>
          </p:nvSpPr>
          <p:spPr>
            <a:xfrm>
              <a:off x="1423285" y="3651603"/>
              <a:ext cx="100693" cy="227897"/>
            </a:xfrm>
            <a:custGeom>
              <a:avLst/>
              <a:gdLst/>
              <a:ahLst/>
              <a:cxnLst/>
              <a:rect l="0" t="0" r="0" b="0"/>
              <a:pathLst>
                <a:path w="100693" h="227897">
                  <a:moveTo>
                    <a:pt x="94365" y="25047"/>
                  </a:moveTo>
                  <a:lnTo>
                    <a:pt x="94365" y="25047"/>
                  </a:lnTo>
                  <a:lnTo>
                    <a:pt x="97736" y="25047"/>
                  </a:lnTo>
                  <a:lnTo>
                    <a:pt x="98729" y="23635"/>
                  </a:lnTo>
                  <a:lnTo>
                    <a:pt x="100541" y="12818"/>
                  </a:lnTo>
                  <a:lnTo>
                    <a:pt x="100692" y="3664"/>
                  </a:lnTo>
                  <a:lnTo>
                    <a:pt x="99994" y="2325"/>
                  </a:lnTo>
                  <a:lnTo>
                    <a:pt x="98823" y="1432"/>
                  </a:lnTo>
                  <a:lnTo>
                    <a:pt x="97337" y="837"/>
                  </a:lnTo>
                  <a:lnTo>
                    <a:pt x="81762" y="0"/>
                  </a:lnTo>
                  <a:lnTo>
                    <a:pt x="69008" y="3567"/>
                  </a:lnTo>
                  <a:lnTo>
                    <a:pt x="37926" y="17671"/>
                  </a:lnTo>
                  <a:lnTo>
                    <a:pt x="23942" y="32269"/>
                  </a:lnTo>
                  <a:lnTo>
                    <a:pt x="17675" y="41427"/>
                  </a:lnTo>
                  <a:lnTo>
                    <a:pt x="7794" y="87482"/>
                  </a:lnTo>
                  <a:lnTo>
                    <a:pt x="5925" y="124268"/>
                  </a:lnTo>
                  <a:lnTo>
                    <a:pt x="5556" y="168510"/>
                  </a:lnTo>
                  <a:lnTo>
                    <a:pt x="2102" y="214762"/>
                  </a:lnTo>
                  <a:lnTo>
                    <a:pt x="0" y="224251"/>
                  </a:lnTo>
                  <a:lnTo>
                    <a:pt x="411" y="225583"/>
                  </a:lnTo>
                  <a:lnTo>
                    <a:pt x="1390" y="226471"/>
                  </a:lnTo>
                  <a:lnTo>
                    <a:pt x="2748" y="227063"/>
                  </a:lnTo>
                  <a:lnTo>
                    <a:pt x="11402" y="227896"/>
                  </a:lnTo>
                  <a:lnTo>
                    <a:pt x="38619" y="219378"/>
                  </a:lnTo>
                  <a:lnTo>
                    <a:pt x="53310" y="209940"/>
                  </a:lnTo>
                  <a:lnTo>
                    <a:pt x="68965" y="190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060"/>
            <p:cNvSpPr/>
            <p:nvPr>
              <p:custDataLst>
                <p:tags r:id="rId109"/>
              </p:custDataLst>
            </p:nvPr>
          </p:nvSpPr>
          <p:spPr>
            <a:xfrm>
              <a:off x="1251429" y="3678056"/>
              <a:ext cx="79331" cy="166608"/>
            </a:xfrm>
            <a:custGeom>
              <a:avLst/>
              <a:gdLst/>
              <a:ahLst/>
              <a:cxnLst/>
              <a:rect l="0" t="0" r="0" b="0"/>
              <a:pathLst>
                <a:path w="79331" h="166608">
                  <a:moveTo>
                    <a:pt x="63021" y="17644"/>
                  </a:moveTo>
                  <a:lnTo>
                    <a:pt x="63021" y="17644"/>
                  </a:lnTo>
                  <a:lnTo>
                    <a:pt x="57995" y="5711"/>
                  </a:lnTo>
                  <a:lnTo>
                    <a:pt x="57554" y="3338"/>
                  </a:lnTo>
                  <a:lnTo>
                    <a:pt x="56554" y="1757"/>
                  </a:lnTo>
                  <a:lnTo>
                    <a:pt x="55182" y="702"/>
                  </a:lnTo>
                  <a:lnTo>
                    <a:pt x="53561" y="0"/>
                  </a:lnTo>
                  <a:lnTo>
                    <a:pt x="51776" y="942"/>
                  </a:lnTo>
                  <a:lnTo>
                    <a:pt x="38396" y="16394"/>
                  </a:lnTo>
                  <a:lnTo>
                    <a:pt x="18394" y="62556"/>
                  </a:lnTo>
                  <a:lnTo>
                    <a:pt x="4974" y="107890"/>
                  </a:lnTo>
                  <a:lnTo>
                    <a:pt x="239" y="152643"/>
                  </a:lnTo>
                  <a:lnTo>
                    <a:pt x="0" y="158444"/>
                  </a:lnTo>
                  <a:lnTo>
                    <a:pt x="1957" y="162310"/>
                  </a:lnTo>
                  <a:lnTo>
                    <a:pt x="5378" y="164888"/>
                  </a:lnTo>
                  <a:lnTo>
                    <a:pt x="9776" y="166607"/>
                  </a:lnTo>
                  <a:lnTo>
                    <a:pt x="22188" y="164754"/>
                  </a:lnTo>
                  <a:lnTo>
                    <a:pt x="35701" y="158520"/>
                  </a:lnTo>
                  <a:lnTo>
                    <a:pt x="51947" y="141700"/>
                  </a:lnTo>
                  <a:lnTo>
                    <a:pt x="72279" y="107007"/>
                  </a:lnTo>
                  <a:lnTo>
                    <a:pt x="79170" y="79400"/>
                  </a:lnTo>
                  <a:lnTo>
                    <a:pt x="79330" y="54522"/>
                  </a:lnTo>
                  <a:lnTo>
                    <a:pt x="78127" y="48579"/>
                  </a:lnTo>
                  <a:lnTo>
                    <a:pt x="75208" y="43911"/>
                  </a:lnTo>
                  <a:lnTo>
                    <a:pt x="66321" y="36844"/>
                  </a:lnTo>
                  <a:lnTo>
                    <a:pt x="61693" y="35383"/>
                  </a:lnTo>
                  <a:lnTo>
                    <a:pt x="43971" y="36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061"/>
            <p:cNvSpPr/>
            <p:nvPr>
              <p:custDataLst>
                <p:tags r:id="rId110"/>
              </p:custDataLst>
            </p:nvPr>
          </p:nvSpPr>
          <p:spPr>
            <a:xfrm>
              <a:off x="1041433" y="3651250"/>
              <a:ext cx="114268" cy="247096"/>
            </a:xfrm>
            <a:custGeom>
              <a:avLst/>
              <a:gdLst/>
              <a:ahLst/>
              <a:cxnLst/>
              <a:rect l="0" t="0" r="0" b="0"/>
              <a:pathLst>
                <a:path w="114268" h="247096">
                  <a:moveTo>
                    <a:pt x="38067" y="0"/>
                  </a:moveTo>
                  <a:lnTo>
                    <a:pt x="38067" y="0"/>
                  </a:lnTo>
                  <a:lnTo>
                    <a:pt x="36186" y="18509"/>
                  </a:lnTo>
                  <a:lnTo>
                    <a:pt x="27236" y="61573"/>
                  </a:lnTo>
                  <a:lnTo>
                    <a:pt x="18968" y="103179"/>
                  </a:lnTo>
                  <a:lnTo>
                    <a:pt x="10541" y="149262"/>
                  </a:lnTo>
                  <a:lnTo>
                    <a:pt x="2787" y="192441"/>
                  </a:lnTo>
                  <a:lnTo>
                    <a:pt x="132" y="238170"/>
                  </a:lnTo>
                  <a:lnTo>
                    <a:pt x="0" y="245777"/>
                  </a:lnTo>
                  <a:lnTo>
                    <a:pt x="694" y="246402"/>
                  </a:lnTo>
                  <a:lnTo>
                    <a:pt x="3348" y="247095"/>
                  </a:lnTo>
                  <a:lnTo>
                    <a:pt x="21645" y="241765"/>
                  </a:lnTo>
                  <a:lnTo>
                    <a:pt x="49823" y="231619"/>
                  </a:lnTo>
                  <a:lnTo>
                    <a:pt x="85346" y="223928"/>
                  </a:lnTo>
                  <a:lnTo>
                    <a:pt x="11426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210"/>
          <p:cNvGrpSpPr/>
          <p:nvPr/>
        </p:nvGrpSpPr>
        <p:grpSpPr>
          <a:xfrm>
            <a:off x="2090033" y="3562721"/>
            <a:ext cx="1763517" cy="409836"/>
            <a:chOff x="2090033" y="3562721"/>
            <a:chExt cx="1763517" cy="409836"/>
          </a:xfrm>
        </p:grpSpPr>
        <p:sp>
          <p:nvSpPr>
            <p:cNvPr id="113" name="SMARTInkShape-1062"/>
            <p:cNvSpPr/>
            <p:nvPr>
              <p:custDataLst>
                <p:tags r:id="rId93"/>
              </p:custDataLst>
            </p:nvPr>
          </p:nvSpPr>
          <p:spPr>
            <a:xfrm>
              <a:off x="3708400" y="3562721"/>
              <a:ext cx="145150" cy="390086"/>
            </a:xfrm>
            <a:custGeom>
              <a:avLst/>
              <a:gdLst/>
              <a:ahLst/>
              <a:cxnLst/>
              <a:rect l="0" t="0" r="0" b="0"/>
              <a:pathLst>
                <a:path w="145150" h="390086">
                  <a:moveTo>
                    <a:pt x="0" y="31379"/>
                  </a:moveTo>
                  <a:lnTo>
                    <a:pt x="0" y="31379"/>
                  </a:lnTo>
                  <a:lnTo>
                    <a:pt x="0" y="28008"/>
                  </a:lnTo>
                  <a:lnTo>
                    <a:pt x="1882" y="24472"/>
                  </a:lnTo>
                  <a:lnTo>
                    <a:pt x="3371" y="22541"/>
                  </a:lnTo>
                  <a:lnTo>
                    <a:pt x="15580" y="16452"/>
                  </a:lnTo>
                  <a:lnTo>
                    <a:pt x="61987" y="3852"/>
                  </a:lnTo>
                  <a:lnTo>
                    <a:pt x="103564" y="0"/>
                  </a:lnTo>
                  <a:lnTo>
                    <a:pt x="107848" y="1287"/>
                  </a:lnTo>
                  <a:lnTo>
                    <a:pt x="114490" y="6481"/>
                  </a:lnTo>
                  <a:lnTo>
                    <a:pt x="117912" y="15374"/>
                  </a:lnTo>
                  <a:lnTo>
                    <a:pt x="120109" y="51814"/>
                  </a:lnTo>
                  <a:lnTo>
                    <a:pt x="120543" y="99386"/>
                  </a:lnTo>
                  <a:lnTo>
                    <a:pt x="122510" y="137005"/>
                  </a:lnTo>
                  <a:lnTo>
                    <a:pt x="127551" y="176035"/>
                  </a:lnTo>
                  <a:lnTo>
                    <a:pt x="133513" y="217703"/>
                  </a:lnTo>
                  <a:lnTo>
                    <a:pt x="138478" y="263387"/>
                  </a:lnTo>
                  <a:lnTo>
                    <a:pt x="144565" y="308231"/>
                  </a:lnTo>
                  <a:lnTo>
                    <a:pt x="145149" y="342193"/>
                  </a:lnTo>
                  <a:lnTo>
                    <a:pt x="142592" y="355080"/>
                  </a:lnTo>
                  <a:lnTo>
                    <a:pt x="139511" y="360069"/>
                  </a:lnTo>
                  <a:lnTo>
                    <a:pt x="110068" y="382381"/>
                  </a:lnTo>
                  <a:lnTo>
                    <a:pt x="92898" y="390085"/>
                  </a:lnTo>
                  <a:lnTo>
                    <a:pt x="88038" y="388344"/>
                  </a:lnTo>
                  <a:lnTo>
                    <a:pt x="69850" y="367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063"/>
            <p:cNvSpPr/>
            <p:nvPr>
              <p:custDataLst>
                <p:tags r:id="rId94"/>
              </p:custDataLst>
            </p:nvPr>
          </p:nvSpPr>
          <p:spPr>
            <a:xfrm>
              <a:off x="3544332" y="3633101"/>
              <a:ext cx="75169" cy="246750"/>
            </a:xfrm>
            <a:custGeom>
              <a:avLst/>
              <a:gdLst/>
              <a:ahLst/>
              <a:cxnLst/>
              <a:rect l="0" t="0" r="0" b="0"/>
              <a:pathLst>
                <a:path w="75169" h="246750">
                  <a:moveTo>
                    <a:pt x="75168" y="18149"/>
                  </a:moveTo>
                  <a:lnTo>
                    <a:pt x="75168" y="18149"/>
                  </a:lnTo>
                  <a:lnTo>
                    <a:pt x="75168" y="1126"/>
                  </a:lnTo>
                  <a:lnTo>
                    <a:pt x="69523" y="0"/>
                  </a:lnTo>
                  <a:lnTo>
                    <a:pt x="60665" y="205"/>
                  </a:lnTo>
                  <a:lnTo>
                    <a:pt x="52024" y="2648"/>
                  </a:lnTo>
                  <a:lnTo>
                    <a:pt x="35855" y="14732"/>
                  </a:lnTo>
                  <a:lnTo>
                    <a:pt x="21029" y="38460"/>
                  </a:lnTo>
                  <a:lnTo>
                    <a:pt x="9153" y="73719"/>
                  </a:lnTo>
                  <a:lnTo>
                    <a:pt x="4194" y="115805"/>
                  </a:lnTo>
                  <a:lnTo>
                    <a:pt x="0" y="157932"/>
                  </a:lnTo>
                  <a:lnTo>
                    <a:pt x="985" y="205176"/>
                  </a:lnTo>
                  <a:lnTo>
                    <a:pt x="2687" y="219805"/>
                  </a:lnTo>
                  <a:lnTo>
                    <a:pt x="1091" y="233363"/>
                  </a:lnTo>
                  <a:lnTo>
                    <a:pt x="1795" y="237825"/>
                  </a:lnTo>
                  <a:lnTo>
                    <a:pt x="11668" y="246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64"/>
            <p:cNvSpPr/>
            <p:nvPr>
              <p:custDataLst>
                <p:tags r:id="rId95"/>
              </p:custDataLst>
            </p:nvPr>
          </p:nvSpPr>
          <p:spPr>
            <a:xfrm>
              <a:off x="3425516" y="3626111"/>
              <a:ext cx="111435" cy="120390"/>
            </a:xfrm>
            <a:custGeom>
              <a:avLst/>
              <a:gdLst/>
              <a:ahLst/>
              <a:cxnLst/>
              <a:rect l="0" t="0" r="0" b="0"/>
              <a:pathLst>
                <a:path w="111435" h="120390">
                  <a:moveTo>
                    <a:pt x="9834" y="6089"/>
                  </a:moveTo>
                  <a:lnTo>
                    <a:pt x="9834" y="6089"/>
                  </a:lnTo>
                  <a:lnTo>
                    <a:pt x="4367" y="622"/>
                  </a:lnTo>
                  <a:lnTo>
                    <a:pt x="374" y="0"/>
                  </a:lnTo>
                  <a:lnTo>
                    <a:pt x="0" y="1325"/>
                  </a:lnTo>
                  <a:lnTo>
                    <a:pt x="1465" y="6558"/>
                  </a:lnTo>
                  <a:lnTo>
                    <a:pt x="9628" y="20810"/>
                  </a:lnTo>
                  <a:lnTo>
                    <a:pt x="52642" y="61828"/>
                  </a:lnTo>
                  <a:lnTo>
                    <a:pt x="111434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65"/>
            <p:cNvSpPr/>
            <p:nvPr>
              <p:custDataLst>
                <p:tags r:id="rId96"/>
              </p:custDataLst>
            </p:nvPr>
          </p:nvSpPr>
          <p:spPr>
            <a:xfrm>
              <a:off x="3155950" y="370205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762" y="6481"/>
                  </a:lnTo>
                  <a:lnTo>
                    <a:pt x="6298" y="45855"/>
                  </a:lnTo>
                  <a:lnTo>
                    <a:pt x="7040" y="83358"/>
                  </a:lnTo>
                  <a:lnTo>
                    <a:pt x="11415" y="123633"/>
                  </a:lnTo>
                  <a:lnTo>
                    <a:pt x="254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66"/>
            <p:cNvSpPr/>
            <p:nvPr>
              <p:custDataLst>
                <p:tags r:id="rId97"/>
              </p:custDataLst>
            </p:nvPr>
          </p:nvSpPr>
          <p:spPr>
            <a:xfrm>
              <a:off x="3041911" y="3771900"/>
              <a:ext cx="171190" cy="24518"/>
            </a:xfrm>
            <a:custGeom>
              <a:avLst/>
              <a:gdLst/>
              <a:ahLst/>
              <a:cxnLst/>
              <a:rect l="0" t="0" r="0" b="0"/>
              <a:pathLst>
                <a:path w="171190" h="24518">
                  <a:moveTo>
                    <a:pt x="6089" y="19050"/>
                  </a:moveTo>
                  <a:lnTo>
                    <a:pt x="6089" y="19050"/>
                  </a:lnTo>
                  <a:lnTo>
                    <a:pt x="622" y="19050"/>
                  </a:lnTo>
                  <a:lnTo>
                    <a:pt x="327" y="19755"/>
                  </a:lnTo>
                  <a:lnTo>
                    <a:pt x="0" y="22421"/>
                  </a:lnTo>
                  <a:lnTo>
                    <a:pt x="1324" y="23414"/>
                  </a:lnTo>
                  <a:lnTo>
                    <a:pt x="6558" y="24517"/>
                  </a:lnTo>
                  <a:lnTo>
                    <a:pt x="46202" y="20258"/>
                  </a:lnTo>
                  <a:lnTo>
                    <a:pt x="82180" y="17526"/>
                  </a:lnTo>
                  <a:lnTo>
                    <a:pt x="122943" y="12248"/>
                  </a:lnTo>
                  <a:lnTo>
                    <a:pt x="171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67"/>
            <p:cNvSpPr/>
            <p:nvPr>
              <p:custDataLst>
                <p:tags r:id="rId98"/>
              </p:custDataLst>
            </p:nvPr>
          </p:nvSpPr>
          <p:spPr>
            <a:xfrm>
              <a:off x="2812372" y="3683261"/>
              <a:ext cx="140379" cy="202940"/>
            </a:xfrm>
            <a:custGeom>
              <a:avLst/>
              <a:gdLst/>
              <a:ahLst/>
              <a:cxnLst/>
              <a:rect l="0" t="0" r="0" b="0"/>
              <a:pathLst>
                <a:path w="140379" h="202940">
                  <a:moveTo>
                    <a:pt x="140378" y="6089"/>
                  </a:moveTo>
                  <a:lnTo>
                    <a:pt x="140378" y="6089"/>
                  </a:lnTo>
                  <a:lnTo>
                    <a:pt x="140378" y="622"/>
                  </a:lnTo>
                  <a:lnTo>
                    <a:pt x="139672" y="327"/>
                  </a:lnTo>
                  <a:lnTo>
                    <a:pt x="137007" y="0"/>
                  </a:lnTo>
                  <a:lnTo>
                    <a:pt x="124798" y="6558"/>
                  </a:lnTo>
                  <a:lnTo>
                    <a:pt x="103120" y="30145"/>
                  </a:lnTo>
                  <a:lnTo>
                    <a:pt x="70582" y="73910"/>
                  </a:lnTo>
                  <a:lnTo>
                    <a:pt x="36782" y="118171"/>
                  </a:lnTo>
                  <a:lnTo>
                    <a:pt x="10031" y="155490"/>
                  </a:lnTo>
                  <a:lnTo>
                    <a:pt x="0" y="183549"/>
                  </a:lnTo>
                  <a:lnTo>
                    <a:pt x="678" y="20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68"/>
            <p:cNvSpPr/>
            <p:nvPr>
              <p:custDataLst>
                <p:tags r:id="rId99"/>
              </p:custDataLst>
            </p:nvPr>
          </p:nvSpPr>
          <p:spPr>
            <a:xfrm>
              <a:off x="2794000" y="3677794"/>
              <a:ext cx="133351" cy="195707"/>
            </a:xfrm>
            <a:custGeom>
              <a:avLst/>
              <a:gdLst/>
              <a:ahLst/>
              <a:cxnLst/>
              <a:rect l="0" t="0" r="0" b="0"/>
              <a:pathLst>
                <a:path w="133351" h="19570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31801" y="45919"/>
                  </a:lnTo>
                  <a:lnTo>
                    <a:pt x="60165" y="89735"/>
                  </a:lnTo>
                  <a:lnTo>
                    <a:pt x="83146" y="135576"/>
                  </a:lnTo>
                  <a:lnTo>
                    <a:pt x="112545" y="181637"/>
                  </a:lnTo>
                  <a:lnTo>
                    <a:pt x="133350" y="19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69"/>
            <p:cNvSpPr/>
            <p:nvPr>
              <p:custDataLst>
                <p:tags r:id="rId100"/>
              </p:custDataLst>
            </p:nvPr>
          </p:nvSpPr>
          <p:spPr>
            <a:xfrm>
              <a:off x="2439755" y="3578682"/>
              <a:ext cx="211854" cy="393641"/>
            </a:xfrm>
            <a:custGeom>
              <a:avLst/>
              <a:gdLst/>
              <a:ahLst/>
              <a:cxnLst/>
              <a:rect l="0" t="0" r="0" b="0"/>
              <a:pathLst>
                <a:path w="211854" h="393641">
                  <a:moveTo>
                    <a:pt x="208195" y="15418"/>
                  </a:moveTo>
                  <a:lnTo>
                    <a:pt x="208195" y="15418"/>
                  </a:lnTo>
                  <a:lnTo>
                    <a:pt x="211566" y="12047"/>
                  </a:lnTo>
                  <a:lnTo>
                    <a:pt x="211853" y="11054"/>
                  </a:lnTo>
                  <a:lnTo>
                    <a:pt x="211339" y="10392"/>
                  </a:lnTo>
                  <a:lnTo>
                    <a:pt x="183960" y="307"/>
                  </a:lnTo>
                  <a:lnTo>
                    <a:pt x="170613" y="0"/>
                  </a:lnTo>
                  <a:lnTo>
                    <a:pt x="128979" y="7429"/>
                  </a:lnTo>
                  <a:lnTo>
                    <a:pt x="104134" y="14149"/>
                  </a:lnTo>
                  <a:lnTo>
                    <a:pt x="86502" y="25468"/>
                  </a:lnTo>
                  <a:lnTo>
                    <a:pt x="74382" y="36112"/>
                  </a:lnTo>
                  <a:lnTo>
                    <a:pt x="67583" y="47899"/>
                  </a:lnTo>
                  <a:lnTo>
                    <a:pt x="63756" y="72079"/>
                  </a:lnTo>
                  <a:lnTo>
                    <a:pt x="59092" y="118175"/>
                  </a:lnTo>
                  <a:lnTo>
                    <a:pt x="55741" y="155660"/>
                  </a:lnTo>
                  <a:lnTo>
                    <a:pt x="50919" y="193065"/>
                  </a:lnTo>
                  <a:lnTo>
                    <a:pt x="42968" y="240224"/>
                  </a:lnTo>
                  <a:lnTo>
                    <a:pt x="31232" y="280506"/>
                  </a:lnTo>
                  <a:lnTo>
                    <a:pt x="16031" y="321023"/>
                  </a:lnTo>
                  <a:lnTo>
                    <a:pt x="1693" y="364181"/>
                  </a:lnTo>
                  <a:lnTo>
                    <a:pt x="0" y="377151"/>
                  </a:lnTo>
                  <a:lnTo>
                    <a:pt x="1665" y="382162"/>
                  </a:lnTo>
                  <a:lnTo>
                    <a:pt x="4891" y="386209"/>
                  </a:lnTo>
                  <a:lnTo>
                    <a:pt x="9159" y="389612"/>
                  </a:lnTo>
                  <a:lnTo>
                    <a:pt x="21427" y="393393"/>
                  </a:lnTo>
                  <a:lnTo>
                    <a:pt x="46082" y="393640"/>
                  </a:lnTo>
                  <a:lnTo>
                    <a:pt x="86018" y="384032"/>
                  </a:lnTo>
                  <a:lnTo>
                    <a:pt x="157395" y="36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70"/>
            <p:cNvSpPr/>
            <p:nvPr>
              <p:custDataLst>
                <p:tags r:id="rId101"/>
              </p:custDataLst>
            </p:nvPr>
          </p:nvSpPr>
          <p:spPr>
            <a:xfrm>
              <a:off x="2090033" y="3816350"/>
              <a:ext cx="145168" cy="44451"/>
            </a:xfrm>
            <a:custGeom>
              <a:avLst/>
              <a:gdLst/>
              <a:ahLst/>
              <a:cxnLst/>
              <a:rect l="0" t="0" r="0" b="0"/>
              <a:pathLst>
                <a:path w="14516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44450"/>
                  </a:lnTo>
                  <a:lnTo>
                    <a:pt x="1103" y="43744"/>
                  </a:lnTo>
                  <a:lnTo>
                    <a:pt x="441" y="42568"/>
                  </a:lnTo>
                  <a:lnTo>
                    <a:pt x="0" y="41079"/>
                  </a:lnTo>
                  <a:lnTo>
                    <a:pt x="411" y="39381"/>
                  </a:lnTo>
                  <a:lnTo>
                    <a:pt x="2750" y="35612"/>
                  </a:lnTo>
                  <a:lnTo>
                    <a:pt x="44672" y="25351"/>
                  </a:lnTo>
                  <a:lnTo>
                    <a:pt x="79407" y="17154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71"/>
            <p:cNvSpPr/>
            <p:nvPr>
              <p:custDataLst>
                <p:tags r:id="rId102"/>
              </p:custDataLst>
            </p:nvPr>
          </p:nvSpPr>
          <p:spPr>
            <a:xfrm>
              <a:off x="2111870" y="3632569"/>
              <a:ext cx="167781" cy="339988"/>
            </a:xfrm>
            <a:custGeom>
              <a:avLst/>
              <a:gdLst/>
              <a:ahLst/>
              <a:cxnLst/>
              <a:rect l="0" t="0" r="0" b="0"/>
              <a:pathLst>
                <a:path w="167781" h="339988">
                  <a:moveTo>
                    <a:pt x="167780" y="25031"/>
                  </a:moveTo>
                  <a:lnTo>
                    <a:pt x="167780" y="25031"/>
                  </a:lnTo>
                  <a:lnTo>
                    <a:pt x="167780" y="10104"/>
                  </a:lnTo>
                  <a:lnTo>
                    <a:pt x="165899" y="5932"/>
                  </a:lnTo>
                  <a:lnTo>
                    <a:pt x="164409" y="3832"/>
                  </a:lnTo>
                  <a:lnTo>
                    <a:pt x="157110" y="1498"/>
                  </a:lnTo>
                  <a:lnTo>
                    <a:pt x="135177" y="0"/>
                  </a:lnTo>
                  <a:lnTo>
                    <a:pt x="90971" y="11613"/>
                  </a:lnTo>
                  <a:lnTo>
                    <a:pt x="62689" y="24027"/>
                  </a:lnTo>
                  <a:lnTo>
                    <a:pt x="50282" y="35638"/>
                  </a:lnTo>
                  <a:lnTo>
                    <a:pt x="34190" y="62717"/>
                  </a:lnTo>
                  <a:lnTo>
                    <a:pt x="28581" y="99999"/>
                  </a:lnTo>
                  <a:lnTo>
                    <a:pt x="24073" y="138652"/>
                  </a:lnTo>
                  <a:lnTo>
                    <a:pt x="21013" y="176524"/>
                  </a:lnTo>
                  <a:lnTo>
                    <a:pt x="11815" y="217520"/>
                  </a:lnTo>
                  <a:lnTo>
                    <a:pt x="4327" y="263901"/>
                  </a:lnTo>
                  <a:lnTo>
                    <a:pt x="0" y="307792"/>
                  </a:lnTo>
                  <a:lnTo>
                    <a:pt x="3767" y="329651"/>
                  </a:lnTo>
                  <a:lnTo>
                    <a:pt x="5521" y="333944"/>
                  </a:lnTo>
                  <a:lnTo>
                    <a:pt x="8808" y="336807"/>
                  </a:lnTo>
                  <a:lnTo>
                    <a:pt x="18103" y="339987"/>
                  </a:lnTo>
                  <a:lnTo>
                    <a:pt x="60461" y="333469"/>
                  </a:lnTo>
                  <a:lnTo>
                    <a:pt x="104248" y="319705"/>
                  </a:lnTo>
                  <a:lnTo>
                    <a:pt x="155080" y="285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211"/>
          <p:cNvGrpSpPr/>
          <p:nvPr/>
        </p:nvGrpSpPr>
        <p:grpSpPr>
          <a:xfrm>
            <a:off x="4191000" y="3721100"/>
            <a:ext cx="177801" cy="125072"/>
            <a:chOff x="4191000" y="3721100"/>
            <a:chExt cx="177801" cy="125072"/>
          </a:xfrm>
        </p:grpSpPr>
        <p:sp>
          <p:nvSpPr>
            <p:cNvPr id="124" name="SMARTInkShape-1072"/>
            <p:cNvSpPr/>
            <p:nvPr>
              <p:custDataLst>
                <p:tags r:id="rId91"/>
              </p:custDataLst>
            </p:nvPr>
          </p:nvSpPr>
          <p:spPr>
            <a:xfrm>
              <a:off x="4219048" y="3816350"/>
              <a:ext cx="149753" cy="29822"/>
            </a:xfrm>
            <a:custGeom>
              <a:avLst/>
              <a:gdLst/>
              <a:ahLst/>
              <a:cxnLst/>
              <a:rect l="0" t="0" r="0" b="0"/>
              <a:pathLst>
                <a:path w="149753" h="29822">
                  <a:moveTo>
                    <a:pt x="16402" y="0"/>
                  </a:moveTo>
                  <a:lnTo>
                    <a:pt x="16402" y="0"/>
                  </a:lnTo>
                  <a:lnTo>
                    <a:pt x="1324" y="21985"/>
                  </a:lnTo>
                  <a:lnTo>
                    <a:pt x="0" y="25240"/>
                  </a:lnTo>
                  <a:lnTo>
                    <a:pt x="1939" y="27410"/>
                  </a:lnTo>
                  <a:lnTo>
                    <a:pt x="11621" y="29821"/>
                  </a:lnTo>
                  <a:lnTo>
                    <a:pt x="46421" y="24436"/>
                  </a:lnTo>
                  <a:lnTo>
                    <a:pt x="85739" y="17275"/>
                  </a:lnTo>
                  <a:lnTo>
                    <a:pt x="132717" y="9240"/>
                  </a:lnTo>
                  <a:lnTo>
                    <a:pt x="14975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73"/>
            <p:cNvSpPr/>
            <p:nvPr>
              <p:custDataLst>
                <p:tags r:id="rId92"/>
              </p:custDataLst>
            </p:nvPr>
          </p:nvSpPr>
          <p:spPr>
            <a:xfrm>
              <a:off x="4191000" y="3721100"/>
              <a:ext cx="146051" cy="5468"/>
            </a:xfrm>
            <a:custGeom>
              <a:avLst/>
              <a:gdLst/>
              <a:ahLst/>
              <a:cxnLst/>
              <a:rect l="0" t="0" r="0" b="0"/>
              <a:pathLst>
                <a:path w="14605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41442" y="805"/>
                  </a:lnTo>
                  <a:lnTo>
                    <a:pt x="79463" y="238"/>
                  </a:lnTo>
                  <a:lnTo>
                    <a:pt x="121190" y="4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212"/>
          <p:cNvGrpSpPr/>
          <p:nvPr/>
        </p:nvGrpSpPr>
        <p:grpSpPr>
          <a:xfrm>
            <a:off x="4700017" y="3568839"/>
            <a:ext cx="1889597" cy="352336"/>
            <a:chOff x="4700017" y="3568839"/>
            <a:chExt cx="1889597" cy="352336"/>
          </a:xfrm>
        </p:grpSpPr>
        <p:sp>
          <p:nvSpPr>
            <p:cNvPr id="127" name="SMARTInkShape-1074"/>
            <p:cNvSpPr/>
            <p:nvPr>
              <p:custDataLst>
                <p:tags r:id="rId77"/>
              </p:custDataLst>
            </p:nvPr>
          </p:nvSpPr>
          <p:spPr>
            <a:xfrm>
              <a:off x="6477000" y="3568839"/>
              <a:ext cx="112614" cy="352336"/>
            </a:xfrm>
            <a:custGeom>
              <a:avLst/>
              <a:gdLst/>
              <a:ahLst/>
              <a:cxnLst/>
              <a:rect l="0" t="0" r="0" b="0"/>
              <a:pathLst>
                <a:path w="112614" h="352336">
                  <a:moveTo>
                    <a:pt x="6350" y="25261"/>
                  </a:moveTo>
                  <a:lnTo>
                    <a:pt x="6350" y="25261"/>
                  </a:lnTo>
                  <a:lnTo>
                    <a:pt x="6350" y="21890"/>
                  </a:lnTo>
                  <a:lnTo>
                    <a:pt x="9721" y="13052"/>
                  </a:lnTo>
                  <a:lnTo>
                    <a:pt x="12831" y="10771"/>
                  </a:lnTo>
                  <a:lnTo>
                    <a:pt x="50088" y="2247"/>
                  </a:lnTo>
                  <a:lnTo>
                    <a:pt x="94218" y="0"/>
                  </a:lnTo>
                  <a:lnTo>
                    <a:pt x="102552" y="628"/>
                  </a:lnTo>
                  <a:lnTo>
                    <a:pt x="108608" y="3259"/>
                  </a:lnTo>
                  <a:lnTo>
                    <a:pt x="110506" y="5654"/>
                  </a:lnTo>
                  <a:lnTo>
                    <a:pt x="112613" y="12078"/>
                  </a:lnTo>
                  <a:lnTo>
                    <a:pt x="103370" y="57485"/>
                  </a:lnTo>
                  <a:lnTo>
                    <a:pt x="96458" y="104946"/>
                  </a:lnTo>
                  <a:lnTo>
                    <a:pt x="86761" y="145737"/>
                  </a:lnTo>
                  <a:lnTo>
                    <a:pt x="79733" y="189894"/>
                  </a:lnTo>
                  <a:lnTo>
                    <a:pt x="72534" y="233151"/>
                  </a:lnTo>
                  <a:lnTo>
                    <a:pt x="70203" y="273224"/>
                  </a:lnTo>
                  <a:lnTo>
                    <a:pt x="69896" y="320268"/>
                  </a:lnTo>
                  <a:lnTo>
                    <a:pt x="69852" y="346912"/>
                  </a:lnTo>
                  <a:lnTo>
                    <a:pt x="67969" y="350015"/>
                  </a:lnTo>
                  <a:lnTo>
                    <a:pt x="66479" y="351831"/>
                  </a:lnTo>
                  <a:lnTo>
                    <a:pt x="64781" y="352335"/>
                  </a:lnTo>
                  <a:lnTo>
                    <a:pt x="62943" y="351966"/>
                  </a:lnTo>
                  <a:lnTo>
                    <a:pt x="0" y="323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75"/>
            <p:cNvSpPr/>
            <p:nvPr>
              <p:custDataLst>
                <p:tags r:id="rId78"/>
              </p:custDataLst>
            </p:nvPr>
          </p:nvSpPr>
          <p:spPr>
            <a:xfrm>
              <a:off x="6351419" y="3621060"/>
              <a:ext cx="74520" cy="211761"/>
            </a:xfrm>
            <a:custGeom>
              <a:avLst/>
              <a:gdLst/>
              <a:ahLst/>
              <a:cxnLst/>
              <a:rect l="0" t="0" r="0" b="0"/>
              <a:pathLst>
                <a:path w="74520" h="211761">
                  <a:moveTo>
                    <a:pt x="68431" y="30190"/>
                  </a:moveTo>
                  <a:lnTo>
                    <a:pt x="68431" y="30190"/>
                  </a:lnTo>
                  <a:lnTo>
                    <a:pt x="72795" y="20051"/>
                  </a:lnTo>
                  <a:lnTo>
                    <a:pt x="74519" y="3707"/>
                  </a:lnTo>
                  <a:lnTo>
                    <a:pt x="73901" y="1951"/>
                  </a:lnTo>
                  <a:lnTo>
                    <a:pt x="72783" y="781"/>
                  </a:lnTo>
                  <a:lnTo>
                    <a:pt x="71332" y="0"/>
                  </a:lnTo>
                  <a:lnTo>
                    <a:pt x="59177" y="2273"/>
                  </a:lnTo>
                  <a:lnTo>
                    <a:pt x="45542" y="7415"/>
                  </a:lnTo>
                  <a:lnTo>
                    <a:pt x="38738" y="13247"/>
                  </a:lnTo>
                  <a:lnTo>
                    <a:pt x="27177" y="24464"/>
                  </a:lnTo>
                  <a:lnTo>
                    <a:pt x="11050" y="37526"/>
                  </a:lnTo>
                  <a:lnTo>
                    <a:pt x="3373" y="51413"/>
                  </a:lnTo>
                  <a:lnTo>
                    <a:pt x="0" y="65563"/>
                  </a:lnTo>
                  <a:lnTo>
                    <a:pt x="7544" y="112567"/>
                  </a:lnTo>
                  <a:lnTo>
                    <a:pt x="10788" y="158770"/>
                  </a:lnTo>
                  <a:lnTo>
                    <a:pt x="9254" y="183764"/>
                  </a:lnTo>
                  <a:lnTo>
                    <a:pt x="5100" y="211760"/>
                  </a:lnTo>
                  <a:lnTo>
                    <a:pt x="5006" y="210136"/>
                  </a:lnTo>
                  <a:lnTo>
                    <a:pt x="11281" y="195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076"/>
            <p:cNvSpPr/>
            <p:nvPr>
              <p:custDataLst>
                <p:tags r:id="rId79"/>
              </p:custDataLst>
            </p:nvPr>
          </p:nvSpPr>
          <p:spPr>
            <a:xfrm>
              <a:off x="6267450" y="363855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0" y="0"/>
                  </a:moveTo>
                  <a:lnTo>
                    <a:pt x="0" y="0"/>
                  </a:lnTo>
                  <a:lnTo>
                    <a:pt x="23765" y="40788"/>
                  </a:lnTo>
                  <a:lnTo>
                    <a:pt x="49539" y="66441"/>
                  </a:lnTo>
                  <a:lnTo>
                    <a:pt x="54193" y="69694"/>
                  </a:lnTo>
                  <a:lnTo>
                    <a:pt x="889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077"/>
            <p:cNvSpPr/>
            <p:nvPr>
              <p:custDataLst>
                <p:tags r:id="rId80"/>
              </p:custDataLst>
            </p:nvPr>
          </p:nvSpPr>
          <p:spPr>
            <a:xfrm>
              <a:off x="6033568" y="3584266"/>
              <a:ext cx="148641" cy="313270"/>
            </a:xfrm>
            <a:custGeom>
              <a:avLst/>
              <a:gdLst/>
              <a:ahLst/>
              <a:cxnLst/>
              <a:rect l="0" t="0" r="0" b="0"/>
              <a:pathLst>
                <a:path w="148641" h="313270">
                  <a:moveTo>
                    <a:pt x="144982" y="9834"/>
                  </a:moveTo>
                  <a:lnTo>
                    <a:pt x="144982" y="9834"/>
                  </a:lnTo>
                  <a:lnTo>
                    <a:pt x="148640" y="9834"/>
                  </a:lnTo>
                  <a:lnTo>
                    <a:pt x="147078" y="9834"/>
                  </a:lnTo>
                  <a:lnTo>
                    <a:pt x="104586" y="1995"/>
                  </a:lnTo>
                  <a:lnTo>
                    <a:pt x="89634" y="0"/>
                  </a:lnTo>
                  <a:lnTo>
                    <a:pt x="70021" y="2843"/>
                  </a:lnTo>
                  <a:lnTo>
                    <a:pt x="54959" y="8860"/>
                  </a:lnTo>
                  <a:lnTo>
                    <a:pt x="45940" y="15516"/>
                  </a:lnTo>
                  <a:lnTo>
                    <a:pt x="40990" y="23178"/>
                  </a:lnTo>
                  <a:lnTo>
                    <a:pt x="38792" y="33403"/>
                  </a:lnTo>
                  <a:lnTo>
                    <a:pt x="37263" y="75349"/>
                  </a:lnTo>
                  <a:lnTo>
                    <a:pt x="32713" y="115072"/>
                  </a:lnTo>
                  <a:lnTo>
                    <a:pt x="29203" y="157308"/>
                  </a:lnTo>
                  <a:lnTo>
                    <a:pt x="21923" y="196774"/>
                  </a:lnTo>
                  <a:lnTo>
                    <a:pt x="10032" y="238148"/>
                  </a:lnTo>
                  <a:lnTo>
                    <a:pt x="1335" y="283919"/>
                  </a:lnTo>
                  <a:lnTo>
                    <a:pt x="0" y="293457"/>
                  </a:lnTo>
                  <a:lnTo>
                    <a:pt x="1288" y="300048"/>
                  </a:lnTo>
                  <a:lnTo>
                    <a:pt x="2620" y="302793"/>
                  </a:lnTo>
                  <a:lnTo>
                    <a:pt x="7861" y="307725"/>
                  </a:lnTo>
                  <a:lnTo>
                    <a:pt x="11235" y="310028"/>
                  </a:lnTo>
                  <a:lnTo>
                    <a:pt x="32838" y="313269"/>
                  </a:lnTo>
                  <a:lnTo>
                    <a:pt x="73875" y="307546"/>
                  </a:lnTo>
                  <a:lnTo>
                    <a:pt x="138632" y="289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078"/>
            <p:cNvSpPr/>
            <p:nvPr>
              <p:custDataLst>
                <p:tags r:id="rId81"/>
              </p:custDataLst>
            </p:nvPr>
          </p:nvSpPr>
          <p:spPr>
            <a:xfrm>
              <a:off x="5811133" y="3733800"/>
              <a:ext cx="100718" cy="44451"/>
            </a:xfrm>
            <a:custGeom>
              <a:avLst/>
              <a:gdLst/>
              <a:ahLst/>
              <a:cxnLst/>
              <a:rect l="0" t="0" r="0" b="0"/>
              <a:pathLst>
                <a:path w="10071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44450"/>
                  </a:lnTo>
                  <a:lnTo>
                    <a:pt x="1103" y="43744"/>
                  </a:lnTo>
                  <a:lnTo>
                    <a:pt x="441" y="42568"/>
                  </a:lnTo>
                  <a:lnTo>
                    <a:pt x="0" y="41079"/>
                  </a:lnTo>
                  <a:lnTo>
                    <a:pt x="9491" y="28870"/>
                  </a:lnTo>
                  <a:lnTo>
                    <a:pt x="29080" y="18588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079"/>
            <p:cNvSpPr/>
            <p:nvPr>
              <p:custDataLst>
                <p:tags r:id="rId82"/>
              </p:custDataLst>
            </p:nvPr>
          </p:nvSpPr>
          <p:spPr>
            <a:xfrm>
              <a:off x="5811135" y="3595481"/>
              <a:ext cx="124555" cy="269448"/>
            </a:xfrm>
            <a:custGeom>
              <a:avLst/>
              <a:gdLst/>
              <a:ahLst/>
              <a:cxnLst/>
              <a:rect l="0" t="0" r="0" b="0"/>
              <a:pathLst>
                <a:path w="124555" h="269448">
                  <a:moveTo>
                    <a:pt x="94365" y="30369"/>
                  </a:moveTo>
                  <a:lnTo>
                    <a:pt x="94365" y="30369"/>
                  </a:lnTo>
                  <a:lnTo>
                    <a:pt x="108180" y="21580"/>
                  </a:lnTo>
                  <a:lnTo>
                    <a:pt x="124554" y="6452"/>
                  </a:lnTo>
                  <a:lnTo>
                    <a:pt x="119777" y="3747"/>
                  </a:lnTo>
                  <a:lnTo>
                    <a:pt x="109892" y="898"/>
                  </a:lnTo>
                  <a:lnTo>
                    <a:pt x="88461" y="0"/>
                  </a:lnTo>
                  <a:lnTo>
                    <a:pt x="47578" y="7546"/>
                  </a:lnTo>
                  <a:lnTo>
                    <a:pt x="25704" y="16943"/>
                  </a:lnTo>
                  <a:lnTo>
                    <a:pt x="9188" y="32035"/>
                  </a:lnTo>
                  <a:lnTo>
                    <a:pt x="3591" y="47572"/>
                  </a:lnTo>
                  <a:lnTo>
                    <a:pt x="0" y="86292"/>
                  </a:lnTo>
                  <a:lnTo>
                    <a:pt x="2747" y="124158"/>
                  </a:lnTo>
                  <a:lnTo>
                    <a:pt x="9293" y="171061"/>
                  </a:lnTo>
                  <a:lnTo>
                    <a:pt x="9435" y="214297"/>
                  </a:lnTo>
                  <a:lnTo>
                    <a:pt x="787" y="260422"/>
                  </a:lnTo>
                  <a:lnTo>
                    <a:pt x="230" y="264171"/>
                  </a:lnTo>
                  <a:lnTo>
                    <a:pt x="1975" y="266670"/>
                  </a:lnTo>
                  <a:lnTo>
                    <a:pt x="9558" y="269447"/>
                  </a:lnTo>
                  <a:lnTo>
                    <a:pt x="29098" y="267639"/>
                  </a:lnTo>
                  <a:lnTo>
                    <a:pt x="69713" y="256344"/>
                  </a:lnTo>
                  <a:lnTo>
                    <a:pt x="112847" y="242177"/>
                  </a:lnTo>
                  <a:lnTo>
                    <a:pt x="119748" y="237865"/>
                  </a:lnTo>
                  <a:lnTo>
                    <a:pt x="121165" y="235022"/>
                  </a:lnTo>
                  <a:lnTo>
                    <a:pt x="119765" y="220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080"/>
            <p:cNvSpPr/>
            <p:nvPr>
              <p:custDataLst>
                <p:tags r:id="rId83"/>
              </p:custDataLst>
            </p:nvPr>
          </p:nvSpPr>
          <p:spPr>
            <a:xfrm>
              <a:off x="5594611" y="3676650"/>
              <a:ext cx="18790" cy="139701"/>
            </a:xfrm>
            <a:custGeom>
              <a:avLst/>
              <a:gdLst/>
              <a:ahLst/>
              <a:cxnLst/>
              <a:rect l="0" t="0" r="0" b="0"/>
              <a:pathLst>
                <a:path w="18790" h="139701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705"/>
                  </a:lnTo>
                  <a:lnTo>
                    <a:pt x="1063" y="1881"/>
                  </a:lnTo>
                  <a:lnTo>
                    <a:pt x="0" y="8838"/>
                  </a:lnTo>
                  <a:lnTo>
                    <a:pt x="1654" y="29769"/>
                  </a:lnTo>
                  <a:lnTo>
                    <a:pt x="5699" y="76584"/>
                  </a:lnTo>
                  <a:lnTo>
                    <a:pt x="1878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081"/>
            <p:cNvSpPr/>
            <p:nvPr>
              <p:custDataLst>
                <p:tags r:id="rId84"/>
              </p:custDataLst>
            </p:nvPr>
          </p:nvSpPr>
          <p:spPr>
            <a:xfrm>
              <a:off x="5499100" y="37338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16620" y="8336"/>
                  </a:lnTo>
                  <a:lnTo>
                    <a:pt x="58055" y="4861"/>
                  </a:lnTo>
                  <a:lnTo>
                    <a:pt x="98105" y="1440"/>
                  </a:lnTo>
                  <a:lnTo>
                    <a:pt x="143243" y="365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082"/>
            <p:cNvSpPr/>
            <p:nvPr>
              <p:custDataLst>
                <p:tags r:id="rId85"/>
              </p:custDataLst>
            </p:nvPr>
          </p:nvSpPr>
          <p:spPr>
            <a:xfrm>
              <a:off x="5283200" y="3589018"/>
              <a:ext cx="124140" cy="286106"/>
            </a:xfrm>
            <a:custGeom>
              <a:avLst/>
              <a:gdLst/>
              <a:ahLst/>
              <a:cxnLst/>
              <a:rect l="0" t="0" r="0" b="0"/>
              <a:pathLst>
                <a:path w="124140" h="286106">
                  <a:moveTo>
                    <a:pt x="0" y="30482"/>
                  </a:moveTo>
                  <a:lnTo>
                    <a:pt x="0" y="30482"/>
                  </a:lnTo>
                  <a:lnTo>
                    <a:pt x="0" y="23740"/>
                  </a:lnTo>
                  <a:lnTo>
                    <a:pt x="1411" y="21048"/>
                  </a:lnTo>
                  <a:lnTo>
                    <a:pt x="6742" y="16176"/>
                  </a:lnTo>
                  <a:lnTo>
                    <a:pt x="48334" y="5149"/>
                  </a:lnTo>
                  <a:lnTo>
                    <a:pt x="82533" y="0"/>
                  </a:lnTo>
                  <a:lnTo>
                    <a:pt x="101595" y="2479"/>
                  </a:lnTo>
                  <a:lnTo>
                    <a:pt x="113906" y="7681"/>
                  </a:lnTo>
                  <a:lnTo>
                    <a:pt x="116154" y="10343"/>
                  </a:lnTo>
                  <a:lnTo>
                    <a:pt x="118652" y="17063"/>
                  </a:lnTo>
                  <a:lnTo>
                    <a:pt x="120474" y="60960"/>
                  </a:lnTo>
                  <a:lnTo>
                    <a:pt x="116251" y="101884"/>
                  </a:lnTo>
                  <a:lnTo>
                    <a:pt x="114685" y="142789"/>
                  </a:lnTo>
                  <a:lnTo>
                    <a:pt x="117747" y="181626"/>
                  </a:lnTo>
                  <a:lnTo>
                    <a:pt x="122149" y="223743"/>
                  </a:lnTo>
                  <a:lnTo>
                    <a:pt x="124139" y="241965"/>
                  </a:lnTo>
                  <a:lnTo>
                    <a:pt x="119667" y="269028"/>
                  </a:lnTo>
                  <a:lnTo>
                    <a:pt x="117878" y="274179"/>
                  </a:lnTo>
                  <a:lnTo>
                    <a:pt x="112127" y="281784"/>
                  </a:lnTo>
                  <a:lnTo>
                    <a:pt x="108618" y="284800"/>
                  </a:lnTo>
                  <a:lnTo>
                    <a:pt x="104162" y="286105"/>
                  </a:lnTo>
                  <a:lnTo>
                    <a:pt x="93566" y="285674"/>
                  </a:lnTo>
                  <a:lnTo>
                    <a:pt x="63500" y="271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083"/>
            <p:cNvSpPr/>
            <p:nvPr>
              <p:custDataLst>
                <p:tags r:id="rId86"/>
              </p:custDataLst>
            </p:nvPr>
          </p:nvSpPr>
          <p:spPr>
            <a:xfrm>
              <a:off x="5143210" y="3659365"/>
              <a:ext cx="107358" cy="176036"/>
            </a:xfrm>
            <a:custGeom>
              <a:avLst/>
              <a:gdLst/>
              <a:ahLst/>
              <a:cxnLst/>
              <a:rect l="0" t="0" r="0" b="0"/>
              <a:pathLst>
                <a:path w="107358" h="176036">
                  <a:moveTo>
                    <a:pt x="101890" y="10935"/>
                  </a:moveTo>
                  <a:lnTo>
                    <a:pt x="101890" y="10935"/>
                  </a:lnTo>
                  <a:lnTo>
                    <a:pt x="107357" y="0"/>
                  </a:lnTo>
                  <a:lnTo>
                    <a:pt x="106946" y="117"/>
                  </a:lnTo>
                  <a:lnTo>
                    <a:pt x="104608" y="2129"/>
                  </a:lnTo>
                  <a:lnTo>
                    <a:pt x="72728" y="45309"/>
                  </a:lnTo>
                  <a:lnTo>
                    <a:pt x="34688" y="87757"/>
                  </a:lnTo>
                  <a:lnTo>
                    <a:pt x="8574" y="130846"/>
                  </a:lnTo>
                  <a:lnTo>
                    <a:pt x="914" y="147484"/>
                  </a:lnTo>
                  <a:lnTo>
                    <a:pt x="0" y="154179"/>
                  </a:lnTo>
                  <a:lnTo>
                    <a:pt x="12990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084"/>
            <p:cNvSpPr/>
            <p:nvPr>
              <p:custDataLst>
                <p:tags r:id="rId87"/>
              </p:custDataLst>
            </p:nvPr>
          </p:nvSpPr>
          <p:spPr>
            <a:xfrm>
              <a:off x="5099050" y="3638889"/>
              <a:ext cx="139701" cy="171112"/>
            </a:xfrm>
            <a:custGeom>
              <a:avLst/>
              <a:gdLst/>
              <a:ahLst/>
              <a:cxnLst/>
              <a:rect l="0" t="0" r="0" b="0"/>
              <a:pathLst>
                <a:path w="139701" h="171112">
                  <a:moveTo>
                    <a:pt x="0" y="12361"/>
                  </a:moveTo>
                  <a:lnTo>
                    <a:pt x="0" y="12361"/>
                  </a:lnTo>
                  <a:lnTo>
                    <a:pt x="0" y="3523"/>
                  </a:lnTo>
                  <a:lnTo>
                    <a:pt x="705" y="2235"/>
                  </a:lnTo>
                  <a:lnTo>
                    <a:pt x="1882" y="1377"/>
                  </a:lnTo>
                  <a:lnTo>
                    <a:pt x="5069" y="424"/>
                  </a:lnTo>
                  <a:lnTo>
                    <a:pt x="8838" y="0"/>
                  </a:lnTo>
                  <a:lnTo>
                    <a:pt x="25040" y="9874"/>
                  </a:lnTo>
                  <a:lnTo>
                    <a:pt x="63362" y="54345"/>
                  </a:lnTo>
                  <a:lnTo>
                    <a:pt x="95889" y="99839"/>
                  </a:lnTo>
                  <a:lnTo>
                    <a:pt x="123713" y="145576"/>
                  </a:lnTo>
                  <a:lnTo>
                    <a:pt x="139700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085"/>
            <p:cNvSpPr/>
            <p:nvPr>
              <p:custDataLst>
                <p:tags r:id="rId88"/>
              </p:custDataLst>
            </p:nvPr>
          </p:nvSpPr>
          <p:spPr>
            <a:xfrm>
              <a:off x="4917077" y="3576012"/>
              <a:ext cx="131174" cy="276842"/>
            </a:xfrm>
            <a:custGeom>
              <a:avLst/>
              <a:gdLst/>
              <a:ahLst/>
              <a:cxnLst/>
              <a:rect l="0" t="0" r="0" b="0"/>
              <a:pathLst>
                <a:path w="131174" h="276842">
                  <a:moveTo>
                    <a:pt x="131173" y="24438"/>
                  </a:moveTo>
                  <a:lnTo>
                    <a:pt x="131173" y="24438"/>
                  </a:lnTo>
                  <a:lnTo>
                    <a:pt x="131173" y="17696"/>
                  </a:lnTo>
                  <a:lnTo>
                    <a:pt x="129292" y="12505"/>
                  </a:lnTo>
                  <a:lnTo>
                    <a:pt x="127802" y="10132"/>
                  </a:lnTo>
                  <a:lnTo>
                    <a:pt x="115593" y="3423"/>
                  </a:lnTo>
                  <a:lnTo>
                    <a:pt x="105312" y="337"/>
                  </a:lnTo>
                  <a:lnTo>
                    <a:pt x="86083" y="0"/>
                  </a:lnTo>
                  <a:lnTo>
                    <a:pt x="76796" y="2523"/>
                  </a:lnTo>
                  <a:lnTo>
                    <a:pt x="60263" y="14652"/>
                  </a:lnTo>
                  <a:lnTo>
                    <a:pt x="51915" y="27615"/>
                  </a:lnTo>
                  <a:lnTo>
                    <a:pt x="45129" y="48898"/>
                  </a:lnTo>
                  <a:lnTo>
                    <a:pt x="38285" y="87945"/>
                  </a:lnTo>
                  <a:lnTo>
                    <a:pt x="34508" y="131762"/>
                  </a:lnTo>
                  <a:lnTo>
                    <a:pt x="27272" y="167715"/>
                  </a:lnTo>
                  <a:lnTo>
                    <a:pt x="15556" y="213998"/>
                  </a:lnTo>
                  <a:lnTo>
                    <a:pt x="1134" y="260248"/>
                  </a:lnTo>
                  <a:lnTo>
                    <a:pt x="0" y="270354"/>
                  </a:lnTo>
                  <a:lnTo>
                    <a:pt x="686" y="273048"/>
                  </a:lnTo>
                  <a:lnTo>
                    <a:pt x="1848" y="274845"/>
                  </a:lnTo>
                  <a:lnTo>
                    <a:pt x="10666" y="276841"/>
                  </a:lnTo>
                  <a:lnTo>
                    <a:pt x="31497" y="276083"/>
                  </a:lnTo>
                  <a:lnTo>
                    <a:pt x="70562" y="272877"/>
                  </a:lnTo>
                  <a:lnTo>
                    <a:pt x="112123" y="265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086"/>
            <p:cNvSpPr/>
            <p:nvPr>
              <p:custDataLst>
                <p:tags r:id="rId89"/>
              </p:custDataLst>
            </p:nvPr>
          </p:nvSpPr>
          <p:spPr>
            <a:xfrm>
              <a:off x="4709879" y="3733800"/>
              <a:ext cx="84372" cy="12701"/>
            </a:xfrm>
            <a:custGeom>
              <a:avLst/>
              <a:gdLst/>
              <a:ahLst/>
              <a:cxnLst/>
              <a:rect l="0" t="0" r="0" b="0"/>
              <a:pathLst>
                <a:path w="84372" h="12701">
                  <a:moveTo>
                    <a:pt x="8171" y="12700"/>
                  </a:moveTo>
                  <a:lnTo>
                    <a:pt x="8171" y="12700"/>
                  </a:lnTo>
                  <a:lnTo>
                    <a:pt x="0" y="12700"/>
                  </a:lnTo>
                  <a:lnTo>
                    <a:pt x="40724" y="7630"/>
                  </a:lnTo>
                  <a:lnTo>
                    <a:pt x="84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087"/>
            <p:cNvSpPr/>
            <p:nvPr>
              <p:custDataLst>
                <p:tags r:id="rId90"/>
              </p:custDataLst>
            </p:nvPr>
          </p:nvSpPr>
          <p:spPr>
            <a:xfrm>
              <a:off x="4700017" y="3575389"/>
              <a:ext cx="138684" cy="270551"/>
            </a:xfrm>
            <a:custGeom>
              <a:avLst/>
              <a:gdLst/>
              <a:ahLst/>
              <a:cxnLst/>
              <a:rect l="0" t="0" r="0" b="0"/>
              <a:pathLst>
                <a:path w="138684" h="270551">
                  <a:moveTo>
                    <a:pt x="138683" y="12361"/>
                  </a:moveTo>
                  <a:lnTo>
                    <a:pt x="138683" y="12361"/>
                  </a:lnTo>
                  <a:lnTo>
                    <a:pt x="135312" y="12361"/>
                  </a:lnTo>
                  <a:lnTo>
                    <a:pt x="134319" y="11655"/>
                  </a:lnTo>
                  <a:lnTo>
                    <a:pt x="133657" y="10479"/>
                  </a:lnTo>
                  <a:lnTo>
                    <a:pt x="133216" y="8990"/>
                  </a:lnTo>
                  <a:lnTo>
                    <a:pt x="122481" y="3523"/>
                  </a:lnTo>
                  <a:lnTo>
                    <a:pt x="112637" y="806"/>
                  </a:lnTo>
                  <a:lnTo>
                    <a:pt x="91768" y="0"/>
                  </a:lnTo>
                  <a:lnTo>
                    <a:pt x="78791" y="3575"/>
                  </a:lnTo>
                  <a:lnTo>
                    <a:pt x="49422" y="19096"/>
                  </a:lnTo>
                  <a:lnTo>
                    <a:pt x="32037" y="42422"/>
                  </a:lnTo>
                  <a:lnTo>
                    <a:pt x="17245" y="79708"/>
                  </a:lnTo>
                  <a:lnTo>
                    <a:pt x="6981" y="116982"/>
                  </a:lnTo>
                  <a:lnTo>
                    <a:pt x="562" y="163711"/>
                  </a:lnTo>
                  <a:lnTo>
                    <a:pt x="0" y="208847"/>
                  </a:lnTo>
                  <a:lnTo>
                    <a:pt x="7862" y="251801"/>
                  </a:lnTo>
                  <a:lnTo>
                    <a:pt x="11252" y="257360"/>
                  </a:lnTo>
                  <a:lnTo>
                    <a:pt x="20664" y="265418"/>
                  </a:lnTo>
                  <a:lnTo>
                    <a:pt x="30021" y="269470"/>
                  </a:lnTo>
                  <a:lnTo>
                    <a:pt x="34492" y="270550"/>
                  </a:lnTo>
                  <a:lnTo>
                    <a:pt x="67014" y="262145"/>
                  </a:lnTo>
                  <a:lnTo>
                    <a:pt x="111092" y="246172"/>
                  </a:lnTo>
                  <a:lnTo>
                    <a:pt x="116055" y="243024"/>
                  </a:lnTo>
                  <a:lnTo>
                    <a:pt x="125983" y="228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213"/>
          <p:cNvGrpSpPr/>
          <p:nvPr/>
        </p:nvGrpSpPr>
        <p:grpSpPr>
          <a:xfrm>
            <a:off x="2587730" y="4498492"/>
            <a:ext cx="366137" cy="194159"/>
            <a:chOff x="2587730" y="4498492"/>
            <a:chExt cx="366137" cy="194159"/>
          </a:xfrm>
        </p:grpSpPr>
        <p:sp>
          <p:nvSpPr>
            <p:cNvPr id="142" name="SMARTInkShape-1088"/>
            <p:cNvSpPr/>
            <p:nvPr>
              <p:custDataLst>
                <p:tags r:id="rId74"/>
              </p:custDataLst>
            </p:nvPr>
          </p:nvSpPr>
          <p:spPr>
            <a:xfrm>
              <a:off x="2841883" y="4498492"/>
              <a:ext cx="111984" cy="194159"/>
            </a:xfrm>
            <a:custGeom>
              <a:avLst/>
              <a:gdLst/>
              <a:ahLst/>
              <a:cxnLst/>
              <a:rect l="0" t="0" r="0" b="0"/>
              <a:pathLst>
                <a:path w="111984" h="194159">
                  <a:moveTo>
                    <a:pt x="34667" y="3658"/>
                  </a:moveTo>
                  <a:lnTo>
                    <a:pt x="34667" y="3658"/>
                  </a:lnTo>
                  <a:lnTo>
                    <a:pt x="13945" y="1776"/>
                  </a:lnTo>
                  <a:lnTo>
                    <a:pt x="4290" y="0"/>
                  </a:lnTo>
                  <a:lnTo>
                    <a:pt x="1716" y="514"/>
                  </a:lnTo>
                  <a:lnTo>
                    <a:pt x="0" y="1561"/>
                  </a:lnTo>
                  <a:lnTo>
                    <a:pt x="972" y="2260"/>
                  </a:lnTo>
                  <a:lnTo>
                    <a:pt x="26754" y="6845"/>
                  </a:lnTo>
                  <a:lnTo>
                    <a:pt x="71794" y="33459"/>
                  </a:lnTo>
                  <a:lnTo>
                    <a:pt x="87857" y="44419"/>
                  </a:lnTo>
                  <a:lnTo>
                    <a:pt x="99699" y="58698"/>
                  </a:lnTo>
                  <a:lnTo>
                    <a:pt x="110929" y="85975"/>
                  </a:lnTo>
                  <a:lnTo>
                    <a:pt x="111983" y="116400"/>
                  </a:lnTo>
                  <a:lnTo>
                    <a:pt x="107827" y="141014"/>
                  </a:lnTo>
                  <a:lnTo>
                    <a:pt x="92014" y="165084"/>
                  </a:lnTo>
                  <a:lnTo>
                    <a:pt x="72825" y="179977"/>
                  </a:lnTo>
                  <a:lnTo>
                    <a:pt x="47367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089"/>
            <p:cNvSpPr/>
            <p:nvPr>
              <p:custDataLst>
                <p:tags r:id="rId75"/>
              </p:custDataLst>
            </p:nvPr>
          </p:nvSpPr>
          <p:spPr>
            <a:xfrm>
              <a:off x="2652872" y="4610100"/>
              <a:ext cx="268129" cy="49864"/>
            </a:xfrm>
            <a:custGeom>
              <a:avLst/>
              <a:gdLst/>
              <a:ahLst/>
              <a:cxnLst/>
              <a:rect l="0" t="0" r="0" b="0"/>
              <a:pathLst>
                <a:path w="268129" h="49864">
                  <a:moveTo>
                    <a:pt x="14128" y="31750"/>
                  </a:moveTo>
                  <a:lnTo>
                    <a:pt x="14128" y="31750"/>
                  </a:lnTo>
                  <a:lnTo>
                    <a:pt x="10757" y="31750"/>
                  </a:lnTo>
                  <a:lnTo>
                    <a:pt x="1919" y="38492"/>
                  </a:lnTo>
                  <a:lnTo>
                    <a:pt x="344" y="41184"/>
                  </a:lnTo>
                  <a:lnTo>
                    <a:pt x="0" y="43683"/>
                  </a:lnTo>
                  <a:lnTo>
                    <a:pt x="476" y="46055"/>
                  </a:lnTo>
                  <a:lnTo>
                    <a:pt x="2910" y="47637"/>
                  </a:lnTo>
                  <a:lnTo>
                    <a:pt x="19976" y="49863"/>
                  </a:lnTo>
                  <a:lnTo>
                    <a:pt x="59213" y="49817"/>
                  </a:lnTo>
                  <a:lnTo>
                    <a:pt x="106587" y="44942"/>
                  </a:lnTo>
                  <a:lnTo>
                    <a:pt x="153550" y="36286"/>
                  </a:lnTo>
                  <a:lnTo>
                    <a:pt x="199895" y="28883"/>
                  </a:lnTo>
                  <a:lnTo>
                    <a:pt x="242418" y="14569"/>
                  </a:lnTo>
                  <a:lnTo>
                    <a:pt x="2681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090"/>
            <p:cNvSpPr/>
            <p:nvPr>
              <p:custDataLst>
                <p:tags r:id="rId76"/>
              </p:custDataLst>
            </p:nvPr>
          </p:nvSpPr>
          <p:spPr>
            <a:xfrm>
              <a:off x="2587730" y="4540621"/>
              <a:ext cx="269771" cy="33865"/>
            </a:xfrm>
            <a:custGeom>
              <a:avLst/>
              <a:gdLst/>
              <a:ahLst/>
              <a:cxnLst/>
              <a:rect l="0" t="0" r="0" b="0"/>
              <a:pathLst>
                <a:path w="269771" h="33865">
                  <a:moveTo>
                    <a:pt x="9420" y="5979"/>
                  </a:moveTo>
                  <a:lnTo>
                    <a:pt x="9420" y="5979"/>
                  </a:lnTo>
                  <a:lnTo>
                    <a:pt x="4350" y="11754"/>
                  </a:lnTo>
                  <a:lnTo>
                    <a:pt x="582" y="18188"/>
                  </a:lnTo>
                  <a:lnTo>
                    <a:pt x="0" y="21174"/>
                  </a:lnTo>
                  <a:lnTo>
                    <a:pt x="318" y="23870"/>
                  </a:lnTo>
                  <a:lnTo>
                    <a:pt x="1235" y="26373"/>
                  </a:lnTo>
                  <a:lnTo>
                    <a:pt x="7899" y="31036"/>
                  </a:lnTo>
                  <a:lnTo>
                    <a:pt x="12639" y="33267"/>
                  </a:lnTo>
                  <a:lnTo>
                    <a:pt x="25432" y="33864"/>
                  </a:lnTo>
                  <a:lnTo>
                    <a:pt x="63383" y="28499"/>
                  </a:lnTo>
                  <a:lnTo>
                    <a:pt x="105999" y="22686"/>
                  </a:lnTo>
                  <a:lnTo>
                    <a:pt x="153511" y="14401"/>
                  </a:lnTo>
                  <a:lnTo>
                    <a:pt x="196831" y="8083"/>
                  </a:lnTo>
                  <a:lnTo>
                    <a:pt x="242584" y="1508"/>
                  </a:lnTo>
                  <a:lnTo>
                    <a:pt x="266046" y="0"/>
                  </a:lnTo>
                  <a:lnTo>
                    <a:pt x="268699" y="1287"/>
                  </a:lnTo>
                  <a:lnTo>
                    <a:pt x="269770" y="12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214"/>
          <p:cNvGrpSpPr/>
          <p:nvPr/>
        </p:nvGrpSpPr>
        <p:grpSpPr>
          <a:xfrm>
            <a:off x="3381179" y="4344483"/>
            <a:ext cx="1425069" cy="358613"/>
            <a:chOff x="3381179" y="4344483"/>
            <a:chExt cx="1425069" cy="358613"/>
          </a:xfrm>
        </p:grpSpPr>
        <p:sp>
          <p:nvSpPr>
            <p:cNvPr id="146" name="SMARTInkShape-1091"/>
            <p:cNvSpPr/>
            <p:nvPr>
              <p:custDataLst>
                <p:tags r:id="rId65"/>
              </p:custDataLst>
            </p:nvPr>
          </p:nvSpPr>
          <p:spPr>
            <a:xfrm>
              <a:off x="4686300" y="4344667"/>
              <a:ext cx="119948" cy="340340"/>
            </a:xfrm>
            <a:custGeom>
              <a:avLst/>
              <a:gdLst/>
              <a:ahLst/>
              <a:cxnLst/>
              <a:rect l="0" t="0" r="0" b="0"/>
              <a:pathLst>
                <a:path w="119948" h="340340">
                  <a:moveTo>
                    <a:pt x="0" y="30483"/>
                  </a:moveTo>
                  <a:lnTo>
                    <a:pt x="0" y="30483"/>
                  </a:lnTo>
                  <a:lnTo>
                    <a:pt x="10845" y="21049"/>
                  </a:lnTo>
                  <a:lnTo>
                    <a:pt x="56089" y="5150"/>
                  </a:lnTo>
                  <a:lnTo>
                    <a:pt x="82340" y="0"/>
                  </a:lnTo>
                  <a:lnTo>
                    <a:pt x="91394" y="1178"/>
                  </a:lnTo>
                  <a:lnTo>
                    <a:pt x="94796" y="2479"/>
                  </a:lnTo>
                  <a:lnTo>
                    <a:pt x="106326" y="14425"/>
                  </a:lnTo>
                  <a:lnTo>
                    <a:pt x="115308" y="34740"/>
                  </a:lnTo>
                  <a:lnTo>
                    <a:pt x="119947" y="75214"/>
                  </a:lnTo>
                  <a:lnTo>
                    <a:pt x="117140" y="115597"/>
                  </a:lnTo>
                  <a:lnTo>
                    <a:pt x="110497" y="159975"/>
                  </a:lnTo>
                  <a:lnTo>
                    <a:pt x="108453" y="206894"/>
                  </a:lnTo>
                  <a:lnTo>
                    <a:pt x="108049" y="250342"/>
                  </a:lnTo>
                  <a:lnTo>
                    <a:pt x="112989" y="292827"/>
                  </a:lnTo>
                  <a:lnTo>
                    <a:pt x="114223" y="323190"/>
                  </a:lnTo>
                  <a:lnTo>
                    <a:pt x="112384" y="328262"/>
                  </a:lnTo>
                  <a:lnTo>
                    <a:pt x="110906" y="330602"/>
                  </a:lnTo>
                  <a:lnTo>
                    <a:pt x="98713" y="337267"/>
                  </a:lnTo>
                  <a:lnTo>
                    <a:pt x="85066" y="340339"/>
                  </a:lnTo>
                  <a:lnTo>
                    <a:pt x="50800" y="328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092"/>
            <p:cNvSpPr/>
            <p:nvPr>
              <p:custDataLst>
                <p:tags r:id="rId66"/>
              </p:custDataLst>
            </p:nvPr>
          </p:nvSpPr>
          <p:spPr>
            <a:xfrm>
              <a:off x="4578350" y="45148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50800"/>
                  </a:moveTo>
                  <a:lnTo>
                    <a:pt x="0" y="50800"/>
                  </a:lnTo>
                  <a:lnTo>
                    <a:pt x="1881" y="23188"/>
                  </a:lnTo>
                  <a:lnTo>
                    <a:pt x="6907" y="9458"/>
                  </a:lnTo>
                  <a:lnTo>
                    <a:pt x="10832" y="420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093"/>
            <p:cNvSpPr/>
            <p:nvPr>
              <p:custDataLst>
                <p:tags r:id="rId67"/>
              </p:custDataLst>
            </p:nvPr>
          </p:nvSpPr>
          <p:spPr>
            <a:xfrm>
              <a:off x="4559300" y="45910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10126" y="10139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094"/>
            <p:cNvSpPr/>
            <p:nvPr>
              <p:custDataLst>
                <p:tags r:id="rId68"/>
              </p:custDataLst>
            </p:nvPr>
          </p:nvSpPr>
          <p:spPr>
            <a:xfrm>
              <a:off x="4349750" y="4409592"/>
              <a:ext cx="152401" cy="200509"/>
            </a:xfrm>
            <a:custGeom>
              <a:avLst/>
              <a:gdLst/>
              <a:ahLst/>
              <a:cxnLst/>
              <a:rect l="0" t="0" r="0" b="0"/>
              <a:pathLst>
                <a:path w="152401" h="200509">
                  <a:moveTo>
                    <a:pt x="152400" y="3658"/>
                  </a:moveTo>
                  <a:lnTo>
                    <a:pt x="152400" y="3658"/>
                  </a:lnTo>
                  <a:lnTo>
                    <a:pt x="149029" y="287"/>
                  </a:lnTo>
                  <a:lnTo>
                    <a:pt x="147331" y="0"/>
                  </a:lnTo>
                  <a:lnTo>
                    <a:pt x="145492" y="513"/>
                  </a:lnTo>
                  <a:lnTo>
                    <a:pt x="141568" y="2261"/>
                  </a:lnTo>
                  <a:lnTo>
                    <a:pt x="135393" y="3949"/>
                  </a:lnTo>
                  <a:lnTo>
                    <a:pt x="131201" y="6845"/>
                  </a:lnTo>
                  <a:lnTo>
                    <a:pt x="100854" y="45083"/>
                  </a:lnTo>
                  <a:lnTo>
                    <a:pt x="70982" y="87413"/>
                  </a:lnTo>
                  <a:lnTo>
                    <a:pt x="39787" y="132359"/>
                  </a:lnTo>
                  <a:lnTo>
                    <a:pt x="8689" y="177762"/>
                  </a:lnTo>
                  <a:lnTo>
                    <a:pt x="2574" y="189692"/>
                  </a:lnTo>
                  <a:lnTo>
                    <a:pt x="0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095"/>
            <p:cNvSpPr/>
            <p:nvPr>
              <p:custDataLst>
                <p:tags r:id="rId69"/>
              </p:custDataLst>
            </p:nvPr>
          </p:nvSpPr>
          <p:spPr>
            <a:xfrm>
              <a:off x="4330700" y="4426833"/>
              <a:ext cx="139701" cy="170568"/>
            </a:xfrm>
            <a:custGeom>
              <a:avLst/>
              <a:gdLst/>
              <a:ahLst/>
              <a:cxnLst/>
              <a:rect l="0" t="0" r="0" b="0"/>
              <a:pathLst>
                <a:path w="139701" h="1705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43120" y="46606"/>
                  </a:lnTo>
                  <a:lnTo>
                    <a:pt x="75885" y="87833"/>
                  </a:lnTo>
                  <a:lnTo>
                    <a:pt x="108805" y="129797"/>
                  </a:lnTo>
                  <a:lnTo>
                    <a:pt x="136197" y="162458"/>
                  </a:lnTo>
                  <a:lnTo>
                    <a:pt x="13970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096"/>
            <p:cNvSpPr/>
            <p:nvPr>
              <p:custDataLst>
                <p:tags r:id="rId70"/>
              </p:custDataLst>
            </p:nvPr>
          </p:nvSpPr>
          <p:spPr>
            <a:xfrm>
              <a:off x="3968796" y="4403468"/>
              <a:ext cx="203155" cy="225561"/>
            </a:xfrm>
            <a:custGeom>
              <a:avLst/>
              <a:gdLst/>
              <a:ahLst/>
              <a:cxnLst/>
              <a:rect l="0" t="0" r="0" b="0"/>
              <a:pathLst>
                <a:path w="203155" h="225561">
                  <a:moveTo>
                    <a:pt x="177754" y="16132"/>
                  </a:moveTo>
                  <a:lnTo>
                    <a:pt x="177754" y="16132"/>
                  </a:lnTo>
                  <a:lnTo>
                    <a:pt x="181125" y="12761"/>
                  </a:lnTo>
                  <a:lnTo>
                    <a:pt x="182780" y="9224"/>
                  </a:lnTo>
                  <a:lnTo>
                    <a:pt x="184026" y="400"/>
                  </a:lnTo>
                  <a:lnTo>
                    <a:pt x="183347" y="0"/>
                  </a:lnTo>
                  <a:lnTo>
                    <a:pt x="182188" y="438"/>
                  </a:lnTo>
                  <a:lnTo>
                    <a:pt x="138485" y="28420"/>
                  </a:lnTo>
                  <a:lnTo>
                    <a:pt x="91566" y="55502"/>
                  </a:lnTo>
                  <a:lnTo>
                    <a:pt x="46433" y="76716"/>
                  </a:lnTo>
                  <a:lnTo>
                    <a:pt x="28777" y="87783"/>
                  </a:lnTo>
                  <a:lnTo>
                    <a:pt x="26931" y="90711"/>
                  </a:lnTo>
                  <a:lnTo>
                    <a:pt x="26405" y="93368"/>
                  </a:lnTo>
                  <a:lnTo>
                    <a:pt x="27466" y="95845"/>
                  </a:lnTo>
                  <a:lnTo>
                    <a:pt x="32407" y="100478"/>
                  </a:lnTo>
                  <a:lnTo>
                    <a:pt x="73729" y="106314"/>
                  </a:lnTo>
                  <a:lnTo>
                    <a:pt x="111266" y="113752"/>
                  </a:lnTo>
                  <a:lnTo>
                    <a:pt x="129048" y="123295"/>
                  </a:lnTo>
                  <a:lnTo>
                    <a:pt x="134940" y="129141"/>
                  </a:lnTo>
                  <a:lnTo>
                    <a:pt x="136511" y="131688"/>
                  </a:lnTo>
                  <a:lnTo>
                    <a:pt x="135442" y="134798"/>
                  </a:lnTo>
                  <a:lnTo>
                    <a:pt x="128610" y="142015"/>
                  </a:lnTo>
                  <a:lnTo>
                    <a:pt x="82095" y="167339"/>
                  </a:lnTo>
                  <a:lnTo>
                    <a:pt x="40090" y="188601"/>
                  </a:lnTo>
                  <a:lnTo>
                    <a:pt x="1082" y="213562"/>
                  </a:lnTo>
                  <a:lnTo>
                    <a:pt x="0" y="216191"/>
                  </a:lnTo>
                  <a:lnTo>
                    <a:pt x="690" y="218649"/>
                  </a:lnTo>
                  <a:lnTo>
                    <a:pt x="2562" y="220994"/>
                  </a:lnTo>
                  <a:lnTo>
                    <a:pt x="12166" y="223598"/>
                  </a:lnTo>
                  <a:lnTo>
                    <a:pt x="54812" y="225270"/>
                  </a:lnTo>
                  <a:lnTo>
                    <a:pt x="94525" y="225560"/>
                  </a:lnTo>
                  <a:lnTo>
                    <a:pt x="141655" y="222521"/>
                  </a:lnTo>
                  <a:lnTo>
                    <a:pt x="161710" y="222866"/>
                  </a:lnTo>
                  <a:lnTo>
                    <a:pt x="203154" y="21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097"/>
            <p:cNvSpPr/>
            <p:nvPr>
              <p:custDataLst>
                <p:tags r:id="rId71"/>
              </p:custDataLst>
            </p:nvPr>
          </p:nvSpPr>
          <p:spPr>
            <a:xfrm>
              <a:off x="3690928" y="4344483"/>
              <a:ext cx="150823" cy="354431"/>
            </a:xfrm>
            <a:custGeom>
              <a:avLst/>
              <a:gdLst/>
              <a:ahLst/>
              <a:cxnLst/>
              <a:rect l="0" t="0" r="0" b="0"/>
              <a:pathLst>
                <a:path w="150823" h="354431">
                  <a:moveTo>
                    <a:pt x="150822" y="30667"/>
                  </a:moveTo>
                  <a:lnTo>
                    <a:pt x="150822" y="30667"/>
                  </a:lnTo>
                  <a:lnTo>
                    <a:pt x="139991" y="10416"/>
                  </a:lnTo>
                  <a:lnTo>
                    <a:pt x="133110" y="6087"/>
                  </a:lnTo>
                  <a:lnTo>
                    <a:pt x="121742" y="1355"/>
                  </a:lnTo>
                  <a:lnTo>
                    <a:pt x="111086" y="0"/>
                  </a:lnTo>
                  <a:lnTo>
                    <a:pt x="96558" y="2609"/>
                  </a:lnTo>
                  <a:lnTo>
                    <a:pt x="79945" y="11221"/>
                  </a:lnTo>
                  <a:lnTo>
                    <a:pt x="64989" y="26081"/>
                  </a:lnTo>
                  <a:lnTo>
                    <a:pt x="51620" y="47261"/>
                  </a:lnTo>
                  <a:lnTo>
                    <a:pt x="43894" y="77454"/>
                  </a:lnTo>
                  <a:lnTo>
                    <a:pt x="36306" y="124288"/>
                  </a:lnTo>
                  <a:lnTo>
                    <a:pt x="28012" y="171300"/>
                  </a:lnTo>
                  <a:lnTo>
                    <a:pt x="20611" y="213886"/>
                  </a:lnTo>
                  <a:lnTo>
                    <a:pt x="12052" y="250054"/>
                  </a:lnTo>
                  <a:lnTo>
                    <a:pt x="2839" y="296409"/>
                  </a:lnTo>
                  <a:lnTo>
                    <a:pt x="0" y="331332"/>
                  </a:lnTo>
                  <a:lnTo>
                    <a:pt x="2181" y="343272"/>
                  </a:lnTo>
                  <a:lnTo>
                    <a:pt x="5502" y="349519"/>
                  </a:lnTo>
                  <a:lnTo>
                    <a:pt x="7375" y="351185"/>
                  </a:lnTo>
                  <a:lnTo>
                    <a:pt x="30660" y="353859"/>
                  </a:lnTo>
                  <a:lnTo>
                    <a:pt x="74102" y="354430"/>
                  </a:lnTo>
                  <a:lnTo>
                    <a:pt x="138122" y="34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098"/>
            <p:cNvSpPr/>
            <p:nvPr>
              <p:custDataLst>
                <p:tags r:id="rId72"/>
              </p:custDataLst>
            </p:nvPr>
          </p:nvSpPr>
          <p:spPr>
            <a:xfrm>
              <a:off x="3381179" y="4584700"/>
              <a:ext cx="149422" cy="31751"/>
            </a:xfrm>
            <a:custGeom>
              <a:avLst/>
              <a:gdLst/>
              <a:ahLst/>
              <a:cxnLst/>
              <a:rect l="0" t="0" r="0" b="0"/>
              <a:pathLst>
                <a:path w="1494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3265" y="24842"/>
                  </a:lnTo>
                  <a:lnTo>
                    <a:pt x="86157" y="18401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099"/>
            <p:cNvSpPr/>
            <p:nvPr>
              <p:custDataLst>
                <p:tags r:id="rId73"/>
              </p:custDataLst>
            </p:nvPr>
          </p:nvSpPr>
          <p:spPr>
            <a:xfrm>
              <a:off x="3416575" y="4395561"/>
              <a:ext cx="139164" cy="307535"/>
            </a:xfrm>
            <a:custGeom>
              <a:avLst/>
              <a:gdLst/>
              <a:ahLst/>
              <a:cxnLst/>
              <a:rect l="0" t="0" r="0" b="0"/>
              <a:pathLst>
                <a:path w="139164" h="307535">
                  <a:moveTo>
                    <a:pt x="133075" y="17689"/>
                  </a:moveTo>
                  <a:lnTo>
                    <a:pt x="133075" y="17689"/>
                  </a:lnTo>
                  <a:lnTo>
                    <a:pt x="136446" y="17689"/>
                  </a:lnTo>
                  <a:lnTo>
                    <a:pt x="137439" y="16983"/>
                  </a:lnTo>
                  <a:lnTo>
                    <a:pt x="138101" y="15807"/>
                  </a:lnTo>
                  <a:lnTo>
                    <a:pt x="139163" y="8850"/>
                  </a:lnTo>
                  <a:lnTo>
                    <a:pt x="138545" y="7563"/>
                  </a:lnTo>
                  <a:lnTo>
                    <a:pt x="137427" y="6705"/>
                  </a:lnTo>
                  <a:lnTo>
                    <a:pt x="134304" y="5046"/>
                  </a:lnTo>
                  <a:lnTo>
                    <a:pt x="130563" y="1957"/>
                  </a:lnTo>
                  <a:lnTo>
                    <a:pt x="124668" y="114"/>
                  </a:lnTo>
                  <a:lnTo>
                    <a:pt x="116638" y="0"/>
                  </a:lnTo>
                  <a:lnTo>
                    <a:pt x="73825" y="13424"/>
                  </a:lnTo>
                  <a:lnTo>
                    <a:pt x="58058" y="22144"/>
                  </a:lnTo>
                  <a:lnTo>
                    <a:pt x="23277" y="52029"/>
                  </a:lnTo>
                  <a:lnTo>
                    <a:pt x="12269" y="72627"/>
                  </a:lnTo>
                  <a:lnTo>
                    <a:pt x="7299" y="101919"/>
                  </a:lnTo>
                  <a:lnTo>
                    <a:pt x="4435" y="148157"/>
                  </a:lnTo>
                  <a:lnTo>
                    <a:pt x="655" y="191157"/>
                  </a:lnTo>
                  <a:lnTo>
                    <a:pt x="0" y="226739"/>
                  </a:lnTo>
                  <a:lnTo>
                    <a:pt x="485" y="271459"/>
                  </a:lnTo>
                  <a:lnTo>
                    <a:pt x="4810" y="293728"/>
                  </a:lnTo>
                  <a:lnTo>
                    <a:pt x="8571" y="302180"/>
                  </a:lnTo>
                  <a:lnTo>
                    <a:pt x="11267" y="304717"/>
                  </a:lnTo>
                  <a:lnTo>
                    <a:pt x="18025" y="307534"/>
                  </a:lnTo>
                  <a:lnTo>
                    <a:pt x="29495" y="305024"/>
                  </a:lnTo>
                  <a:lnTo>
                    <a:pt x="72398" y="292359"/>
                  </a:lnTo>
                  <a:lnTo>
                    <a:pt x="114025" y="271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215"/>
          <p:cNvGrpSpPr/>
          <p:nvPr/>
        </p:nvGrpSpPr>
        <p:grpSpPr>
          <a:xfrm>
            <a:off x="5063929" y="4521200"/>
            <a:ext cx="225622" cy="87234"/>
            <a:chOff x="5063929" y="4521200"/>
            <a:chExt cx="225622" cy="87234"/>
          </a:xfrm>
        </p:grpSpPr>
        <p:sp>
          <p:nvSpPr>
            <p:cNvPr id="156" name="SMARTInkShape-1100"/>
            <p:cNvSpPr/>
            <p:nvPr>
              <p:custDataLst>
                <p:tags r:id="rId63"/>
              </p:custDataLst>
            </p:nvPr>
          </p:nvSpPr>
          <p:spPr>
            <a:xfrm>
              <a:off x="5114398" y="4578350"/>
              <a:ext cx="175153" cy="30084"/>
            </a:xfrm>
            <a:custGeom>
              <a:avLst/>
              <a:gdLst/>
              <a:ahLst/>
              <a:cxnLst/>
              <a:rect l="0" t="0" r="0" b="0"/>
              <a:pathLst>
                <a:path w="175153" h="30084">
                  <a:moveTo>
                    <a:pt x="16402" y="6350"/>
                  </a:moveTo>
                  <a:lnTo>
                    <a:pt x="16402" y="6350"/>
                  </a:lnTo>
                  <a:lnTo>
                    <a:pt x="3310" y="20148"/>
                  </a:lnTo>
                  <a:lnTo>
                    <a:pt x="0" y="26123"/>
                  </a:lnTo>
                  <a:lnTo>
                    <a:pt x="528" y="27999"/>
                  </a:lnTo>
                  <a:lnTo>
                    <a:pt x="2292" y="29249"/>
                  </a:lnTo>
                  <a:lnTo>
                    <a:pt x="4878" y="30083"/>
                  </a:lnTo>
                  <a:lnTo>
                    <a:pt x="43908" y="24623"/>
                  </a:lnTo>
                  <a:lnTo>
                    <a:pt x="91293" y="20151"/>
                  </a:lnTo>
                  <a:lnTo>
                    <a:pt x="130314" y="12634"/>
                  </a:lnTo>
                  <a:lnTo>
                    <a:pt x="175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101"/>
            <p:cNvSpPr/>
            <p:nvPr>
              <p:custDataLst>
                <p:tags r:id="rId64"/>
              </p:custDataLst>
            </p:nvPr>
          </p:nvSpPr>
          <p:spPr>
            <a:xfrm>
              <a:off x="5063929" y="4521200"/>
              <a:ext cx="124022" cy="6351"/>
            </a:xfrm>
            <a:custGeom>
              <a:avLst/>
              <a:gdLst/>
              <a:ahLst/>
              <a:cxnLst/>
              <a:rect l="0" t="0" r="0" b="0"/>
              <a:pathLst>
                <a:path w="1240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18135" y="4468"/>
                  </a:lnTo>
                  <a:lnTo>
                    <a:pt x="55363" y="883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216"/>
          <p:cNvGrpSpPr/>
          <p:nvPr/>
        </p:nvGrpSpPr>
        <p:grpSpPr>
          <a:xfrm>
            <a:off x="5569610" y="4350978"/>
            <a:ext cx="1337431" cy="353511"/>
            <a:chOff x="5569610" y="4350978"/>
            <a:chExt cx="1337431" cy="353511"/>
          </a:xfrm>
        </p:grpSpPr>
        <p:sp>
          <p:nvSpPr>
            <p:cNvPr id="159" name="SMARTInkShape-1102"/>
            <p:cNvSpPr/>
            <p:nvPr>
              <p:custDataLst>
                <p:tags r:id="rId54"/>
              </p:custDataLst>
            </p:nvPr>
          </p:nvSpPr>
          <p:spPr>
            <a:xfrm>
              <a:off x="6743700" y="4350978"/>
              <a:ext cx="163341" cy="353511"/>
            </a:xfrm>
            <a:custGeom>
              <a:avLst/>
              <a:gdLst/>
              <a:ahLst/>
              <a:cxnLst/>
              <a:rect l="0" t="0" r="0" b="0"/>
              <a:pathLst>
                <a:path w="163341" h="353511">
                  <a:moveTo>
                    <a:pt x="44450" y="17822"/>
                  </a:moveTo>
                  <a:lnTo>
                    <a:pt x="44450" y="17822"/>
                  </a:lnTo>
                  <a:lnTo>
                    <a:pt x="47820" y="14451"/>
                  </a:lnTo>
                  <a:lnTo>
                    <a:pt x="51357" y="12796"/>
                  </a:lnTo>
                  <a:lnTo>
                    <a:pt x="95885" y="0"/>
                  </a:lnTo>
                  <a:lnTo>
                    <a:pt x="118643" y="547"/>
                  </a:lnTo>
                  <a:lnTo>
                    <a:pt x="148765" y="13125"/>
                  </a:lnTo>
                  <a:lnTo>
                    <a:pt x="156193" y="21380"/>
                  </a:lnTo>
                  <a:lnTo>
                    <a:pt x="161141" y="32103"/>
                  </a:lnTo>
                  <a:lnTo>
                    <a:pt x="163340" y="43925"/>
                  </a:lnTo>
                  <a:lnTo>
                    <a:pt x="159683" y="83264"/>
                  </a:lnTo>
                  <a:lnTo>
                    <a:pt x="152165" y="125738"/>
                  </a:lnTo>
                  <a:lnTo>
                    <a:pt x="140515" y="171469"/>
                  </a:lnTo>
                  <a:lnTo>
                    <a:pt x="129696" y="216199"/>
                  </a:lnTo>
                  <a:lnTo>
                    <a:pt x="122646" y="257124"/>
                  </a:lnTo>
                  <a:lnTo>
                    <a:pt x="120913" y="299781"/>
                  </a:lnTo>
                  <a:lnTo>
                    <a:pt x="121434" y="316638"/>
                  </a:lnTo>
                  <a:lnTo>
                    <a:pt x="126127" y="335954"/>
                  </a:lnTo>
                  <a:lnTo>
                    <a:pt x="125007" y="338565"/>
                  </a:lnTo>
                  <a:lnTo>
                    <a:pt x="120000" y="343349"/>
                  </a:lnTo>
                  <a:lnTo>
                    <a:pt x="102505" y="350008"/>
                  </a:lnTo>
                  <a:lnTo>
                    <a:pt x="65533" y="353510"/>
                  </a:lnTo>
                  <a:lnTo>
                    <a:pt x="0" y="348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103"/>
            <p:cNvSpPr/>
            <p:nvPr>
              <p:custDataLst>
                <p:tags r:id="rId55"/>
              </p:custDataLst>
            </p:nvPr>
          </p:nvSpPr>
          <p:spPr>
            <a:xfrm>
              <a:off x="6718300" y="45212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104"/>
            <p:cNvSpPr/>
            <p:nvPr>
              <p:custDataLst>
                <p:tags r:id="rId56"/>
              </p:custDataLst>
            </p:nvPr>
          </p:nvSpPr>
          <p:spPr>
            <a:xfrm>
              <a:off x="6699249" y="4603750"/>
              <a:ext cx="6352" cy="44451"/>
            </a:xfrm>
            <a:custGeom>
              <a:avLst/>
              <a:gdLst/>
              <a:ahLst/>
              <a:cxnLst/>
              <a:rect l="0" t="0" r="0" b="0"/>
              <a:pathLst>
                <a:path w="6352" h="444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2" y="5026"/>
                  </a:lnTo>
                  <a:lnTo>
                    <a:pt x="3371" y="5467"/>
                  </a:lnTo>
                  <a:lnTo>
                    <a:pt x="4365" y="6467"/>
                  </a:lnTo>
                  <a:lnTo>
                    <a:pt x="5468" y="9459"/>
                  </a:lnTo>
                  <a:lnTo>
                    <a:pt x="6351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105"/>
            <p:cNvSpPr/>
            <p:nvPr>
              <p:custDataLst>
                <p:tags r:id="rId57"/>
              </p:custDataLst>
            </p:nvPr>
          </p:nvSpPr>
          <p:spPr>
            <a:xfrm>
              <a:off x="6508750" y="4451350"/>
              <a:ext cx="146051" cy="177801"/>
            </a:xfrm>
            <a:custGeom>
              <a:avLst/>
              <a:gdLst/>
              <a:ahLst/>
              <a:cxnLst/>
              <a:rect l="0" t="0" r="0" b="0"/>
              <a:pathLst>
                <a:path w="146051" h="177801">
                  <a:moveTo>
                    <a:pt x="146050" y="0"/>
                  </a:moveTo>
                  <a:lnTo>
                    <a:pt x="146050" y="0"/>
                  </a:lnTo>
                  <a:lnTo>
                    <a:pt x="139308" y="0"/>
                  </a:lnTo>
                  <a:lnTo>
                    <a:pt x="134117" y="1882"/>
                  </a:lnTo>
                  <a:lnTo>
                    <a:pt x="118292" y="15580"/>
                  </a:lnTo>
                  <a:lnTo>
                    <a:pt x="81118" y="59435"/>
                  </a:lnTo>
                  <a:lnTo>
                    <a:pt x="53862" y="99543"/>
                  </a:lnTo>
                  <a:lnTo>
                    <a:pt x="22524" y="143430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106"/>
            <p:cNvSpPr/>
            <p:nvPr>
              <p:custDataLst>
                <p:tags r:id="rId58"/>
              </p:custDataLst>
            </p:nvPr>
          </p:nvSpPr>
          <p:spPr>
            <a:xfrm>
              <a:off x="6483350" y="4454852"/>
              <a:ext cx="139701" cy="161387"/>
            </a:xfrm>
            <a:custGeom>
              <a:avLst/>
              <a:gdLst/>
              <a:ahLst/>
              <a:cxnLst/>
              <a:rect l="0" t="0" r="0" b="0"/>
              <a:pathLst>
                <a:path w="139701" h="161387">
                  <a:moveTo>
                    <a:pt x="0" y="15548"/>
                  </a:moveTo>
                  <a:lnTo>
                    <a:pt x="0" y="15548"/>
                  </a:lnTo>
                  <a:lnTo>
                    <a:pt x="0" y="8806"/>
                  </a:lnTo>
                  <a:lnTo>
                    <a:pt x="705" y="6820"/>
                  </a:lnTo>
                  <a:lnTo>
                    <a:pt x="1881" y="5496"/>
                  </a:lnTo>
                  <a:lnTo>
                    <a:pt x="3371" y="4613"/>
                  </a:lnTo>
                  <a:lnTo>
                    <a:pt x="4364" y="3319"/>
                  </a:lnTo>
                  <a:lnTo>
                    <a:pt x="5467" y="0"/>
                  </a:lnTo>
                  <a:lnTo>
                    <a:pt x="6467" y="244"/>
                  </a:lnTo>
                  <a:lnTo>
                    <a:pt x="33462" y="42023"/>
                  </a:lnTo>
                  <a:lnTo>
                    <a:pt x="63725" y="87142"/>
                  </a:lnTo>
                  <a:lnTo>
                    <a:pt x="91567" y="132092"/>
                  </a:lnTo>
                  <a:lnTo>
                    <a:pt x="111455" y="157416"/>
                  </a:lnTo>
                  <a:lnTo>
                    <a:pt x="115931" y="160221"/>
                  </a:lnTo>
                  <a:lnTo>
                    <a:pt x="120326" y="161386"/>
                  </a:lnTo>
                  <a:lnTo>
                    <a:pt x="128267" y="160798"/>
                  </a:lnTo>
                  <a:lnTo>
                    <a:pt x="139700" y="155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107"/>
            <p:cNvSpPr/>
            <p:nvPr>
              <p:custDataLst>
                <p:tags r:id="rId59"/>
              </p:custDataLst>
            </p:nvPr>
          </p:nvSpPr>
          <p:spPr>
            <a:xfrm>
              <a:off x="6249701" y="4357244"/>
              <a:ext cx="144750" cy="327604"/>
            </a:xfrm>
            <a:custGeom>
              <a:avLst/>
              <a:gdLst/>
              <a:ahLst/>
              <a:cxnLst/>
              <a:rect l="0" t="0" r="0" b="0"/>
              <a:pathLst>
                <a:path w="144750" h="327604">
                  <a:moveTo>
                    <a:pt x="144749" y="11556"/>
                  </a:moveTo>
                  <a:lnTo>
                    <a:pt x="144749" y="11556"/>
                  </a:lnTo>
                  <a:lnTo>
                    <a:pt x="141378" y="8185"/>
                  </a:lnTo>
                  <a:lnTo>
                    <a:pt x="129169" y="2717"/>
                  </a:lnTo>
                  <a:lnTo>
                    <a:pt x="108774" y="0"/>
                  </a:lnTo>
                  <a:lnTo>
                    <a:pt x="75180" y="5914"/>
                  </a:lnTo>
                  <a:lnTo>
                    <a:pt x="49554" y="17183"/>
                  </a:lnTo>
                  <a:lnTo>
                    <a:pt x="40586" y="26757"/>
                  </a:lnTo>
                  <a:lnTo>
                    <a:pt x="37207" y="32273"/>
                  </a:lnTo>
                  <a:lnTo>
                    <a:pt x="29458" y="74509"/>
                  </a:lnTo>
                  <a:lnTo>
                    <a:pt x="27186" y="93863"/>
                  </a:lnTo>
                  <a:lnTo>
                    <a:pt x="28463" y="131820"/>
                  </a:lnTo>
                  <a:lnTo>
                    <a:pt x="25170" y="175404"/>
                  </a:lnTo>
                  <a:lnTo>
                    <a:pt x="24311" y="211921"/>
                  </a:lnTo>
                  <a:lnTo>
                    <a:pt x="17419" y="250919"/>
                  </a:lnTo>
                  <a:lnTo>
                    <a:pt x="5284" y="298523"/>
                  </a:lnTo>
                  <a:lnTo>
                    <a:pt x="0" y="316204"/>
                  </a:lnTo>
                  <a:lnTo>
                    <a:pt x="271" y="319077"/>
                  </a:lnTo>
                  <a:lnTo>
                    <a:pt x="2455" y="324150"/>
                  </a:lnTo>
                  <a:lnTo>
                    <a:pt x="5437" y="325785"/>
                  </a:lnTo>
                  <a:lnTo>
                    <a:pt x="14393" y="327603"/>
                  </a:lnTo>
                  <a:lnTo>
                    <a:pt x="58600" y="320090"/>
                  </a:lnTo>
                  <a:lnTo>
                    <a:pt x="112999" y="30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108"/>
            <p:cNvSpPr/>
            <p:nvPr>
              <p:custDataLst>
                <p:tags r:id="rId60"/>
              </p:custDataLst>
            </p:nvPr>
          </p:nvSpPr>
          <p:spPr>
            <a:xfrm>
              <a:off x="6020943" y="4533900"/>
              <a:ext cx="113158" cy="31751"/>
            </a:xfrm>
            <a:custGeom>
              <a:avLst/>
              <a:gdLst/>
              <a:ahLst/>
              <a:cxnLst/>
              <a:rect l="0" t="0" r="0" b="0"/>
              <a:pathLst>
                <a:path w="113158" h="31751">
                  <a:moveTo>
                    <a:pt x="11557" y="31750"/>
                  </a:moveTo>
                  <a:lnTo>
                    <a:pt x="11557" y="31750"/>
                  </a:lnTo>
                  <a:lnTo>
                    <a:pt x="8186" y="31750"/>
                  </a:lnTo>
                  <a:lnTo>
                    <a:pt x="4650" y="29868"/>
                  </a:lnTo>
                  <a:lnTo>
                    <a:pt x="2718" y="28379"/>
                  </a:lnTo>
                  <a:lnTo>
                    <a:pt x="573" y="24842"/>
                  </a:lnTo>
                  <a:lnTo>
                    <a:pt x="0" y="22911"/>
                  </a:lnTo>
                  <a:lnTo>
                    <a:pt x="1030" y="21624"/>
                  </a:lnTo>
                  <a:lnTo>
                    <a:pt x="5937" y="20194"/>
                  </a:lnTo>
                  <a:lnTo>
                    <a:pt x="49788" y="15779"/>
                  </a:lnTo>
                  <a:lnTo>
                    <a:pt x="113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109"/>
            <p:cNvSpPr/>
            <p:nvPr>
              <p:custDataLst>
                <p:tags r:id="rId61"/>
              </p:custDataLst>
            </p:nvPr>
          </p:nvSpPr>
          <p:spPr>
            <a:xfrm>
              <a:off x="5976334" y="4369388"/>
              <a:ext cx="157767" cy="302712"/>
            </a:xfrm>
            <a:custGeom>
              <a:avLst/>
              <a:gdLst/>
              <a:ahLst/>
              <a:cxnLst/>
              <a:rect l="0" t="0" r="0" b="0"/>
              <a:pathLst>
                <a:path w="157767" h="302712">
                  <a:moveTo>
                    <a:pt x="157766" y="5762"/>
                  </a:moveTo>
                  <a:lnTo>
                    <a:pt x="157766" y="5762"/>
                  </a:lnTo>
                  <a:lnTo>
                    <a:pt x="151285" y="5056"/>
                  </a:lnTo>
                  <a:lnTo>
                    <a:pt x="127119" y="0"/>
                  </a:lnTo>
                  <a:lnTo>
                    <a:pt x="106901" y="998"/>
                  </a:lnTo>
                  <a:lnTo>
                    <a:pt x="63160" y="17431"/>
                  </a:lnTo>
                  <a:lnTo>
                    <a:pt x="34222" y="41191"/>
                  </a:lnTo>
                  <a:lnTo>
                    <a:pt x="23950" y="54281"/>
                  </a:lnTo>
                  <a:lnTo>
                    <a:pt x="19809" y="73838"/>
                  </a:lnTo>
                  <a:lnTo>
                    <a:pt x="20176" y="112773"/>
                  </a:lnTo>
                  <a:lnTo>
                    <a:pt x="20207" y="159231"/>
                  </a:lnTo>
                  <a:lnTo>
                    <a:pt x="17783" y="204810"/>
                  </a:lnTo>
                  <a:lnTo>
                    <a:pt x="11243" y="248202"/>
                  </a:lnTo>
                  <a:lnTo>
                    <a:pt x="1231" y="293869"/>
                  </a:lnTo>
                  <a:lnTo>
                    <a:pt x="0" y="299145"/>
                  </a:lnTo>
                  <a:lnTo>
                    <a:pt x="1789" y="300834"/>
                  </a:lnTo>
                  <a:lnTo>
                    <a:pt x="9420" y="302711"/>
                  </a:lnTo>
                  <a:lnTo>
                    <a:pt x="49583" y="302133"/>
                  </a:lnTo>
                  <a:lnTo>
                    <a:pt x="90379" y="298706"/>
                  </a:lnTo>
                  <a:lnTo>
                    <a:pt x="118218" y="297322"/>
                  </a:lnTo>
                  <a:lnTo>
                    <a:pt x="132366" y="291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110"/>
            <p:cNvSpPr/>
            <p:nvPr>
              <p:custDataLst>
                <p:tags r:id="rId62"/>
              </p:custDataLst>
            </p:nvPr>
          </p:nvSpPr>
          <p:spPr>
            <a:xfrm>
              <a:off x="5569610" y="4388005"/>
              <a:ext cx="234291" cy="264902"/>
            </a:xfrm>
            <a:custGeom>
              <a:avLst/>
              <a:gdLst/>
              <a:ahLst/>
              <a:cxnLst/>
              <a:rect l="0" t="0" r="0" b="0"/>
              <a:pathLst>
                <a:path w="234291" h="264902">
                  <a:moveTo>
                    <a:pt x="189840" y="12545"/>
                  </a:moveTo>
                  <a:lnTo>
                    <a:pt x="189840" y="12545"/>
                  </a:lnTo>
                  <a:lnTo>
                    <a:pt x="193211" y="12545"/>
                  </a:lnTo>
                  <a:lnTo>
                    <a:pt x="194204" y="11133"/>
                  </a:lnTo>
                  <a:lnTo>
                    <a:pt x="196167" y="0"/>
                  </a:lnTo>
                  <a:lnTo>
                    <a:pt x="154284" y="17560"/>
                  </a:lnTo>
                  <a:lnTo>
                    <a:pt x="106747" y="35931"/>
                  </a:lnTo>
                  <a:lnTo>
                    <a:pt x="63124" y="59576"/>
                  </a:lnTo>
                  <a:lnTo>
                    <a:pt x="30153" y="77835"/>
                  </a:lnTo>
                  <a:lnTo>
                    <a:pt x="23618" y="86483"/>
                  </a:lnTo>
                  <a:lnTo>
                    <a:pt x="23286" y="90765"/>
                  </a:lnTo>
                  <a:lnTo>
                    <a:pt x="26681" y="99285"/>
                  </a:lnTo>
                  <a:lnTo>
                    <a:pt x="36656" y="105894"/>
                  </a:lnTo>
                  <a:lnTo>
                    <a:pt x="76169" y="115886"/>
                  </a:lnTo>
                  <a:lnTo>
                    <a:pt x="122936" y="129724"/>
                  </a:lnTo>
                  <a:lnTo>
                    <a:pt x="134940" y="137767"/>
                  </a:lnTo>
                  <a:lnTo>
                    <a:pt x="137718" y="141887"/>
                  </a:lnTo>
                  <a:lnTo>
                    <a:pt x="138864" y="146046"/>
                  </a:lnTo>
                  <a:lnTo>
                    <a:pt x="138923" y="150229"/>
                  </a:lnTo>
                  <a:lnTo>
                    <a:pt x="131462" y="160521"/>
                  </a:lnTo>
                  <a:lnTo>
                    <a:pt x="85694" y="191838"/>
                  </a:lnTo>
                  <a:lnTo>
                    <a:pt x="47374" y="213563"/>
                  </a:lnTo>
                  <a:lnTo>
                    <a:pt x="5273" y="238323"/>
                  </a:lnTo>
                  <a:lnTo>
                    <a:pt x="1885" y="242791"/>
                  </a:lnTo>
                  <a:lnTo>
                    <a:pt x="331" y="247181"/>
                  </a:lnTo>
                  <a:lnTo>
                    <a:pt x="0" y="251519"/>
                  </a:lnTo>
                  <a:lnTo>
                    <a:pt x="1192" y="255116"/>
                  </a:lnTo>
                  <a:lnTo>
                    <a:pt x="6278" y="260995"/>
                  </a:lnTo>
                  <a:lnTo>
                    <a:pt x="30559" y="264901"/>
                  </a:lnTo>
                  <a:lnTo>
                    <a:pt x="73928" y="261302"/>
                  </a:lnTo>
                  <a:lnTo>
                    <a:pt x="120926" y="257043"/>
                  </a:lnTo>
                  <a:lnTo>
                    <a:pt x="166653" y="254266"/>
                  </a:lnTo>
                  <a:lnTo>
                    <a:pt x="207211" y="250557"/>
                  </a:lnTo>
                  <a:lnTo>
                    <a:pt x="234290" y="241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217"/>
          <p:cNvGrpSpPr/>
          <p:nvPr/>
        </p:nvGrpSpPr>
        <p:grpSpPr>
          <a:xfrm>
            <a:off x="2594254" y="5226311"/>
            <a:ext cx="337328" cy="171190"/>
            <a:chOff x="2594254" y="5226311"/>
            <a:chExt cx="337328" cy="171190"/>
          </a:xfrm>
        </p:grpSpPr>
        <p:sp>
          <p:nvSpPr>
            <p:cNvPr id="169" name="SMARTInkShape-1111"/>
            <p:cNvSpPr/>
            <p:nvPr>
              <p:custDataLst>
                <p:tags r:id="rId51"/>
              </p:custDataLst>
            </p:nvPr>
          </p:nvSpPr>
          <p:spPr>
            <a:xfrm>
              <a:off x="2825223" y="5226311"/>
              <a:ext cx="106359" cy="171190"/>
            </a:xfrm>
            <a:custGeom>
              <a:avLst/>
              <a:gdLst/>
              <a:ahLst/>
              <a:cxnLst/>
              <a:rect l="0" t="0" r="0" b="0"/>
              <a:pathLst>
                <a:path w="106359" h="171190">
                  <a:moveTo>
                    <a:pt x="32277" y="6089"/>
                  </a:moveTo>
                  <a:lnTo>
                    <a:pt x="32277" y="6089"/>
                  </a:lnTo>
                  <a:lnTo>
                    <a:pt x="25796" y="5384"/>
                  </a:lnTo>
                  <a:lnTo>
                    <a:pt x="0" y="131"/>
                  </a:lnTo>
                  <a:lnTo>
                    <a:pt x="175" y="0"/>
                  </a:lnTo>
                  <a:lnTo>
                    <a:pt x="39220" y="11971"/>
                  </a:lnTo>
                  <a:lnTo>
                    <a:pt x="73604" y="28992"/>
                  </a:lnTo>
                  <a:lnTo>
                    <a:pt x="93440" y="49485"/>
                  </a:lnTo>
                  <a:lnTo>
                    <a:pt x="101324" y="62771"/>
                  </a:lnTo>
                  <a:lnTo>
                    <a:pt x="106358" y="85521"/>
                  </a:lnTo>
                  <a:lnTo>
                    <a:pt x="101107" y="113507"/>
                  </a:lnTo>
                  <a:lnTo>
                    <a:pt x="76727" y="17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112"/>
            <p:cNvSpPr/>
            <p:nvPr>
              <p:custDataLst>
                <p:tags r:id="rId52"/>
              </p:custDataLst>
            </p:nvPr>
          </p:nvSpPr>
          <p:spPr>
            <a:xfrm>
              <a:off x="2638328" y="5321300"/>
              <a:ext cx="231873" cy="44337"/>
            </a:xfrm>
            <a:custGeom>
              <a:avLst/>
              <a:gdLst/>
              <a:ahLst/>
              <a:cxnLst/>
              <a:rect l="0" t="0" r="0" b="0"/>
              <a:pathLst>
                <a:path w="231873" h="44337">
                  <a:moveTo>
                    <a:pt x="60422" y="19050"/>
                  </a:moveTo>
                  <a:lnTo>
                    <a:pt x="60422" y="19050"/>
                  </a:lnTo>
                  <a:lnTo>
                    <a:pt x="14937" y="37873"/>
                  </a:lnTo>
                  <a:lnTo>
                    <a:pt x="480" y="43151"/>
                  </a:lnTo>
                  <a:lnTo>
                    <a:pt x="0" y="43583"/>
                  </a:lnTo>
                  <a:lnTo>
                    <a:pt x="385" y="43873"/>
                  </a:lnTo>
                  <a:lnTo>
                    <a:pt x="16186" y="44336"/>
                  </a:lnTo>
                  <a:lnTo>
                    <a:pt x="62828" y="37528"/>
                  </a:lnTo>
                  <a:lnTo>
                    <a:pt x="108248" y="26149"/>
                  </a:lnTo>
                  <a:lnTo>
                    <a:pt x="154117" y="19041"/>
                  </a:lnTo>
                  <a:lnTo>
                    <a:pt x="2318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113"/>
            <p:cNvSpPr/>
            <p:nvPr>
              <p:custDataLst>
                <p:tags r:id="rId53"/>
              </p:custDataLst>
            </p:nvPr>
          </p:nvSpPr>
          <p:spPr>
            <a:xfrm>
              <a:off x="2594254" y="5283200"/>
              <a:ext cx="231497" cy="6344"/>
            </a:xfrm>
            <a:custGeom>
              <a:avLst/>
              <a:gdLst/>
              <a:ahLst/>
              <a:cxnLst/>
              <a:rect l="0" t="0" r="0" b="0"/>
              <a:pathLst>
                <a:path w="231497" h="6344">
                  <a:moveTo>
                    <a:pt x="15596" y="0"/>
                  </a:moveTo>
                  <a:lnTo>
                    <a:pt x="15596" y="0"/>
                  </a:lnTo>
                  <a:lnTo>
                    <a:pt x="12225" y="3371"/>
                  </a:lnTo>
                  <a:lnTo>
                    <a:pt x="8688" y="5026"/>
                  </a:lnTo>
                  <a:lnTo>
                    <a:pt x="0" y="6175"/>
                  </a:lnTo>
                  <a:lnTo>
                    <a:pt x="46112" y="6343"/>
                  </a:lnTo>
                  <a:lnTo>
                    <a:pt x="88451" y="2977"/>
                  </a:lnTo>
                  <a:lnTo>
                    <a:pt x="132276" y="882"/>
                  </a:lnTo>
                  <a:lnTo>
                    <a:pt x="173170" y="261"/>
                  </a:lnTo>
                  <a:lnTo>
                    <a:pt x="2314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218"/>
          <p:cNvGrpSpPr/>
          <p:nvPr/>
        </p:nvGrpSpPr>
        <p:grpSpPr>
          <a:xfrm>
            <a:off x="3238500" y="5164018"/>
            <a:ext cx="1549401" cy="478557"/>
            <a:chOff x="3238500" y="5164018"/>
            <a:chExt cx="1549401" cy="478557"/>
          </a:xfrm>
        </p:grpSpPr>
        <p:sp>
          <p:nvSpPr>
            <p:cNvPr id="173" name="SMARTInkShape-1114"/>
            <p:cNvSpPr/>
            <p:nvPr>
              <p:custDataLst>
                <p:tags r:id="rId41"/>
              </p:custDataLst>
            </p:nvPr>
          </p:nvSpPr>
          <p:spPr>
            <a:xfrm>
              <a:off x="4737216" y="5276850"/>
              <a:ext cx="12585" cy="158751"/>
            </a:xfrm>
            <a:custGeom>
              <a:avLst/>
              <a:gdLst/>
              <a:ahLst/>
              <a:cxnLst/>
              <a:rect l="0" t="0" r="0" b="0"/>
              <a:pathLst>
                <a:path w="12585" h="158751">
                  <a:moveTo>
                    <a:pt x="6234" y="0"/>
                  </a:moveTo>
                  <a:lnTo>
                    <a:pt x="6234" y="0"/>
                  </a:lnTo>
                  <a:lnTo>
                    <a:pt x="2863" y="3371"/>
                  </a:lnTo>
                  <a:lnTo>
                    <a:pt x="1208" y="8788"/>
                  </a:lnTo>
                  <a:lnTo>
                    <a:pt x="0" y="55831"/>
                  </a:lnTo>
                  <a:lnTo>
                    <a:pt x="3278" y="100869"/>
                  </a:lnTo>
                  <a:lnTo>
                    <a:pt x="1258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115"/>
            <p:cNvSpPr/>
            <p:nvPr>
              <p:custDataLst>
                <p:tags r:id="rId42"/>
              </p:custDataLst>
            </p:nvPr>
          </p:nvSpPr>
          <p:spPr>
            <a:xfrm>
              <a:off x="4652061" y="5341233"/>
              <a:ext cx="135840" cy="5468"/>
            </a:xfrm>
            <a:custGeom>
              <a:avLst/>
              <a:gdLst/>
              <a:ahLst/>
              <a:cxnLst/>
              <a:rect l="0" t="0" r="0" b="0"/>
              <a:pathLst>
                <a:path w="135840" h="5468">
                  <a:moveTo>
                    <a:pt x="8839" y="5467"/>
                  </a:moveTo>
                  <a:lnTo>
                    <a:pt x="8839" y="5467"/>
                  </a:lnTo>
                  <a:lnTo>
                    <a:pt x="0" y="5467"/>
                  </a:lnTo>
                  <a:lnTo>
                    <a:pt x="7746" y="4762"/>
                  </a:lnTo>
                  <a:lnTo>
                    <a:pt x="48415" y="0"/>
                  </a:lnTo>
                  <a:lnTo>
                    <a:pt x="92961" y="3655"/>
                  </a:lnTo>
                  <a:lnTo>
                    <a:pt x="135839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116"/>
            <p:cNvSpPr/>
            <p:nvPr>
              <p:custDataLst>
                <p:tags r:id="rId43"/>
              </p:custDataLst>
            </p:nvPr>
          </p:nvSpPr>
          <p:spPr>
            <a:xfrm>
              <a:off x="4381500" y="5182483"/>
              <a:ext cx="55538" cy="272168"/>
            </a:xfrm>
            <a:custGeom>
              <a:avLst/>
              <a:gdLst/>
              <a:ahLst/>
              <a:cxnLst/>
              <a:rect l="0" t="0" r="0" b="0"/>
              <a:pathLst>
                <a:path w="55538" h="272168">
                  <a:moveTo>
                    <a:pt x="6350" y="5467"/>
                  </a:moveTo>
                  <a:lnTo>
                    <a:pt x="6350" y="5467"/>
                  </a:lnTo>
                  <a:lnTo>
                    <a:pt x="2979" y="2096"/>
                  </a:lnTo>
                  <a:lnTo>
                    <a:pt x="2692" y="1103"/>
                  </a:lnTo>
                  <a:lnTo>
                    <a:pt x="3206" y="441"/>
                  </a:lnTo>
                  <a:lnTo>
                    <a:pt x="4253" y="0"/>
                  </a:lnTo>
                  <a:lnTo>
                    <a:pt x="23843" y="34547"/>
                  </a:lnTo>
                  <a:lnTo>
                    <a:pt x="39621" y="75182"/>
                  </a:lnTo>
                  <a:lnTo>
                    <a:pt x="52559" y="122676"/>
                  </a:lnTo>
                  <a:lnTo>
                    <a:pt x="55537" y="158050"/>
                  </a:lnTo>
                  <a:lnTo>
                    <a:pt x="48182" y="201726"/>
                  </a:lnTo>
                  <a:lnTo>
                    <a:pt x="30196" y="248805"/>
                  </a:lnTo>
                  <a:lnTo>
                    <a:pt x="22592" y="262489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117"/>
            <p:cNvSpPr/>
            <p:nvPr>
              <p:custDataLst>
                <p:tags r:id="rId44"/>
              </p:custDataLst>
            </p:nvPr>
          </p:nvSpPr>
          <p:spPr>
            <a:xfrm>
              <a:off x="4222750" y="5280973"/>
              <a:ext cx="95251" cy="160978"/>
            </a:xfrm>
            <a:custGeom>
              <a:avLst/>
              <a:gdLst/>
              <a:ahLst/>
              <a:cxnLst/>
              <a:rect l="0" t="0" r="0" b="0"/>
              <a:pathLst>
                <a:path w="95251" h="160978">
                  <a:moveTo>
                    <a:pt x="95250" y="14927"/>
                  </a:moveTo>
                  <a:lnTo>
                    <a:pt x="95250" y="14927"/>
                  </a:lnTo>
                  <a:lnTo>
                    <a:pt x="95250" y="6088"/>
                  </a:lnTo>
                  <a:lnTo>
                    <a:pt x="93839" y="4095"/>
                  </a:lnTo>
                  <a:lnTo>
                    <a:pt x="88508" y="0"/>
                  </a:lnTo>
                  <a:lnTo>
                    <a:pt x="84405" y="742"/>
                  </a:lnTo>
                  <a:lnTo>
                    <a:pt x="74202" y="7212"/>
                  </a:lnTo>
                  <a:lnTo>
                    <a:pt x="43392" y="44136"/>
                  </a:lnTo>
                  <a:lnTo>
                    <a:pt x="20563" y="87925"/>
                  </a:lnTo>
                  <a:lnTo>
                    <a:pt x="6828" y="129363"/>
                  </a:lnTo>
                  <a:lnTo>
                    <a:pt x="0" y="160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118"/>
            <p:cNvSpPr/>
            <p:nvPr>
              <p:custDataLst>
                <p:tags r:id="rId45"/>
              </p:custDataLst>
            </p:nvPr>
          </p:nvSpPr>
          <p:spPr>
            <a:xfrm>
              <a:off x="4217283" y="5270500"/>
              <a:ext cx="68968" cy="158751"/>
            </a:xfrm>
            <a:custGeom>
              <a:avLst/>
              <a:gdLst/>
              <a:ahLst/>
              <a:cxnLst/>
              <a:rect l="0" t="0" r="0" b="0"/>
              <a:pathLst>
                <a:path w="68968" h="1587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16871" y="48805"/>
                  </a:lnTo>
                  <a:lnTo>
                    <a:pt x="33851" y="87382"/>
                  </a:lnTo>
                  <a:lnTo>
                    <a:pt x="53094" y="128660"/>
                  </a:lnTo>
                  <a:lnTo>
                    <a:pt x="6896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119"/>
            <p:cNvSpPr/>
            <p:nvPr>
              <p:custDataLst>
                <p:tags r:id="rId46"/>
              </p:custDataLst>
            </p:nvPr>
          </p:nvSpPr>
          <p:spPr>
            <a:xfrm>
              <a:off x="4049676" y="5219013"/>
              <a:ext cx="65125" cy="235638"/>
            </a:xfrm>
            <a:custGeom>
              <a:avLst/>
              <a:gdLst/>
              <a:ahLst/>
              <a:cxnLst/>
              <a:rect l="0" t="0" r="0" b="0"/>
              <a:pathLst>
                <a:path w="65125" h="235638">
                  <a:moveTo>
                    <a:pt x="65124" y="38787"/>
                  </a:moveTo>
                  <a:lnTo>
                    <a:pt x="65124" y="38787"/>
                  </a:lnTo>
                  <a:lnTo>
                    <a:pt x="64418" y="24284"/>
                  </a:lnTo>
                  <a:lnTo>
                    <a:pt x="56286" y="2845"/>
                  </a:lnTo>
                  <a:lnTo>
                    <a:pt x="54293" y="714"/>
                  </a:lnTo>
                  <a:lnTo>
                    <a:pt x="52259" y="0"/>
                  </a:lnTo>
                  <a:lnTo>
                    <a:pt x="50197" y="229"/>
                  </a:lnTo>
                  <a:lnTo>
                    <a:pt x="33812" y="14035"/>
                  </a:lnTo>
                  <a:lnTo>
                    <a:pt x="13835" y="47643"/>
                  </a:lnTo>
                  <a:lnTo>
                    <a:pt x="0" y="92843"/>
                  </a:lnTo>
                  <a:lnTo>
                    <a:pt x="45" y="132022"/>
                  </a:lnTo>
                  <a:lnTo>
                    <a:pt x="7898" y="178282"/>
                  </a:lnTo>
                  <a:lnTo>
                    <a:pt x="19162" y="214252"/>
                  </a:lnTo>
                  <a:lnTo>
                    <a:pt x="24605" y="221381"/>
                  </a:lnTo>
                  <a:lnTo>
                    <a:pt x="38178" y="229301"/>
                  </a:lnTo>
                  <a:lnTo>
                    <a:pt x="65124" y="235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120"/>
            <p:cNvSpPr/>
            <p:nvPr>
              <p:custDataLst>
                <p:tags r:id="rId47"/>
              </p:custDataLst>
            </p:nvPr>
          </p:nvSpPr>
          <p:spPr>
            <a:xfrm>
              <a:off x="3843711" y="5306687"/>
              <a:ext cx="110506" cy="335888"/>
            </a:xfrm>
            <a:custGeom>
              <a:avLst/>
              <a:gdLst/>
              <a:ahLst/>
              <a:cxnLst/>
              <a:rect l="0" t="0" r="0" b="0"/>
              <a:pathLst>
                <a:path w="110506" h="335888">
                  <a:moveTo>
                    <a:pt x="74239" y="33663"/>
                  </a:moveTo>
                  <a:lnTo>
                    <a:pt x="74239" y="33663"/>
                  </a:lnTo>
                  <a:lnTo>
                    <a:pt x="73533" y="23524"/>
                  </a:lnTo>
                  <a:lnTo>
                    <a:pt x="70868" y="15986"/>
                  </a:lnTo>
                  <a:lnTo>
                    <a:pt x="65450" y="9814"/>
                  </a:lnTo>
                  <a:lnTo>
                    <a:pt x="50474" y="102"/>
                  </a:lnTo>
                  <a:lnTo>
                    <a:pt x="45696" y="0"/>
                  </a:lnTo>
                  <a:lnTo>
                    <a:pt x="34742" y="3650"/>
                  </a:lnTo>
                  <a:lnTo>
                    <a:pt x="16675" y="20380"/>
                  </a:lnTo>
                  <a:lnTo>
                    <a:pt x="4658" y="43211"/>
                  </a:lnTo>
                  <a:lnTo>
                    <a:pt x="0" y="71221"/>
                  </a:lnTo>
                  <a:lnTo>
                    <a:pt x="2674" y="85869"/>
                  </a:lnTo>
                  <a:lnTo>
                    <a:pt x="5362" y="91750"/>
                  </a:lnTo>
                  <a:lnTo>
                    <a:pt x="9976" y="95671"/>
                  </a:lnTo>
                  <a:lnTo>
                    <a:pt x="22630" y="100028"/>
                  </a:lnTo>
                  <a:lnTo>
                    <a:pt x="42249" y="99109"/>
                  </a:lnTo>
                  <a:lnTo>
                    <a:pt x="53201" y="94265"/>
                  </a:lnTo>
                  <a:lnTo>
                    <a:pt x="88964" y="69664"/>
                  </a:lnTo>
                  <a:lnTo>
                    <a:pt x="90406" y="69658"/>
                  </a:lnTo>
                  <a:lnTo>
                    <a:pt x="91367" y="70360"/>
                  </a:lnTo>
                  <a:lnTo>
                    <a:pt x="93882" y="117827"/>
                  </a:lnTo>
                  <a:lnTo>
                    <a:pt x="98325" y="158633"/>
                  </a:lnTo>
                  <a:lnTo>
                    <a:pt x="104110" y="198161"/>
                  </a:lnTo>
                  <a:lnTo>
                    <a:pt x="110505" y="241919"/>
                  </a:lnTo>
                  <a:lnTo>
                    <a:pt x="110112" y="258160"/>
                  </a:lnTo>
                  <a:lnTo>
                    <a:pt x="101252" y="292954"/>
                  </a:lnTo>
                  <a:lnTo>
                    <a:pt x="91184" y="312827"/>
                  </a:lnTo>
                  <a:lnTo>
                    <a:pt x="79653" y="325423"/>
                  </a:lnTo>
                  <a:lnTo>
                    <a:pt x="73615" y="329769"/>
                  </a:lnTo>
                  <a:lnTo>
                    <a:pt x="57499" y="334599"/>
                  </a:lnTo>
                  <a:lnTo>
                    <a:pt x="48262" y="335887"/>
                  </a:lnTo>
                  <a:lnTo>
                    <a:pt x="40693" y="334629"/>
                  </a:lnTo>
                  <a:lnTo>
                    <a:pt x="28520" y="327587"/>
                  </a:lnTo>
                  <a:lnTo>
                    <a:pt x="13734" y="304980"/>
                  </a:lnTo>
                  <a:lnTo>
                    <a:pt x="10739" y="262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121"/>
            <p:cNvSpPr/>
            <p:nvPr>
              <p:custDataLst>
                <p:tags r:id="rId48"/>
              </p:custDataLst>
            </p:nvPr>
          </p:nvSpPr>
          <p:spPr>
            <a:xfrm>
              <a:off x="3563855" y="5164018"/>
              <a:ext cx="150896" cy="316033"/>
            </a:xfrm>
            <a:custGeom>
              <a:avLst/>
              <a:gdLst/>
              <a:ahLst/>
              <a:cxnLst/>
              <a:rect l="0" t="0" r="0" b="0"/>
              <a:pathLst>
                <a:path w="150896" h="316033">
                  <a:moveTo>
                    <a:pt x="150895" y="11232"/>
                  </a:moveTo>
                  <a:lnTo>
                    <a:pt x="150895" y="11232"/>
                  </a:lnTo>
                  <a:lnTo>
                    <a:pt x="147524" y="7861"/>
                  </a:lnTo>
                  <a:lnTo>
                    <a:pt x="126266" y="1106"/>
                  </a:lnTo>
                  <a:lnTo>
                    <a:pt x="110828" y="0"/>
                  </a:lnTo>
                  <a:lnTo>
                    <a:pt x="99221" y="2242"/>
                  </a:lnTo>
                  <a:lnTo>
                    <a:pt x="80786" y="14212"/>
                  </a:lnTo>
                  <a:lnTo>
                    <a:pt x="68660" y="27794"/>
                  </a:lnTo>
                  <a:lnTo>
                    <a:pt x="50939" y="73150"/>
                  </a:lnTo>
                  <a:lnTo>
                    <a:pt x="41153" y="118399"/>
                  </a:lnTo>
                  <a:lnTo>
                    <a:pt x="32426" y="164052"/>
                  </a:lnTo>
                  <a:lnTo>
                    <a:pt x="22026" y="202860"/>
                  </a:lnTo>
                  <a:lnTo>
                    <a:pt x="10264" y="250253"/>
                  </a:lnTo>
                  <a:lnTo>
                    <a:pt x="295" y="294343"/>
                  </a:lnTo>
                  <a:lnTo>
                    <a:pt x="0" y="303570"/>
                  </a:lnTo>
                  <a:lnTo>
                    <a:pt x="2221" y="310023"/>
                  </a:lnTo>
                  <a:lnTo>
                    <a:pt x="4507" y="312026"/>
                  </a:lnTo>
                  <a:lnTo>
                    <a:pt x="10809" y="314251"/>
                  </a:lnTo>
                  <a:lnTo>
                    <a:pt x="50210" y="315875"/>
                  </a:lnTo>
                  <a:lnTo>
                    <a:pt x="119145" y="316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122"/>
            <p:cNvSpPr/>
            <p:nvPr>
              <p:custDataLst>
                <p:tags r:id="rId49"/>
              </p:custDataLst>
            </p:nvPr>
          </p:nvSpPr>
          <p:spPr>
            <a:xfrm>
              <a:off x="3238500" y="535305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6855" y="32241"/>
                  </a:lnTo>
                  <a:lnTo>
                    <a:pt x="58231" y="19259"/>
                  </a:lnTo>
                  <a:lnTo>
                    <a:pt x="101657" y="892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123"/>
            <p:cNvSpPr/>
            <p:nvPr>
              <p:custDataLst>
                <p:tags r:id="rId50"/>
              </p:custDataLst>
            </p:nvPr>
          </p:nvSpPr>
          <p:spPr>
            <a:xfrm>
              <a:off x="3276681" y="5177941"/>
              <a:ext cx="158670" cy="299281"/>
            </a:xfrm>
            <a:custGeom>
              <a:avLst/>
              <a:gdLst/>
              <a:ahLst/>
              <a:cxnLst/>
              <a:rect l="0" t="0" r="0" b="0"/>
              <a:pathLst>
                <a:path w="158670" h="299281">
                  <a:moveTo>
                    <a:pt x="158669" y="3659"/>
                  </a:moveTo>
                  <a:lnTo>
                    <a:pt x="158669" y="3659"/>
                  </a:lnTo>
                  <a:lnTo>
                    <a:pt x="155298" y="288"/>
                  </a:lnTo>
                  <a:lnTo>
                    <a:pt x="152894" y="0"/>
                  </a:lnTo>
                  <a:lnTo>
                    <a:pt x="108237" y="3475"/>
                  </a:lnTo>
                  <a:lnTo>
                    <a:pt x="64234" y="10542"/>
                  </a:lnTo>
                  <a:lnTo>
                    <a:pt x="48259" y="15890"/>
                  </a:lnTo>
                  <a:lnTo>
                    <a:pt x="36455" y="25323"/>
                  </a:lnTo>
                  <a:lnTo>
                    <a:pt x="18085" y="52989"/>
                  </a:lnTo>
                  <a:lnTo>
                    <a:pt x="11991" y="66506"/>
                  </a:lnTo>
                  <a:lnTo>
                    <a:pt x="7399" y="111297"/>
                  </a:lnTo>
                  <a:lnTo>
                    <a:pt x="5898" y="146872"/>
                  </a:lnTo>
                  <a:lnTo>
                    <a:pt x="2004" y="191515"/>
                  </a:lnTo>
                  <a:lnTo>
                    <a:pt x="536" y="234219"/>
                  </a:lnTo>
                  <a:lnTo>
                    <a:pt x="0" y="277298"/>
                  </a:lnTo>
                  <a:lnTo>
                    <a:pt x="3314" y="292563"/>
                  </a:lnTo>
                  <a:lnTo>
                    <a:pt x="5710" y="295745"/>
                  </a:lnTo>
                  <a:lnTo>
                    <a:pt x="12135" y="299280"/>
                  </a:lnTo>
                  <a:lnTo>
                    <a:pt x="55751" y="294830"/>
                  </a:lnTo>
                  <a:lnTo>
                    <a:pt x="94047" y="283738"/>
                  </a:lnTo>
                  <a:lnTo>
                    <a:pt x="120569" y="26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219"/>
          <p:cNvGrpSpPr/>
          <p:nvPr/>
        </p:nvGrpSpPr>
        <p:grpSpPr>
          <a:xfrm>
            <a:off x="5016917" y="5175380"/>
            <a:ext cx="899526" cy="435774"/>
            <a:chOff x="5016917" y="5175380"/>
            <a:chExt cx="899526" cy="435774"/>
          </a:xfrm>
        </p:grpSpPr>
        <p:sp>
          <p:nvSpPr>
            <p:cNvPr id="184" name="SMARTInkShape-1124"/>
            <p:cNvSpPr/>
            <p:nvPr>
              <p:custDataLst>
                <p:tags r:id="rId35"/>
              </p:custDataLst>
            </p:nvPr>
          </p:nvSpPr>
          <p:spPr>
            <a:xfrm>
              <a:off x="5797550" y="5175380"/>
              <a:ext cx="118893" cy="435774"/>
            </a:xfrm>
            <a:custGeom>
              <a:avLst/>
              <a:gdLst/>
              <a:ahLst/>
              <a:cxnLst/>
              <a:rect l="0" t="0" r="0" b="0"/>
              <a:pathLst>
                <a:path w="118893" h="435774">
                  <a:moveTo>
                    <a:pt x="0" y="25270"/>
                  </a:moveTo>
                  <a:lnTo>
                    <a:pt x="0" y="25270"/>
                  </a:lnTo>
                  <a:lnTo>
                    <a:pt x="0" y="13061"/>
                  </a:lnTo>
                  <a:lnTo>
                    <a:pt x="2117" y="10075"/>
                  </a:lnTo>
                  <a:lnTo>
                    <a:pt x="10113" y="4876"/>
                  </a:lnTo>
                  <a:lnTo>
                    <a:pt x="26515" y="1353"/>
                  </a:lnTo>
                  <a:lnTo>
                    <a:pt x="66968" y="0"/>
                  </a:lnTo>
                  <a:lnTo>
                    <a:pt x="81270" y="3690"/>
                  </a:lnTo>
                  <a:lnTo>
                    <a:pt x="104326" y="14187"/>
                  </a:lnTo>
                  <a:lnTo>
                    <a:pt x="111749" y="20580"/>
                  </a:lnTo>
                  <a:lnTo>
                    <a:pt x="114716" y="24260"/>
                  </a:lnTo>
                  <a:lnTo>
                    <a:pt x="118892" y="46294"/>
                  </a:lnTo>
                  <a:lnTo>
                    <a:pt x="115233" y="89709"/>
                  </a:lnTo>
                  <a:lnTo>
                    <a:pt x="107716" y="134869"/>
                  </a:lnTo>
                  <a:lnTo>
                    <a:pt x="99437" y="174233"/>
                  </a:lnTo>
                  <a:lnTo>
                    <a:pt x="91713" y="213236"/>
                  </a:lnTo>
                  <a:lnTo>
                    <a:pt x="89733" y="250062"/>
                  </a:lnTo>
                  <a:lnTo>
                    <a:pt x="89146" y="293977"/>
                  </a:lnTo>
                  <a:lnTo>
                    <a:pt x="88973" y="330978"/>
                  </a:lnTo>
                  <a:lnTo>
                    <a:pt x="88922" y="367733"/>
                  </a:lnTo>
                  <a:lnTo>
                    <a:pt x="87496" y="399869"/>
                  </a:lnTo>
                  <a:lnTo>
                    <a:pt x="82161" y="416125"/>
                  </a:lnTo>
                  <a:lnTo>
                    <a:pt x="73205" y="426643"/>
                  </a:lnTo>
                  <a:lnTo>
                    <a:pt x="62874" y="432964"/>
                  </a:lnTo>
                  <a:lnTo>
                    <a:pt x="53580" y="435773"/>
                  </a:lnTo>
                  <a:lnTo>
                    <a:pt x="48420" y="434405"/>
                  </a:lnTo>
                  <a:lnTo>
                    <a:pt x="12700" y="4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125"/>
            <p:cNvSpPr/>
            <p:nvPr>
              <p:custDataLst>
                <p:tags r:id="rId36"/>
              </p:custDataLst>
            </p:nvPr>
          </p:nvSpPr>
          <p:spPr>
            <a:xfrm>
              <a:off x="5670550" y="5271383"/>
              <a:ext cx="49035" cy="211305"/>
            </a:xfrm>
            <a:custGeom>
              <a:avLst/>
              <a:gdLst/>
              <a:ahLst/>
              <a:cxnLst/>
              <a:rect l="0" t="0" r="0" b="0"/>
              <a:pathLst>
                <a:path w="49035" h="211305">
                  <a:moveTo>
                    <a:pt x="6350" y="5467"/>
                  </a:moveTo>
                  <a:lnTo>
                    <a:pt x="6350" y="5467"/>
                  </a:lnTo>
                  <a:lnTo>
                    <a:pt x="9721" y="2096"/>
                  </a:lnTo>
                  <a:lnTo>
                    <a:pt x="13258" y="441"/>
                  </a:lnTo>
                  <a:lnTo>
                    <a:pt x="15188" y="0"/>
                  </a:lnTo>
                  <a:lnTo>
                    <a:pt x="24648" y="2749"/>
                  </a:lnTo>
                  <a:lnTo>
                    <a:pt x="32356" y="13666"/>
                  </a:lnTo>
                  <a:lnTo>
                    <a:pt x="39781" y="31689"/>
                  </a:lnTo>
                  <a:lnTo>
                    <a:pt x="47221" y="68897"/>
                  </a:lnTo>
                  <a:lnTo>
                    <a:pt x="49034" y="108457"/>
                  </a:lnTo>
                  <a:lnTo>
                    <a:pt x="44711" y="152478"/>
                  </a:lnTo>
                  <a:lnTo>
                    <a:pt x="34101" y="183944"/>
                  </a:lnTo>
                  <a:lnTo>
                    <a:pt x="19276" y="204869"/>
                  </a:lnTo>
                  <a:lnTo>
                    <a:pt x="12565" y="210507"/>
                  </a:lnTo>
                  <a:lnTo>
                    <a:pt x="9787" y="211304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126"/>
            <p:cNvSpPr/>
            <p:nvPr>
              <p:custDataLst>
                <p:tags r:id="rId37"/>
              </p:custDataLst>
            </p:nvPr>
          </p:nvSpPr>
          <p:spPr>
            <a:xfrm>
              <a:off x="5521109" y="5265372"/>
              <a:ext cx="54192" cy="189279"/>
            </a:xfrm>
            <a:custGeom>
              <a:avLst/>
              <a:gdLst/>
              <a:ahLst/>
              <a:cxnLst/>
              <a:rect l="0" t="0" r="0" b="0"/>
              <a:pathLst>
                <a:path w="54192" h="189279">
                  <a:moveTo>
                    <a:pt x="54191" y="17828"/>
                  </a:moveTo>
                  <a:lnTo>
                    <a:pt x="54191" y="17828"/>
                  </a:lnTo>
                  <a:lnTo>
                    <a:pt x="54191" y="2901"/>
                  </a:lnTo>
                  <a:lnTo>
                    <a:pt x="53486" y="1527"/>
                  </a:lnTo>
                  <a:lnTo>
                    <a:pt x="52309" y="610"/>
                  </a:lnTo>
                  <a:lnTo>
                    <a:pt x="50820" y="0"/>
                  </a:lnTo>
                  <a:lnTo>
                    <a:pt x="49122" y="1003"/>
                  </a:lnTo>
                  <a:lnTo>
                    <a:pt x="24154" y="35405"/>
                  </a:lnTo>
                  <a:lnTo>
                    <a:pt x="10246" y="80368"/>
                  </a:lnTo>
                  <a:lnTo>
                    <a:pt x="3588" y="127193"/>
                  </a:lnTo>
                  <a:lnTo>
                    <a:pt x="0" y="150421"/>
                  </a:lnTo>
                  <a:lnTo>
                    <a:pt x="2805" y="181461"/>
                  </a:lnTo>
                  <a:lnTo>
                    <a:pt x="3706" y="184066"/>
                  </a:lnTo>
                  <a:lnTo>
                    <a:pt x="9741" y="189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127"/>
            <p:cNvSpPr/>
            <p:nvPr>
              <p:custDataLst>
                <p:tags r:id="rId38"/>
              </p:custDataLst>
            </p:nvPr>
          </p:nvSpPr>
          <p:spPr>
            <a:xfrm>
              <a:off x="5448300" y="5251450"/>
              <a:ext cx="63501" cy="107951"/>
            </a:xfrm>
            <a:custGeom>
              <a:avLst/>
              <a:gdLst/>
              <a:ahLst/>
              <a:cxnLst/>
              <a:rect l="0" t="0" r="0" b="0"/>
              <a:pathLst>
                <a:path w="6350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2"/>
                  </a:lnTo>
                  <a:lnTo>
                    <a:pt x="8838" y="3371"/>
                  </a:lnTo>
                  <a:lnTo>
                    <a:pt x="34136" y="50205"/>
                  </a:lnTo>
                  <a:lnTo>
                    <a:pt x="55069" y="93221"/>
                  </a:lnTo>
                  <a:lnTo>
                    <a:pt x="635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128"/>
            <p:cNvSpPr/>
            <p:nvPr>
              <p:custDataLst>
                <p:tags r:id="rId39"/>
              </p:custDataLst>
            </p:nvPr>
          </p:nvSpPr>
          <p:spPr>
            <a:xfrm>
              <a:off x="5242544" y="5252128"/>
              <a:ext cx="91457" cy="215223"/>
            </a:xfrm>
            <a:custGeom>
              <a:avLst/>
              <a:gdLst/>
              <a:ahLst/>
              <a:cxnLst/>
              <a:rect l="0" t="0" r="0" b="0"/>
              <a:pathLst>
                <a:path w="91457" h="215223">
                  <a:moveTo>
                    <a:pt x="91456" y="24722"/>
                  </a:moveTo>
                  <a:lnTo>
                    <a:pt x="91456" y="24722"/>
                  </a:lnTo>
                  <a:lnTo>
                    <a:pt x="90750" y="14583"/>
                  </a:lnTo>
                  <a:lnTo>
                    <a:pt x="88085" y="7046"/>
                  </a:lnTo>
                  <a:lnTo>
                    <a:pt x="85681" y="4471"/>
                  </a:lnTo>
                  <a:lnTo>
                    <a:pt x="79247" y="1611"/>
                  </a:lnTo>
                  <a:lnTo>
                    <a:pt x="64320" y="0"/>
                  </a:lnTo>
                  <a:lnTo>
                    <a:pt x="52584" y="5268"/>
                  </a:lnTo>
                  <a:lnTo>
                    <a:pt x="35959" y="20134"/>
                  </a:lnTo>
                  <a:lnTo>
                    <a:pt x="22096" y="41707"/>
                  </a:lnTo>
                  <a:lnTo>
                    <a:pt x="5573" y="81470"/>
                  </a:lnTo>
                  <a:lnTo>
                    <a:pt x="0" y="107780"/>
                  </a:lnTo>
                  <a:lnTo>
                    <a:pt x="3723" y="154200"/>
                  </a:lnTo>
                  <a:lnTo>
                    <a:pt x="5451" y="163957"/>
                  </a:lnTo>
                  <a:lnTo>
                    <a:pt x="14896" y="182324"/>
                  </a:lnTo>
                  <a:lnTo>
                    <a:pt x="21366" y="191174"/>
                  </a:lnTo>
                  <a:lnTo>
                    <a:pt x="66056" y="215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129"/>
            <p:cNvSpPr/>
            <p:nvPr>
              <p:custDataLst>
                <p:tags r:id="rId40"/>
              </p:custDataLst>
            </p:nvPr>
          </p:nvSpPr>
          <p:spPr>
            <a:xfrm>
              <a:off x="5016917" y="5220844"/>
              <a:ext cx="113884" cy="233807"/>
            </a:xfrm>
            <a:custGeom>
              <a:avLst/>
              <a:gdLst/>
              <a:ahLst/>
              <a:cxnLst/>
              <a:rect l="0" t="0" r="0" b="0"/>
              <a:pathLst>
                <a:path w="113884" h="233807">
                  <a:moveTo>
                    <a:pt x="12283" y="11556"/>
                  </a:moveTo>
                  <a:lnTo>
                    <a:pt x="12283" y="11556"/>
                  </a:lnTo>
                  <a:lnTo>
                    <a:pt x="12283" y="8185"/>
                  </a:lnTo>
                  <a:lnTo>
                    <a:pt x="14164" y="4649"/>
                  </a:lnTo>
                  <a:lnTo>
                    <a:pt x="17750" y="0"/>
                  </a:lnTo>
                  <a:lnTo>
                    <a:pt x="18045" y="324"/>
                  </a:lnTo>
                  <a:lnTo>
                    <a:pt x="21981" y="45795"/>
                  </a:lnTo>
                  <a:lnTo>
                    <a:pt x="20026" y="87385"/>
                  </a:lnTo>
                  <a:lnTo>
                    <a:pt x="18908" y="123823"/>
                  </a:lnTo>
                  <a:lnTo>
                    <a:pt x="14951" y="162648"/>
                  </a:lnTo>
                  <a:lnTo>
                    <a:pt x="4343" y="209480"/>
                  </a:lnTo>
                  <a:lnTo>
                    <a:pt x="523" y="226858"/>
                  </a:lnTo>
                  <a:lnTo>
                    <a:pt x="210" y="226351"/>
                  </a:lnTo>
                  <a:lnTo>
                    <a:pt x="0" y="224603"/>
                  </a:lnTo>
                  <a:lnTo>
                    <a:pt x="8458" y="186060"/>
                  </a:lnTo>
                  <a:lnTo>
                    <a:pt x="21263" y="164860"/>
                  </a:lnTo>
                  <a:lnTo>
                    <a:pt x="35091" y="151916"/>
                  </a:lnTo>
                  <a:lnTo>
                    <a:pt x="47585" y="148021"/>
                  </a:lnTo>
                  <a:lnTo>
                    <a:pt x="54868" y="146983"/>
                  </a:lnTo>
                  <a:lnTo>
                    <a:pt x="68603" y="151473"/>
                  </a:lnTo>
                  <a:lnTo>
                    <a:pt x="80353" y="159819"/>
                  </a:lnTo>
                  <a:lnTo>
                    <a:pt x="87927" y="168232"/>
                  </a:lnTo>
                  <a:lnTo>
                    <a:pt x="110316" y="215109"/>
                  </a:lnTo>
                  <a:lnTo>
                    <a:pt x="113883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220"/>
          <p:cNvGrpSpPr/>
          <p:nvPr/>
        </p:nvGrpSpPr>
        <p:grpSpPr>
          <a:xfrm>
            <a:off x="6223000" y="5386632"/>
            <a:ext cx="127001" cy="124302"/>
            <a:chOff x="6223000" y="5386632"/>
            <a:chExt cx="127001" cy="124302"/>
          </a:xfrm>
        </p:grpSpPr>
        <p:sp>
          <p:nvSpPr>
            <p:cNvPr id="191" name="SMARTInkShape-1130"/>
            <p:cNvSpPr/>
            <p:nvPr>
              <p:custDataLst>
                <p:tags r:id="rId33"/>
              </p:custDataLst>
            </p:nvPr>
          </p:nvSpPr>
          <p:spPr>
            <a:xfrm>
              <a:off x="6224406" y="5486400"/>
              <a:ext cx="125595" cy="24534"/>
            </a:xfrm>
            <a:custGeom>
              <a:avLst/>
              <a:gdLst/>
              <a:ahLst/>
              <a:cxnLst/>
              <a:rect l="0" t="0" r="0" b="0"/>
              <a:pathLst>
                <a:path w="125595" h="24534">
                  <a:moveTo>
                    <a:pt x="17644" y="0"/>
                  </a:moveTo>
                  <a:lnTo>
                    <a:pt x="17644" y="0"/>
                  </a:lnTo>
                  <a:lnTo>
                    <a:pt x="1757" y="16592"/>
                  </a:lnTo>
                  <a:lnTo>
                    <a:pt x="0" y="21015"/>
                  </a:lnTo>
                  <a:lnTo>
                    <a:pt x="1648" y="22477"/>
                  </a:lnTo>
                  <a:lnTo>
                    <a:pt x="14786" y="24533"/>
                  </a:lnTo>
                  <a:lnTo>
                    <a:pt x="51678" y="23347"/>
                  </a:lnTo>
                  <a:lnTo>
                    <a:pt x="12559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131"/>
            <p:cNvSpPr/>
            <p:nvPr>
              <p:custDataLst>
                <p:tags r:id="rId34"/>
              </p:custDataLst>
            </p:nvPr>
          </p:nvSpPr>
          <p:spPr>
            <a:xfrm>
              <a:off x="6223000" y="5386632"/>
              <a:ext cx="101601" cy="17219"/>
            </a:xfrm>
            <a:custGeom>
              <a:avLst/>
              <a:gdLst/>
              <a:ahLst/>
              <a:cxnLst/>
              <a:rect l="0" t="0" r="0" b="0"/>
              <a:pathLst>
                <a:path w="101601" h="17219">
                  <a:moveTo>
                    <a:pt x="0" y="17218"/>
                  </a:moveTo>
                  <a:lnTo>
                    <a:pt x="0" y="17218"/>
                  </a:lnTo>
                  <a:lnTo>
                    <a:pt x="5775" y="12149"/>
                  </a:lnTo>
                  <a:lnTo>
                    <a:pt x="12209" y="8379"/>
                  </a:lnTo>
                  <a:lnTo>
                    <a:pt x="55831" y="0"/>
                  </a:lnTo>
                  <a:lnTo>
                    <a:pt x="101600" y="4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221"/>
          <p:cNvGrpSpPr/>
          <p:nvPr/>
        </p:nvGrpSpPr>
        <p:grpSpPr>
          <a:xfrm>
            <a:off x="6744582" y="5218033"/>
            <a:ext cx="3264451" cy="545467"/>
            <a:chOff x="6744582" y="5218033"/>
            <a:chExt cx="3264451" cy="545467"/>
          </a:xfrm>
        </p:grpSpPr>
        <p:sp>
          <p:nvSpPr>
            <p:cNvPr id="194" name="SMARTInkShape-1132"/>
            <p:cNvSpPr/>
            <p:nvPr>
              <p:custDataLst>
                <p:tags r:id="rId13"/>
              </p:custDataLst>
            </p:nvPr>
          </p:nvSpPr>
          <p:spPr>
            <a:xfrm>
              <a:off x="9804400" y="5276927"/>
              <a:ext cx="204633" cy="486573"/>
            </a:xfrm>
            <a:custGeom>
              <a:avLst/>
              <a:gdLst/>
              <a:ahLst/>
              <a:cxnLst/>
              <a:rect l="0" t="0" r="0" b="0"/>
              <a:pathLst>
                <a:path w="204633" h="486573">
                  <a:moveTo>
                    <a:pt x="57150" y="6273"/>
                  </a:moveTo>
                  <a:lnTo>
                    <a:pt x="57150" y="6273"/>
                  </a:lnTo>
                  <a:lnTo>
                    <a:pt x="53780" y="6273"/>
                  </a:lnTo>
                  <a:lnTo>
                    <a:pt x="52787" y="5567"/>
                  </a:lnTo>
                  <a:lnTo>
                    <a:pt x="52124" y="4391"/>
                  </a:lnTo>
                  <a:lnTo>
                    <a:pt x="51682" y="2902"/>
                  </a:lnTo>
                  <a:lnTo>
                    <a:pt x="52799" y="1909"/>
                  </a:lnTo>
                  <a:lnTo>
                    <a:pt x="57803" y="806"/>
                  </a:lnTo>
                  <a:lnTo>
                    <a:pt x="103821" y="0"/>
                  </a:lnTo>
                  <a:lnTo>
                    <a:pt x="143379" y="4302"/>
                  </a:lnTo>
                  <a:lnTo>
                    <a:pt x="190200" y="9384"/>
                  </a:lnTo>
                  <a:lnTo>
                    <a:pt x="202719" y="11663"/>
                  </a:lnTo>
                  <a:lnTo>
                    <a:pt x="204290" y="13395"/>
                  </a:lnTo>
                  <a:lnTo>
                    <a:pt x="204632" y="15960"/>
                  </a:lnTo>
                  <a:lnTo>
                    <a:pt x="196908" y="42121"/>
                  </a:lnTo>
                  <a:lnTo>
                    <a:pt x="180319" y="87542"/>
                  </a:lnTo>
                  <a:lnTo>
                    <a:pt x="170315" y="123956"/>
                  </a:lnTo>
                  <a:lnTo>
                    <a:pt x="161034" y="170395"/>
                  </a:lnTo>
                  <a:lnTo>
                    <a:pt x="156056" y="208086"/>
                  </a:lnTo>
                  <a:lnTo>
                    <a:pt x="150112" y="250533"/>
                  </a:lnTo>
                  <a:lnTo>
                    <a:pt x="147254" y="294389"/>
                  </a:lnTo>
                  <a:lnTo>
                    <a:pt x="141217" y="335294"/>
                  </a:lnTo>
                  <a:lnTo>
                    <a:pt x="134526" y="380820"/>
                  </a:lnTo>
                  <a:lnTo>
                    <a:pt x="128478" y="426474"/>
                  </a:lnTo>
                  <a:lnTo>
                    <a:pt x="123922" y="461182"/>
                  </a:lnTo>
                  <a:lnTo>
                    <a:pt x="118341" y="471392"/>
                  </a:lnTo>
                  <a:lnTo>
                    <a:pt x="106632" y="483695"/>
                  </a:lnTo>
                  <a:lnTo>
                    <a:pt x="94429" y="486572"/>
                  </a:lnTo>
                  <a:lnTo>
                    <a:pt x="57850" y="485047"/>
                  </a:lnTo>
                  <a:lnTo>
                    <a:pt x="19476" y="477247"/>
                  </a:lnTo>
                  <a:lnTo>
                    <a:pt x="0" y="463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133"/>
            <p:cNvSpPr/>
            <p:nvPr>
              <p:custDataLst>
                <p:tags r:id="rId14"/>
              </p:custDataLst>
            </p:nvPr>
          </p:nvSpPr>
          <p:spPr>
            <a:xfrm>
              <a:off x="9715500" y="5356029"/>
              <a:ext cx="72981" cy="288051"/>
            </a:xfrm>
            <a:custGeom>
              <a:avLst/>
              <a:gdLst/>
              <a:ahLst/>
              <a:cxnLst/>
              <a:rect l="0" t="0" r="0" b="0"/>
              <a:pathLst>
                <a:path w="72981" h="288051">
                  <a:moveTo>
                    <a:pt x="50800" y="3371"/>
                  </a:moveTo>
                  <a:lnTo>
                    <a:pt x="50800" y="3371"/>
                  </a:lnTo>
                  <a:lnTo>
                    <a:pt x="54171" y="3371"/>
                  </a:lnTo>
                  <a:lnTo>
                    <a:pt x="57707" y="1489"/>
                  </a:lnTo>
                  <a:lnTo>
                    <a:pt x="59638" y="0"/>
                  </a:lnTo>
                  <a:lnTo>
                    <a:pt x="61631" y="418"/>
                  </a:lnTo>
                  <a:lnTo>
                    <a:pt x="65727" y="4645"/>
                  </a:lnTo>
                  <a:lnTo>
                    <a:pt x="68018" y="13110"/>
                  </a:lnTo>
                  <a:lnTo>
                    <a:pt x="69610" y="55009"/>
                  </a:lnTo>
                  <a:lnTo>
                    <a:pt x="71684" y="92357"/>
                  </a:lnTo>
                  <a:lnTo>
                    <a:pt x="72980" y="132278"/>
                  </a:lnTo>
                  <a:lnTo>
                    <a:pt x="70468" y="176530"/>
                  </a:lnTo>
                  <a:lnTo>
                    <a:pt x="64196" y="222405"/>
                  </a:lnTo>
                  <a:lnTo>
                    <a:pt x="46100" y="260458"/>
                  </a:lnTo>
                  <a:lnTo>
                    <a:pt x="26987" y="281804"/>
                  </a:lnTo>
                  <a:lnTo>
                    <a:pt x="17169" y="287515"/>
                  </a:lnTo>
                  <a:lnTo>
                    <a:pt x="13562" y="288050"/>
                  </a:lnTo>
                  <a:lnTo>
                    <a:pt x="10453" y="286996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134"/>
            <p:cNvSpPr/>
            <p:nvPr>
              <p:custDataLst>
                <p:tags r:id="rId15"/>
              </p:custDataLst>
            </p:nvPr>
          </p:nvSpPr>
          <p:spPr>
            <a:xfrm>
              <a:off x="9595257" y="5348727"/>
              <a:ext cx="112128" cy="279003"/>
            </a:xfrm>
            <a:custGeom>
              <a:avLst/>
              <a:gdLst/>
              <a:ahLst/>
              <a:cxnLst/>
              <a:rect l="0" t="0" r="0" b="0"/>
              <a:pathLst>
                <a:path w="112128" h="279003">
                  <a:moveTo>
                    <a:pt x="101193" y="17023"/>
                  </a:moveTo>
                  <a:lnTo>
                    <a:pt x="101193" y="17023"/>
                  </a:lnTo>
                  <a:lnTo>
                    <a:pt x="101193" y="13652"/>
                  </a:lnTo>
                  <a:lnTo>
                    <a:pt x="112127" y="0"/>
                  </a:lnTo>
                  <a:lnTo>
                    <a:pt x="111305" y="30"/>
                  </a:lnTo>
                  <a:lnTo>
                    <a:pt x="78330" y="14698"/>
                  </a:lnTo>
                  <a:lnTo>
                    <a:pt x="31834" y="54888"/>
                  </a:lnTo>
                  <a:lnTo>
                    <a:pt x="7917" y="81942"/>
                  </a:lnTo>
                  <a:lnTo>
                    <a:pt x="2059" y="93252"/>
                  </a:lnTo>
                  <a:lnTo>
                    <a:pt x="2570" y="102408"/>
                  </a:lnTo>
                  <a:lnTo>
                    <a:pt x="14583" y="145463"/>
                  </a:lnTo>
                  <a:lnTo>
                    <a:pt x="17440" y="167968"/>
                  </a:lnTo>
                  <a:lnTo>
                    <a:pt x="8971" y="213402"/>
                  </a:lnTo>
                  <a:lnTo>
                    <a:pt x="967" y="258453"/>
                  </a:lnTo>
                  <a:lnTo>
                    <a:pt x="0" y="270670"/>
                  </a:lnTo>
                  <a:lnTo>
                    <a:pt x="1656" y="276275"/>
                  </a:lnTo>
                  <a:lnTo>
                    <a:pt x="3085" y="278758"/>
                  </a:lnTo>
                  <a:lnTo>
                    <a:pt x="4743" y="279002"/>
                  </a:lnTo>
                  <a:lnTo>
                    <a:pt x="6554" y="277753"/>
                  </a:lnTo>
                  <a:lnTo>
                    <a:pt x="24993" y="258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135"/>
            <p:cNvSpPr/>
            <p:nvPr>
              <p:custDataLst>
                <p:tags r:id="rId16"/>
              </p:custDataLst>
            </p:nvPr>
          </p:nvSpPr>
          <p:spPr>
            <a:xfrm>
              <a:off x="9518649" y="5346961"/>
              <a:ext cx="95252" cy="139440"/>
            </a:xfrm>
            <a:custGeom>
              <a:avLst/>
              <a:gdLst/>
              <a:ahLst/>
              <a:cxnLst/>
              <a:rect l="0" t="0" r="0" b="0"/>
              <a:pathLst>
                <a:path w="95252" h="139440">
                  <a:moveTo>
                    <a:pt x="1" y="6089"/>
                  </a:moveTo>
                  <a:lnTo>
                    <a:pt x="1" y="6089"/>
                  </a:lnTo>
                  <a:lnTo>
                    <a:pt x="0" y="0"/>
                  </a:lnTo>
                  <a:lnTo>
                    <a:pt x="3371" y="3187"/>
                  </a:lnTo>
                  <a:lnTo>
                    <a:pt x="16316" y="46291"/>
                  </a:lnTo>
                  <a:lnTo>
                    <a:pt x="33928" y="86546"/>
                  </a:lnTo>
                  <a:lnTo>
                    <a:pt x="60952" y="122092"/>
                  </a:lnTo>
                  <a:lnTo>
                    <a:pt x="95251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136"/>
            <p:cNvSpPr/>
            <p:nvPr>
              <p:custDataLst>
                <p:tags r:id="rId17"/>
              </p:custDataLst>
            </p:nvPr>
          </p:nvSpPr>
          <p:spPr>
            <a:xfrm>
              <a:off x="9334825" y="5339314"/>
              <a:ext cx="107626" cy="248687"/>
            </a:xfrm>
            <a:custGeom>
              <a:avLst/>
              <a:gdLst/>
              <a:ahLst/>
              <a:cxnLst/>
              <a:rect l="0" t="0" r="0" b="0"/>
              <a:pathLst>
                <a:path w="107626" h="248687">
                  <a:moveTo>
                    <a:pt x="107625" y="20086"/>
                  </a:moveTo>
                  <a:lnTo>
                    <a:pt x="107625" y="20086"/>
                  </a:lnTo>
                  <a:lnTo>
                    <a:pt x="98836" y="6271"/>
                  </a:lnTo>
                  <a:lnTo>
                    <a:pt x="95416" y="2409"/>
                  </a:lnTo>
                  <a:lnTo>
                    <a:pt x="91724" y="541"/>
                  </a:lnTo>
                  <a:lnTo>
                    <a:pt x="87853" y="0"/>
                  </a:lnTo>
                  <a:lnTo>
                    <a:pt x="83860" y="345"/>
                  </a:lnTo>
                  <a:lnTo>
                    <a:pt x="61385" y="10944"/>
                  </a:lnTo>
                  <a:lnTo>
                    <a:pt x="48033" y="25431"/>
                  </a:lnTo>
                  <a:lnTo>
                    <a:pt x="19068" y="70859"/>
                  </a:lnTo>
                  <a:lnTo>
                    <a:pt x="8008" y="106391"/>
                  </a:lnTo>
                  <a:lnTo>
                    <a:pt x="1321" y="149160"/>
                  </a:lnTo>
                  <a:lnTo>
                    <a:pt x="0" y="193199"/>
                  </a:lnTo>
                  <a:lnTo>
                    <a:pt x="1182" y="227307"/>
                  </a:lnTo>
                  <a:lnTo>
                    <a:pt x="6460" y="241771"/>
                  </a:lnTo>
                  <a:lnTo>
                    <a:pt x="9843" y="246193"/>
                  </a:lnTo>
                  <a:lnTo>
                    <a:pt x="37775" y="248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137"/>
            <p:cNvSpPr/>
            <p:nvPr>
              <p:custDataLst>
                <p:tags r:id="rId18"/>
              </p:custDataLst>
            </p:nvPr>
          </p:nvSpPr>
          <p:spPr>
            <a:xfrm>
              <a:off x="9093626" y="5321300"/>
              <a:ext cx="120225" cy="266701"/>
            </a:xfrm>
            <a:custGeom>
              <a:avLst/>
              <a:gdLst/>
              <a:ahLst/>
              <a:cxnLst/>
              <a:rect l="0" t="0" r="0" b="0"/>
              <a:pathLst>
                <a:path w="120225" h="266701">
                  <a:moveTo>
                    <a:pt x="63074" y="0"/>
                  </a:moveTo>
                  <a:lnTo>
                    <a:pt x="63074" y="0"/>
                  </a:lnTo>
                  <a:lnTo>
                    <a:pt x="45397" y="29886"/>
                  </a:lnTo>
                  <a:lnTo>
                    <a:pt x="36591" y="67103"/>
                  </a:lnTo>
                  <a:lnTo>
                    <a:pt x="29512" y="107136"/>
                  </a:lnTo>
                  <a:lnTo>
                    <a:pt x="21506" y="145497"/>
                  </a:lnTo>
                  <a:lnTo>
                    <a:pt x="18067" y="180223"/>
                  </a:lnTo>
                  <a:lnTo>
                    <a:pt x="9443" y="218656"/>
                  </a:lnTo>
                  <a:lnTo>
                    <a:pt x="1012" y="248927"/>
                  </a:lnTo>
                  <a:lnTo>
                    <a:pt x="533" y="249207"/>
                  </a:lnTo>
                  <a:lnTo>
                    <a:pt x="0" y="245755"/>
                  </a:lnTo>
                  <a:lnTo>
                    <a:pt x="6443" y="229136"/>
                  </a:lnTo>
                  <a:lnTo>
                    <a:pt x="31535" y="197289"/>
                  </a:lnTo>
                  <a:lnTo>
                    <a:pt x="52710" y="182398"/>
                  </a:lnTo>
                  <a:lnTo>
                    <a:pt x="67640" y="178197"/>
                  </a:lnTo>
                  <a:lnTo>
                    <a:pt x="81331" y="179388"/>
                  </a:lnTo>
                  <a:lnTo>
                    <a:pt x="94471" y="184620"/>
                  </a:lnTo>
                  <a:lnTo>
                    <a:pt x="103603" y="191650"/>
                  </a:lnTo>
                  <a:lnTo>
                    <a:pt x="107026" y="195500"/>
                  </a:lnTo>
                  <a:lnTo>
                    <a:pt x="110831" y="209185"/>
                  </a:lnTo>
                  <a:lnTo>
                    <a:pt x="12022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138"/>
            <p:cNvSpPr/>
            <p:nvPr>
              <p:custDataLst>
                <p:tags r:id="rId19"/>
              </p:custDataLst>
            </p:nvPr>
          </p:nvSpPr>
          <p:spPr>
            <a:xfrm>
              <a:off x="8878900" y="5283569"/>
              <a:ext cx="201601" cy="328541"/>
            </a:xfrm>
            <a:custGeom>
              <a:avLst/>
              <a:gdLst/>
              <a:ahLst/>
              <a:cxnLst/>
              <a:rect l="0" t="0" r="0" b="0"/>
              <a:pathLst>
                <a:path w="201601" h="328541">
                  <a:moveTo>
                    <a:pt x="201600" y="25031"/>
                  </a:moveTo>
                  <a:lnTo>
                    <a:pt x="201600" y="25031"/>
                  </a:lnTo>
                  <a:lnTo>
                    <a:pt x="201599" y="21660"/>
                  </a:lnTo>
                  <a:lnTo>
                    <a:pt x="195955" y="18124"/>
                  </a:lnTo>
                  <a:lnTo>
                    <a:pt x="150078" y="3832"/>
                  </a:lnTo>
                  <a:lnTo>
                    <a:pt x="106844" y="0"/>
                  </a:lnTo>
                  <a:lnTo>
                    <a:pt x="93869" y="5440"/>
                  </a:lnTo>
                  <a:lnTo>
                    <a:pt x="87446" y="9853"/>
                  </a:lnTo>
                  <a:lnTo>
                    <a:pt x="78428" y="22283"/>
                  </a:lnTo>
                  <a:lnTo>
                    <a:pt x="64520" y="59241"/>
                  </a:lnTo>
                  <a:lnTo>
                    <a:pt x="55649" y="105976"/>
                  </a:lnTo>
                  <a:lnTo>
                    <a:pt x="47348" y="144500"/>
                  </a:lnTo>
                  <a:lnTo>
                    <a:pt x="37832" y="186018"/>
                  </a:lnTo>
                  <a:lnTo>
                    <a:pt x="28662" y="224425"/>
                  </a:lnTo>
                  <a:lnTo>
                    <a:pt x="17008" y="265203"/>
                  </a:lnTo>
                  <a:lnTo>
                    <a:pt x="2000" y="309404"/>
                  </a:lnTo>
                  <a:lnTo>
                    <a:pt x="0" y="319811"/>
                  </a:lnTo>
                  <a:lnTo>
                    <a:pt x="172" y="323151"/>
                  </a:lnTo>
                  <a:lnTo>
                    <a:pt x="992" y="325378"/>
                  </a:lnTo>
                  <a:lnTo>
                    <a:pt x="2244" y="326862"/>
                  </a:lnTo>
                  <a:lnTo>
                    <a:pt x="7399" y="328512"/>
                  </a:lnTo>
                  <a:lnTo>
                    <a:pt x="16511" y="328540"/>
                  </a:lnTo>
                  <a:lnTo>
                    <a:pt x="57682" y="324286"/>
                  </a:lnTo>
                  <a:lnTo>
                    <a:pt x="125400" y="298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139"/>
            <p:cNvSpPr/>
            <p:nvPr>
              <p:custDataLst>
                <p:tags r:id="rId20"/>
              </p:custDataLst>
            </p:nvPr>
          </p:nvSpPr>
          <p:spPr>
            <a:xfrm>
              <a:off x="8601401" y="5441950"/>
              <a:ext cx="155250" cy="31751"/>
            </a:xfrm>
            <a:custGeom>
              <a:avLst/>
              <a:gdLst/>
              <a:ahLst/>
              <a:cxnLst/>
              <a:rect l="0" t="0" r="0" b="0"/>
              <a:pathLst>
                <a:path w="155250" h="31751">
                  <a:moveTo>
                    <a:pt x="15549" y="31750"/>
                  </a:moveTo>
                  <a:lnTo>
                    <a:pt x="15549" y="31750"/>
                  </a:lnTo>
                  <a:lnTo>
                    <a:pt x="0" y="31750"/>
                  </a:lnTo>
                  <a:lnTo>
                    <a:pt x="19585" y="26681"/>
                  </a:lnTo>
                  <a:lnTo>
                    <a:pt x="55236" y="20919"/>
                  </a:lnTo>
                  <a:lnTo>
                    <a:pt x="94257" y="14743"/>
                  </a:lnTo>
                  <a:lnTo>
                    <a:pt x="155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140"/>
            <p:cNvSpPr/>
            <p:nvPr>
              <p:custDataLst>
                <p:tags r:id="rId21"/>
              </p:custDataLst>
            </p:nvPr>
          </p:nvSpPr>
          <p:spPr>
            <a:xfrm>
              <a:off x="8605213" y="5273282"/>
              <a:ext cx="202238" cy="322615"/>
            </a:xfrm>
            <a:custGeom>
              <a:avLst/>
              <a:gdLst/>
              <a:ahLst/>
              <a:cxnLst/>
              <a:rect l="0" t="0" r="0" b="0"/>
              <a:pathLst>
                <a:path w="202238" h="322615">
                  <a:moveTo>
                    <a:pt x="202237" y="16268"/>
                  </a:moveTo>
                  <a:lnTo>
                    <a:pt x="202237" y="16268"/>
                  </a:lnTo>
                  <a:lnTo>
                    <a:pt x="198866" y="16268"/>
                  </a:lnTo>
                  <a:lnTo>
                    <a:pt x="152694" y="258"/>
                  </a:lnTo>
                  <a:lnTo>
                    <a:pt x="123822" y="0"/>
                  </a:lnTo>
                  <a:lnTo>
                    <a:pt x="84991" y="9605"/>
                  </a:lnTo>
                  <a:lnTo>
                    <a:pt x="62448" y="21036"/>
                  </a:lnTo>
                  <a:lnTo>
                    <a:pt x="43461" y="36731"/>
                  </a:lnTo>
                  <a:lnTo>
                    <a:pt x="27800" y="61528"/>
                  </a:lnTo>
                  <a:lnTo>
                    <a:pt x="19299" y="103629"/>
                  </a:lnTo>
                  <a:lnTo>
                    <a:pt x="14291" y="146653"/>
                  </a:lnTo>
                  <a:lnTo>
                    <a:pt x="12242" y="194188"/>
                  </a:lnTo>
                  <a:lnTo>
                    <a:pt x="8465" y="231330"/>
                  </a:lnTo>
                  <a:lnTo>
                    <a:pt x="5289" y="275590"/>
                  </a:lnTo>
                  <a:lnTo>
                    <a:pt x="0" y="310375"/>
                  </a:lnTo>
                  <a:lnTo>
                    <a:pt x="1090" y="314645"/>
                  </a:lnTo>
                  <a:lnTo>
                    <a:pt x="6064" y="321271"/>
                  </a:lnTo>
                  <a:lnTo>
                    <a:pt x="10072" y="322614"/>
                  </a:lnTo>
                  <a:lnTo>
                    <a:pt x="44495" y="318040"/>
                  </a:lnTo>
                  <a:lnTo>
                    <a:pt x="87979" y="305941"/>
                  </a:lnTo>
                  <a:lnTo>
                    <a:pt x="138737" y="282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141"/>
            <p:cNvSpPr/>
            <p:nvPr>
              <p:custDataLst>
                <p:tags r:id="rId22"/>
              </p:custDataLst>
            </p:nvPr>
          </p:nvSpPr>
          <p:spPr>
            <a:xfrm>
              <a:off x="8313496" y="5400479"/>
              <a:ext cx="17705" cy="181172"/>
            </a:xfrm>
            <a:custGeom>
              <a:avLst/>
              <a:gdLst/>
              <a:ahLst/>
              <a:cxnLst/>
              <a:rect l="0" t="0" r="0" b="0"/>
              <a:pathLst>
                <a:path w="17705" h="181172">
                  <a:moveTo>
                    <a:pt x="11354" y="3371"/>
                  </a:moveTo>
                  <a:lnTo>
                    <a:pt x="11354" y="3371"/>
                  </a:lnTo>
                  <a:lnTo>
                    <a:pt x="7983" y="0"/>
                  </a:lnTo>
                  <a:lnTo>
                    <a:pt x="6990" y="418"/>
                  </a:lnTo>
                  <a:lnTo>
                    <a:pt x="1894" y="25072"/>
                  </a:lnTo>
                  <a:lnTo>
                    <a:pt x="0" y="72308"/>
                  </a:lnTo>
                  <a:lnTo>
                    <a:pt x="4619" y="107601"/>
                  </a:lnTo>
                  <a:lnTo>
                    <a:pt x="13200" y="145889"/>
                  </a:lnTo>
                  <a:lnTo>
                    <a:pt x="17704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142"/>
            <p:cNvSpPr/>
            <p:nvPr>
              <p:custDataLst>
                <p:tags r:id="rId23"/>
              </p:custDataLst>
            </p:nvPr>
          </p:nvSpPr>
          <p:spPr>
            <a:xfrm>
              <a:off x="8200216" y="5461000"/>
              <a:ext cx="200835" cy="25401"/>
            </a:xfrm>
            <a:custGeom>
              <a:avLst/>
              <a:gdLst/>
              <a:ahLst/>
              <a:cxnLst/>
              <a:rect l="0" t="0" r="0" b="0"/>
              <a:pathLst>
                <a:path w="200835" h="25401">
                  <a:moveTo>
                    <a:pt x="29384" y="25400"/>
                  </a:moveTo>
                  <a:lnTo>
                    <a:pt x="29384" y="25400"/>
                  </a:lnTo>
                  <a:lnTo>
                    <a:pt x="0" y="25400"/>
                  </a:lnTo>
                  <a:lnTo>
                    <a:pt x="39713" y="21036"/>
                  </a:lnTo>
                  <a:lnTo>
                    <a:pt x="81675" y="19442"/>
                  </a:lnTo>
                  <a:lnTo>
                    <a:pt x="125536" y="14738"/>
                  </a:lnTo>
                  <a:lnTo>
                    <a:pt x="164725" y="12598"/>
                  </a:lnTo>
                  <a:lnTo>
                    <a:pt x="189194" y="7809"/>
                  </a:lnTo>
                  <a:lnTo>
                    <a:pt x="200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143"/>
            <p:cNvSpPr/>
            <p:nvPr>
              <p:custDataLst>
                <p:tags r:id="rId24"/>
              </p:custDataLst>
            </p:nvPr>
          </p:nvSpPr>
          <p:spPr>
            <a:xfrm>
              <a:off x="7854950" y="5223816"/>
              <a:ext cx="149617" cy="413179"/>
            </a:xfrm>
            <a:custGeom>
              <a:avLst/>
              <a:gdLst/>
              <a:ahLst/>
              <a:cxnLst/>
              <a:rect l="0" t="0" r="0" b="0"/>
              <a:pathLst>
                <a:path w="149617" h="413179">
                  <a:moveTo>
                    <a:pt x="0" y="46684"/>
                  </a:moveTo>
                  <a:lnTo>
                    <a:pt x="0" y="46684"/>
                  </a:lnTo>
                  <a:lnTo>
                    <a:pt x="0" y="43313"/>
                  </a:lnTo>
                  <a:lnTo>
                    <a:pt x="1881" y="39777"/>
                  </a:lnTo>
                  <a:lnTo>
                    <a:pt x="14927" y="25485"/>
                  </a:lnTo>
                  <a:lnTo>
                    <a:pt x="59509" y="9444"/>
                  </a:lnTo>
                  <a:lnTo>
                    <a:pt x="102614" y="0"/>
                  </a:lnTo>
                  <a:lnTo>
                    <a:pt x="124393" y="770"/>
                  </a:lnTo>
                  <a:lnTo>
                    <a:pt x="138306" y="5346"/>
                  </a:lnTo>
                  <a:lnTo>
                    <a:pt x="143004" y="8543"/>
                  </a:lnTo>
                  <a:lnTo>
                    <a:pt x="146136" y="12790"/>
                  </a:lnTo>
                  <a:lnTo>
                    <a:pt x="149616" y="23153"/>
                  </a:lnTo>
                  <a:lnTo>
                    <a:pt x="146780" y="61556"/>
                  </a:lnTo>
                  <a:lnTo>
                    <a:pt x="139426" y="105726"/>
                  </a:lnTo>
                  <a:lnTo>
                    <a:pt x="131179" y="144895"/>
                  </a:lnTo>
                  <a:lnTo>
                    <a:pt x="124868" y="179814"/>
                  </a:lnTo>
                  <a:lnTo>
                    <a:pt x="118528" y="218069"/>
                  </a:lnTo>
                  <a:lnTo>
                    <a:pt x="115135" y="257240"/>
                  </a:lnTo>
                  <a:lnTo>
                    <a:pt x="115252" y="297768"/>
                  </a:lnTo>
                  <a:lnTo>
                    <a:pt x="121256" y="344139"/>
                  </a:lnTo>
                  <a:lnTo>
                    <a:pt x="129902" y="387075"/>
                  </a:lnTo>
                  <a:lnTo>
                    <a:pt x="128760" y="398112"/>
                  </a:lnTo>
                  <a:lnTo>
                    <a:pt x="126056" y="402324"/>
                  </a:lnTo>
                  <a:lnTo>
                    <a:pt x="117408" y="408887"/>
                  </a:lnTo>
                  <a:lnTo>
                    <a:pt x="97268" y="413178"/>
                  </a:lnTo>
                  <a:lnTo>
                    <a:pt x="25400" y="40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144"/>
            <p:cNvSpPr/>
            <p:nvPr>
              <p:custDataLst>
                <p:tags r:id="rId25"/>
              </p:custDataLst>
            </p:nvPr>
          </p:nvSpPr>
          <p:spPr>
            <a:xfrm>
              <a:off x="7747000" y="5308600"/>
              <a:ext cx="52175" cy="222251"/>
            </a:xfrm>
            <a:custGeom>
              <a:avLst/>
              <a:gdLst/>
              <a:ahLst/>
              <a:cxnLst/>
              <a:rect l="0" t="0" r="0" b="0"/>
              <a:pathLst>
                <a:path w="52175" h="222251">
                  <a:moveTo>
                    <a:pt x="19050" y="0"/>
                  </a:moveTo>
                  <a:lnTo>
                    <a:pt x="19050" y="0"/>
                  </a:lnTo>
                  <a:lnTo>
                    <a:pt x="13582" y="0"/>
                  </a:lnTo>
                  <a:lnTo>
                    <a:pt x="12961" y="10113"/>
                  </a:lnTo>
                  <a:lnTo>
                    <a:pt x="33457" y="52410"/>
                  </a:lnTo>
                  <a:lnTo>
                    <a:pt x="47543" y="84908"/>
                  </a:lnTo>
                  <a:lnTo>
                    <a:pt x="52174" y="110409"/>
                  </a:lnTo>
                  <a:lnTo>
                    <a:pt x="49403" y="153677"/>
                  </a:lnTo>
                  <a:lnTo>
                    <a:pt x="30220" y="195011"/>
                  </a:lnTo>
                  <a:lnTo>
                    <a:pt x="19076" y="210144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145"/>
            <p:cNvSpPr/>
            <p:nvPr>
              <p:custDataLst>
                <p:tags r:id="rId26"/>
              </p:custDataLst>
            </p:nvPr>
          </p:nvSpPr>
          <p:spPr>
            <a:xfrm>
              <a:off x="7588250" y="5355742"/>
              <a:ext cx="120651" cy="181459"/>
            </a:xfrm>
            <a:custGeom>
              <a:avLst/>
              <a:gdLst/>
              <a:ahLst/>
              <a:cxnLst/>
              <a:rect l="0" t="0" r="0" b="0"/>
              <a:pathLst>
                <a:path w="120651" h="181459">
                  <a:moveTo>
                    <a:pt x="120650" y="3658"/>
                  </a:moveTo>
                  <a:lnTo>
                    <a:pt x="120650" y="3658"/>
                  </a:lnTo>
                  <a:lnTo>
                    <a:pt x="117279" y="287"/>
                  </a:lnTo>
                  <a:lnTo>
                    <a:pt x="114875" y="0"/>
                  </a:lnTo>
                  <a:lnTo>
                    <a:pt x="108441" y="1562"/>
                  </a:lnTo>
                  <a:lnTo>
                    <a:pt x="93514" y="9779"/>
                  </a:lnTo>
                  <a:lnTo>
                    <a:pt x="70918" y="33925"/>
                  </a:lnTo>
                  <a:lnTo>
                    <a:pt x="36032" y="78880"/>
                  </a:lnTo>
                  <a:lnTo>
                    <a:pt x="16661" y="122324"/>
                  </a:lnTo>
                  <a:lnTo>
                    <a:pt x="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146"/>
            <p:cNvSpPr/>
            <p:nvPr>
              <p:custDataLst>
                <p:tags r:id="rId27"/>
              </p:custDataLst>
            </p:nvPr>
          </p:nvSpPr>
          <p:spPr>
            <a:xfrm>
              <a:off x="7594599" y="5329677"/>
              <a:ext cx="88902" cy="188474"/>
            </a:xfrm>
            <a:custGeom>
              <a:avLst/>
              <a:gdLst/>
              <a:ahLst/>
              <a:cxnLst/>
              <a:rect l="0" t="0" r="0" b="0"/>
              <a:pathLst>
                <a:path w="88902" h="188474">
                  <a:moveTo>
                    <a:pt x="1" y="17023"/>
                  </a:moveTo>
                  <a:lnTo>
                    <a:pt x="1" y="17023"/>
                  </a:lnTo>
                  <a:lnTo>
                    <a:pt x="0" y="0"/>
                  </a:lnTo>
                  <a:lnTo>
                    <a:pt x="0" y="8687"/>
                  </a:lnTo>
                  <a:lnTo>
                    <a:pt x="17677" y="55015"/>
                  </a:lnTo>
                  <a:lnTo>
                    <a:pt x="41343" y="102424"/>
                  </a:lnTo>
                  <a:lnTo>
                    <a:pt x="65048" y="150005"/>
                  </a:lnTo>
                  <a:lnTo>
                    <a:pt x="69833" y="159381"/>
                  </a:lnTo>
                  <a:lnTo>
                    <a:pt x="88901" y="188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147"/>
            <p:cNvSpPr/>
            <p:nvPr>
              <p:custDataLst>
                <p:tags r:id="rId28"/>
              </p:custDataLst>
            </p:nvPr>
          </p:nvSpPr>
          <p:spPr>
            <a:xfrm>
              <a:off x="7456008" y="5280129"/>
              <a:ext cx="75093" cy="244372"/>
            </a:xfrm>
            <a:custGeom>
              <a:avLst/>
              <a:gdLst/>
              <a:ahLst/>
              <a:cxnLst/>
              <a:rect l="0" t="0" r="0" b="0"/>
              <a:pathLst>
                <a:path w="75093" h="244372">
                  <a:moveTo>
                    <a:pt x="75092" y="9421"/>
                  </a:moveTo>
                  <a:lnTo>
                    <a:pt x="75092" y="9421"/>
                  </a:lnTo>
                  <a:lnTo>
                    <a:pt x="66253" y="582"/>
                  </a:lnTo>
                  <a:lnTo>
                    <a:pt x="64261" y="0"/>
                  </a:lnTo>
                  <a:lnTo>
                    <a:pt x="62226" y="318"/>
                  </a:lnTo>
                  <a:lnTo>
                    <a:pt x="43780" y="12640"/>
                  </a:lnTo>
                  <a:lnTo>
                    <a:pt x="27793" y="32796"/>
                  </a:lnTo>
                  <a:lnTo>
                    <a:pt x="14118" y="70126"/>
                  </a:lnTo>
                  <a:lnTo>
                    <a:pt x="4501" y="113564"/>
                  </a:lnTo>
                  <a:lnTo>
                    <a:pt x="0" y="154327"/>
                  </a:lnTo>
                  <a:lnTo>
                    <a:pt x="631" y="188058"/>
                  </a:lnTo>
                  <a:lnTo>
                    <a:pt x="13241" y="231973"/>
                  </a:lnTo>
                  <a:lnTo>
                    <a:pt x="17630" y="236811"/>
                  </a:lnTo>
                  <a:lnTo>
                    <a:pt x="30033" y="244069"/>
                  </a:lnTo>
                  <a:lnTo>
                    <a:pt x="68742" y="24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148"/>
            <p:cNvSpPr/>
            <p:nvPr>
              <p:custDataLst>
                <p:tags r:id="rId29"/>
              </p:custDataLst>
            </p:nvPr>
          </p:nvSpPr>
          <p:spPr>
            <a:xfrm>
              <a:off x="7194550" y="5369385"/>
              <a:ext cx="107951" cy="314832"/>
            </a:xfrm>
            <a:custGeom>
              <a:avLst/>
              <a:gdLst/>
              <a:ahLst/>
              <a:cxnLst/>
              <a:rect l="0" t="0" r="0" b="0"/>
              <a:pathLst>
                <a:path w="107951" h="314832">
                  <a:moveTo>
                    <a:pt x="107950" y="40815"/>
                  </a:moveTo>
                  <a:lnTo>
                    <a:pt x="107950" y="40815"/>
                  </a:lnTo>
                  <a:lnTo>
                    <a:pt x="89532" y="5246"/>
                  </a:lnTo>
                  <a:lnTo>
                    <a:pt x="80008" y="312"/>
                  </a:lnTo>
                  <a:lnTo>
                    <a:pt x="70602" y="0"/>
                  </a:lnTo>
                  <a:lnTo>
                    <a:pt x="53066" y="5550"/>
                  </a:lnTo>
                  <a:lnTo>
                    <a:pt x="44516" y="15028"/>
                  </a:lnTo>
                  <a:lnTo>
                    <a:pt x="37423" y="27943"/>
                  </a:lnTo>
                  <a:lnTo>
                    <a:pt x="34272" y="40738"/>
                  </a:lnTo>
                  <a:lnTo>
                    <a:pt x="34842" y="46408"/>
                  </a:lnTo>
                  <a:lnTo>
                    <a:pt x="39239" y="56471"/>
                  </a:lnTo>
                  <a:lnTo>
                    <a:pt x="41682" y="59013"/>
                  </a:lnTo>
                  <a:lnTo>
                    <a:pt x="44015" y="60003"/>
                  </a:lnTo>
                  <a:lnTo>
                    <a:pt x="46277" y="59957"/>
                  </a:lnTo>
                  <a:lnTo>
                    <a:pt x="68773" y="49744"/>
                  </a:lnTo>
                  <a:lnTo>
                    <a:pt x="86387" y="37901"/>
                  </a:lnTo>
                  <a:lnTo>
                    <a:pt x="89341" y="36756"/>
                  </a:lnTo>
                  <a:lnTo>
                    <a:pt x="92017" y="38109"/>
                  </a:lnTo>
                  <a:lnTo>
                    <a:pt x="96870" y="45257"/>
                  </a:lnTo>
                  <a:lnTo>
                    <a:pt x="100198" y="61181"/>
                  </a:lnTo>
                  <a:lnTo>
                    <a:pt x="101416" y="102459"/>
                  </a:lnTo>
                  <a:lnTo>
                    <a:pt x="101576" y="148965"/>
                  </a:lnTo>
                  <a:lnTo>
                    <a:pt x="99714" y="194508"/>
                  </a:lnTo>
                  <a:lnTo>
                    <a:pt x="96131" y="234157"/>
                  </a:lnTo>
                  <a:lnTo>
                    <a:pt x="89649" y="279828"/>
                  </a:lnTo>
                  <a:lnTo>
                    <a:pt x="83118" y="297326"/>
                  </a:lnTo>
                  <a:lnTo>
                    <a:pt x="71748" y="308396"/>
                  </a:lnTo>
                  <a:lnTo>
                    <a:pt x="64765" y="312336"/>
                  </a:lnTo>
                  <a:lnTo>
                    <a:pt x="51362" y="314831"/>
                  </a:lnTo>
                  <a:lnTo>
                    <a:pt x="44824" y="314509"/>
                  </a:lnTo>
                  <a:lnTo>
                    <a:pt x="31916" y="306626"/>
                  </a:lnTo>
                  <a:lnTo>
                    <a:pt x="13124" y="285311"/>
                  </a:lnTo>
                  <a:lnTo>
                    <a:pt x="0" y="256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149"/>
            <p:cNvSpPr/>
            <p:nvPr>
              <p:custDataLst>
                <p:tags r:id="rId30"/>
              </p:custDataLst>
            </p:nvPr>
          </p:nvSpPr>
          <p:spPr>
            <a:xfrm>
              <a:off x="7008044" y="5218033"/>
              <a:ext cx="179274" cy="309500"/>
            </a:xfrm>
            <a:custGeom>
              <a:avLst/>
              <a:gdLst/>
              <a:ahLst/>
              <a:cxnLst/>
              <a:rect l="0" t="0" r="0" b="0"/>
              <a:pathLst>
                <a:path w="179274" h="309500">
                  <a:moveTo>
                    <a:pt x="173806" y="33417"/>
                  </a:moveTo>
                  <a:lnTo>
                    <a:pt x="173806" y="33417"/>
                  </a:lnTo>
                  <a:lnTo>
                    <a:pt x="177176" y="30046"/>
                  </a:lnTo>
                  <a:lnTo>
                    <a:pt x="178831" y="26510"/>
                  </a:lnTo>
                  <a:lnTo>
                    <a:pt x="179273" y="24578"/>
                  </a:lnTo>
                  <a:lnTo>
                    <a:pt x="169782" y="11748"/>
                  </a:lnTo>
                  <a:lnTo>
                    <a:pt x="156935" y="1283"/>
                  </a:lnTo>
                  <a:lnTo>
                    <a:pt x="151975" y="0"/>
                  </a:lnTo>
                  <a:lnTo>
                    <a:pt x="134176" y="1565"/>
                  </a:lnTo>
                  <a:lnTo>
                    <a:pt x="105117" y="10297"/>
                  </a:lnTo>
                  <a:lnTo>
                    <a:pt x="85250" y="23274"/>
                  </a:lnTo>
                  <a:lnTo>
                    <a:pt x="73770" y="34553"/>
                  </a:lnTo>
                  <a:lnTo>
                    <a:pt x="54781" y="72058"/>
                  </a:lnTo>
                  <a:lnTo>
                    <a:pt x="43312" y="112258"/>
                  </a:lnTo>
                  <a:lnTo>
                    <a:pt x="34252" y="156052"/>
                  </a:lnTo>
                  <a:lnTo>
                    <a:pt x="22297" y="201888"/>
                  </a:lnTo>
                  <a:lnTo>
                    <a:pt x="12246" y="245501"/>
                  </a:lnTo>
                  <a:lnTo>
                    <a:pt x="0" y="289737"/>
                  </a:lnTo>
                  <a:lnTo>
                    <a:pt x="838" y="301618"/>
                  </a:lnTo>
                  <a:lnTo>
                    <a:pt x="3461" y="305351"/>
                  </a:lnTo>
                  <a:lnTo>
                    <a:pt x="7325" y="307840"/>
                  </a:lnTo>
                  <a:lnTo>
                    <a:pt x="12019" y="309499"/>
                  </a:lnTo>
                  <a:lnTo>
                    <a:pt x="32108" y="308463"/>
                  </a:lnTo>
                  <a:lnTo>
                    <a:pt x="74382" y="297941"/>
                  </a:lnTo>
                  <a:lnTo>
                    <a:pt x="129356" y="27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150"/>
            <p:cNvSpPr/>
            <p:nvPr>
              <p:custDataLst>
                <p:tags r:id="rId31"/>
              </p:custDataLst>
            </p:nvPr>
          </p:nvSpPr>
          <p:spPr>
            <a:xfrm>
              <a:off x="6776626" y="5246278"/>
              <a:ext cx="129483" cy="262586"/>
            </a:xfrm>
            <a:custGeom>
              <a:avLst/>
              <a:gdLst/>
              <a:ahLst/>
              <a:cxnLst/>
              <a:rect l="0" t="0" r="0" b="0"/>
              <a:pathLst>
                <a:path w="129483" h="262586">
                  <a:moveTo>
                    <a:pt x="125824" y="36922"/>
                  </a:moveTo>
                  <a:lnTo>
                    <a:pt x="125824" y="36922"/>
                  </a:lnTo>
                  <a:lnTo>
                    <a:pt x="125824" y="28084"/>
                  </a:lnTo>
                  <a:lnTo>
                    <a:pt x="129482" y="14845"/>
                  </a:lnTo>
                  <a:lnTo>
                    <a:pt x="127920" y="6884"/>
                  </a:lnTo>
                  <a:lnTo>
                    <a:pt x="125104" y="4197"/>
                  </a:lnTo>
                  <a:lnTo>
                    <a:pt x="116332" y="1211"/>
                  </a:lnTo>
                  <a:lnTo>
                    <a:pt x="89089" y="0"/>
                  </a:lnTo>
                  <a:lnTo>
                    <a:pt x="75630" y="2403"/>
                  </a:lnTo>
                  <a:lnTo>
                    <a:pt x="52783" y="17835"/>
                  </a:lnTo>
                  <a:lnTo>
                    <a:pt x="31510" y="43653"/>
                  </a:lnTo>
                  <a:lnTo>
                    <a:pt x="14792" y="81029"/>
                  </a:lnTo>
                  <a:lnTo>
                    <a:pt x="2396" y="128132"/>
                  </a:lnTo>
                  <a:lnTo>
                    <a:pt x="0" y="174679"/>
                  </a:lnTo>
                  <a:lnTo>
                    <a:pt x="7725" y="218865"/>
                  </a:lnTo>
                  <a:lnTo>
                    <a:pt x="14561" y="255607"/>
                  </a:lnTo>
                  <a:lnTo>
                    <a:pt x="17076" y="258912"/>
                  </a:lnTo>
                  <a:lnTo>
                    <a:pt x="23633" y="262585"/>
                  </a:lnTo>
                  <a:lnTo>
                    <a:pt x="28063" y="262152"/>
                  </a:lnTo>
                  <a:lnTo>
                    <a:pt x="70780" y="246584"/>
                  </a:lnTo>
                  <a:lnTo>
                    <a:pt x="89053" y="240155"/>
                  </a:lnTo>
                  <a:lnTo>
                    <a:pt x="95370" y="235904"/>
                  </a:lnTo>
                  <a:lnTo>
                    <a:pt x="100424" y="227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151"/>
            <p:cNvSpPr/>
            <p:nvPr>
              <p:custDataLst>
                <p:tags r:id="rId32"/>
              </p:custDataLst>
            </p:nvPr>
          </p:nvSpPr>
          <p:spPr>
            <a:xfrm>
              <a:off x="6744582" y="5391150"/>
              <a:ext cx="119769" cy="38101"/>
            </a:xfrm>
            <a:custGeom>
              <a:avLst/>
              <a:gdLst/>
              <a:ahLst/>
              <a:cxnLst/>
              <a:rect l="0" t="0" r="0" b="0"/>
              <a:pathLst>
                <a:path w="119769" h="38101">
                  <a:moveTo>
                    <a:pt x="5468" y="38100"/>
                  </a:moveTo>
                  <a:lnTo>
                    <a:pt x="5468" y="38100"/>
                  </a:lnTo>
                  <a:lnTo>
                    <a:pt x="0" y="38100"/>
                  </a:lnTo>
                  <a:lnTo>
                    <a:pt x="2750" y="34729"/>
                  </a:lnTo>
                  <a:lnTo>
                    <a:pt x="11404" y="29261"/>
                  </a:lnTo>
                  <a:lnTo>
                    <a:pt x="52927" y="16901"/>
                  </a:lnTo>
                  <a:lnTo>
                    <a:pt x="93394" y="8460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222"/>
          <p:cNvGrpSpPr/>
          <p:nvPr/>
        </p:nvGrpSpPr>
        <p:grpSpPr>
          <a:xfrm>
            <a:off x="3651334" y="4845050"/>
            <a:ext cx="2292267" cy="1204534"/>
            <a:chOff x="3651334" y="4845050"/>
            <a:chExt cx="2292267" cy="1204534"/>
          </a:xfrm>
        </p:grpSpPr>
        <p:sp>
          <p:nvSpPr>
            <p:cNvPr id="215" name="SMARTInkShape-1152"/>
            <p:cNvSpPr/>
            <p:nvPr>
              <p:custDataLst>
                <p:tags r:id="rId11"/>
              </p:custDataLst>
            </p:nvPr>
          </p:nvSpPr>
          <p:spPr>
            <a:xfrm>
              <a:off x="4743474" y="4845050"/>
              <a:ext cx="25377" cy="1204534"/>
            </a:xfrm>
            <a:custGeom>
              <a:avLst/>
              <a:gdLst/>
              <a:ahLst/>
              <a:cxnLst/>
              <a:rect l="0" t="0" r="0" b="0"/>
              <a:pathLst>
                <a:path w="25377" h="1204534">
                  <a:moveTo>
                    <a:pt x="25376" y="0"/>
                  </a:moveTo>
                  <a:lnTo>
                    <a:pt x="25376" y="0"/>
                  </a:lnTo>
                  <a:lnTo>
                    <a:pt x="19288" y="6088"/>
                  </a:lnTo>
                  <a:lnTo>
                    <a:pt x="19026" y="36642"/>
                  </a:lnTo>
                  <a:lnTo>
                    <a:pt x="24984" y="78665"/>
                  </a:lnTo>
                  <a:lnTo>
                    <a:pt x="21927" y="117295"/>
                  </a:lnTo>
                  <a:lnTo>
                    <a:pt x="19599" y="156259"/>
                  </a:lnTo>
                  <a:lnTo>
                    <a:pt x="19139" y="202839"/>
                  </a:lnTo>
                  <a:lnTo>
                    <a:pt x="19060" y="245661"/>
                  </a:lnTo>
                  <a:lnTo>
                    <a:pt x="19033" y="287944"/>
                  </a:lnTo>
                  <a:lnTo>
                    <a:pt x="19028" y="323402"/>
                  </a:lnTo>
                  <a:lnTo>
                    <a:pt x="19026" y="365188"/>
                  </a:lnTo>
                  <a:lnTo>
                    <a:pt x="19026" y="406098"/>
                  </a:lnTo>
                  <a:lnTo>
                    <a:pt x="19026" y="444803"/>
                  </a:lnTo>
                  <a:lnTo>
                    <a:pt x="19026" y="485434"/>
                  </a:lnTo>
                  <a:lnTo>
                    <a:pt x="19026" y="531164"/>
                  </a:lnTo>
                  <a:lnTo>
                    <a:pt x="19026" y="570837"/>
                  </a:lnTo>
                  <a:lnTo>
                    <a:pt x="19026" y="615427"/>
                  </a:lnTo>
                  <a:lnTo>
                    <a:pt x="19026" y="652797"/>
                  </a:lnTo>
                  <a:lnTo>
                    <a:pt x="14662" y="692922"/>
                  </a:lnTo>
                  <a:lnTo>
                    <a:pt x="13264" y="735731"/>
                  </a:lnTo>
                  <a:lnTo>
                    <a:pt x="12937" y="767728"/>
                  </a:lnTo>
                  <a:lnTo>
                    <a:pt x="9382" y="814105"/>
                  </a:lnTo>
                  <a:lnTo>
                    <a:pt x="6929" y="860931"/>
                  </a:lnTo>
                  <a:lnTo>
                    <a:pt x="5799" y="902007"/>
                  </a:lnTo>
                  <a:lnTo>
                    <a:pt x="2015" y="946084"/>
                  </a:lnTo>
                  <a:lnTo>
                    <a:pt x="379" y="987373"/>
                  </a:lnTo>
                  <a:lnTo>
                    <a:pt x="95" y="1023276"/>
                  </a:lnTo>
                  <a:lnTo>
                    <a:pt x="0" y="1063220"/>
                  </a:lnTo>
                  <a:lnTo>
                    <a:pt x="5050" y="1110360"/>
                  </a:lnTo>
                  <a:lnTo>
                    <a:pt x="12841" y="1155106"/>
                  </a:lnTo>
                  <a:lnTo>
                    <a:pt x="18784" y="1202075"/>
                  </a:lnTo>
                  <a:lnTo>
                    <a:pt x="18918" y="1204533"/>
                  </a:lnTo>
                  <a:lnTo>
                    <a:pt x="18954" y="1204483"/>
                  </a:lnTo>
                  <a:lnTo>
                    <a:pt x="19026" y="1200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153"/>
            <p:cNvSpPr/>
            <p:nvPr>
              <p:custDataLst>
                <p:tags r:id="rId12"/>
              </p:custDataLst>
            </p:nvPr>
          </p:nvSpPr>
          <p:spPr>
            <a:xfrm>
              <a:off x="3651334" y="5664226"/>
              <a:ext cx="2292267" cy="88875"/>
            </a:xfrm>
            <a:custGeom>
              <a:avLst/>
              <a:gdLst/>
              <a:ahLst/>
              <a:cxnLst/>
              <a:rect l="0" t="0" r="0" b="0"/>
              <a:pathLst>
                <a:path w="2292267" h="88875">
                  <a:moveTo>
                    <a:pt x="18966" y="88874"/>
                  </a:moveTo>
                  <a:lnTo>
                    <a:pt x="18966" y="88874"/>
                  </a:lnTo>
                  <a:lnTo>
                    <a:pt x="13499" y="88874"/>
                  </a:lnTo>
                  <a:lnTo>
                    <a:pt x="7226" y="83407"/>
                  </a:lnTo>
                  <a:lnTo>
                    <a:pt x="883" y="82602"/>
                  </a:lnTo>
                  <a:lnTo>
                    <a:pt x="561" y="81870"/>
                  </a:lnTo>
                  <a:lnTo>
                    <a:pt x="0" y="77063"/>
                  </a:lnTo>
                  <a:lnTo>
                    <a:pt x="678" y="76767"/>
                  </a:lnTo>
                  <a:lnTo>
                    <a:pt x="10752" y="75520"/>
                  </a:lnTo>
                  <a:lnTo>
                    <a:pt x="17630" y="71825"/>
                  </a:lnTo>
                  <a:lnTo>
                    <a:pt x="64023" y="64832"/>
                  </a:lnTo>
                  <a:lnTo>
                    <a:pt x="110358" y="61712"/>
                  </a:lnTo>
                  <a:lnTo>
                    <a:pt x="150692" y="58031"/>
                  </a:lnTo>
                  <a:lnTo>
                    <a:pt x="194746" y="52939"/>
                  </a:lnTo>
                  <a:lnTo>
                    <a:pt x="238815" y="50709"/>
                  </a:lnTo>
                  <a:lnTo>
                    <a:pt x="284170" y="46600"/>
                  </a:lnTo>
                  <a:lnTo>
                    <a:pt x="316516" y="45391"/>
                  </a:lnTo>
                  <a:lnTo>
                    <a:pt x="355351" y="42972"/>
                  </a:lnTo>
                  <a:lnTo>
                    <a:pt x="397776" y="39546"/>
                  </a:lnTo>
                  <a:lnTo>
                    <a:pt x="440150" y="35671"/>
                  </a:lnTo>
                  <a:lnTo>
                    <a:pt x="463444" y="33649"/>
                  </a:lnTo>
                  <a:lnTo>
                    <a:pt x="488146" y="31596"/>
                  </a:lnTo>
                  <a:lnTo>
                    <a:pt x="513786" y="29522"/>
                  </a:lnTo>
                  <a:lnTo>
                    <a:pt x="540051" y="27434"/>
                  </a:lnTo>
                  <a:lnTo>
                    <a:pt x="566734" y="25336"/>
                  </a:lnTo>
                  <a:lnTo>
                    <a:pt x="593694" y="23232"/>
                  </a:lnTo>
                  <a:lnTo>
                    <a:pt x="620841" y="21124"/>
                  </a:lnTo>
                  <a:lnTo>
                    <a:pt x="648110" y="19013"/>
                  </a:lnTo>
                  <a:lnTo>
                    <a:pt x="675462" y="16900"/>
                  </a:lnTo>
                  <a:lnTo>
                    <a:pt x="704280" y="14786"/>
                  </a:lnTo>
                  <a:lnTo>
                    <a:pt x="734075" y="12671"/>
                  </a:lnTo>
                  <a:lnTo>
                    <a:pt x="764522" y="10556"/>
                  </a:lnTo>
                  <a:lnTo>
                    <a:pt x="795403" y="9144"/>
                  </a:lnTo>
                  <a:lnTo>
                    <a:pt x="826574" y="8205"/>
                  </a:lnTo>
                  <a:lnTo>
                    <a:pt x="857938" y="7578"/>
                  </a:lnTo>
                  <a:lnTo>
                    <a:pt x="890136" y="6455"/>
                  </a:lnTo>
                  <a:lnTo>
                    <a:pt x="922890" y="5000"/>
                  </a:lnTo>
                  <a:lnTo>
                    <a:pt x="956016" y="3325"/>
                  </a:lnTo>
                  <a:lnTo>
                    <a:pt x="989388" y="2208"/>
                  </a:lnTo>
                  <a:lnTo>
                    <a:pt x="1022925" y="1463"/>
                  </a:lnTo>
                  <a:lnTo>
                    <a:pt x="1056572" y="967"/>
                  </a:lnTo>
                  <a:lnTo>
                    <a:pt x="1090292" y="636"/>
                  </a:lnTo>
                  <a:lnTo>
                    <a:pt x="1124061" y="415"/>
                  </a:lnTo>
                  <a:lnTo>
                    <a:pt x="1157863" y="268"/>
                  </a:lnTo>
                  <a:lnTo>
                    <a:pt x="1191686" y="169"/>
                  </a:lnTo>
                  <a:lnTo>
                    <a:pt x="1225524" y="104"/>
                  </a:lnTo>
                  <a:lnTo>
                    <a:pt x="1259371" y="61"/>
                  </a:lnTo>
                  <a:lnTo>
                    <a:pt x="1293225" y="32"/>
                  </a:lnTo>
                  <a:lnTo>
                    <a:pt x="1327083" y="12"/>
                  </a:lnTo>
                  <a:lnTo>
                    <a:pt x="1360944" y="0"/>
                  </a:lnTo>
                  <a:lnTo>
                    <a:pt x="1394807" y="697"/>
                  </a:lnTo>
                  <a:lnTo>
                    <a:pt x="1428670" y="1867"/>
                  </a:lnTo>
                  <a:lnTo>
                    <a:pt x="1462536" y="3352"/>
                  </a:lnTo>
                  <a:lnTo>
                    <a:pt x="1495695" y="5049"/>
                  </a:lnTo>
                  <a:lnTo>
                    <a:pt x="1528385" y="6885"/>
                  </a:lnTo>
                  <a:lnTo>
                    <a:pt x="1560762" y="8815"/>
                  </a:lnTo>
                  <a:lnTo>
                    <a:pt x="1592224" y="10101"/>
                  </a:lnTo>
                  <a:lnTo>
                    <a:pt x="1623077" y="10959"/>
                  </a:lnTo>
                  <a:lnTo>
                    <a:pt x="1653524" y="11530"/>
                  </a:lnTo>
                  <a:lnTo>
                    <a:pt x="1683698" y="12617"/>
                  </a:lnTo>
                  <a:lnTo>
                    <a:pt x="1713693" y="14047"/>
                  </a:lnTo>
                  <a:lnTo>
                    <a:pt x="1743567" y="15706"/>
                  </a:lnTo>
                  <a:lnTo>
                    <a:pt x="1772656" y="17517"/>
                  </a:lnTo>
                  <a:lnTo>
                    <a:pt x="1801220" y="19431"/>
                  </a:lnTo>
                  <a:lnTo>
                    <a:pt x="1829435" y="21412"/>
                  </a:lnTo>
                  <a:lnTo>
                    <a:pt x="1856712" y="23438"/>
                  </a:lnTo>
                  <a:lnTo>
                    <a:pt x="1883363" y="25494"/>
                  </a:lnTo>
                  <a:lnTo>
                    <a:pt x="1909597" y="27571"/>
                  </a:lnTo>
                  <a:lnTo>
                    <a:pt x="1955680" y="31759"/>
                  </a:lnTo>
                  <a:lnTo>
                    <a:pt x="1998033" y="35267"/>
                  </a:lnTo>
                  <a:lnTo>
                    <a:pt x="2040376" y="36826"/>
                  </a:lnTo>
                  <a:lnTo>
                    <a:pt x="2077068" y="39401"/>
                  </a:lnTo>
                  <a:lnTo>
                    <a:pt x="2109839" y="42897"/>
                  </a:lnTo>
                  <a:lnTo>
                    <a:pt x="2155350" y="48831"/>
                  </a:lnTo>
                  <a:lnTo>
                    <a:pt x="2195960" y="53647"/>
                  </a:lnTo>
                  <a:lnTo>
                    <a:pt x="2233391" y="51939"/>
                  </a:lnTo>
                  <a:lnTo>
                    <a:pt x="2277527" y="47557"/>
                  </a:lnTo>
                  <a:lnTo>
                    <a:pt x="2292266" y="444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8" name="SMARTInkShape-1154"/>
          <p:cNvSpPr/>
          <p:nvPr>
            <p:custDataLst>
              <p:tags r:id="rId8"/>
            </p:custDataLst>
          </p:nvPr>
        </p:nvSpPr>
        <p:spPr>
          <a:xfrm>
            <a:off x="2737683" y="4013469"/>
            <a:ext cx="863550" cy="50532"/>
          </a:xfrm>
          <a:custGeom>
            <a:avLst/>
            <a:gdLst/>
            <a:ahLst/>
            <a:cxnLst/>
            <a:rect l="0" t="0" r="0" b="0"/>
            <a:pathLst>
              <a:path w="863550" h="50532">
                <a:moveTo>
                  <a:pt x="37267" y="37831"/>
                </a:moveTo>
                <a:lnTo>
                  <a:pt x="37267" y="37831"/>
                </a:lnTo>
                <a:lnTo>
                  <a:pt x="0" y="37831"/>
                </a:lnTo>
                <a:lnTo>
                  <a:pt x="41335" y="37831"/>
                </a:lnTo>
                <a:lnTo>
                  <a:pt x="86685" y="37831"/>
                </a:lnTo>
                <a:lnTo>
                  <a:pt x="126855" y="37831"/>
                </a:lnTo>
                <a:lnTo>
                  <a:pt x="163162" y="35949"/>
                </a:lnTo>
                <a:lnTo>
                  <a:pt x="203993" y="33467"/>
                </a:lnTo>
                <a:lnTo>
                  <a:pt x="238603" y="32364"/>
                </a:lnTo>
                <a:lnTo>
                  <a:pt x="272329" y="29992"/>
                </a:lnTo>
                <a:lnTo>
                  <a:pt x="306134" y="27291"/>
                </a:lnTo>
                <a:lnTo>
                  <a:pt x="339972" y="26091"/>
                </a:lnTo>
                <a:lnTo>
                  <a:pt x="375708" y="23676"/>
                </a:lnTo>
                <a:lnTo>
                  <a:pt x="412758" y="20956"/>
                </a:lnTo>
                <a:lnTo>
                  <a:pt x="450390" y="19748"/>
                </a:lnTo>
                <a:lnTo>
                  <a:pt x="486402" y="17329"/>
                </a:lnTo>
                <a:lnTo>
                  <a:pt x="521221" y="14608"/>
                </a:lnTo>
                <a:lnTo>
                  <a:pt x="555511" y="13398"/>
                </a:lnTo>
                <a:lnTo>
                  <a:pt x="589566" y="12861"/>
                </a:lnTo>
                <a:lnTo>
                  <a:pt x="622811" y="12622"/>
                </a:lnTo>
                <a:lnTo>
                  <a:pt x="654049" y="12515"/>
                </a:lnTo>
                <a:lnTo>
                  <a:pt x="690040" y="10587"/>
                </a:lnTo>
                <a:lnTo>
                  <a:pt x="728144" y="8084"/>
                </a:lnTo>
                <a:lnTo>
                  <a:pt x="763894" y="6971"/>
                </a:lnTo>
                <a:lnTo>
                  <a:pt x="805641" y="6345"/>
                </a:lnTo>
                <a:lnTo>
                  <a:pt x="849661" y="1089"/>
                </a:lnTo>
                <a:lnTo>
                  <a:pt x="863549" y="0"/>
                </a:lnTo>
                <a:lnTo>
                  <a:pt x="863288" y="615"/>
                </a:lnTo>
                <a:lnTo>
                  <a:pt x="857354" y="3181"/>
                </a:lnTo>
                <a:lnTo>
                  <a:pt x="814079" y="5826"/>
                </a:lnTo>
                <a:lnTo>
                  <a:pt x="770338" y="6030"/>
                </a:lnTo>
                <a:lnTo>
                  <a:pt x="731977" y="6066"/>
                </a:lnTo>
                <a:lnTo>
                  <a:pt x="688896" y="6078"/>
                </a:lnTo>
                <a:lnTo>
                  <a:pt x="643092" y="7961"/>
                </a:lnTo>
                <a:lnTo>
                  <a:pt x="604973" y="10445"/>
                </a:lnTo>
                <a:lnTo>
                  <a:pt x="571567" y="11548"/>
                </a:lnTo>
                <a:lnTo>
                  <a:pt x="524994" y="15541"/>
                </a:lnTo>
                <a:lnTo>
                  <a:pt x="479915" y="17821"/>
                </a:lnTo>
                <a:lnTo>
                  <a:pt x="435279" y="21867"/>
                </a:lnTo>
                <a:lnTo>
                  <a:pt x="403720" y="25562"/>
                </a:lnTo>
                <a:lnTo>
                  <a:pt x="357983" y="31609"/>
                </a:lnTo>
                <a:lnTo>
                  <a:pt x="315739" y="37869"/>
                </a:lnTo>
                <a:lnTo>
                  <a:pt x="273823" y="42311"/>
                </a:lnTo>
                <a:lnTo>
                  <a:pt x="234593" y="45508"/>
                </a:lnTo>
                <a:lnTo>
                  <a:pt x="157917" y="505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SMARTInkShape-1155"/>
          <p:cNvSpPr/>
          <p:nvPr>
            <p:custDataLst>
              <p:tags r:id="rId9"/>
            </p:custDataLst>
          </p:nvPr>
        </p:nvSpPr>
        <p:spPr>
          <a:xfrm>
            <a:off x="1543364" y="977900"/>
            <a:ext cx="1091887" cy="171451"/>
          </a:xfrm>
          <a:custGeom>
            <a:avLst/>
            <a:gdLst/>
            <a:ahLst/>
            <a:cxnLst/>
            <a:rect l="0" t="0" r="0" b="0"/>
            <a:pathLst>
              <a:path w="1091887" h="171451">
                <a:moveTo>
                  <a:pt x="25086" y="171450"/>
                </a:moveTo>
                <a:lnTo>
                  <a:pt x="25086" y="171450"/>
                </a:lnTo>
                <a:lnTo>
                  <a:pt x="19311" y="166380"/>
                </a:lnTo>
                <a:lnTo>
                  <a:pt x="10596" y="160619"/>
                </a:lnTo>
                <a:lnTo>
                  <a:pt x="6682" y="155149"/>
                </a:lnTo>
                <a:lnTo>
                  <a:pt x="747" y="152762"/>
                </a:lnTo>
                <a:lnTo>
                  <a:pt x="393" y="153347"/>
                </a:lnTo>
                <a:lnTo>
                  <a:pt x="0" y="155878"/>
                </a:lnTo>
                <a:lnTo>
                  <a:pt x="7352" y="155592"/>
                </a:lnTo>
                <a:lnTo>
                  <a:pt x="50920" y="147045"/>
                </a:lnTo>
                <a:lnTo>
                  <a:pt x="96711" y="137329"/>
                </a:lnTo>
                <a:lnTo>
                  <a:pt x="139441" y="129669"/>
                </a:lnTo>
                <a:lnTo>
                  <a:pt x="170926" y="125129"/>
                </a:lnTo>
                <a:lnTo>
                  <a:pt x="203733" y="120759"/>
                </a:lnTo>
                <a:lnTo>
                  <a:pt x="237835" y="116465"/>
                </a:lnTo>
                <a:lnTo>
                  <a:pt x="274158" y="112205"/>
                </a:lnTo>
                <a:lnTo>
                  <a:pt x="313349" y="107960"/>
                </a:lnTo>
                <a:lnTo>
                  <a:pt x="354992" y="103015"/>
                </a:lnTo>
                <a:lnTo>
                  <a:pt x="399370" y="96114"/>
                </a:lnTo>
                <a:lnTo>
                  <a:pt x="443083" y="90225"/>
                </a:lnTo>
                <a:lnTo>
                  <a:pt x="486734" y="85255"/>
                </a:lnTo>
                <a:lnTo>
                  <a:pt x="532006" y="80695"/>
                </a:lnTo>
                <a:lnTo>
                  <a:pt x="577997" y="76316"/>
                </a:lnTo>
                <a:lnTo>
                  <a:pt x="623602" y="72018"/>
                </a:lnTo>
                <a:lnTo>
                  <a:pt x="667389" y="67756"/>
                </a:lnTo>
                <a:lnTo>
                  <a:pt x="708488" y="61629"/>
                </a:lnTo>
                <a:lnTo>
                  <a:pt x="747920" y="55613"/>
                </a:lnTo>
                <a:lnTo>
                  <a:pt x="786612" y="52939"/>
                </a:lnTo>
                <a:lnTo>
                  <a:pt x="823094" y="49869"/>
                </a:lnTo>
                <a:lnTo>
                  <a:pt x="857417" y="46153"/>
                </a:lnTo>
                <a:lnTo>
                  <a:pt x="903802" y="40800"/>
                </a:lnTo>
                <a:lnTo>
                  <a:pt x="944670" y="38194"/>
                </a:lnTo>
                <a:lnTo>
                  <a:pt x="985002" y="33267"/>
                </a:lnTo>
                <a:lnTo>
                  <a:pt x="1029956" y="26634"/>
                </a:lnTo>
                <a:lnTo>
                  <a:pt x="1064443" y="16044"/>
                </a:lnTo>
                <a:lnTo>
                  <a:pt x="109188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SMARTInkShape-1156"/>
          <p:cNvSpPr/>
          <p:nvPr>
            <p:custDataLst>
              <p:tags r:id="rId10"/>
            </p:custDataLst>
          </p:nvPr>
        </p:nvSpPr>
        <p:spPr>
          <a:xfrm>
            <a:off x="4786582" y="1283929"/>
            <a:ext cx="726333" cy="111531"/>
          </a:xfrm>
          <a:custGeom>
            <a:avLst/>
            <a:gdLst/>
            <a:ahLst/>
            <a:cxnLst/>
            <a:rect l="0" t="0" r="0" b="0"/>
            <a:pathLst>
              <a:path w="726333" h="111531">
                <a:moveTo>
                  <a:pt x="52118" y="87671"/>
                </a:moveTo>
                <a:lnTo>
                  <a:pt x="52118" y="87671"/>
                </a:lnTo>
                <a:lnTo>
                  <a:pt x="48747" y="87671"/>
                </a:lnTo>
                <a:lnTo>
                  <a:pt x="45210" y="85789"/>
                </a:lnTo>
                <a:lnTo>
                  <a:pt x="41286" y="83307"/>
                </a:lnTo>
                <a:lnTo>
                  <a:pt x="34290" y="81582"/>
                </a:lnTo>
                <a:lnTo>
                  <a:pt x="71421" y="76267"/>
                </a:lnTo>
                <a:lnTo>
                  <a:pt x="108324" y="70494"/>
                </a:lnTo>
                <a:lnTo>
                  <a:pt x="147167" y="63610"/>
                </a:lnTo>
                <a:lnTo>
                  <a:pt x="187495" y="56751"/>
                </a:lnTo>
                <a:lnTo>
                  <a:pt x="224233" y="50881"/>
                </a:lnTo>
                <a:lnTo>
                  <a:pt x="257024" y="45920"/>
                </a:lnTo>
                <a:lnTo>
                  <a:pt x="303958" y="39866"/>
                </a:lnTo>
                <a:lnTo>
                  <a:pt x="336673" y="38202"/>
                </a:lnTo>
                <a:lnTo>
                  <a:pt x="383454" y="33894"/>
                </a:lnTo>
                <a:lnTo>
                  <a:pt x="415513" y="30139"/>
                </a:lnTo>
                <a:lnTo>
                  <a:pt x="461533" y="25939"/>
                </a:lnTo>
                <a:lnTo>
                  <a:pt x="503861" y="24695"/>
                </a:lnTo>
                <a:lnTo>
                  <a:pt x="551446" y="22445"/>
                </a:lnTo>
                <a:lnTo>
                  <a:pt x="596353" y="19191"/>
                </a:lnTo>
                <a:lnTo>
                  <a:pt x="643554" y="14721"/>
                </a:lnTo>
                <a:lnTo>
                  <a:pt x="681031" y="9063"/>
                </a:lnTo>
                <a:lnTo>
                  <a:pt x="725830" y="0"/>
                </a:lnTo>
                <a:lnTo>
                  <a:pt x="726332" y="296"/>
                </a:lnTo>
                <a:lnTo>
                  <a:pt x="723126" y="2506"/>
                </a:lnTo>
                <a:lnTo>
                  <a:pt x="677147" y="8262"/>
                </a:lnTo>
                <a:lnTo>
                  <a:pt x="635864" y="11543"/>
                </a:lnTo>
                <a:lnTo>
                  <a:pt x="605072" y="14560"/>
                </a:lnTo>
                <a:lnTo>
                  <a:pt x="568339" y="18253"/>
                </a:lnTo>
                <a:lnTo>
                  <a:pt x="527788" y="22247"/>
                </a:lnTo>
                <a:lnTo>
                  <a:pt x="483896" y="26373"/>
                </a:lnTo>
                <a:lnTo>
                  <a:pt x="447924" y="30559"/>
                </a:lnTo>
                <a:lnTo>
                  <a:pt x="403874" y="35001"/>
                </a:lnTo>
                <a:lnTo>
                  <a:pt x="364010" y="38198"/>
                </a:lnTo>
                <a:lnTo>
                  <a:pt x="323506" y="43614"/>
                </a:lnTo>
                <a:lnTo>
                  <a:pt x="280225" y="49688"/>
                </a:lnTo>
                <a:lnTo>
                  <a:pt x="236122" y="57837"/>
                </a:lnTo>
                <a:lnTo>
                  <a:pt x="191775" y="67307"/>
                </a:lnTo>
                <a:lnTo>
                  <a:pt x="149236" y="76463"/>
                </a:lnTo>
                <a:lnTo>
                  <a:pt x="109821" y="86232"/>
                </a:lnTo>
                <a:lnTo>
                  <a:pt x="67569" y="95476"/>
                </a:lnTo>
                <a:lnTo>
                  <a:pt x="23064" y="105271"/>
                </a:lnTo>
                <a:lnTo>
                  <a:pt x="2516" y="109604"/>
                </a:lnTo>
                <a:lnTo>
                  <a:pt x="0" y="110760"/>
                </a:lnTo>
                <a:lnTo>
                  <a:pt x="439" y="111530"/>
                </a:lnTo>
                <a:lnTo>
                  <a:pt x="40159" y="107697"/>
                </a:lnTo>
                <a:lnTo>
                  <a:pt x="79964" y="104097"/>
                </a:lnTo>
                <a:lnTo>
                  <a:pt x="118351" y="102027"/>
                </a:lnTo>
                <a:lnTo>
                  <a:pt x="154933" y="100402"/>
                </a:lnTo>
                <a:lnTo>
                  <a:pt x="192358" y="97327"/>
                </a:lnTo>
                <a:lnTo>
                  <a:pt x="232040" y="95490"/>
                </a:lnTo>
                <a:lnTo>
                  <a:pt x="273194" y="93969"/>
                </a:lnTo>
                <a:lnTo>
                  <a:pt x="315004" y="90940"/>
                </a:lnTo>
                <a:lnTo>
                  <a:pt x="355223" y="87243"/>
                </a:lnTo>
                <a:lnTo>
                  <a:pt x="394970" y="83953"/>
                </a:lnTo>
                <a:lnTo>
                  <a:pt x="436154" y="82491"/>
                </a:lnTo>
                <a:lnTo>
                  <a:pt x="476095" y="79959"/>
                </a:lnTo>
                <a:lnTo>
                  <a:pt x="513602" y="77188"/>
                </a:lnTo>
                <a:lnTo>
                  <a:pt x="546735" y="75956"/>
                </a:lnTo>
                <a:lnTo>
                  <a:pt x="593155" y="71892"/>
                </a:lnTo>
                <a:lnTo>
                  <a:pt x="655368" y="559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1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226"/>
          <p:cNvGrpSpPr/>
          <p:nvPr/>
        </p:nvGrpSpPr>
        <p:grpSpPr>
          <a:xfrm>
            <a:off x="451768" y="364180"/>
            <a:ext cx="1591466" cy="484282"/>
            <a:chOff x="451768" y="364180"/>
            <a:chExt cx="1591466" cy="484282"/>
          </a:xfrm>
        </p:grpSpPr>
        <p:sp>
          <p:nvSpPr>
            <p:cNvPr id="2" name="SMARTInkShape-1157"/>
            <p:cNvSpPr/>
            <p:nvPr>
              <p:custDataLst>
                <p:tags r:id="rId150"/>
              </p:custDataLst>
            </p:nvPr>
          </p:nvSpPr>
          <p:spPr>
            <a:xfrm>
              <a:off x="451768" y="409819"/>
              <a:ext cx="189453" cy="410359"/>
            </a:xfrm>
            <a:custGeom>
              <a:avLst/>
              <a:gdLst/>
              <a:ahLst/>
              <a:cxnLst/>
              <a:rect l="0" t="0" r="0" b="0"/>
              <a:pathLst>
                <a:path w="189453" h="410359">
                  <a:moveTo>
                    <a:pt x="164182" y="34681"/>
                  </a:moveTo>
                  <a:lnTo>
                    <a:pt x="164182" y="34681"/>
                  </a:lnTo>
                  <a:lnTo>
                    <a:pt x="167553" y="31310"/>
                  </a:lnTo>
                  <a:lnTo>
                    <a:pt x="172971" y="29655"/>
                  </a:lnTo>
                  <a:lnTo>
                    <a:pt x="188099" y="28408"/>
                  </a:lnTo>
                  <a:lnTo>
                    <a:pt x="188593" y="27677"/>
                  </a:lnTo>
                  <a:lnTo>
                    <a:pt x="189289" y="22571"/>
                  </a:lnTo>
                  <a:lnTo>
                    <a:pt x="189452" y="16128"/>
                  </a:lnTo>
                  <a:lnTo>
                    <a:pt x="187379" y="13140"/>
                  </a:lnTo>
                  <a:lnTo>
                    <a:pt x="179430" y="7939"/>
                  </a:lnTo>
                  <a:lnTo>
                    <a:pt x="141427" y="0"/>
                  </a:lnTo>
                  <a:lnTo>
                    <a:pt x="103661" y="7707"/>
                  </a:lnTo>
                  <a:lnTo>
                    <a:pt x="66836" y="23396"/>
                  </a:lnTo>
                  <a:lnTo>
                    <a:pt x="40324" y="48192"/>
                  </a:lnTo>
                  <a:lnTo>
                    <a:pt x="25805" y="71140"/>
                  </a:lnTo>
                  <a:lnTo>
                    <a:pt x="12235" y="114985"/>
                  </a:lnTo>
                  <a:lnTo>
                    <a:pt x="6328" y="162535"/>
                  </a:lnTo>
                  <a:lnTo>
                    <a:pt x="3727" y="208678"/>
                  </a:lnTo>
                  <a:lnTo>
                    <a:pt x="0" y="255709"/>
                  </a:lnTo>
                  <a:lnTo>
                    <a:pt x="2725" y="294669"/>
                  </a:lnTo>
                  <a:lnTo>
                    <a:pt x="6957" y="341524"/>
                  </a:lnTo>
                  <a:lnTo>
                    <a:pt x="11852" y="382528"/>
                  </a:lnTo>
                  <a:lnTo>
                    <a:pt x="16663" y="401154"/>
                  </a:lnTo>
                  <a:lnTo>
                    <a:pt x="20537" y="408754"/>
                  </a:lnTo>
                  <a:lnTo>
                    <a:pt x="24674" y="410358"/>
                  </a:lnTo>
                  <a:lnTo>
                    <a:pt x="36797" y="410258"/>
                  </a:lnTo>
                  <a:lnTo>
                    <a:pt x="77009" y="400081"/>
                  </a:lnTo>
                  <a:lnTo>
                    <a:pt x="117774" y="388663"/>
                  </a:lnTo>
                  <a:lnTo>
                    <a:pt x="164182" y="36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158"/>
            <p:cNvSpPr/>
            <p:nvPr>
              <p:custDataLst>
                <p:tags r:id="rId151"/>
              </p:custDataLst>
            </p:nvPr>
          </p:nvSpPr>
          <p:spPr>
            <a:xfrm>
              <a:off x="477394" y="641350"/>
              <a:ext cx="94107" cy="44451"/>
            </a:xfrm>
            <a:custGeom>
              <a:avLst/>
              <a:gdLst/>
              <a:ahLst/>
              <a:cxnLst/>
              <a:rect l="0" t="0" r="0" b="0"/>
              <a:pathLst>
                <a:path w="94107" h="44451">
                  <a:moveTo>
                    <a:pt x="11556" y="44450"/>
                  </a:moveTo>
                  <a:lnTo>
                    <a:pt x="11556" y="44450"/>
                  </a:lnTo>
                  <a:lnTo>
                    <a:pt x="2718" y="44450"/>
                  </a:lnTo>
                  <a:lnTo>
                    <a:pt x="1430" y="43744"/>
                  </a:lnTo>
                  <a:lnTo>
                    <a:pt x="572" y="42568"/>
                  </a:lnTo>
                  <a:lnTo>
                    <a:pt x="0" y="41079"/>
                  </a:lnTo>
                  <a:lnTo>
                    <a:pt x="9308" y="28870"/>
                  </a:lnTo>
                  <a:lnTo>
                    <a:pt x="28842" y="18589"/>
                  </a:lnTo>
                  <a:lnTo>
                    <a:pt x="941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159"/>
            <p:cNvSpPr/>
            <p:nvPr>
              <p:custDataLst>
                <p:tags r:id="rId152"/>
              </p:custDataLst>
            </p:nvPr>
          </p:nvSpPr>
          <p:spPr>
            <a:xfrm>
              <a:off x="787430" y="369581"/>
              <a:ext cx="183859" cy="452870"/>
            </a:xfrm>
            <a:custGeom>
              <a:avLst/>
              <a:gdLst/>
              <a:ahLst/>
              <a:cxnLst/>
              <a:rect l="0" t="0" r="0" b="0"/>
              <a:pathLst>
                <a:path w="183859" h="452870">
                  <a:moveTo>
                    <a:pt x="177770" y="43169"/>
                  </a:moveTo>
                  <a:lnTo>
                    <a:pt x="177770" y="43169"/>
                  </a:lnTo>
                  <a:lnTo>
                    <a:pt x="182134" y="33030"/>
                  </a:lnTo>
                  <a:lnTo>
                    <a:pt x="183858" y="16686"/>
                  </a:lnTo>
                  <a:lnTo>
                    <a:pt x="182122" y="11879"/>
                  </a:lnTo>
                  <a:lnTo>
                    <a:pt x="180671" y="9609"/>
                  </a:lnTo>
                  <a:lnTo>
                    <a:pt x="171888" y="3043"/>
                  </a:lnTo>
                  <a:lnTo>
                    <a:pt x="156977" y="0"/>
                  </a:lnTo>
                  <a:lnTo>
                    <a:pt x="113403" y="9817"/>
                  </a:lnTo>
                  <a:lnTo>
                    <a:pt x="76619" y="26937"/>
                  </a:lnTo>
                  <a:lnTo>
                    <a:pt x="39753" y="57967"/>
                  </a:lnTo>
                  <a:lnTo>
                    <a:pt x="34958" y="63618"/>
                  </a:lnTo>
                  <a:lnTo>
                    <a:pt x="24840" y="91796"/>
                  </a:lnTo>
                  <a:lnTo>
                    <a:pt x="20170" y="137833"/>
                  </a:lnTo>
                  <a:lnTo>
                    <a:pt x="19247" y="181211"/>
                  </a:lnTo>
                  <a:lnTo>
                    <a:pt x="15694" y="226600"/>
                  </a:lnTo>
                  <a:lnTo>
                    <a:pt x="13566" y="264108"/>
                  </a:lnTo>
                  <a:lnTo>
                    <a:pt x="9565" y="306502"/>
                  </a:lnTo>
                  <a:lnTo>
                    <a:pt x="3910" y="350342"/>
                  </a:lnTo>
                  <a:lnTo>
                    <a:pt x="489" y="395310"/>
                  </a:lnTo>
                  <a:lnTo>
                    <a:pt x="16" y="440476"/>
                  </a:lnTo>
                  <a:lnTo>
                    <a:pt x="0" y="445624"/>
                  </a:lnTo>
                  <a:lnTo>
                    <a:pt x="2107" y="449056"/>
                  </a:lnTo>
                  <a:lnTo>
                    <a:pt x="5628" y="451343"/>
                  </a:lnTo>
                  <a:lnTo>
                    <a:pt x="10092" y="452869"/>
                  </a:lnTo>
                  <a:lnTo>
                    <a:pt x="53589" y="450184"/>
                  </a:lnTo>
                  <a:lnTo>
                    <a:pt x="68251" y="444198"/>
                  </a:lnTo>
                  <a:lnTo>
                    <a:pt x="107920" y="424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60"/>
            <p:cNvSpPr/>
            <p:nvPr>
              <p:custDataLst>
                <p:tags r:id="rId153"/>
              </p:custDataLst>
            </p:nvPr>
          </p:nvSpPr>
          <p:spPr>
            <a:xfrm>
              <a:off x="968179" y="523980"/>
              <a:ext cx="187522" cy="213184"/>
            </a:xfrm>
            <a:custGeom>
              <a:avLst/>
              <a:gdLst/>
              <a:ahLst/>
              <a:cxnLst/>
              <a:rect l="0" t="0" r="0" b="0"/>
              <a:pathLst>
                <a:path w="187522" h="213184">
                  <a:moveTo>
                    <a:pt x="3371" y="9420"/>
                  </a:moveTo>
                  <a:lnTo>
                    <a:pt x="3371" y="9420"/>
                  </a:lnTo>
                  <a:lnTo>
                    <a:pt x="3371" y="6049"/>
                  </a:lnTo>
                  <a:lnTo>
                    <a:pt x="1489" y="2512"/>
                  </a:lnTo>
                  <a:lnTo>
                    <a:pt x="0" y="582"/>
                  </a:lnTo>
                  <a:lnTo>
                    <a:pt x="418" y="0"/>
                  </a:lnTo>
                  <a:lnTo>
                    <a:pt x="4646" y="1235"/>
                  </a:lnTo>
                  <a:lnTo>
                    <a:pt x="14959" y="9268"/>
                  </a:lnTo>
                  <a:lnTo>
                    <a:pt x="39443" y="49278"/>
                  </a:lnTo>
                  <a:lnTo>
                    <a:pt x="73729" y="92698"/>
                  </a:lnTo>
                  <a:lnTo>
                    <a:pt x="103692" y="135160"/>
                  </a:lnTo>
                  <a:lnTo>
                    <a:pt x="122936" y="156978"/>
                  </a:lnTo>
                  <a:lnTo>
                    <a:pt x="163451" y="200519"/>
                  </a:lnTo>
                  <a:lnTo>
                    <a:pt x="174823" y="212406"/>
                  </a:lnTo>
                  <a:lnTo>
                    <a:pt x="177645" y="213183"/>
                  </a:lnTo>
                  <a:lnTo>
                    <a:pt x="187521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161"/>
            <p:cNvSpPr/>
            <p:nvPr>
              <p:custDataLst>
                <p:tags r:id="rId154"/>
              </p:custDataLst>
            </p:nvPr>
          </p:nvSpPr>
          <p:spPr>
            <a:xfrm>
              <a:off x="990600" y="517329"/>
              <a:ext cx="196851" cy="257372"/>
            </a:xfrm>
            <a:custGeom>
              <a:avLst/>
              <a:gdLst/>
              <a:ahLst/>
              <a:cxnLst/>
              <a:rect l="0" t="0" r="0" b="0"/>
              <a:pathLst>
                <a:path w="196851" h="257372">
                  <a:moveTo>
                    <a:pt x="196850" y="3371"/>
                  </a:moveTo>
                  <a:lnTo>
                    <a:pt x="196850" y="3371"/>
                  </a:lnTo>
                  <a:lnTo>
                    <a:pt x="193479" y="0"/>
                  </a:lnTo>
                  <a:lnTo>
                    <a:pt x="191075" y="418"/>
                  </a:lnTo>
                  <a:lnTo>
                    <a:pt x="163943" y="15905"/>
                  </a:lnTo>
                  <a:lnTo>
                    <a:pt x="128753" y="56042"/>
                  </a:lnTo>
                  <a:lnTo>
                    <a:pt x="98575" y="96874"/>
                  </a:lnTo>
                  <a:lnTo>
                    <a:pt x="74165" y="135958"/>
                  </a:lnTo>
                  <a:lnTo>
                    <a:pt x="51687" y="174281"/>
                  </a:lnTo>
                  <a:lnTo>
                    <a:pt x="27858" y="212056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162"/>
            <p:cNvSpPr/>
            <p:nvPr>
              <p:custDataLst>
                <p:tags r:id="rId155"/>
              </p:custDataLst>
            </p:nvPr>
          </p:nvSpPr>
          <p:spPr>
            <a:xfrm>
              <a:off x="1289050" y="628650"/>
              <a:ext cx="203201" cy="29591"/>
            </a:xfrm>
            <a:custGeom>
              <a:avLst/>
              <a:gdLst/>
              <a:ahLst/>
              <a:cxnLst/>
              <a:rect l="0" t="0" r="0" b="0"/>
              <a:pathLst>
                <a:path w="203201" h="29591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50911" y="29590"/>
                  </a:lnTo>
                  <a:lnTo>
                    <a:pt x="98408" y="29442"/>
                  </a:lnTo>
                  <a:lnTo>
                    <a:pt x="138286" y="22827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63"/>
            <p:cNvSpPr/>
            <p:nvPr>
              <p:custDataLst>
                <p:tags r:id="rId156"/>
              </p:custDataLst>
            </p:nvPr>
          </p:nvSpPr>
          <p:spPr>
            <a:xfrm>
              <a:off x="1416224" y="546100"/>
              <a:ext cx="25227" cy="215901"/>
            </a:xfrm>
            <a:custGeom>
              <a:avLst/>
              <a:gdLst/>
              <a:ahLst/>
              <a:cxnLst/>
              <a:rect l="0" t="0" r="0" b="0"/>
              <a:pathLst>
                <a:path w="25227" h="215901">
                  <a:moveTo>
                    <a:pt x="6176" y="0"/>
                  </a:moveTo>
                  <a:lnTo>
                    <a:pt x="6176" y="0"/>
                  </a:lnTo>
                  <a:lnTo>
                    <a:pt x="2805" y="3371"/>
                  </a:lnTo>
                  <a:lnTo>
                    <a:pt x="709" y="15580"/>
                  </a:lnTo>
                  <a:lnTo>
                    <a:pt x="0" y="56830"/>
                  </a:lnTo>
                  <a:lnTo>
                    <a:pt x="1289" y="86140"/>
                  </a:lnTo>
                  <a:lnTo>
                    <a:pt x="10767" y="131035"/>
                  </a:lnTo>
                  <a:lnTo>
                    <a:pt x="12179" y="175749"/>
                  </a:lnTo>
                  <a:lnTo>
                    <a:pt x="14339" y="206009"/>
                  </a:lnTo>
                  <a:lnTo>
                    <a:pt x="15851" y="211423"/>
                  </a:lnTo>
                  <a:lnTo>
                    <a:pt x="17565" y="214326"/>
                  </a:lnTo>
                  <a:lnTo>
                    <a:pt x="25226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64"/>
            <p:cNvSpPr/>
            <p:nvPr>
              <p:custDataLst>
                <p:tags r:id="rId157"/>
              </p:custDataLst>
            </p:nvPr>
          </p:nvSpPr>
          <p:spPr>
            <a:xfrm>
              <a:off x="1572318" y="488950"/>
              <a:ext cx="135833" cy="127001"/>
            </a:xfrm>
            <a:custGeom>
              <a:avLst/>
              <a:gdLst/>
              <a:ahLst/>
              <a:cxnLst/>
              <a:rect l="0" t="0" r="0" b="0"/>
              <a:pathLst>
                <a:path w="135833" h="127001">
                  <a:moveTo>
                    <a:pt x="15182" y="0"/>
                  </a:moveTo>
                  <a:lnTo>
                    <a:pt x="15182" y="0"/>
                  </a:lnTo>
                  <a:lnTo>
                    <a:pt x="3248" y="5026"/>
                  </a:lnTo>
                  <a:lnTo>
                    <a:pt x="0" y="5762"/>
                  </a:lnTo>
                  <a:lnTo>
                    <a:pt x="122" y="5958"/>
                  </a:lnTo>
                  <a:lnTo>
                    <a:pt x="2844" y="6881"/>
                  </a:lnTo>
                  <a:lnTo>
                    <a:pt x="30133" y="25278"/>
                  </a:lnTo>
                  <a:lnTo>
                    <a:pt x="71972" y="66860"/>
                  </a:lnTo>
                  <a:lnTo>
                    <a:pt x="102837" y="102220"/>
                  </a:lnTo>
                  <a:lnTo>
                    <a:pt x="135832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65"/>
            <p:cNvSpPr/>
            <p:nvPr>
              <p:custDataLst>
                <p:tags r:id="rId158"/>
              </p:custDataLst>
            </p:nvPr>
          </p:nvSpPr>
          <p:spPr>
            <a:xfrm>
              <a:off x="1722161" y="477811"/>
              <a:ext cx="87590" cy="287290"/>
            </a:xfrm>
            <a:custGeom>
              <a:avLst/>
              <a:gdLst/>
              <a:ahLst/>
              <a:cxnLst/>
              <a:rect l="0" t="0" r="0" b="0"/>
              <a:pathLst>
                <a:path w="87590" h="287290">
                  <a:moveTo>
                    <a:pt x="87589" y="30189"/>
                  </a:moveTo>
                  <a:lnTo>
                    <a:pt x="87589" y="30189"/>
                  </a:lnTo>
                  <a:lnTo>
                    <a:pt x="86883" y="9232"/>
                  </a:lnTo>
                  <a:lnTo>
                    <a:pt x="84218" y="3706"/>
                  </a:lnTo>
                  <a:lnTo>
                    <a:pt x="82519" y="1951"/>
                  </a:lnTo>
                  <a:lnTo>
                    <a:pt x="78751" y="0"/>
                  </a:lnTo>
                  <a:lnTo>
                    <a:pt x="72842" y="1014"/>
                  </a:lnTo>
                  <a:lnTo>
                    <a:pt x="69291" y="2272"/>
                  </a:lnTo>
                  <a:lnTo>
                    <a:pt x="61583" y="13078"/>
                  </a:lnTo>
                  <a:lnTo>
                    <a:pt x="45306" y="56550"/>
                  </a:lnTo>
                  <a:lnTo>
                    <a:pt x="34766" y="99226"/>
                  </a:lnTo>
                  <a:lnTo>
                    <a:pt x="27566" y="144091"/>
                  </a:lnTo>
                  <a:lnTo>
                    <a:pt x="21013" y="185646"/>
                  </a:lnTo>
                  <a:lnTo>
                    <a:pt x="12359" y="221595"/>
                  </a:lnTo>
                  <a:lnTo>
                    <a:pt x="1639" y="264736"/>
                  </a:lnTo>
                  <a:lnTo>
                    <a:pt x="0" y="277660"/>
                  </a:lnTo>
                  <a:lnTo>
                    <a:pt x="974" y="281953"/>
                  </a:lnTo>
                  <a:lnTo>
                    <a:pt x="3035" y="284815"/>
                  </a:lnTo>
                  <a:lnTo>
                    <a:pt x="5819" y="286723"/>
                  </a:lnTo>
                  <a:lnTo>
                    <a:pt x="9087" y="287289"/>
                  </a:lnTo>
                  <a:lnTo>
                    <a:pt x="30439" y="277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66"/>
            <p:cNvSpPr/>
            <p:nvPr>
              <p:custDataLst>
                <p:tags r:id="rId159"/>
              </p:custDataLst>
            </p:nvPr>
          </p:nvSpPr>
          <p:spPr>
            <a:xfrm>
              <a:off x="1892808" y="364180"/>
              <a:ext cx="150426" cy="484282"/>
            </a:xfrm>
            <a:custGeom>
              <a:avLst/>
              <a:gdLst/>
              <a:ahLst/>
              <a:cxnLst/>
              <a:rect l="0" t="0" r="0" b="0"/>
              <a:pathLst>
                <a:path w="150426" h="484282">
                  <a:moveTo>
                    <a:pt x="12192" y="73970"/>
                  </a:moveTo>
                  <a:lnTo>
                    <a:pt x="12192" y="73970"/>
                  </a:lnTo>
                  <a:lnTo>
                    <a:pt x="7122" y="68195"/>
                  </a:lnTo>
                  <a:lnTo>
                    <a:pt x="3354" y="61761"/>
                  </a:lnTo>
                  <a:lnTo>
                    <a:pt x="0" y="38861"/>
                  </a:lnTo>
                  <a:lnTo>
                    <a:pt x="424" y="32261"/>
                  </a:lnTo>
                  <a:lnTo>
                    <a:pt x="4629" y="21317"/>
                  </a:lnTo>
                  <a:lnTo>
                    <a:pt x="8360" y="15761"/>
                  </a:lnTo>
                  <a:lnTo>
                    <a:pt x="21169" y="5296"/>
                  </a:lnTo>
                  <a:lnTo>
                    <a:pt x="32410" y="1115"/>
                  </a:lnTo>
                  <a:lnTo>
                    <a:pt x="38371" y="0"/>
                  </a:lnTo>
                  <a:lnTo>
                    <a:pt x="66986" y="8544"/>
                  </a:lnTo>
                  <a:lnTo>
                    <a:pt x="95533" y="27852"/>
                  </a:lnTo>
                  <a:lnTo>
                    <a:pt x="105677" y="47123"/>
                  </a:lnTo>
                  <a:lnTo>
                    <a:pt x="112189" y="87247"/>
                  </a:lnTo>
                  <a:lnTo>
                    <a:pt x="109946" y="130585"/>
                  </a:lnTo>
                  <a:lnTo>
                    <a:pt x="106673" y="163573"/>
                  </a:lnTo>
                  <a:lnTo>
                    <a:pt x="102746" y="206352"/>
                  </a:lnTo>
                  <a:lnTo>
                    <a:pt x="101582" y="244428"/>
                  </a:lnTo>
                  <a:lnTo>
                    <a:pt x="101237" y="283932"/>
                  </a:lnTo>
                  <a:lnTo>
                    <a:pt x="104492" y="329306"/>
                  </a:lnTo>
                  <a:lnTo>
                    <a:pt x="116998" y="373964"/>
                  </a:lnTo>
                  <a:lnTo>
                    <a:pt x="132676" y="419119"/>
                  </a:lnTo>
                  <a:lnTo>
                    <a:pt x="149691" y="452663"/>
                  </a:lnTo>
                  <a:lnTo>
                    <a:pt x="150425" y="455548"/>
                  </a:lnTo>
                  <a:lnTo>
                    <a:pt x="148797" y="458883"/>
                  </a:lnTo>
                  <a:lnTo>
                    <a:pt x="141344" y="466352"/>
                  </a:lnTo>
                  <a:lnTo>
                    <a:pt x="111764" y="478490"/>
                  </a:lnTo>
                  <a:lnTo>
                    <a:pt x="78462" y="484281"/>
                  </a:lnTo>
                  <a:lnTo>
                    <a:pt x="12192" y="467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227"/>
          <p:cNvGrpSpPr/>
          <p:nvPr/>
        </p:nvGrpSpPr>
        <p:grpSpPr>
          <a:xfrm>
            <a:off x="2352067" y="622300"/>
            <a:ext cx="175234" cy="139316"/>
            <a:chOff x="2352067" y="622300"/>
            <a:chExt cx="175234" cy="139316"/>
          </a:xfrm>
        </p:grpSpPr>
        <p:sp>
          <p:nvSpPr>
            <p:cNvPr id="13" name="SMARTInkShape-1167"/>
            <p:cNvSpPr/>
            <p:nvPr>
              <p:custDataLst>
                <p:tags r:id="rId148"/>
              </p:custDataLst>
            </p:nvPr>
          </p:nvSpPr>
          <p:spPr>
            <a:xfrm>
              <a:off x="2363965" y="622300"/>
              <a:ext cx="125236" cy="12701"/>
            </a:xfrm>
            <a:custGeom>
              <a:avLst/>
              <a:gdLst/>
              <a:ahLst/>
              <a:cxnLst/>
              <a:rect l="0" t="0" r="0" b="0"/>
              <a:pathLst>
                <a:path w="125236" h="127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37518" y="0"/>
                  </a:lnTo>
                  <a:lnTo>
                    <a:pt x="82273" y="0"/>
                  </a:lnTo>
                  <a:lnTo>
                    <a:pt x="12523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68"/>
            <p:cNvSpPr/>
            <p:nvPr>
              <p:custDataLst>
                <p:tags r:id="rId149"/>
              </p:custDataLst>
            </p:nvPr>
          </p:nvSpPr>
          <p:spPr>
            <a:xfrm>
              <a:off x="2352067" y="717550"/>
              <a:ext cx="175234" cy="44066"/>
            </a:xfrm>
            <a:custGeom>
              <a:avLst/>
              <a:gdLst/>
              <a:ahLst/>
              <a:cxnLst/>
              <a:rect l="0" t="0" r="0" b="0"/>
              <a:pathLst>
                <a:path w="175234" h="44066">
                  <a:moveTo>
                    <a:pt x="54583" y="0"/>
                  </a:moveTo>
                  <a:lnTo>
                    <a:pt x="54583" y="0"/>
                  </a:lnTo>
                  <a:lnTo>
                    <a:pt x="43738" y="6481"/>
                  </a:lnTo>
                  <a:lnTo>
                    <a:pt x="1283" y="37882"/>
                  </a:lnTo>
                  <a:lnTo>
                    <a:pt x="0" y="40071"/>
                  </a:lnTo>
                  <a:lnTo>
                    <a:pt x="2672" y="41531"/>
                  </a:lnTo>
                  <a:lnTo>
                    <a:pt x="41850" y="44065"/>
                  </a:lnTo>
                  <a:lnTo>
                    <a:pt x="78876" y="40965"/>
                  </a:lnTo>
                  <a:lnTo>
                    <a:pt x="118178" y="37255"/>
                  </a:lnTo>
                  <a:lnTo>
                    <a:pt x="17523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228"/>
          <p:cNvGrpSpPr/>
          <p:nvPr/>
        </p:nvGrpSpPr>
        <p:grpSpPr>
          <a:xfrm>
            <a:off x="3017217" y="415774"/>
            <a:ext cx="335584" cy="642557"/>
            <a:chOff x="3017217" y="415774"/>
            <a:chExt cx="335584" cy="642557"/>
          </a:xfrm>
        </p:grpSpPr>
        <p:sp>
          <p:nvSpPr>
            <p:cNvPr id="16" name="SMARTInkShape-1169"/>
            <p:cNvSpPr/>
            <p:nvPr>
              <p:custDataLst>
                <p:tags r:id="rId146"/>
              </p:custDataLst>
            </p:nvPr>
          </p:nvSpPr>
          <p:spPr>
            <a:xfrm>
              <a:off x="3017217" y="415774"/>
              <a:ext cx="119684" cy="579937"/>
            </a:xfrm>
            <a:custGeom>
              <a:avLst/>
              <a:gdLst/>
              <a:ahLst/>
              <a:cxnLst/>
              <a:rect l="0" t="0" r="0" b="0"/>
              <a:pathLst>
                <a:path w="119684" h="579937">
                  <a:moveTo>
                    <a:pt x="119683" y="47776"/>
                  </a:moveTo>
                  <a:lnTo>
                    <a:pt x="119683" y="47776"/>
                  </a:lnTo>
                  <a:lnTo>
                    <a:pt x="110845" y="33470"/>
                  </a:lnTo>
                  <a:lnTo>
                    <a:pt x="82043" y="7181"/>
                  </a:lnTo>
                  <a:lnTo>
                    <a:pt x="67206" y="1511"/>
                  </a:lnTo>
                  <a:lnTo>
                    <a:pt x="59298" y="0"/>
                  </a:lnTo>
                  <a:lnTo>
                    <a:pt x="51910" y="1814"/>
                  </a:lnTo>
                  <a:lnTo>
                    <a:pt x="38056" y="11356"/>
                  </a:lnTo>
                  <a:lnTo>
                    <a:pt x="25099" y="29224"/>
                  </a:lnTo>
                  <a:lnTo>
                    <a:pt x="10049" y="64778"/>
                  </a:lnTo>
                  <a:lnTo>
                    <a:pt x="2297" y="111061"/>
                  </a:lnTo>
                  <a:lnTo>
                    <a:pt x="0" y="147039"/>
                  </a:lnTo>
                  <a:lnTo>
                    <a:pt x="2691" y="192428"/>
                  </a:lnTo>
                  <a:lnTo>
                    <a:pt x="7949" y="227777"/>
                  </a:lnTo>
                  <a:lnTo>
                    <a:pt x="14990" y="261832"/>
                  </a:lnTo>
                  <a:lnTo>
                    <a:pt x="26888" y="303660"/>
                  </a:lnTo>
                  <a:lnTo>
                    <a:pt x="35166" y="337186"/>
                  </a:lnTo>
                  <a:lnTo>
                    <a:pt x="44390" y="374905"/>
                  </a:lnTo>
                  <a:lnTo>
                    <a:pt x="58333" y="417440"/>
                  </a:lnTo>
                  <a:lnTo>
                    <a:pt x="69128" y="462419"/>
                  </a:lnTo>
                  <a:lnTo>
                    <a:pt x="74027" y="502998"/>
                  </a:lnTo>
                  <a:lnTo>
                    <a:pt x="71703" y="550585"/>
                  </a:lnTo>
                  <a:lnTo>
                    <a:pt x="64492" y="566169"/>
                  </a:lnTo>
                  <a:lnTo>
                    <a:pt x="59606" y="573288"/>
                  </a:lnTo>
                  <a:lnTo>
                    <a:pt x="54232" y="577328"/>
                  </a:lnTo>
                  <a:lnTo>
                    <a:pt x="48532" y="579317"/>
                  </a:lnTo>
                  <a:lnTo>
                    <a:pt x="42616" y="579936"/>
                  </a:lnTo>
                  <a:lnTo>
                    <a:pt x="11733" y="562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70"/>
            <p:cNvSpPr/>
            <p:nvPr>
              <p:custDataLst>
                <p:tags r:id="rId147"/>
              </p:custDataLst>
            </p:nvPr>
          </p:nvSpPr>
          <p:spPr>
            <a:xfrm>
              <a:off x="3272181" y="433545"/>
              <a:ext cx="80620" cy="624786"/>
            </a:xfrm>
            <a:custGeom>
              <a:avLst/>
              <a:gdLst/>
              <a:ahLst/>
              <a:cxnLst/>
              <a:rect l="0" t="0" r="0" b="0"/>
              <a:pathLst>
                <a:path w="80620" h="624786">
                  <a:moveTo>
                    <a:pt x="80619" y="30005"/>
                  </a:moveTo>
                  <a:lnTo>
                    <a:pt x="80619" y="30005"/>
                  </a:lnTo>
                  <a:lnTo>
                    <a:pt x="79913" y="10446"/>
                  </a:lnTo>
                  <a:lnTo>
                    <a:pt x="77248" y="4144"/>
                  </a:lnTo>
                  <a:lnTo>
                    <a:pt x="66186" y="872"/>
                  </a:lnTo>
                  <a:lnTo>
                    <a:pt x="58297" y="0"/>
                  </a:lnTo>
                  <a:lnTo>
                    <a:pt x="42005" y="6556"/>
                  </a:lnTo>
                  <a:lnTo>
                    <a:pt x="33710" y="12256"/>
                  </a:lnTo>
                  <a:lnTo>
                    <a:pt x="20730" y="33641"/>
                  </a:lnTo>
                  <a:lnTo>
                    <a:pt x="7370" y="81177"/>
                  </a:lnTo>
                  <a:lnTo>
                    <a:pt x="2203" y="116248"/>
                  </a:lnTo>
                  <a:lnTo>
                    <a:pt x="0" y="159354"/>
                  </a:lnTo>
                  <a:lnTo>
                    <a:pt x="1984" y="195678"/>
                  </a:lnTo>
                  <a:lnTo>
                    <a:pt x="5219" y="233460"/>
                  </a:lnTo>
                  <a:lnTo>
                    <a:pt x="8302" y="268596"/>
                  </a:lnTo>
                  <a:lnTo>
                    <a:pt x="10038" y="311033"/>
                  </a:lnTo>
                  <a:lnTo>
                    <a:pt x="10444" y="344701"/>
                  </a:lnTo>
                  <a:lnTo>
                    <a:pt x="14387" y="378949"/>
                  </a:lnTo>
                  <a:lnTo>
                    <a:pt x="20778" y="424320"/>
                  </a:lnTo>
                  <a:lnTo>
                    <a:pt x="24553" y="463869"/>
                  </a:lnTo>
                  <a:lnTo>
                    <a:pt x="32150" y="511366"/>
                  </a:lnTo>
                  <a:lnTo>
                    <a:pt x="39033" y="558770"/>
                  </a:lnTo>
                  <a:lnTo>
                    <a:pt x="36625" y="597701"/>
                  </a:lnTo>
                  <a:lnTo>
                    <a:pt x="33314" y="616042"/>
                  </a:lnTo>
                  <a:lnTo>
                    <a:pt x="30033" y="621074"/>
                  </a:lnTo>
                  <a:lnTo>
                    <a:pt x="25728" y="623723"/>
                  </a:lnTo>
                  <a:lnTo>
                    <a:pt x="16712" y="624785"/>
                  </a:lnTo>
                  <a:lnTo>
                    <a:pt x="4419" y="620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229"/>
          <p:cNvGrpSpPr/>
          <p:nvPr/>
        </p:nvGrpSpPr>
        <p:grpSpPr>
          <a:xfrm>
            <a:off x="3589276" y="565412"/>
            <a:ext cx="2722625" cy="495558"/>
            <a:chOff x="3589276" y="565412"/>
            <a:chExt cx="2722625" cy="495558"/>
          </a:xfrm>
        </p:grpSpPr>
        <p:sp>
          <p:nvSpPr>
            <p:cNvPr id="19" name="SMARTInkShape-1171"/>
            <p:cNvSpPr/>
            <p:nvPr>
              <p:custDataLst>
                <p:tags r:id="rId128"/>
              </p:custDataLst>
            </p:nvPr>
          </p:nvSpPr>
          <p:spPr>
            <a:xfrm>
              <a:off x="4959350" y="889261"/>
              <a:ext cx="63501" cy="50540"/>
            </a:xfrm>
            <a:custGeom>
              <a:avLst/>
              <a:gdLst/>
              <a:ahLst/>
              <a:cxnLst/>
              <a:rect l="0" t="0" r="0" b="0"/>
              <a:pathLst>
                <a:path w="63501" h="5054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12209" y="3187"/>
                  </a:lnTo>
                  <a:lnTo>
                    <a:pt x="17892" y="8562"/>
                  </a:lnTo>
                  <a:lnTo>
                    <a:pt x="38556" y="34851"/>
                  </a:lnTo>
                  <a:lnTo>
                    <a:pt x="63500" y="50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172"/>
            <p:cNvSpPr/>
            <p:nvPr>
              <p:custDataLst>
                <p:tags r:id="rId129"/>
              </p:custDataLst>
            </p:nvPr>
          </p:nvSpPr>
          <p:spPr>
            <a:xfrm>
              <a:off x="5031913" y="895611"/>
              <a:ext cx="29038" cy="152140"/>
            </a:xfrm>
            <a:custGeom>
              <a:avLst/>
              <a:gdLst/>
              <a:ahLst/>
              <a:cxnLst/>
              <a:rect l="0" t="0" r="0" b="0"/>
              <a:pathLst>
                <a:path w="29038" h="152140">
                  <a:moveTo>
                    <a:pt x="29037" y="6089"/>
                  </a:moveTo>
                  <a:lnTo>
                    <a:pt x="29037" y="6089"/>
                  </a:lnTo>
                  <a:lnTo>
                    <a:pt x="29037" y="622"/>
                  </a:lnTo>
                  <a:lnTo>
                    <a:pt x="28332" y="327"/>
                  </a:lnTo>
                  <a:lnTo>
                    <a:pt x="25666" y="0"/>
                  </a:lnTo>
                  <a:lnTo>
                    <a:pt x="22130" y="1737"/>
                  </a:lnTo>
                  <a:lnTo>
                    <a:pt x="14110" y="8600"/>
                  </a:lnTo>
                  <a:lnTo>
                    <a:pt x="7838" y="18044"/>
                  </a:lnTo>
                  <a:lnTo>
                    <a:pt x="4006" y="61966"/>
                  </a:lnTo>
                  <a:lnTo>
                    <a:pt x="1804" y="104873"/>
                  </a:lnTo>
                  <a:lnTo>
                    <a:pt x="0" y="119138"/>
                  </a:lnTo>
                  <a:lnTo>
                    <a:pt x="3637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73"/>
            <p:cNvSpPr/>
            <p:nvPr>
              <p:custDataLst>
                <p:tags r:id="rId130"/>
              </p:custDataLst>
            </p:nvPr>
          </p:nvSpPr>
          <p:spPr>
            <a:xfrm>
              <a:off x="5228695" y="588281"/>
              <a:ext cx="86256" cy="262620"/>
            </a:xfrm>
            <a:custGeom>
              <a:avLst/>
              <a:gdLst/>
              <a:ahLst/>
              <a:cxnLst/>
              <a:rect l="0" t="0" r="0" b="0"/>
              <a:pathLst>
                <a:path w="86256" h="262620">
                  <a:moveTo>
                    <a:pt x="86255" y="46719"/>
                  </a:moveTo>
                  <a:lnTo>
                    <a:pt x="86255" y="46719"/>
                  </a:lnTo>
                  <a:lnTo>
                    <a:pt x="67156" y="3513"/>
                  </a:lnTo>
                  <a:lnTo>
                    <a:pt x="65056" y="982"/>
                  </a:lnTo>
                  <a:lnTo>
                    <a:pt x="62949" y="0"/>
                  </a:lnTo>
                  <a:lnTo>
                    <a:pt x="60840" y="51"/>
                  </a:lnTo>
                  <a:lnTo>
                    <a:pt x="58729" y="790"/>
                  </a:lnTo>
                  <a:lnTo>
                    <a:pt x="45644" y="11944"/>
                  </a:lnTo>
                  <a:lnTo>
                    <a:pt x="22965" y="59318"/>
                  </a:lnTo>
                  <a:lnTo>
                    <a:pt x="9333" y="103055"/>
                  </a:lnTo>
                  <a:lnTo>
                    <a:pt x="1218" y="147921"/>
                  </a:lnTo>
                  <a:lnTo>
                    <a:pt x="0" y="189476"/>
                  </a:lnTo>
                  <a:lnTo>
                    <a:pt x="6344" y="227710"/>
                  </a:lnTo>
                  <a:lnTo>
                    <a:pt x="15697" y="248983"/>
                  </a:lnTo>
                  <a:lnTo>
                    <a:pt x="22283" y="253528"/>
                  </a:lnTo>
                  <a:lnTo>
                    <a:pt x="60855" y="262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74"/>
            <p:cNvSpPr/>
            <p:nvPr>
              <p:custDataLst>
                <p:tags r:id="rId131"/>
              </p:custDataLst>
            </p:nvPr>
          </p:nvSpPr>
          <p:spPr>
            <a:xfrm>
              <a:off x="5336979" y="694671"/>
              <a:ext cx="104972" cy="124192"/>
            </a:xfrm>
            <a:custGeom>
              <a:avLst/>
              <a:gdLst/>
              <a:ahLst/>
              <a:cxnLst/>
              <a:rect l="0" t="0" r="0" b="0"/>
              <a:pathLst>
                <a:path w="104972" h="124192">
                  <a:moveTo>
                    <a:pt x="3371" y="41929"/>
                  </a:moveTo>
                  <a:lnTo>
                    <a:pt x="3371" y="41929"/>
                  </a:lnTo>
                  <a:lnTo>
                    <a:pt x="2665" y="27426"/>
                  </a:lnTo>
                  <a:lnTo>
                    <a:pt x="0" y="18785"/>
                  </a:lnTo>
                  <a:lnTo>
                    <a:pt x="1123" y="14505"/>
                  </a:lnTo>
                  <a:lnTo>
                    <a:pt x="8017" y="5987"/>
                  </a:lnTo>
                  <a:lnTo>
                    <a:pt x="14372" y="1260"/>
                  </a:lnTo>
                  <a:lnTo>
                    <a:pt x="17055" y="0"/>
                  </a:lnTo>
                  <a:lnTo>
                    <a:pt x="19549" y="571"/>
                  </a:lnTo>
                  <a:lnTo>
                    <a:pt x="24202" y="4968"/>
                  </a:lnTo>
                  <a:lnTo>
                    <a:pt x="47010" y="39004"/>
                  </a:lnTo>
                  <a:lnTo>
                    <a:pt x="56518" y="66462"/>
                  </a:lnTo>
                  <a:lnTo>
                    <a:pt x="57852" y="75218"/>
                  </a:lnTo>
                  <a:lnTo>
                    <a:pt x="53691" y="92472"/>
                  </a:lnTo>
                  <a:lnTo>
                    <a:pt x="40514" y="119803"/>
                  </a:lnTo>
                  <a:lnTo>
                    <a:pt x="38011" y="122773"/>
                  </a:lnTo>
                  <a:lnTo>
                    <a:pt x="35636" y="124047"/>
                  </a:lnTo>
                  <a:lnTo>
                    <a:pt x="33348" y="124191"/>
                  </a:lnTo>
                  <a:lnTo>
                    <a:pt x="31822" y="122170"/>
                  </a:lnTo>
                  <a:lnTo>
                    <a:pt x="30127" y="114281"/>
                  </a:lnTo>
                  <a:lnTo>
                    <a:pt x="35914" y="94568"/>
                  </a:lnTo>
                  <a:lnTo>
                    <a:pt x="55582" y="53895"/>
                  </a:lnTo>
                  <a:lnTo>
                    <a:pt x="79365" y="18636"/>
                  </a:lnTo>
                  <a:lnTo>
                    <a:pt x="82255" y="16523"/>
                  </a:lnTo>
                  <a:lnTo>
                    <a:pt x="84888" y="15819"/>
                  </a:lnTo>
                  <a:lnTo>
                    <a:pt x="87349" y="16056"/>
                  </a:lnTo>
                  <a:lnTo>
                    <a:pt x="88284" y="17625"/>
                  </a:lnTo>
                  <a:lnTo>
                    <a:pt x="82977" y="59200"/>
                  </a:lnTo>
                  <a:lnTo>
                    <a:pt x="88711" y="86028"/>
                  </a:lnTo>
                  <a:lnTo>
                    <a:pt x="104971" y="105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175"/>
            <p:cNvSpPr/>
            <p:nvPr>
              <p:custDataLst>
                <p:tags r:id="rId132"/>
              </p:custDataLst>
            </p:nvPr>
          </p:nvSpPr>
          <p:spPr>
            <a:xfrm>
              <a:off x="5492750" y="793750"/>
              <a:ext cx="10343" cy="69851"/>
            </a:xfrm>
            <a:custGeom>
              <a:avLst/>
              <a:gdLst/>
              <a:ahLst/>
              <a:cxnLst/>
              <a:rect l="0" t="0" r="0" b="0"/>
              <a:pathLst>
                <a:path w="10343" h="698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0008" y="5775"/>
                  </a:lnTo>
                  <a:lnTo>
                    <a:pt x="8453" y="16606"/>
                  </a:lnTo>
                  <a:lnTo>
                    <a:pt x="10342" y="27136"/>
                  </a:lnTo>
                  <a:lnTo>
                    <a:pt x="7889" y="3887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176"/>
            <p:cNvSpPr/>
            <p:nvPr>
              <p:custDataLst>
                <p:tags r:id="rId133"/>
              </p:custDataLst>
            </p:nvPr>
          </p:nvSpPr>
          <p:spPr>
            <a:xfrm>
              <a:off x="5595494" y="705733"/>
              <a:ext cx="99494" cy="272370"/>
            </a:xfrm>
            <a:custGeom>
              <a:avLst/>
              <a:gdLst/>
              <a:ahLst/>
              <a:cxnLst/>
              <a:rect l="0" t="0" r="0" b="0"/>
              <a:pathLst>
                <a:path w="99494" h="272370">
                  <a:moveTo>
                    <a:pt x="11556" y="5467"/>
                  </a:moveTo>
                  <a:lnTo>
                    <a:pt x="11556" y="5467"/>
                  </a:lnTo>
                  <a:lnTo>
                    <a:pt x="11556" y="2096"/>
                  </a:lnTo>
                  <a:lnTo>
                    <a:pt x="10850" y="1103"/>
                  </a:lnTo>
                  <a:lnTo>
                    <a:pt x="9674" y="441"/>
                  </a:lnTo>
                  <a:lnTo>
                    <a:pt x="8185" y="0"/>
                  </a:lnTo>
                  <a:lnTo>
                    <a:pt x="6487" y="411"/>
                  </a:lnTo>
                  <a:lnTo>
                    <a:pt x="2718" y="2749"/>
                  </a:lnTo>
                  <a:lnTo>
                    <a:pt x="1430" y="5066"/>
                  </a:lnTo>
                  <a:lnTo>
                    <a:pt x="0" y="11404"/>
                  </a:lnTo>
                  <a:lnTo>
                    <a:pt x="2566" y="26276"/>
                  </a:lnTo>
                  <a:lnTo>
                    <a:pt x="9677" y="36117"/>
                  </a:lnTo>
                  <a:lnTo>
                    <a:pt x="24747" y="50562"/>
                  </a:lnTo>
                  <a:lnTo>
                    <a:pt x="31765" y="53731"/>
                  </a:lnTo>
                  <a:lnTo>
                    <a:pt x="35612" y="54577"/>
                  </a:lnTo>
                  <a:lnTo>
                    <a:pt x="45531" y="49871"/>
                  </a:lnTo>
                  <a:lnTo>
                    <a:pt x="59252" y="37203"/>
                  </a:lnTo>
                  <a:lnTo>
                    <a:pt x="65905" y="26395"/>
                  </a:lnTo>
                  <a:lnTo>
                    <a:pt x="66838" y="23652"/>
                  </a:lnTo>
                  <a:lnTo>
                    <a:pt x="68166" y="22529"/>
                  </a:lnTo>
                  <a:lnTo>
                    <a:pt x="69758" y="22486"/>
                  </a:lnTo>
                  <a:lnTo>
                    <a:pt x="71523" y="23163"/>
                  </a:lnTo>
                  <a:lnTo>
                    <a:pt x="72701" y="25025"/>
                  </a:lnTo>
                  <a:lnTo>
                    <a:pt x="74009" y="30858"/>
                  </a:lnTo>
                  <a:lnTo>
                    <a:pt x="76260" y="72153"/>
                  </a:lnTo>
                  <a:lnTo>
                    <a:pt x="84428" y="116321"/>
                  </a:lnTo>
                  <a:lnTo>
                    <a:pt x="91630" y="156846"/>
                  </a:lnTo>
                  <a:lnTo>
                    <a:pt x="98504" y="202821"/>
                  </a:lnTo>
                  <a:lnTo>
                    <a:pt x="99493" y="244011"/>
                  </a:lnTo>
                  <a:lnTo>
                    <a:pt x="95310" y="263589"/>
                  </a:lnTo>
                  <a:lnTo>
                    <a:pt x="91584" y="271412"/>
                  </a:lnTo>
                  <a:lnTo>
                    <a:pt x="88897" y="272369"/>
                  </a:lnTo>
                  <a:lnTo>
                    <a:pt x="85694" y="271596"/>
                  </a:lnTo>
                  <a:lnTo>
                    <a:pt x="82148" y="269670"/>
                  </a:lnTo>
                  <a:lnTo>
                    <a:pt x="68706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77"/>
            <p:cNvSpPr/>
            <p:nvPr>
              <p:custDataLst>
                <p:tags r:id="rId134"/>
              </p:custDataLst>
            </p:nvPr>
          </p:nvSpPr>
          <p:spPr>
            <a:xfrm>
              <a:off x="5765800" y="584200"/>
              <a:ext cx="80844" cy="330201"/>
            </a:xfrm>
            <a:custGeom>
              <a:avLst/>
              <a:gdLst/>
              <a:ahLst/>
              <a:cxnLst/>
              <a:rect l="0" t="0" r="0" b="0"/>
              <a:pathLst>
                <a:path w="80844" h="330201">
                  <a:moveTo>
                    <a:pt x="25400" y="0"/>
                  </a:moveTo>
                  <a:lnTo>
                    <a:pt x="25400" y="0"/>
                  </a:lnTo>
                  <a:lnTo>
                    <a:pt x="35513" y="3371"/>
                  </a:lnTo>
                  <a:lnTo>
                    <a:pt x="51915" y="29064"/>
                  </a:lnTo>
                  <a:lnTo>
                    <a:pt x="66809" y="67957"/>
                  </a:lnTo>
                  <a:lnTo>
                    <a:pt x="78709" y="113665"/>
                  </a:lnTo>
                  <a:lnTo>
                    <a:pt x="80843" y="145062"/>
                  </a:lnTo>
                  <a:lnTo>
                    <a:pt x="78028" y="178302"/>
                  </a:lnTo>
                  <a:lnTo>
                    <a:pt x="70391" y="221223"/>
                  </a:lnTo>
                  <a:lnTo>
                    <a:pt x="63740" y="243666"/>
                  </a:lnTo>
                  <a:lnTo>
                    <a:pt x="36475" y="290686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78"/>
            <p:cNvSpPr/>
            <p:nvPr>
              <p:custDataLst>
                <p:tags r:id="rId135"/>
              </p:custDataLst>
            </p:nvPr>
          </p:nvSpPr>
          <p:spPr>
            <a:xfrm>
              <a:off x="6047854" y="566502"/>
              <a:ext cx="264047" cy="305428"/>
            </a:xfrm>
            <a:custGeom>
              <a:avLst/>
              <a:gdLst/>
              <a:ahLst/>
              <a:cxnLst/>
              <a:rect l="0" t="0" r="0" b="0"/>
              <a:pathLst>
                <a:path w="264047" h="305428">
                  <a:moveTo>
                    <a:pt x="79896" y="214548"/>
                  </a:moveTo>
                  <a:lnTo>
                    <a:pt x="79896" y="214548"/>
                  </a:lnTo>
                  <a:lnTo>
                    <a:pt x="79895" y="202339"/>
                  </a:lnTo>
                  <a:lnTo>
                    <a:pt x="78014" y="196657"/>
                  </a:lnTo>
                  <a:lnTo>
                    <a:pt x="64968" y="175282"/>
                  </a:lnTo>
                  <a:lnTo>
                    <a:pt x="58915" y="172402"/>
                  </a:lnTo>
                  <a:lnTo>
                    <a:pt x="55325" y="171634"/>
                  </a:lnTo>
                  <a:lnTo>
                    <a:pt x="43811" y="176425"/>
                  </a:lnTo>
                  <a:lnTo>
                    <a:pt x="36790" y="180666"/>
                  </a:lnTo>
                  <a:lnTo>
                    <a:pt x="25225" y="194786"/>
                  </a:lnTo>
                  <a:lnTo>
                    <a:pt x="6302" y="239337"/>
                  </a:lnTo>
                  <a:lnTo>
                    <a:pt x="0" y="271125"/>
                  </a:lnTo>
                  <a:lnTo>
                    <a:pt x="1503" y="295047"/>
                  </a:lnTo>
                  <a:lnTo>
                    <a:pt x="5762" y="299964"/>
                  </a:lnTo>
                  <a:lnTo>
                    <a:pt x="19902" y="305427"/>
                  </a:lnTo>
                  <a:lnTo>
                    <a:pt x="27200" y="304767"/>
                  </a:lnTo>
                  <a:lnTo>
                    <a:pt x="40953" y="298390"/>
                  </a:lnTo>
                  <a:lnTo>
                    <a:pt x="60596" y="276157"/>
                  </a:lnTo>
                  <a:lnTo>
                    <a:pt x="76450" y="247227"/>
                  </a:lnTo>
                  <a:lnTo>
                    <a:pt x="86715" y="202829"/>
                  </a:lnTo>
                  <a:lnTo>
                    <a:pt x="90853" y="166312"/>
                  </a:lnTo>
                  <a:lnTo>
                    <a:pt x="91822" y="135489"/>
                  </a:lnTo>
                  <a:lnTo>
                    <a:pt x="92251" y="99683"/>
                  </a:lnTo>
                  <a:lnTo>
                    <a:pt x="92443" y="64954"/>
                  </a:lnTo>
                  <a:lnTo>
                    <a:pt x="91860" y="22015"/>
                  </a:lnTo>
                  <a:lnTo>
                    <a:pt x="89212" y="6917"/>
                  </a:lnTo>
                  <a:lnTo>
                    <a:pt x="86812" y="2749"/>
                  </a:lnTo>
                  <a:lnTo>
                    <a:pt x="83801" y="677"/>
                  </a:lnTo>
                  <a:lnTo>
                    <a:pt x="80382" y="0"/>
                  </a:lnTo>
                  <a:lnTo>
                    <a:pt x="77398" y="5194"/>
                  </a:lnTo>
                  <a:lnTo>
                    <a:pt x="68679" y="52618"/>
                  </a:lnTo>
                  <a:lnTo>
                    <a:pt x="67636" y="90761"/>
                  </a:lnTo>
                  <a:lnTo>
                    <a:pt x="67988" y="136056"/>
                  </a:lnTo>
                  <a:lnTo>
                    <a:pt x="74121" y="182842"/>
                  </a:lnTo>
                  <a:lnTo>
                    <a:pt x="84204" y="224432"/>
                  </a:lnTo>
                  <a:lnTo>
                    <a:pt x="90502" y="242641"/>
                  </a:lnTo>
                  <a:lnTo>
                    <a:pt x="92610" y="244566"/>
                  </a:lnTo>
                  <a:lnTo>
                    <a:pt x="94722" y="245143"/>
                  </a:lnTo>
                  <a:lnTo>
                    <a:pt x="100832" y="236377"/>
                  </a:lnTo>
                  <a:lnTo>
                    <a:pt x="119655" y="194192"/>
                  </a:lnTo>
                  <a:lnTo>
                    <a:pt x="125318" y="181747"/>
                  </a:lnTo>
                  <a:lnTo>
                    <a:pt x="129228" y="177864"/>
                  </a:lnTo>
                  <a:lnTo>
                    <a:pt x="139215" y="173550"/>
                  </a:lnTo>
                  <a:lnTo>
                    <a:pt x="144137" y="173810"/>
                  </a:lnTo>
                  <a:lnTo>
                    <a:pt x="153367" y="177863"/>
                  </a:lnTo>
                  <a:lnTo>
                    <a:pt x="166498" y="188078"/>
                  </a:lnTo>
                  <a:lnTo>
                    <a:pt x="171303" y="203489"/>
                  </a:lnTo>
                  <a:lnTo>
                    <a:pt x="172125" y="230321"/>
                  </a:lnTo>
                  <a:lnTo>
                    <a:pt x="166020" y="253559"/>
                  </a:lnTo>
                  <a:lnTo>
                    <a:pt x="159801" y="266458"/>
                  </a:lnTo>
                  <a:lnTo>
                    <a:pt x="157155" y="268910"/>
                  </a:lnTo>
                  <a:lnTo>
                    <a:pt x="154685" y="269839"/>
                  </a:lnTo>
                  <a:lnTo>
                    <a:pt x="153038" y="269048"/>
                  </a:lnTo>
                  <a:lnTo>
                    <a:pt x="151941" y="267109"/>
                  </a:lnTo>
                  <a:lnTo>
                    <a:pt x="151209" y="264405"/>
                  </a:lnTo>
                  <a:lnTo>
                    <a:pt x="173017" y="218652"/>
                  </a:lnTo>
                  <a:lnTo>
                    <a:pt x="203896" y="174712"/>
                  </a:lnTo>
                  <a:lnTo>
                    <a:pt x="210972" y="168621"/>
                  </a:lnTo>
                  <a:lnTo>
                    <a:pt x="213847" y="166997"/>
                  </a:lnTo>
                  <a:lnTo>
                    <a:pt x="215058" y="167325"/>
                  </a:lnTo>
                  <a:lnTo>
                    <a:pt x="215159" y="168955"/>
                  </a:lnTo>
                  <a:lnTo>
                    <a:pt x="207891" y="207992"/>
                  </a:lnTo>
                  <a:lnTo>
                    <a:pt x="212983" y="220806"/>
                  </a:lnTo>
                  <a:lnTo>
                    <a:pt x="226756" y="239538"/>
                  </a:lnTo>
                  <a:lnTo>
                    <a:pt x="264046" y="252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79"/>
            <p:cNvSpPr/>
            <p:nvPr>
              <p:custDataLst>
                <p:tags r:id="rId136"/>
              </p:custDataLst>
            </p:nvPr>
          </p:nvSpPr>
          <p:spPr>
            <a:xfrm>
              <a:off x="3589276" y="565412"/>
              <a:ext cx="74675" cy="310889"/>
            </a:xfrm>
            <a:custGeom>
              <a:avLst/>
              <a:gdLst/>
              <a:ahLst/>
              <a:cxnLst/>
              <a:rect l="0" t="0" r="0" b="0"/>
              <a:pathLst>
                <a:path w="74675" h="310889">
                  <a:moveTo>
                    <a:pt x="74674" y="6088"/>
                  </a:moveTo>
                  <a:lnTo>
                    <a:pt x="74674" y="6088"/>
                  </a:lnTo>
                  <a:lnTo>
                    <a:pt x="69207" y="621"/>
                  </a:lnTo>
                  <a:lnTo>
                    <a:pt x="65214" y="0"/>
                  </a:lnTo>
                  <a:lnTo>
                    <a:pt x="52821" y="9928"/>
                  </a:lnTo>
                  <a:lnTo>
                    <a:pt x="39114" y="29647"/>
                  </a:lnTo>
                  <a:lnTo>
                    <a:pt x="26911" y="73980"/>
                  </a:lnTo>
                  <a:lnTo>
                    <a:pt x="15824" y="115454"/>
                  </a:lnTo>
                  <a:lnTo>
                    <a:pt x="6202" y="158908"/>
                  </a:lnTo>
                  <a:lnTo>
                    <a:pt x="0" y="204354"/>
                  </a:lnTo>
                  <a:lnTo>
                    <a:pt x="7503" y="246805"/>
                  </a:lnTo>
                  <a:lnTo>
                    <a:pt x="12203" y="271439"/>
                  </a:lnTo>
                  <a:lnTo>
                    <a:pt x="26060" y="294888"/>
                  </a:lnTo>
                  <a:lnTo>
                    <a:pt x="37546" y="306364"/>
                  </a:lnTo>
                  <a:lnTo>
                    <a:pt x="43572" y="309283"/>
                  </a:lnTo>
                  <a:lnTo>
                    <a:pt x="68324" y="310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80"/>
            <p:cNvSpPr/>
            <p:nvPr>
              <p:custDataLst>
                <p:tags r:id="rId137"/>
              </p:custDataLst>
            </p:nvPr>
          </p:nvSpPr>
          <p:spPr>
            <a:xfrm>
              <a:off x="3724968" y="676259"/>
              <a:ext cx="173933" cy="141798"/>
            </a:xfrm>
            <a:custGeom>
              <a:avLst/>
              <a:gdLst/>
              <a:ahLst/>
              <a:cxnLst/>
              <a:rect l="0" t="0" r="0" b="0"/>
              <a:pathLst>
                <a:path w="173933" h="141798">
                  <a:moveTo>
                    <a:pt x="15182" y="34941"/>
                  </a:moveTo>
                  <a:lnTo>
                    <a:pt x="15182" y="34941"/>
                  </a:lnTo>
                  <a:lnTo>
                    <a:pt x="15182" y="22732"/>
                  </a:lnTo>
                  <a:lnTo>
                    <a:pt x="11419" y="15168"/>
                  </a:lnTo>
                  <a:lnTo>
                    <a:pt x="5748" y="8514"/>
                  </a:lnTo>
                  <a:lnTo>
                    <a:pt x="877" y="5557"/>
                  </a:lnTo>
                  <a:lnTo>
                    <a:pt x="0" y="4063"/>
                  </a:lnTo>
                  <a:lnTo>
                    <a:pt x="122" y="2361"/>
                  </a:lnTo>
                  <a:lnTo>
                    <a:pt x="909" y="521"/>
                  </a:lnTo>
                  <a:lnTo>
                    <a:pt x="2844" y="0"/>
                  </a:lnTo>
                  <a:lnTo>
                    <a:pt x="23392" y="6002"/>
                  </a:lnTo>
                  <a:lnTo>
                    <a:pt x="41133" y="18605"/>
                  </a:lnTo>
                  <a:lnTo>
                    <a:pt x="53053" y="32374"/>
                  </a:lnTo>
                  <a:lnTo>
                    <a:pt x="61054" y="62246"/>
                  </a:lnTo>
                  <a:lnTo>
                    <a:pt x="61151" y="92263"/>
                  </a:lnTo>
                  <a:lnTo>
                    <a:pt x="53340" y="122403"/>
                  </a:lnTo>
                  <a:lnTo>
                    <a:pt x="46017" y="135667"/>
                  </a:lnTo>
                  <a:lnTo>
                    <a:pt x="42089" y="140191"/>
                  </a:lnTo>
                  <a:lnTo>
                    <a:pt x="38059" y="141797"/>
                  </a:lnTo>
                  <a:lnTo>
                    <a:pt x="33961" y="141456"/>
                  </a:lnTo>
                  <a:lnTo>
                    <a:pt x="29818" y="139818"/>
                  </a:lnTo>
                  <a:lnTo>
                    <a:pt x="23333" y="130471"/>
                  </a:lnTo>
                  <a:lnTo>
                    <a:pt x="19510" y="118321"/>
                  </a:lnTo>
                  <a:lnTo>
                    <a:pt x="20163" y="108217"/>
                  </a:lnTo>
                  <a:lnTo>
                    <a:pt x="31239" y="81112"/>
                  </a:lnTo>
                  <a:lnTo>
                    <a:pt x="68373" y="39020"/>
                  </a:lnTo>
                  <a:lnTo>
                    <a:pt x="87490" y="16854"/>
                  </a:lnTo>
                  <a:lnTo>
                    <a:pt x="98825" y="9734"/>
                  </a:lnTo>
                  <a:lnTo>
                    <a:pt x="102694" y="8258"/>
                  </a:lnTo>
                  <a:lnTo>
                    <a:pt x="105273" y="7980"/>
                  </a:lnTo>
                  <a:lnTo>
                    <a:pt x="106993" y="8501"/>
                  </a:lnTo>
                  <a:lnTo>
                    <a:pt x="106728" y="10964"/>
                  </a:lnTo>
                  <a:lnTo>
                    <a:pt x="93638" y="55771"/>
                  </a:lnTo>
                  <a:lnTo>
                    <a:pt x="88601" y="83603"/>
                  </a:lnTo>
                  <a:lnTo>
                    <a:pt x="89676" y="103606"/>
                  </a:lnTo>
                  <a:lnTo>
                    <a:pt x="96268" y="118610"/>
                  </a:lnTo>
                  <a:lnTo>
                    <a:pt x="100990" y="124587"/>
                  </a:lnTo>
                  <a:lnTo>
                    <a:pt x="111880" y="131228"/>
                  </a:lnTo>
                  <a:lnTo>
                    <a:pt x="117747" y="132999"/>
                  </a:lnTo>
                  <a:lnTo>
                    <a:pt x="173932" y="130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181"/>
            <p:cNvSpPr/>
            <p:nvPr>
              <p:custDataLst>
                <p:tags r:id="rId138"/>
              </p:custDataLst>
            </p:nvPr>
          </p:nvSpPr>
          <p:spPr>
            <a:xfrm>
              <a:off x="4000762" y="755650"/>
              <a:ext cx="107689" cy="6351"/>
            </a:xfrm>
            <a:custGeom>
              <a:avLst/>
              <a:gdLst/>
              <a:ahLst/>
              <a:cxnLst/>
              <a:rect l="0" t="0" r="0" b="0"/>
              <a:pathLst>
                <a:path w="107689" h="6351">
                  <a:moveTo>
                    <a:pt x="6088" y="6350"/>
                  </a:moveTo>
                  <a:lnTo>
                    <a:pt x="6088" y="6350"/>
                  </a:lnTo>
                  <a:lnTo>
                    <a:pt x="0" y="6350"/>
                  </a:lnTo>
                  <a:lnTo>
                    <a:pt x="43388" y="1324"/>
                  </a:lnTo>
                  <a:lnTo>
                    <a:pt x="88663" y="174"/>
                  </a:lnTo>
                  <a:lnTo>
                    <a:pt x="107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182"/>
            <p:cNvSpPr/>
            <p:nvPr>
              <p:custDataLst>
                <p:tags r:id="rId139"/>
              </p:custDataLst>
            </p:nvPr>
          </p:nvSpPr>
          <p:spPr>
            <a:xfrm>
              <a:off x="4051901" y="704850"/>
              <a:ext cx="24800" cy="139701"/>
            </a:xfrm>
            <a:custGeom>
              <a:avLst/>
              <a:gdLst/>
              <a:ahLst/>
              <a:cxnLst/>
              <a:rect l="0" t="0" r="0" b="0"/>
              <a:pathLst>
                <a:path w="24800" h="139701">
                  <a:moveTo>
                    <a:pt x="18449" y="0"/>
                  </a:moveTo>
                  <a:lnTo>
                    <a:pt x="18449" y="0"/>
                  </a:lnTo>
                  <a:lnTo>
                    <a:pt x="12674" y="5070"/>
                  </a:lnTo>
                  <a:lnTo>
                    <a:pt x="3959" y="10831"/>
                  </a:lnTo>
                  <a:lnTo>
                    <a:pt x="1426" y="14927"/>
                  </a:lnTo>
                  <a:lnTo>
                    <a:pt x="0" y="27941"/>
                  </a:lnTo>
                  <a:lnTo>
                    <a:pt x="8290" y="70465"/>
                  </a:lnTo>
                  <a:lnTo>
                    <a:pt x="17232" y="117989"/>
                  </a:lnTo>
                  <a:lnTo>
                    <a:pt x="2479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183"/>
            <p:cNvSpPr/>
            <p:nvPr>
              <p:custDataLst>
                <p:tags r:id="rId140"/>
              </p:custDataLst>
            </p:nvPr>
          </p:nvSpPr>
          <p:spPr>
            <a:xfrm>
              <a:off x="4161517" y="692150"/>
              <a:ext cx="128147" cy="368820"/>
            </a:xfrm>
            <a:custGeom>
              <a:avLst/>
              <a:gdLst/>
              <a:ahLst/>
              <a:cxnLst/>
              <a:rect l="0" t="0" r="0" b="0"/>
              <a:pathLst>
                <a:path w="128147" h="368820">
                  <a:moveTo>
                    <a:pt x="42183" y="0"/>
                  </a:moveTo>
                  <a:lnTo>
                    <a:pt x="42183" y="0"/>
                  </a:lnTo>
                  <a:lnTo>
                    <a:pt x="27749" y="10670"/>
                  </a:lnTo>
                  <a:lnTo>
                    <a:pt x="19861" y="15580"/>
                  </a:lnTo>
                  <a:lnTo>
                    <a:pt x="9214" y="28562"/>
                  </a:lnTo>
                  <a:lnTo>
                    <a:pt x="1135" y="47974"/>
                  </a:lnTo>
                  <a:lnTo>
                    <a:pt x="0" y="53149"/>
                  </a:lnTo>
                  <a:lnTo>
                    <a:pt x="2504" y="66426"/>
                  </a:lnTo>
                  <a:lnTo>
                    <a:pt x="11846" y="86004"/>
                  </a:lnTo>
                  <a:lnTo>
                    <a:pt x="15609" y="91203"/>
                  </a:lnTo>
                  <a:lnTo>
                    <a:pt x="20234" y="94668"/>
                  </a:lnTo>
                  <a:lnTo>
                    <a:pt x="31017" y="98519"/>
                  </a:lnTo>
                  <a:lnTo>
                    <a:pt x="44746" y="96468"/>
                  </a:lnTo>
                  <a:lnTo>
                    <a:pt x="58139" y="90852"/>
                  </a:lnTo>
                  <a:lnTo>
                    <a:pt x="97471" y="52661"/>
                  </a:lnTo>
                  <a:lnTo>
                    <a:pt x="98092" y="52746"/>
                  </a:lnTo>
                  <a:lnTo>
                    <a:pt x="98506" y="53509"/>
                  </a:lnTo>
                  <a:lnTo>
                    <a:pt x="102655" y="101128"/>
                  </a:lnTo>
                  <a:lnTo>
                    <a:pt x="108157" y="141834"/>
                  </a:lnTo>
                  <a:lnTo>
                    <a:pt x="114255" y="182901"/>
                  </a:lnTo>
                  <a:lnTo>
                    <a:pt x="120531" y="221880"/>
                  </a:lnTo>
                  <a:lnTo>
                    <a:pt x="124609" y="261296"/>
                  </a:lnTo>
                  <a:lnTo>
                    <a:pt x="128146" y="301161"/>
                  </a:lnTo>
                  <a:lnTo>
                    <a:pt x="124647" y="332101"/>
                  </a:lnTo>
                  <a:lnTo>
                    <a:pt x="118580" y="350330"/>
                  </a:lnTo>
                  <a:lnTo>
                    <a:pt x="109298" y="362195"/>
                  </a:lnTo>
                  <a:lnTo>
                    <a:pt x="103860" y="366346"/>
                  </a:lnTo>
                  <a:lnTo>
                    <a:pt x="98823" y="368409"/>
                  </a:lnTo>
                  <a:lnTo>
                    <a:pt x="89464" y="368819"/>
                  </a:lnTo>
                  <a:lnTo>
                    <a:pt x="84992" y="365118"/>
                  </a:lnTo>
                  <a:lnTo>
                    <a:pt x="76261" y="351599"/>
                  </a:lnTo>
                  <a:lnTo>
                    <a:pt x="61233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84"/>
            <p:cNvSpPr/>
            <p:nvPr>
              <p:custDataLst>
                <p:tags r:id="rId141"/>
              </p:custDataLst>
            </p:nvPr>
          </p:nvSpPr>
          <p:spPr>
            <a:xfrm>
              <a:off x="4349750" y="581718"/>
              <a:ext cx="69347" cy="339033"/>
            </a:xfrm>
            <a:custGeom>
              <a:avLst/>
              <a:gdLst/>
              <a:ahLst/>
              <a:cxnLst/>
              <a:rect l="0" t="0" r="0" b="0"/>
              <a:pathLst>
                <a:path w="69347" h="339033">
                  <a:moveTo>
                    <a:pt x="0" y="15182"/>
                  </a:moveTo>
                  <a:lnTo>
                    <a:pt x="0" y="15182"/>
                  </a:lnTo>
                  <a:lnTo>
                    <a:pt x="3371" y="8440"/>
                  </a:lnTo>
                  <a:lnTo>
                    <a:pt x="8789" y="3249"/>
                  </a:lnTo>
                  <a:lnTo>
                    <a:pt x="12209" y="876"/>
                  </a:lnTo>
                  <a:lnTo>
                    <a:pt x="15901" y="0"/>
                  </a:lnTo>
                  <a:lnTo>
                    <a:pt x="23765" y="909"/>
                  </a:lnTo>
                  <a:lnTo>
                    <a:pt x="33846" y="13072"/>
                  </a:lnTo>
                  <a:lnTo>
                    <a:pt x="54193" y="55374"/>
                  </a:lnTo>
                  <a:lnTo>
                    <a:pt x="64113" y="98744"/>
                  </a:lnTo>
                  <a:lnTo>
                    <a:pt x="68150" y="137229"/>
                  </a:lnTo>
                  <a:lnTo>
                    <a:pt x="69346" y="184459"/>
                  </a:lnTo>
                  <a:lnTo>
                    <a:pt x="65863" y="218357"/>
                  </a:lnTo>
                  <a:lnTo>
                    <a:pt x="57850" y="259767"/>
                  </a:lnTo>
                  <a:lnTo>
                    <a:pt x="42080" y="302835"/>
                  </a:lnTo>
                  <a:lnTo>
                    <a:pt x="6350" y="339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85"/>
            <p:cNvSpPr/>
            <p:nvPr>
              <p:custDataLst>
                <p:tags r:id="rId142"/>
              </p:custDataLst>
            </p:nvPr>
          </p:nvSpPr>
          <p:spPr>
            <a:xfrm>
              <a:off x="4633011" y="755650"/>
              <a:ext cx="142190" cy="76201"/>
            </a:xfrm>
            <a:custGeom>
              <a:avLst/>
              <a:gdLst/>
              <a:ahLst/>
              <a:cxnLst/>
              <a:rect l="0" t="0" r="0" b="0"/>
              <a:pathLst>
                <a:path w="142190" h="76201">
                  <a:moveTo>
                    <a:pt x="8839" y="76200"/>
                  </a:moveTo>
                  <a:lnTo>
                    <a:pt x="8839" y="76200"/>
                  </a:lnTo>
                  <a:lnTo>
                    <a:pt x="5468" y="72829"/>
                  </a:lnTo>
                  <a:lnTo>
                    <a:pt x="1931" y="71174"/>
                  </a:lnTo>
                  <a:lnTo>
                    <a:pt x="0" y="70733"/>
                  </a:lnTo>
                  <a:lnTo>
                    <a:pt x="124" y="69027"/>
                  </a:lnTo>
                  <a:lnTo>
                    <a:pt x="4025" y="63370"/>
                  </a:lnTo>
                  <a:lnTo>
                    <a:pt x="50511" y="36648"/>
                  </a:lnTo>
                  <a:lnTo>
                    <a:pt x="96328" y="22552"/>
                  </a:lnTo>
                  <a:lnTo>
                    <a:pt x="120134" y="14522"/>
                  </a:lnTo>
                  <a:lnTo>
                    <a:pt x="142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186"/>
            <p:cNvSpPr/>
            <p:nvPr>
              <p:custDataLst>
                <p:tags r:id="rId143"/>
              </p:custDataLst>
            </p:nvPr>
          </p:nvSpPr>
          <p:spPr>
            <a:xfrm>
              <a:off x="4756150" y="901700"/>
              <a:ext cx="101601" cy="88901"/>
            </a:xfrm>
            <a:custGeom>
              <a:avLst/>
              <a:gdLst/>
              <a:ahLst/>
              <a:cxnLst/>
              <a:rect l="0" t="0" r="0" b="0"/>
              <a:pathLst>
                <a:path w="10160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6088" y="8838"/>
                  </a:lnTo>
                  <a:lnTo>
                    <a:pt x="48637" y="54925"/>
                  </a:lnTo>
                  <a:lnTo>
                    <a:pt x="82212" y="87145"/>
                  </a:lnTo>
                  <a:lnTo>
                    <a:pt x="1016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187"/>
            <p:cNvSpPr/>
            <p:nvPr>
              <p:custDataLst>
                <p:tags r:id="rId144"/>
              </p:custDataLst>
            </p:nvPr>
          </p:nvSpPr>
          <p:spPr>
            <a:xfrm>
              <a:off x="4902200" y="9906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188"/>
            <p:cNvSpPr/>
            <p:nvPr>
              <p:custDataLst>
                <p:tags r:id="rId145"/>
              </p:custDataLst>
            </p:nvPr>
          </p:nvSpPr>
          <p:spPr>
            <a:xfrm>
              <a:off x="4787900" y="896233"/>
              <a:ext cx="69851" cy="132468"/>
            </a:xfrm>
            <a:custGeom>
              <a:avLst/>
              <a:gdLst/>
              <a:ahLst/>
              <a:cxnLst/>
              <a:rect l="0" t="0" r="0" b="0"/>
              <a:pathLst>
                <a:path w="69851" h="132468">
                  <a:moveTo>
                    <a:pt x="69850" y="5467"/>
                  </a:moveTo>
                  <a:lnTo>
                    <a:pt x="69850" y="5467"/>
                  </a:lnTo>
                  <a:lnTo>
                    <a:pt x="61827" y="1103"/>
                  </a:lnTo>
                  <a:lnTo>
                    <a:pt x="61680" y="441"/>
                  </a:lnTo>
                  <a:lnTo>
                    <a:pt x="62286" y="0"/>
                  </a:lnTo>
                  <a:lnTo>
                    <a:pt x="49462" y="9430"/>
                  </a:lnTo>
                  <a:lnTo>
                    <a:pt x="29622" y="35736"/>
                  </a:lnTo>
                  <a:lnTo>
                    <a:pt x="13534" y="80705"/>
                  </a:lnTo>
                  <a:lnTo>
                    <a:pt x="869" y="126289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1189"/>
          <p:cNvSpPr/>
          <p:nvPr>
            <p:custDataLst>
              <p:tags r:id="rId1"/>
            </p:custDataLst>
          </p:nvPr>
        </p:nvSpPr>
        <p:spPr>
          <a:xfrm>
            <a:off x="4711700" y="513742"/>
            <a:ext cx="53829" cy="406507"/>
          </a:xfrm>
          <a:custGeom>
            <a:avLst/>
            <a:gdLst/>
            <a:ahLst/>
            <a:cxnLst/>
            <a:rect l="0" t="0" r="0" b="0"/>
            <a:pathLst>
              <a:path w="53829" h="406507">
                <a:moveTo>
                  <a:pt x="44450" y="57758"/>
                </a:moveTo>
                <a:lnTo>
                  <a:pt x="44450" y="57758"/>
                </a:lnTo>
                <a:lnTo>
                  <a:pt x="47821" y="54387"/>
                </a:lnTo>
                <a:lnTo>
                  <a:pt x="49476" y="48969"/>
                </a:lnTo>
                <a:lnTo>
                  <a:pt x="53828" y="20768"/>
                </a:lnTo>
                <a:lnTo>
                  <a:pt x="51398" y="2944"/>
                </a:lnTo>
                <a:lnTo>
                  <a:pt x="49787" y="754"/>
                </a:lnTo>
                <a:lnTo>
                  <a:pt x="47303" y="0"/>
                </a:lnTo>
                <a:lnTo>
                  <a:pt x="44235" y="203"/>
                </a:lnTo>
                <a:lnTo>
                  <a:pt x="41484" y="1749"/>
                </a:lnTo>
                <a:lnTo>
                  <a:pt x="36547" y="7230"/>
                </a:lnTo>
                <a:lnTo>
                  <a:pt x="18567" y="47045"/>
                </a:lnTo>
                <a:lnTo>
                  <a:pt x="5392" y="84413"/>
                </a:lnTo>
                <a:lnTo>
                  <a:pt x="1598" y="120532"/>
                </a:lnTo>
                <a:lnTo>
                  <a:pt x="473" y="165885"/>
                </a:lnTo>
                <a:lnTo>
                  <a:pt x="140" y="201587"/>
                </a:lnTo>
                <a:lnTo>
                  <a:pt x="3413" y="243523"/>
                </a:lnTo>
                <a:lnTo>
                  <a:pt x="10840" y="290100"/>
                </a:lnTo>
                <a:lnTo>
                  <a:pt x="17009" y="330427"/>
                </a:lnTo>
                <a:lnTo>
                  <a:pt x="22600" y="370833"/>
                </a:lnTo>
                <a:lnTo>
                  <a:pt x="24156" y="389519"/>
                </a:lnTo>
                <a:lnTo>
                  <a:pt x="23159" y="396054"/>
                </a:lnTo>
                <a:lnTo>
                  <a:pt x="18289" y="405197"/>
                </a:lnTo>
                <a:lnTo>
                  <a:pt x="15015" y="406506"/>
                </a:lnTo>
                <a:lnTo>
                  <a:pt x="0" y="4006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Shape-1190"/>
          <p:cNvSpPr/>
          <p:nvPr>
            <p:custDataLst>
              <p:tags r:id="rId2"/>
            </p:custDataLst>
          </p:nvPr>
        </p:nvSpPr>
        <p:spPr>
          <a:xfrm>
            <a:off x="6583507" y="548889"/>
            <a:ext cx="278846" cy="462206"/>
          </a:xfrm>
          <a:custGeom>
            <a:avLst/>
            <a:gdLst/>
            <a:ahLst/>
            <a:cxnLst/>
            <a:rect l="0" t="0" r="0" b="0"/>
            <a:pathLst>
              <a:path w="278846" h="462206">
                <a:moveTo>
                  <a:pt x="109393" y="206761"/>
                </a:moveTo>
                <a:lnTo>
                  <a:pt x="109393" y="206761"/>
                </a:lnTo>
                <a:lnTo>
                  <a:pt x="87025" y="196635"/>
                </a:lnTo>
                <a:lnTo>
                  <a:pt x="69604" y="195529"/>
                </a:lnTo>
                <a:lnTo>
                  <a:pt x="54785" y="197771"/>
                </a:lnTo>
                <a:lnTo>
                  <a:pt x="40672" y="204882"/>
                </a:lnTo>
                <a:lnTo>
                  <a:pt x="33946" y="209742"/>
                </a:lnTo>
                <a:lnTo>
                  <a:pt x="14366" y="240178"/>
                </a:lnTo>
                <a:lnTo>
                  <a:pt x="1900" y="270363"/>
                </a:lnTo>
                <a:lnTo>
                  <a:pt x="0" y="286534"/>
                </a:lnTo>
                <a:lnTo>
                  <a:pt x="481" y="293810"/>
                </a:lnTo>
                <a:lnTo>
                  <a:pt x="3623" y="300071"/>
                </a:lnTo>
                <a:lnTo>
                  <a:pt x="14641" y="310791"/>
                </a:lnTo>
                <a:lnTo>
                  <a:pt x="20825" y="312803"/>
                </a:lnTo>
                <a:lnTo>
                  <a:pt x="33340" y="311276"/>
                </a:lnTo>
                <a:lnTo>
                  <a:pt x="45958" y="302131"/>
                </a:lnTo>
                <a:lnTo>
                  <a:pt x="73287" y="268160"/>
                </a:lnTo>
                <a:lnTo>
                  <a:pt x="93323" y="227905"/>
                </a:lnTo>
                <a:lnTo>
                  <a:pt x="103926" y="191624"/>
                </a:lnTo>
                <a:lnTo>
                  <a:pt x="111196" y="158406"/>
                </a:lnTo>
                <a:lnTo>
                  <a:pt x="116779" y="122475"/>
                </a:lnTo>
                <a:lnTo>
                  <a:pt x="120519" y="80031"/>
                </a:lnTo>
                <a:lnTo>
                  <a:pt x="118256" y="41741"/>
                </a:lnTo>
                <a:lnTo>
                  <a:pt x="111170" y="4544"/>
                </a:lnTo>
                <a:lnTo>
                  <a:pt x="109166" y="1394"/>
                </a:lnTo>
                <a:lnTo>
                  <a:pt x="107124" y="0"/>
                </a:lnTo>
                <a:lnTo>
                  <a:pt x="104352" y="1892"/>
                </a:lnTo>
                <a:lnTo>
                  <a:pt x="97510" y="11521"/>
                </a:lnTo>
                <a:lnTo>
                  <a:pt x="87395" y="53085"/>
                </a:lnTo>
                <a:lnTo>
                  <a:pt x="86546" y="94012"/>
                </a:lnTo>
                <a:lnTo>
                  <a:pt x="89218" y="131726"/>
                </a:lnTo>
                <a:lnTo>
                  <a:pt x="96862" y="176496"/>
                </a:lnTo>
                <a:lnTo>
                  <a:pt x="111256" y="218212"/>
                </a:lnTo>
                <a:lnTo>
                  <a:pt x="123506" y="238055"/>
                </a:lnTo>
                <a:lnTo>
                  <a:pt x="127269" y="242440"/>
                </a:lnTo>
                <a:lnTo>
                  <a:pt x="131893" y="243953"/>
                </a:lnTo>
                <a:lnTo>
                  <a:pt x="142676" y="241870"/>
                </a:lnTo>
                <a:lnTo>
                  <a:pt x="147104" y="238634"/>
                </a:lnTo>
                <a:lnTo>
                  <a:pt x="153905" y="229393"/>
                </a:lnTo>
                <a:lnTo>
                  <a:pt x="169244" y="182507"/>
                </a:lnTo>
                <a:lnTo>
                  <a:pt x="169050" y="180008"/>
                </a:lnTo>
                <a:lnTo>
                  <a:pt x="168214" y="178342"/>
                </a:lnTo>
                <a:lnTo>
                  <a:pt x="167658" y="179349"/>
                </a:lnTo>
                <a:lnTo>
                  <a:pt x="167038" y="186111"/>
                </a:lnTo>
                <a:lnTo>
                  <a:pt x="173515" y="216881"/>
                </a:lnTo>
                <a:lnTo>
                  <a:pt x="178108" y="226781"/>
                </a:lnTo>
                <a:lnTo>
                  <a:pt x="184854" y="235885"/>
                </a:lnTo>
                <a:lnTo>
                  <a:pt x="188628" y="238171"/>
                </a:lnTo>
                <a:lnTo>
                  <a:pt x="192555" y="238990"/>
                </a:lnTo>
                <a:lnTo>
                  <a:pt x="196584" y="238830"/>
                </a:lnTo>
                <a:lnTo>
                  <a:pt x="206706" y="233008"/>
                </a:lnTo>
                <a:lnTo>
                  <a:pt x="216848" y="223366"/>
                </a:lnTo>
                <a:lnTo>
                  <a:pt x="231537" y="200481"/>
                </a:lnTo>
                <a:lnTo>
                  <a:pt x="233861" y="199046"/>
                </a:lnTo>
                <a:lnTo>
                  <a:pt x="236116" y="198796"/>
                </a:lnTo>
                <a:lnTo>
                  <a:pt x="238325" y="199334"/>
                </a:lnTo>
                <a:lnTo>
                  <a:pt x="242660" y="205577"/>
                </a:lnTo>
                <a:lnTo>
                  <a:pt x="260926" y="253180"/>
                </a:lnTo>
                <a:lnTo>
                  <a:pt x="271786" y="298036"/>
                </a:lnTo>
                <a:lnTo>
                  <a:pt x="278845" y="341286"/>
                </a:lnTo>
                <a:lnTo>
                  <a:pt x="277077" y="380952"/>
                </a:lnTo>
                <a:lnTo>
                  <a:pt x="271349" y="426040"/>
                </a:lnTo>
                <a:lnTo>
                  <a:pt x="258980" y="450552"/>
                </a:lnTo>
                <a:lnTo>
                  <a:pt x="251605" y="459751"/>
                </a:lnTo>
                <a:lnTo>
                  <a:pt x="248651" y="462205"/>
                </a:lnTo>
                <a:lnTo>
                  <a:pt x="245271" y="461018"/>
                </a:lnTo>
                <a:lnTo>
                  <a:pt x="237751" y="452173"/>
                </a:lnTo>
                <a:lnTo>
                  <a:pt x="228955" y="431327"/>
                </a:lnTo>
                <a:lnTo>
                  <a:pt x="223693" y="3782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SMARTInkShape-Group232"/>
          <p:cNvGrpSpPr/>
          <p:nvPr/>
        </p:nvGrpSpPr>
        <p:grpSpPr>
          <a:xfrm>
            <a:off x="2950929" y="1196666"/>
            <a:ext cx="471722" cy="244160"/>
            <a:chOff x="2950929" y="1196666"/>
            <a:chExt cx="471722" cy="244160"/>
          </a:xfrm>
        </p:grpSpPr>
        <p:sp>
          <p:nvSpPr>
            <p:cNvPr id="40" name="SMARTInkShape-1191"/>
            <p:cNvSpPr/>
            <p:nvPr>
              <p:custDataLst>
                <p:tags r:id="rId126"/>
              </p:custDataLst>
            </p:nvPr>
          </p:nvSpPr>
          <p:spPr>
            <a:xfrm>
              <a:off x="3257550" y="1196666"/>
              <a:ext cx="165101" cy="112728"/>
            </a:xfrm>
            <a:custGeom>
              <a:avLst/>
              <a:gdLst/>
              <a:ahLst/>
              <a:cxnLst/>
              <a:rect l="0" t="0" r="0" b="0"/>
              <a:pathLst>
                <a:path w="165101" h="112728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705" y="5470"/>
                  </a:lnTo>
                  <a:lnTo>
                    <a:pt x="1881" y="4808"/>
                  </a:lnTo>
                  <a:lnTo>
                    <a:pt x="3371" y="4367"/>
                  </a:lnTo>
                  <a:lnTo>
                    <a:pt x="8838" y="374"/>
                  </a:lnTo>
                  <a:lnTo>
                    <a:pt x="11537" y="0"/>
                  </a:lnTo>
                  <a:lnTo>
                    <a:pt x="18298" y="1465"/>
                  </a:lnTo>
                  <a:lnTo>
                    <a:pt x="33408" y="9628"/>
                  </a:lnTo>
                  <a:lnTo>
                    <a:pt x="47920" y="24354"/>
                  </a:lnTo>
                  <a:lnTo>
                    <a:pt x="57786" y="48865"/>
                  </a:lnTo>
                  <a:lnTo>
                    <a:pt x="57198" y="66457"/>
                  </a:lnTo>
                  <a:lnTo>
                    <a:pt x="48933" y="90346"/>
                  </a:lnTo>
                  <a:lnTo>
                    <a:pt x="40798" y="102767"/>
                  </a:lnTo>
                  <a:lnTo>
                    <a:pt x="30126" y="110639"/>
                  </a:lnTo>
                  <a:lnTo>
                    <a:pt x="25729" y="112315"/>
                  </a:lnTo>
                  <a:lnTo>
                    <a:pt x="22091" y="112727"/>
                  </a:lnTo>
                  <a:lnTo>
                    <a:pt x="18961" y="112296"/>
                  </a:lnTo>
                  <a:lnTo>
                    <a:pt x="16168" y="109892"/>
                  </a:lnTo>
                  <a:lnTo>
                    <a:pt x="11184" y="101576"/>
                  </a:lnTo>
                  <a:lnTo>
                    <a:pt x="11689" y="95690"/>
                  </a:lnTo>
                  <a:lnTo>
                    <a:pt x="21808" y="75333"/>
                  </a:lnTo>
                  <a:lnTo>
                    <a:pt x="36173" y="59031"/>
                  </a:lnTo>
                  <a:lnTo>
                    <a:pt x="80932" y="28168"/>
                  </a:lnTo>
                  <a:lnTo>
                    <a:pt x="98981" y="18760"/>
                  </a:lnTo>
                  <a:lnTo>
                    <a:pt x="106178" y="16693"/>
                  </a:lnTo>
                  <a:lnTo>
                    <a:pt x="106063" y="17934"/>
                  </a:lnTo>
                  <a:lnTo>
                    <a:pt x="92977" y="54889"/>
                  </a:lnTo>
                  <a:lnTo>
                    <a:pt x="93735" y="60332"/>
                  </a:lnTo>
                  <a:lnTo>
                    <a:pt x="100221" y="70142"/>
                  </a:lnTo>
                  <a:lnTo>
                    <a:pt x="115773" y="83599"/>
                  </a:lnTo>
                  <a:lnTo>
                    <a:pt x="131418" y="88479"/>
                  </a:lnTo>
                  <a:lnTo>
                    <a:pt x="147307" y="89943"/>
                  </a:lnTo>
                  <a:lnTo>
                    <a:pt x="165100" y="86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192"/>
            <p:cNvSpPr/>
            <p:nvPr>
              <p:custDataLst>
                <p:tags r:id="rId127"/>
              </p:custDataLst>
            </p:nvPr>
          </p:nvSpPr>
          <p:spPr>
            <a:xfrm>
              <a:off x="2950929" y="1200150"/>
              <a:ext cx="82852" cy="240676"/>
            </a:xfrm>
            <a:custGeom>
              <a:avLst/>
              <a:gdLst/>
              <a:ahLst/>
              <a:cxnLst/>
              <a:rect l="0" t="0" r="0" b="0"/>
              <a:pathLst>
                <a:path w="82852" h="240676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8" y="1411"/>
                  </a:lnTo>
                  <a:lnTo>
                    <a:pt x="0" y="3763"/>
                  </a:lnTo>
                  <a:lnTo>
                    <a:pt x="6820" y="37672"/>
                  </a:lnTo>
                  <a:lnTo>
                    <a:pt x="10628" y="44495"/>
                  </a:lnTo>
                  <a:lnTo>
                    <a:pt x="20110" y="52303"/>
                  </a:lnTo>
                  <a:lnTo>
                    <a:pt x="24597" y="52507"/>
                  </a:lnTo>
                  <a:lnTo>
                    <a:pt x="35227" y="48972"/>
                  </a:lnTo>
                  <a:lnTo>
                    <a:pt x="43244" y="42697"/>
                  </a:lnTo>
                  <a:lnTo>
                    <a:pt x="49159" y="34498"/>
                  </a:lnTo>
                  <a:lnTo>
                    <a:pt x="64014" y="4836"/>
                  </a:lnTo>
                  <a:lnTo>
                    <a:pt x="64450" y="4635"/>
                  </a:lnTo>
                  <a:lnTo>
                    <a:pt x="68658" y="48931"/>
                  </a:lnTo>
                  <a:lnTo>
                    <a:pt x="76146" y="95430"/>
                  </a:lnTo>
                  <a:lnTo>
                    <a:pt x="81620" y="130659"/>
                  </a:lnTo>
                  <a:lnTo>
                    <a:pt x="82851" y="173083"/>
                  </a:lnTo>
                  <a:lnTo>
                    <a:pt x="77649" y="204781"/>
                  </a:lnTo>
                  <a:lnTo>
                    <a:pt x="64035" y="229931"/>
                  </a:lnTo>
                  <a:lnTo>
                    <a:pt x="55107" y="239305"/>
                  </a:lnTo>
                  <a:lnTo>
                    <a:pt x="49339" y="240675"/>
                  </a:lnTo>
                  <a:lnTo>
                    <a:pt x="35405" y="238435"/>
                  </a:lnTo>
                  <a:lnTo>
                    <a:pt x="23568" y="230855"/>
                  </a:lnTo>
                  <a:lnTo>
                    <a:pt x="14308" y="219724"/>
                  </a:lnTo>
                  <a:lnTo>
                    <a:pt x="182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233"/>
          <p:cNvGrpSpPr/>
          <p:nvPr/>
        </p:nvGrpSpPr>
        <p:grpSpPr>
          <a:xfrm>
            <a:off x="2325060" y="2508250"/>
            <a:ext cx="164141" cy="100813"/>
            <a:chOff x="2325060" y="2508250"/>
            <a:chExt cx="164141" cy="100813"/>
          </a:xfrm>
        </p:grpSpPr>
        <p:sp>
          <p:nvSpPr>
            <p:cNvPr id="43" name="SMARTInkShape-1193"/>
            <p:cNvSpPr/>
            <p:nvPr>
              <p:custDataLst>
                <p:tags r:id="rId124"/>
              </p:custDataLst>
            </p:nvPr>
          </p:nvSpPr>
          <p:spPr>
            <a:xfrm>
              <a:off x="2325060" y="2508250"/>
              <a:ext cx="119691" cy="11811"/>
            </a:xfrm>
            <a:custGeom>
              <a:avLst/>
              <a:gdLst/>
              <a:ahLst/>
              <a:cxnLst/>
              <a:rect l="0" t="0" r="0" b="0"/>
              <a:pathLst>
                <a:path w="119691" h="11811">
                  <a:moveTo>
                    <a:pt x="11740" y="0"/>
                  </a:moveTo>
                  <a:lnTo>
                    <a:pt x="11740" y="0"/>
                  </a:lnTo>
                  <a:lnTo>
                    <a:pt x="6273" y="5467"/>
                  </a:lnTo>
                  <a:lnTo>
                    <a:pt x="0" y="6272"/>
                  </a:lnTo>
                  <a:lnTo>
                    <a:pt x="6066" y="9698"/>
                  </a:lnTo>
                  <a:lnTo>
                    <a:pt x="23543" y="11810"/>
                  </a:lnTo>
                  <a:lnTo>
                    <a:pt x="69203" y="7155"/>
                  </a:lnTo>
                  <a:lnTo>
                    <a:pt x="11969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94"/>
            <p:cNvSpPr/>
            <p:nvPr>
              <p:custDataLst>
                <p:tags r:id="rId125"/>
              </p:custDataLst>
            </p:nvPr>
          </p:nvSpPr>
          <p:spPr>
            <a:xfrm>
              <a:off x="2366585" y="2590800"/>
              <a:ext cx="122616" cy="18263"/>
            </a:xfrm>
            <a:custGeom>
              <a:avLst/>
              <a:gdLst/>
              <a:ahLst/>
              <a:cxnLst/>
              <a:rect l="0" t="0" r="0" b="0"/>
              <a:pathLst>
                <a:path w="122616" h="18263">
                  <a:moveTo>
                    <a:pt x="21015" y="0"/>
                  </a:moveTo>
                  <a:lnTo>
                    <a:pt x="21015" y="0"/>
                  </a:lnTo>
                  <a:lnTo>
                    <a:pt x="4422" y="15887"/>
                  </a:lnTo>
                  <a:lnTo>
                    <a:pt x="0" y="17644"/>
                  </a:lnTo>
                  <a:lnTo>
                    <a:pt x="1360" y="18113"/>
                  </a:lnTo>
                  <a:lnTo>
                    <a:pt x="47924" y="18262"/>
                  </a:lnTo>
                  <a:lnTo>
                    <a:pt x="1226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234"/>
          <p:cNvGrpSpPr/>
          <p:nvPr/>
        </p:nvGrpSpPr>
        <p:grpSpPr>
          <a:xfrm>
            <a:off x="2952951" y="2320660"/>
            <a:ext cx="279200" cy="485863"/>
            <a:chOff x="2952951" y="2320660"/>
            <a:chExt cx="279200" cy="485863"/>
          </a:xfrm>
        </p:grpSpPr>
        <p:sp>
          <p:nvSpPr>
            <p:cNvPr id="46" name="SMARTInkShape-1195"/>
            <p:cNvSpPr/>
            <p:nvPr>
              <p:custDataLst>
                <p:tags r:id="rId122"/>
              </p:custDataLst>
            </p:nvPr>
          </p:nvSpPr>
          <p:spPr>
            <a:xfrm>
              <a:off x="2952951" y="2348809"/>
              <a:ext cx="44250" cy="457714"/>
            </a:xfrm>
            <a:custGeom>
              <a:avLst/>
              <a:gdLst/>
              <a:ahLst/>
              <a:cxnLst/>
              <a:rect l="0" t="0" r="0" b="0"/>
              <a:pathLst>
                <a:path w="44250" h="457714">
                  <a:moveTo>
                    <a:pt x="44249" y="19741"/>
                  </a:moveTo>
                  <a:lnTo>
                    <a:pt x="44249" y="19741"/>
                  </a:lnTo>
                  <a:lnTo>
                    <a:pt x="43543" y="9602"/>
                  </a:lnTo>
                  <a:lnTo>
                    <a:pt x="40878" y="2064"/>
                  </a:lnTo>
                  <a:lnTo>
                    <a:pt x="37768" y="195"/>
                  </a:lnTo>
                  <a:lnTo>
                    <a:pt x="28669" y="0"/>
                  </a:lnTo>
                  <a:lnTo>
                    <a:pt x="21332" y="2266"/>
                  </a:lnTo>
                  <a:lnTo>
                    <a:pt x="18387" y="3857"/>
                  </a:lnTo>
                  <a:lnTo>
                    <a:pt x="7502" y="16211"/>
                  </a:lnTo>
                  <a:lnTo>
                    <a:pt x="2081" y="46760"/>
                  </a:lnTo>
                  <a:lnTo>
                    <a:pt x="475" y="83721"/>
                  </a:lnTo>
                  <a:lnTo>
                    <a:pt x="0" y="121483"/>
                  </a:lnTo>
                  <a:lnTo>
                    <a:pt x="4908" y="159783"/>
                  </a:lnTo>
                  <a:lnTo>
                    <a:pt x="12672" y="204455"/>
                  </a:lnTo>
                  <a:lnTo>
                    <a:pt x="21000" y="247982"/>
                  </a:lnTo>
                  <a:lnTo>
                    <a:pt x="30697" y="289706"/>
                  </a:lnTo>
                  <a:lnTo>
                    <a:pt x="36477" y="329890"/>
                  </a:lnTo>
                  <a:lnTo>
                    <a:pt x="37618" y="376398"/>
                  </a:lnTo>
                  <a:lnTo>
                    <a:pt x="35934" y="406228"/>
                  </a:lnTo>
                  <a:lnTo>
                    <a:pt x="17500" y="453587"/>
                  </a:lnTo>
                  <a:lnTo>
                    <a:pt x="15127" y="456433"/>
                  </a:lnTo>
                  <a:lnTo>
                    <a:pt x="12840" y="457624"/>
                  </a:lnTo>
                  <a:lnTo>
                    <a:pt x="10610" y="457713"/>
                  </a:lnTo>
                  <a:lnTo>
                    <a:pt x="9828" y="454245"/>
                  </a:lnTo>
                  <a:lnTo>
                    <a:pt x="12499" y="426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96"/>
            <p:cNvSpPr/>
            <p:nvPr>
              <p:custDataLst>
                <p:tags r:id="rId123"/>
              </p:custDataLst>
            </p:nvPr>
          </p:nvSpPr>
          <p:spPr>
            <a:xfrm>
              <a:off x="3155950" y="2320660"/>
              <a:ext cx="76201" cy="473341"/>
            </a:xfrm>
            <a:custGeom>
              <a:avLst/>
              <a:gdLst/>
              <a:ahLst/>
              <a:cxnLst/>
              <a:rect l="0" t="0" r="0" b="0"/>
              <a:pathLst>
                <a:path w="76201" h="473341">
                  <a:moveTo>
                    <a:pt x="76200" y="22490"/>
                  </a:moveTo>
                  <a:lnTo>
                    <a:pt x="76200" y="22490"/>
                  </a:lnTo>
                  <a:lnTo>
                    <a:pt x="75494" y="16009"/>
                  </a:lnTo>
                  <a:lnTo>
                    <a:pt x="72829" y="6910"/>
                  </a:lnTo>
                  <a:lnTo>
                    <a:pt x="70425" y="3636"/>
                  </a:lnTo>
                  <a:lnTo>
                    <a:pt x="67411" y="1454"/>
                  </a:lnTo>
                  <a:lnTo>
                    <a:pt x="63991" y="0"/>
                  </a:lnTo>
                  <a:lnTo>
                    <a:pt x="54546" y="265"/>
                  </a:lnTo>
                  <a:lnTo>
                    <a:pt x="49064" y="1323"/>
                  </a:lnTo>
                  <a:lnTo>
                    <a:pt x="39210" y="10025"/>
                  </a:lnTo>
                  <a:lnTo>
                    <a:pt x="30832" y="23300"/>
                  </a:lnTo>
                  <a:lnTo>
                    <a:pt x="19705" y="62344"/>
                  </a:lnTo>
                  <a:lnTo>
                    <a:pt x="14776" y="105560"/>
                  </a:lnTo>
                  <a:lnTo>
                    <a:pt x="15197" y="147763"/>
                  </a:lnTo>
                  <a:lnTo>
                    <a:pt x="21660" y="189836"/>
                  </a:lnTo>
                  <a:lnTo>
                    <a:pt x="27663" y="225258"/>
                  </a:lnTo>
                  <a:lnTo>
                    <a:pt x="33910" y="263662"/>
                  </a:lnTo>
                  <a:lnTo>
                    <a:pt x="40229" y="301852"/>
                  </a:lnTo>
                  <a:lnTo>
                    <a:pt x="44322" y="340296"/>
                  </a:lnTo>
                  <a:lnTo>
                    <a:pt x="47861" y="377162"/>
                  </a:lnTo>
                  <a:lnTo>
                    <a:pt x="41570" y="421938"/>
                  </a:lnTo>
                  <a:lnTo>
                    <a:pt x="26948" y="458012"/>
                  </a:lnTo>
                  <a:lnTo>
                    <a:pt x="22198" y="463122"/>
                  </a:lnTo>
                  <a:lnTo>
                    <a:pt x="0" y="47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1197"/>
          <p:cNvSpPr/>
          <p:nvPr>
            <p:custDataLst>
              <p:tags r:id="rId3"/>
            </p:custDataLst>
          </p:nvPr>
        </p:nvSpPr>
        <p:spPr>
          <a:xfrm>
            <a:off x="3493983" y="2546373"/>
            <a:ext cx="246168" cy="153184"/>
          </a:xfrm>
          <a:custGeom>
            <a:avLst/>
            <a:gdLst/>
            <a:ahLst/>
            <a:cxnLst/>
            <a:rect l="0" t="0" r="0" b="0"/>
            <a:pathLst>
              <a:path w="246168" h="153184">
                <a:moveTo>
                  <a:pt x="23917" y="6327"/>
                </a:moveTo>
                <a:lnTo>
                  <a:pt x="23917" y="6327"/>
                </a:lnTo>
                <a:lnTo>
                  <a:pt x="20546" y="6327"/>
                </a:lnTo>
                <a:lnTo>
                  <a:pt x="0" y="238"/>
                </a:lnTo>
                <a:lnTo>
                  <a:pt x="211" y="151"/>
                </a:lnTo>
                <a:lnTo>
                  <a:pt x="17598" y="0"/>
                </a:lnTo>
                <a:lnTo>
                  <a:pt x="32162" y="5631"/>
                </a:lnTo>
                <a:lnTo>
                  <a:pt x="61137" y="26494"/>
                </a:lnTo>
                <a:lnTo>
                  <a:pt x="77435" y="48129"/>
                </a:lnTo>
                <a:lnTo>
                  <a:pt x="84459" y="82526"/>
                </a:lnTo>
                <a:lnTo>
                  <a:pt x="83170" y="113885"/>
                </a:lnTo>
                <a:lnTo>
                  <a:pt x="76357" y="130330"/>
                </a:lnTo>
                <a:lnTo>
                  <a:pt x="62503" y="147727"/>
                </a:lnTo>
                <a:lnTo>
                  <a:pt x="58107" y="151393"/>
                </a:lnTo>
                <a:lnTo>
                  <a:pt x="53061" y="153132"/>
                </a:lnTo>
                <a:lnTo>
                  <a:pt x="41809" y="153183"/>
                </a:lnTo>
                <a:lnTo>
                  <a:pt x="37961" y="150798"/>
                </a:lnTo>
                <a:lnTo>
                  <a:pt x="35397" y="147091"/>
                </a:lnTo>
                <a:lnTo>
                  <a:pt x="33687" y="142503"/>
                </a:lnTo>
                <a:lnTo>
                  <a:pt x="34651" y="122562"/>
                </a:lnTo>
                <a:lnTo>
                  <a:pt x="41388" y="108787"/>
                </a:lnTo>
                <a:lnTo>
                  <a:pt x="57080" y="91013"/>
                </a:lnTo>
                <a:lnTo>
                  <a:pt x="102680" y="54876"/>
                </a:lnTo>
                <a:lnTo>
                  <a:pt x="146327" y="26186"/>
                </a:lnTo>
                <a:lnTo>
                  <a:pt x="173359" y="8395"/>
                </a:lnTo>
                <a:lnTo>
                  <a:pt x="144514" y="48766"/>
                </a:lnTo>
                <a:lnTo>
                  <a:pt x="138193" y="66111"/>
                </a:lnTo>
                <a:lnTo>
                  <a:pt x="137736" y="80875"/>
                </a:lnTo>
                <a:lnTo>
                  <a:pt x="147411" y="96374"/>
                </a:lnTo>
                <a:lnTo>
                  <a:pt x="154929" y="104458"/>
                </a:lnTo>
                <a:lnTo>
                  <a:pt x="174573" y="113441"/>
                </a:lnTo>
                <a:lnTo>
                  <a:pt x="208193" y="119207"/>
                </a:lnTo>
                <a:lnTo>
                  <a:pt x="246167" y="1142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236"/>
          <p:cNvGrpSpPr/>
          <p:nvPr/>
        </p:nvGrpSpPr>
        <p:grpSpPr>
          <a:xfrm>
            <a:off x="4035530" y="2361872"/>
            <a:ext cx="1666771" cy="495629"/>
            <a:chOff x="4035530" y="2361872"/>
            <a:chExt cx="1666771" cy="495629"/>
          </a:xfrm>
        </p:grpSpPr>
        <p:sp>
          <p:nvSpPr>
            <p:cNvPr id="50" name="SMARTInkShape-1198"/>
            <p:cNvSpPr/>
            <p:nvPr>
              <p:custDataLst>
                <p:tags r:id="rId109"/>
              </p:custDataLst>
            </p:nvPr>
          </p:nvSpPr>
          <p:spPr>
            <a:xfrm>
              <a:off x="4077037" y="2383036"/>
              <a:ext cx="81331" cy="329102"/>
            </a:xfrm>
            <a:custGeom>
              <a:avLst/>
              <a:gdLst/>
              <a:ahLst/>
              <a:cxnLst/>
              <a:rect l="0" t="0" r="0" b="0"/>
              <a:pathLst>
                <a:path w="81331" h="329102">
                  <a:moveTo>
                    <a:pt x="75863" y="55364"/>
                  </a:moveTo>
                  <a:lnTo>
                    <a:pt x="75863" y="55364"/>
                  </a:lnTo>
                  <a:lnTo>
                    <a:pt x="76568" y="45225"/>
                  </a:lnTo>
                  <a:lnTo>
                    <a:pt x="81330" y="25510"/>
                  </a:lnTo>
                  <a:lnTo>
                    <a:pt x="78580" y="12965"/>
                  </a:lnTo>
                  <a:lnTo>
                    <a:pt x="73297" y="3682"/>
                  </a:lnTo>
                  <a:lnTo>
                    <a:pt x="65550" y="644"/>
                  </a:lnTo>
                  <a:lnTo>
                    <a:pt x="55757" y="0"/>
                  </a:lnTo>
                  <a:lnTo>
                    <a:pt x="46701" y="2065"/>
                  </a:lnTo>
                  <a:lnTo>
                    <a:pt x="30298" y="17307"/>
                  </a:lnTo>
                  <a:lnTo>
                    <a:pt x="15404" y="39698"/>
                  </a:lnTo>
                  <a:lnTo>
                    <a:pt x="5424" y="70948"/>
                  </a:lnTo>
                  <a:lnTo>
                    <a:pt x="1370" y="110390"/>
                  </a:lnTo>
                  <a:lnTo>
                    <a:pt x="0" y="151213"/>
                  </a:lnTo>
                  <a:lnTo>
                    <a:pt x="469" y="190616"/>
                  </a:lnTo>
                  <a:lnTo>
                    <a:pt x="6590" y="230326"/>
                  </a:lnTo>
                  <a:lnTo>
                    <a:pt x="12534" y="269717"/>
                  </a:lnTo>
                  <a:lnTo>
                    <a:pt x="17492" y="313370"/>
                  </a:lnTo>
                  <a:lnTo>
                    <a:pt x="16488" y="319090"/>
                  </a:lnTo>
                  <a:lnTo>
                    <a:pt x="11609" y="327327"/>
                  </a:lnTo>
                  <a:lnTo>
                    <a:pt x="9744" y="329101"/>
                  </a:lnTo>
                  <a:lnTo>
                    <a:pt x="6013" y="328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199"/>
            <p:cNvSpPr/>
            <p:nvPr>
              <p:custDataLst>
                <p:tags r:id="rId110"/>
              </p:custDataLst>
            </p:nvPr>
          </p:nvSpPr>
          <p:spPr>
            <a:xfrm>
              <a:off x="4035530" y="2577211"/>
              <a:ext cx="111021" cy="64390"/>
            </a:xfrm>
            <a:custGeom>
              <a:avLst/>
              <a:gdLst/>
              <a:ahLst/>
              <a:cxnLst/>
              <a:rect l="0" t="0" r="0" b="0"/>
              <a:pathLst>
                <a:path w="111021" h="64390">
                  <a:moveTo>
                    <a:pt x="9420" y="64389"/>
                  </a:moveTo>
                  <a:lnTo>
                    <a:pt x="9420" y="64389"/>
                  </a:lnTo>
                  <a:lnTo>
                    <a:pt x="4351" y="58614"/>
                  </a:lnTo>
                  <a:lnTo>
                    <a:pt x="582" y="52180"/>
                  </a:lnTo>
                  <a:lnTo>
                    <a:pt x="0" y="49194"/>
                  </a:lnTo>
                  <a:lnTo>
                    <a:pt x="318" y="46498"/>
                  </a:lnTo>
                  <a:lnTo>
                    <a:pt x="1235" y="43995"/>
                  </a:lnTo>
                  <a:lnTo>
                    <a:pt x="9268" y="33730"/>
                  </a:lnTo>
                  <a:lnTo>
                    <a:pt x="35469" y="17620"/>
                  </a:lnTo>
                  <a:lnTo>
                    <a:pt x="80775" y="0"/>
                  </a:lnTo>
                  <a:lnTo>
                    <a:pt x="111020" y="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200"/>
            <p:cNvSpPr/>
            <p:nvPr>
              <p:custDataLst>
                <p:tags r:id="rId111"/>
              </p:custDataLst>
            </p:nvPr>
          </p:nvSpPr>
          <p:spPr>
            <a:xfrm>
              <a:off x="4156180" y="2723654"/>
              <a:ext cx="79271" cy="95747"/>
            </a:xfrm>
            <a:custGeom>
              <a:avLst/>
              <a:gdLst/>
              <a:ahLst/>
              <a:cxnLst/>
              <a:rect l="0" t="0" r="0" b="0"/>
              <a:pathLst>
                <a:path w="79271" h="95747">
                  <a:moveTo>
                    <a:pt x="9420" y="13196"/>
                  </a:moveTo>
                  <a:lnTo>
                    <a:pt x="9420" y="13196"/>
                  </a:lnTo>
                  <a:lnTo>
                    <a:pt x="6049" y="13196"/>
                  </a:lnTo>
                  <a:lnTo>
                    <a:pt x="2513" y="7552"/>
                  </a:lnTo>
                  <a:lnTo>
                    <a:pt x="0" y="810"/>
                  </a:lnTo>
                  <a:lnTo>
                    <a:pt x="318" y="0"/>
                  </a:lnTo>
                  <a:lnTo>
                    <a:pt x="1235" y="165"/>
                  </a:lnTo>
                  <a:lnTo>
                    <a:pt x="42335" y="43171"/>
                  </a:lnTo>
                  <a:lnTo>
                    <a:pt x="79270" y="95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201"/>
            <p:cNvSpPr/>
            <p:nvPr>
              <p:custDataLst>
                <p:tags r:id="rId112"/>
              </p:custDataLst>
            </p:nvPr>
          </p:nvSpPr>
          <p:spPr>
            <a:xfrm>
              <a:off x="4188459" y="2705983"/>
              <a:ext cx="66042" cy="126118"/>
            </a:xfrm>
            <a:custGeom>
              <a:avLst/>
              <a:gdLst/>
              <a:ahLst/>
              <a:cxnLst/>
              <a:rect l="0" t="0" r="0" b="0"/>
              <a:pathLst>
                <a:path w="66042" h="126118">
                  <a:moveTo>
                    <a:pt x="66041" y="5467"/>
                  </a:moveTo>
                  <a:lnTo>
                    <a:pt x="66041" y="5467"/>
                  </a:lnTo>
                  <a:lnTo>
                    <a:pt x="66041" y="2096"/>
                  </a:lnTo>
                  <a:lnTo>
                    <a:pt x="65335" y="1103"/>
                  </a:lnTo>
                  <a:lnTo>
                    <a:pt x="64159" y="441"/>
                  </a:lnTo>
                  <a:lnTo>
                    <a:pt x="62670" y="0"/>
                  </a:lnTo>
                  <a:lnTo>
                    <a:pt x="53831" y="2750"/>
                  </a:lnTo>
                  <a:lnTo>
                    <a:pt x="45647" y="8033"/>
                  </a:lnTo>
                  <a:lnTo>
                    <a:pt x="17937" y="52305"/>
                  </a:lnTo>
                  <a:lnTo>
                    <a:pt x="3175" y="94403"/>
                  </a:lnTo>
                  <a:lnTo>
                    <a:pt x="0" y="109200"/>
                  </a:lnTo>
                  <a:lnTo>
                    <a:pt x="2541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202"/>
            <p:cNvSpPr/>
            <p:nvPr>
              <p:custDataLst>
                <p:tags r:id="rId113"/>
              </p:custDataLst>
            </p:nvPr>
          </p:nvSpPr>
          <p:spPr>
            <a:xfrm>
              <a:off x="4254500" y="27940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8344" y="6481"/>
                  </a:lnTo>
                  <a:lnTo>
                    <a:pt x="13981" y="1955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203"/>
            <p:cNvSpPr/>
            <p:nvPr>
              <p:custDataLst>
                <p:tags r:id="rId114"/>
              </p:custDataLst>
            </p:nvPr>
          </p:nvSpPr>
          <p:spPr>
            <a:xfrm>
              <a:off x="4330700" y="2699633"/>
              <a:ext cx="50801" cy="56268"/>
            </a:xfrm>
            <a:custGeom>
              <a:avLst/>
              <a:gdLst/>
              <a:ahLst/>
              <a:cxnLst/>
              <a:rect l="0" t="0" r="0" b="0"/>
              <a:pathLst>
                <a:path w="50801" h="562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20578" y="13500"/>
                  </a:lnTo>
                  <a:lnTo>
                    <a:pt x="50800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204"/>
            <p:cNvSpPr/>
            <p:nvPr>
              <p:custDataLst>
                <p:tags r:id="rId115"/>
              </p:custDataLst>
            </p:nvPr>
          </p:nvSpPr>
          <p:spPr>
            <a:xfrm>
              <a:off x="4408777" y="2711450"/>
              <a:ext cx="29874" cy="146051"/>
            </a:xfrm>
            <a:custGeom>
              <a:avLst/>
              <a:gdLst/>
              <a:ahLst/>
              <a:cxnLst/>
              <a:rect l="0" t="0" r="0" b="0"/>
              <a:pathLst>
                <a:path w="29874" h="146051">
                  <a:moveTo>
                    <a:pt x="29873" y="0"/>
                  </a:moveTo>
                  <a:lnTo>
                    <a:pt x="29873" y="0"/>
                  </a:lnTo>
                  <a:lnTo>
                    <a:pt x="26502" y="0"/>
                  </a:lnTo>
                  <a:lnTo>
                    <a:pt x="22965" y="1881"/>
                  </a:lnTo>
                  <a:lnTo>
                    <a:pt x="21034" y="3371"/>
                  </a:lnTo>
                  <a:lnTo>
                    <a:pt x="10774" y="26680"/>
                  </a:lnTo>
                  <a:lnTo>
                    <a:pt x="0" y="73664"/>
                  </a:lnTo>
                  <a:lnTo>
                    <a:pt x="560" y="96380"/>
                  </a:lnTo>
                  <a:lnTo>
                    <a:pt x="1717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205"/>
            <p:cNvSpPr/>
            <p:nvPr>
              <p:custDataLst>
                <p:tags r:id="rId116"/>
              </p:custDataLst>
            </p:nvPr>
          </p:nvSpPr>
          <p:spPr>
            <a:xfrm>
              <a:off x="4605204" y="2415027"/>
              <a:ext cx="62047" cy="239274"/>
            </a:xfrm>
            <a:custGeom>
              <a:avLst/>
              <a:gdLst/>
              <a:ahLst/>
              <a:cxnLst/>
              <a:rect l="0" t="0" r="0" b="0"/>
              <a:pathLst>
                <a:path w="62047" h="239274">
                  <a:moveTo>
                    <a:pt x="55696" y="17023"/>
                  </a:moveTo>
                  <a:lnTo>
                    <a:pt x="55696" y="17023"/>
                  </a:lnTo>
                  <a:lnTo>
                    <a:pt x="59067" y="13652"/>
                  </a:lnTo>
                  <a:lnTo>
                    <a:pt x="59354" y="11248"/>
                  </a:lnTo>
                  <a:lnTo>
                    <a:pt x="57792" y="4814"/>
                  </a:lnTo>
                  <a:lnTo>
                    <a:pt x="56388" y="2533"/>
                  </a:lnTo>
                  <a:lnTo>
                    <a:pt x="54746" y="1013"/>
                  </a:lnTo>
                  <a:lnTo>
                    <a:pt x="52946" y="0"/>
                  </a:lnTo>
                  <a:lnTo>
                    <a:pt x="45302" y="755"/>
                  </a:lnTo>
                  <a:lnTo>
                    <a:pt x="40300" y="1945"/>
                  </a:lnTo>
                  <a:lnTo>
                    <a:pt x="29098" y="14555"/>
                  </a:lnTo>
                  <a:lnTo>
                    <a:pt x="14654" y="43573"/>
                  </a:lnTo>
                  <a:lnTo>
                    <a:pt x="3452" y="88354"/>
                  </a:lnTo>
                  <a:lnTo>
                    <a:pt x="0" y="118670"/>
                  </a:lnTo>
                  <a:lnTo>
                    <a:pt x="5718" y="152268"/>
                  </a:lnTo>
                  <a:lnTo>
                    <a:pt x="24657" y="198725"/>
                  </a:lnTo>
                  <a:lnTo>
                    <a:pt x="39052" y="219106"/>
                  </a:lnTo>
                  <a:lnTo>
                    <a:pt x="62046" y="239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206"/>
            <p:cNvSpPr/>
            <p:nvPr>
              <p:custDataLst>
                <p:tags r:id="rId117"/>
              </p:custDataLst>
            </p:nvPr>
          </p:nvSpPr>
          <p:spPr>
            <a:xfrm>
              <a:off x="4711700" y="2517399"/>
              <a:ext cx="114301" cy="107744"/>
            </a:xfrm>
            <a:custGeom>
              <a:avLst/>
              <a:gdLst/>
              <a:ahLst/>
              <a:cxnLst/>
              <a:rect l="0" t="0" r="0" b="0"/>
              <a:pathLst>
                <a:path w="114301" h="107744">
                  <a:moveTo>
                    <a:pt x="0" y="9901"/>
                  </a:moveTo>
                  <a:lnTo>
                    <a:pt x="0" y="9901"/>
                  </a:lnTo>
                  <a:lnTo>
                    <a:pt x="0" y="6530"/>
                  </a:lnTo>
                  <a:lnTo>
                    <a:pt x="7526" y="4875"/>
                  </a:lnTo>
                  <a:lnTo>
                    <a:pt x="13484" y="4434"/>
                  </a:lnTo>
                  <a:lnTo>
                    <a:pt x="25748" y="7706"/>
                  </a:lnTo>
                  <a:lnTo>
                    <a:pt x="54240" y="24676"/>
                  </a:lnTo>
                  <a:lnTo>
                    <a:pt x="64793" y="36223"/>
                  </a:lnTo>
                  <a:lnTo>
                    <a:pt x="77318" y="60883"/>
                  </a:lnTo>
                  <a:lnTo>
                    <a:pt x="77651" y="67172"/>
                  </a:lnTo>
                  <a:lnTo>
                    <a:pt x="74257" y="79805"/>
                  </a:lnTo>
                  <a:lnTo>
                    <a:pt x="61043" y="98817"/>
                  </a:lnTo>
                  <a:lnTo>
                    <a:pt x="53471" y="105864"/>
                  </a:lnTo>
                  <a:lnTo>
                    <a:pt x="50464" y="107743"/>
                  </a:lnTo>
                  <a:lnTo>
                    <a:pt x="47754" y="107584"/>
                  </a:lnTo>
                  <a:lnTo>
                    <a:pt x="45241" y="106068"/>
                  </a:lnTo>
                  <a:lnTo>
                    <a:pt x="42861" y="103645"/>
                  </a:lnTo>
                  <a:lnTo>
                    <a:pt x="39511" y="83381"/>
                  </a:lnTo>
                  <a:lnTo>
                    <a:pt x="45260" y="51664"/>
                  </a:lnTo>
                  <a:lnTo>
                    <a:pt x="55900" y="25568"/>
                  </a:lnTo>
                  <a:lnTo>
                    <a:pt x="71361" y="7801"/>
                  </a:lnTo>
                  <a:lnTo>
                    <a:pt x="82606" y="342"/>
                  </a:lnTo>
                  <a:lnTo>
                    <a:pt x="85410" y="0"/>
                  </a:lnTo>
                  <a:lnTo>
                    <a:pt x="90406" y="1502"/>
                  </a:lnTo>
                  <a:lnTo>
                    <a:pt x="91315" y="4302"/>
                  </a:lnTo>
                  <a:lnTo>
                    <a:pt x="85665" y="48278"/>
                  </a:lnTo>
                  <a:lnTo>
                    <a:pt x="86844" y="70504"/>
                  </a:lnTo>
                  <a:lnTo>
                    <a:pt x="91662" y="88222"/>
                  </a:lnTo>
                  <a:lnTo>
                    <a:pt x="94974" y="91748"/>
                  </a:lnTo>
                  <a:lnTo>
                    <a:pt x="114300" y="98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207"/>
            <p:cNvSpPr/>
            <p:nvPr>
              <p:custDataLst>
                <p:tags r:id="rId118"/>
              </p:custDataLst>
            </p:nvPr>
          </p:nvSpPr>
          <p:spPr>
            <a:xfrm>
              <a:off x="4864100" y="2603500"/>
              <a:ext cx="22709" cy="76201"/>
            </a:xfrm>
            <a:custGeom>
              <a:avLst/>
              <a:gdLst/>
              <a:ahLst/>
              <a:cxnLst/>
              <a:rect l="0" t="0" r="0" b="0"/>
              <a:pathLst>
                <a:path w="22709" h="76201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2708" y="5775"/>
                  </a:lnTo>
                  <a:lnTo>
                    <a:pt x="15863" y="4159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208"/>
            <p:cNvSpPr/>
            <p:nvPr>
              <p:custDataLst>
                <p:tags r:id="rId119"/>
              </p:custDataLst>
            </p:nvPr>
          </p:nvSpPr>
          <p:spPr>
            <a:xfrm>
              <a:off x="4947533" y="2520950"/>
              <a:ext cx="122376" cy="285187"/>
            </a:xfrm>
            <a:custGeom>
              <a:avLst/>
              <a:gdLst/>
              <a:ahLst/>
              <a:cxnLst/>
              <a:rect l="0" t="0" r="0" b="0"/>
              <a:pathLst>
                <a:path w="122376" h="285187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1115" y="46711"/>
                  </a:lnTo>
                  <a:lnTo>
                    <a:pt x="4944" y="60272"/>
                  </a:lnTo>
                  <a:lnTo>
                    <a:pt x="11349" y="68650"/>
                  </a:lnTo>
                  <a:lnTo>
                    <a:pt x="22663" y="72845"/>
                  </a:lnTo>
                  <a:lnTo>
                    <a:pt x="29631" y="73963"/>
                  </a:lnTo>
                  <a:lnTo>
                    <a:pt x="44899" y="69562"/>
                  </a:lnTo>
                  <a:lnTo>
                    <a:pt x="74326" y="49489"/>
                  </a:lnTo>
                  <a:lnTo>
                    <a:pt x="94041" y="26552"/>
                  </a:lnTo>
                  <a:lnTo>
                    <a:pt x="97750" y="19327"/>
                  </a:lnTo>
                  <a:lnTo>
                    <a:pt x="99444" y="18529"/>
                  </a:lnTo>
                  <a:lnTo>
                    <a:pt x="101280" y="19408"/>
                  </a:lnTo>
                  <a:lnTo>
                    <a:pt x="103209" y="21405"/>
                  </a:lnTo>
                  <a:lnTo>
                    <a:pt x="103471" y="31151"/>
                  </a:lnTo>
                  <a:lnTo>
                    <a:pt x="102646" y="44889"/>
                  </a:lnTo>
                  <a:lnTo>
                    <a:pt x="107867" y="84231"/>
                  </a:lnTo>
                  <a:lnTo>
                    <a:pt x="113654" y="129380"/>
                  </a:lnTo>
                  <a:lnTo>
                    <a:pt x="119837" y="172861"/>
                  </a:lnTo>
                  <a:lnTo>
                    <a:pt x="122375" y="211849"/>
                  </a:lnTo>
                  <a:lnTo>
                    <a:pt x="116777" y="249037"/>
                  </a:lnTo>
                  <a:lnTo>
                    <a:pt x="106181" y="274167"/>
                  </a:lnTo>
                  <a:lnTo>
                    <a:pt x="98912" y="283424"/>
                  </a:lnTo>
                  <a:lnTo>
                    <a:pt x="95986" y="284905"/>
                  </a:lnTo>
                  <a:lnTo>
                    <a:pt x="93329" y="285186"/>
                  </a:lnTo>
                  <a:lnTo>
                    <a:pt x="90853" y="282552"/>
                  </a:lnTo>
                  <a:lnTo>
                    <a:pt x="7531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209"/>
            <p:cNvSpPr/>
            <p:nvPr>
              <p:custDataLst>
                <p:tags r:id="rId120"/>
              </p:custDataLst>
            </p:nvPr>
          </p:nvSpPr>
          <p:spPr>
            <a:xfrm>
              <a:off x="5149850" y="2401183"/>
              <a:ext cx="62424" cy="284868"/>
            </a:xfrm>
            <a:custGeom>
              <a:avLst/>
              <a:gdLst/>
              <a:ahLst/>
              <a:cxnLst/>
              <a:rect l="0" t="0" r="0" b="0"/>
              <a:pathLst>
                <a:path w="62424" h="284868">
                  <a:moveTo>
                    <a:pt x="6350" y="5467"/>
                  </a:moveTo>
                  <a:lnTo>
                    <a:pt x="6350" y="5467"/>
                  </a:lnTo>
                  <a:lnTo>
                    <a:pt x="9721" y="2096"/>
                  </a:lnTo>
                  <a:lnTo>
                    <a:pt x="13257" y="441"/>
                  </a:lnTo>
                  <a:lnTo>
                    <a:pt x="15188" y="0"/>
                  </a:lnTo>
                  <a:lnTo>
                    <a:pt x="21097" y="5154"/>
                  </a:lnTo>
                  <a:lnTo>
                    <a:pt x="32356" y="23718"/>
                  </a:lnTo>
                  <a:lnTo>
                    <a:pt x="48803" y="61597"/>
                  </a:lnTo>
                  <a:lnTo>
                    <a:pt x="58048" y="99317"/>
                  </a:lnTo>
                  <a:lnTo>
                    <a:pt x="62423" y="143218"/>
                  </a:lnTo>
                  <a:lnTo>
                    <a:pt x="61770" y="183081"/>
                  </a:lnTo>
                  <a:lnTo>
                    <a:pt x="53972" y="222645"/>
                  </a:lnTo>
                  <a:lnTo>
                    <a:pt x="45468" y="246283"/>
                  </a:lnTo>
                  <a:lnTo>
                    <a:pt x="35730" y="262309"/>
                  </a:lnTo>
                  <a:lnTo>
                    <a:pt x="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10"/>
            <p:cNvSpPr/>
            <p:nvPr>
              <p:custDataLst>
                <p:tags r:id="rId121"/>
              </p:custDataLst>
            </p:nvPr>
          </p:nvSpPr>
          <p:spPr>
            <a:xfrm>
              <a:off x="5427716" y="2361872"/>
              <a:ext cx="274585" cy="288717"/>
            </a:xfrm>
            <a:custGeom>
              <a:avLst/>
              <a:gdLst/>
              <a:ahLst/>
              <a:cxnLst/>
              <a:rect l="0" t="0" r="0" b="0"/>
              <a:pathLst>
                <a:path w="274585" h="288717">
                  <a:moveTo>
                    <a:pt x="58684" y="222578"/>
                  </a:moveTo>
                  <a:lnTo>
                    <a:pt x="58684" y="222578"/>
                  </a:lnTo>
                  <a:lnTo>
                    <a:pt x="62055" y="222578"/>
                  </a:lnTo>
                  <a:lnTo>
                    <a:pt x="63710" y="215052"/>
                  </a:lnTo>
                  <a:lnTo>
                    <a:pt x="64772" y="197338"/>
                  </a:lnTo>
                  <a:lnTo>
                    <a:pt x="61585" y="186015"/>
                  </a:lnTo>
                  <a:lnTo>
                    <a:pt x="58501" y="183386"/>
                  </a:lnTo>
                  <a:lnTo>
                    <a:pt x="49431" y="180465"/>
                  </a:lnTo>
                  <a:lnTo>
                    <a:pt x="40225" y="181048"/>
                  </a:lnTo>
                  <a:lnTo>
                    <a:pt x="35795" y="182191"/>
                  </a:lnTo>
                  <a:lnTo>
                    <a:pt x="19446" y="193913"/>
                  </a:lnTo>
                  <a:lnTo>
                    <a:pt x="7939" y="207421"/>
                  </a:lnTo>
                  <a:lnTo>
                    <a:pt x="61" y="227103"/>
                  </a:lnTo>
                  <a:lnTo>
                    <a:pt x="0" y="257550"/>
                  </a:lnTo>
                  <a:lnTo>
                    <a:pt x="4615" y="273634"/>
                  </a:lnTo>
                  <a:lnTo>
                    <a:pt x="7821" y="279899"/>
                  </a:lnTo>
                  <a:lnTo>
                    <a:pt x="12076" y="284075"/>
                  </a:lnTo>
                  <a:lnTo>
                    <a:pt x="22447" y="288716"/>
                  </a:lnTo>
                  <a:lnTo>
                    <a:pt x="39756" y="283252"/>
                  </a:lnTo>
                  <a:lnTo>
                    <a:pt x="50299" y="277844"/>
                  </a:lnTo>
                  <a:lnTo>
                    <a:pt x="67657" y="260546"/>
                  </a:lnTo>
                  <a:lnTo>
                    <a:pt x="85566" y="230770"/>
                  </a:lnTo>
                  <a:lnTo>
                    <a:pt x="91798" y="209991"/>
                  </a:lnTo>
                  <a:lnTo>
                    <a:pt x="96012" y="165853"/>
                  </a:lnTo>
                  <a:lnTo>
                    <a:pt x="99498" y="131045"/>
                  </a:lnTo>
                  <a:lnTo>
                    <a:pt x="102057" y="89231"/>
                  </a:lnTo>
                  <a:lnTo>
                    <a:pt x="99444" y="47758"/>
                  </a:lnTo>
                  <a:lnTo>
                    <a:pt x="92240" y="7528"/>
                  </a:lnTo>
                  <a:lnTo>
                    <a:pt x="88179" y="0"/>
                  </a:lnTo>
                  <a:lnTo>
                    <a:pt x="86814" y="815"/>
                  </a:lnTo>
                  <a:lnTo>
                    <a:pt x="84893" y="16857"/>
                  </a:lnTo>
                  <a:lnTo>
                    <a:pt x="84191" y="61405"/>
                  </a:lnTo>
                  <a:lnTo>
                    <a:pt x="89174" y="108322"/>
                  </a:lnTo>
                  <a:lnTo>
                    <a:pt x="94921" y="146391"/>
                  </a:lnTo>
                  <a:lnTo>
                    <a:pt x="103184" y="189655"/>
                  </a:lnTo>
                  <a:lnTo>
                    <a:pt x="113603" y="234396"/>
                  </a:lnTo>
                  <a:lnTo>
                    <a:pt x="114346" y="235396"/>
                  </a:lnTo>
                  <a:lnTo>
                    <a:pt x="114842" y="235356"/>
                  </a:lnTo>
                  <a:lnTo>
                    <a:pt x="127312" y="189005"/>
                  </a:lnTo>
                  <a:lnTo>
                    <a:pt x="142493" y="165441"/>
                  </a:lnTo>
                  <a:lnTo>
                    <a:pt x="145601" y="164025"/>
                  </a:lnTo>
                  <a:lnTo>
                    <a:pt x="152818" y="164334"/>
                  </a:lnTo>
                  <a:lnTo>
                    <a:pt x="158848" y="166823"/>
                  </a:lnTo>
                  <a:lnTo>
                    <a:pt x="161443" y="168475"/>
                  </a:lnTo>
                  <a:lnTo>
                    <a:pt x="171838" y="184283"/>
                  </a:lnTo>
                  <a:lnTo>
                    <a:pt x="177113" y="206841"/>
                  </a:lnTo>
                  <a:lnTo>
                    <a:pt x="177484" y="243406"/>
                  </a:lnTo>
                  <a:lnTo>
                    <a:pt x="168341" y="269013"/>
                  </a:lnTo>
                  <a:lnTo>
                    <a:pt x="167772" y="268351"/>
                  </a:lnTo>
                  <a:lnTo>
                    <a:pt x="167139" y="261972"/>
                  </a:lnTo>
                  <a:lnTo>
                    <a:pt x="170155" y="246480"/>
                  </a:lnTo>
                  <a:lnTo>
                    <a:pt x="187633" y="213554"/>
                  </a:lnTo>
                  <a:lnTo>
                    <a:pt x="214521" y="182240"/>
                  </a:lnTo>
                  <a:lnTo>
                    <a:pt x="240377" y="161293"/>
                  </a:lnTo>
                  <a:lnTo>
                    <a:pt x="241196" y="161260"/>
                  </a:lnTo>
                  <a:lnTo>
                    <a:pt x="241742" y="161944"/>
                  </a:lnTo>
                  <a:lnTo>
                    <a:pt x="242349" y="165996"/>
                  </a:lnTo>
                  <a:lnTo>
                    <a:pt x="241984" y="179472"/>
                  </a:lnTo>
                  <a:lnTo>
                    <a:pt x="239133" y="194833"/>
                  </a:lnTo>
                  <a:lnTo>
                    <a:pt x="243775" y="224911"/>
                  </a:lnTo>
                  <a:lnTo>
                    <a:pt x="245578" y="230483"/>
                  </a:lnTo>
                  <a:lnTo>
                    <a:pt x="248897" y="234903"/>
                  </a:lnTo>
                  <a:lnTo>
                    <a:pt x="274584" y="247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1211"/>
          <p:cNvSpPr/>
          <p:nvPr>
            <p:custDataLst>
              <p:tags r:id="rId4"/>
            </p:custDataLst>
          </p:nvPr>
        </p:nvSpPr>
        <p:spPr>
          <a:xfrm>
            <a:off x="5974411" y="2384404"/>
            <a:ext cx="246732" cy="416614"/>
          </a:xfrm>
          <a:custGeom>
            <a:avLst/>
            <a:gdLst/>
            <a:ahLst/>
            <a:cxnLst/>
            <a:rect l="0" t="0" r="0" b="0"/>
            <a:pathLst>
              <a:path w="246732" h="416614">
                <a:moveTo>
                  <a:pt x="70789" y="206396"/>
                </a:moveTo>
                <a:lnTo>
                  <a:pt x="70789" y="206396"/>
                </a:lnTo>
                <a:lnTo>
                  <a:pt x="85094" y="197558"/>
                </a:lnTo>
                <a:lnTo>
                  <a:pt x="87730" y="191649"/>
                </a:lnTo>
                <a:lnTo>
                  <a:pt x="89423" y="176358"/>
                </a:lnTo>
                <a:lnTo>
                  <a:pt x="86343" y="163943"/>
                </a:lnTo>
                <a:lnTo>
                  <a:pt x="80995" y="157424"/>
                </a:lnTo>
                <a:lnTo>
                  <a:pt x="77593" y="154698"/>
                </a:lnTo>
                <a:lnTo>
                  <a:pt x="68169" y="151669"/>
                </a:lnTo>
                <a:lnTo>
                  <a:pt x="56925" y="151028"/>
                </a:lnTo>
                <a:lnTo>
                  <a:pt x="44871" y="153095"/>
                </a:lnTo>
                <a:lnTo>
                  <a:pt x="26186" y="164968"/>
                </a:lnTo>
                <a:lnTo>
                  <a:pt x="13985" y="178520"/>
                </a:lnTo>
                <a:lnTo>
                  <a:pt x="2531" y="204957"/>
                </a:lnTo>
                <a:lnTo>
                  <a:pt x="0" y="221985"/>
                </a:lnTo>
                <a:lnTo>
                  <a:pt x="313" y="229488"/>
                </a:lnTo>
                <a:lnTo>
                  <a:pt x="3344" y="235902"/>
                </a:lnTo>
                <a:lnTo>
                  <a:pt x="14236" y="246791"/>
                </a:lnTo>
                <a:lnTo>
                  <a:pt x="20387" y="249554"/>
                </a:lnTo>
                <a:lnTo>
                  <a:pt x="32865" y="250742"/>
                </a:lnTo>
                <a:lnTo>
                  <a:pt x="45468" y="243274"/>
                </a:lnTo>
                <a:lnTo>
                  <a:pt x="64063" y="222225"/>
                </a:lnTo>
                <a:lnTo>
                  <a:pt x="83258" y="184201"/>
                </a:lnTo>
                <a:lnTo>
                  <a:pt x="92749" y="146903"/>
                </a:lnTo>
                <a:lnTo>
                  <a:pt x="99325" y="104259"/>
                </a:lnTo>
                <a:lnTo>
                  <a:pt x="100022" y="63454"/>
                </a:lnTo>
                <a:lnTo>
                  <a:pt x="95988" y="18683"/>
                </a:lnTo>
                <a:lnTo>
                  <a:pt x="93042" y="7492"/>
                </a:lnTo>
                <a:lnTo>
                  <a:pt x="89381" y="1577"/>
                </a:lnTo>
                <a:lnTo>
                  <a:pt x="87416" y="0"/>
                </a:lnTo>
                <a:lnTo>
                  <a:pt x="85402" y="1066"/>
                </a:lnTo>
                <a:lnTo>
                  <a:pt x="81281" y="7894"/>
                </a:lnTo>
                <a:lnTo>
                  <a:pt x="78663" y="49096"/>
                </a:lnTo>
                <a:lnTo>
                  <a:pt x="82451" y="86881"/>
                </a:lnTo>
                <a:lnTo>
                  <a:pt x="90052" y="134131"/>
                </a:lnTo>
                <a:lnTo>
                  <a:pt x="105520" y="176000"/>
                </a:lnTo>
                <a:lnTo>
                  <a:pt x="113507" y="188418"/>
                </a:lnTo>
                <a:lnTo>
                  <a:pt x="116906" y="191588"/>
                </a:lnTo>
                <a:lnTo>
                  <a:pt x="119879" y="192996"/>
                </a:lnTo>
                <a:lnTo>
                  <a:pt x="122565" y="193230"/>
                </a:lnTo>
                <a:lnTo>
                  <a:pt x="125062" y="191268"/>
                </a:lnTo>
                <a:lnTo>
                  <a:pt x="136306" y="170511"/>
                </a:lnTo>
                <a:lnTo>
                  <a:pt x="140259" y="146296"/>
                </a:lnTo>
                <a:lnTo>
                  <a:pt x="141090" y="146574"/>
                </a:lnTo>
                <a:lnTo>
                  <a:pt x="174480" y="192117"/>
                </a:lnTo>
                <a:lnTo>
                  <a:pt x="185312" y="200049"/>
                </a:lnTo>
                <a:lnTo>
                  <a:pt x="194832" y="203575"/>
                </a:lnTo>
                <a:lnTo>
                  <a:pt x="203765" y="203261"/>
                </a:lnTo>
                <a:lnTo>
                  <a:pt x="208122" y="202189"/>
                </a:lnTo>
                <a:lnTo>
                  <a:pt x="214846" y="197235"/>
                </a:lnTo>
                <a:lnTo>
                  <a:pt x="228168" y="182457"/>
                </a:lnTo>
                <a:lnTo>
                  <a:pt x="225609" y="197199"/>
                </a:lnTo>
                <a:lnTo>
                  <a:pt x="232254" y="244766"/>
                </a:lnTo>
                <a:lnTo>
                  <a:pt x="240240" y="290986"/>
                </a:lnTo>
                <a:lnTo>
                  <a:pt x="246731" y="332623"/>
                </a:lnTo>
                <a:lnTo>
                  <a:pt x="244851" y="372127"/>
                </a:lnTo>
                <a:lnTo>
                  <a:pt x="236271" y="399670"/>
                </a:lnTo>
                <a:lnTo>
                  <a:pt x="228768" y="410594"/>
                </a:lnTo>
                <a:lnTo>
                  <a:pt x="224791" y="414494"/>
                </a:lnTo>
                <a:lnTo>
                  <a:pt x="219318" y="416389"/>
                </a:lnTo>
                <a:lnTo>
                  <a:pt x="205711" y="416613"/>
                </a:lnTo>
                <a:lnTo>
                  <a:pt x="194019" y="412480"/>
                </a:lnTo>
                <a:lnTo>
                  <a:pt x="188926" y="409402"/>
                </a:lnTo>
                <a:lnTo>
                  <a:pt x="172389" y="3778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238"/>
          <p:cNvGrpSpPr/>
          <p:nvPr/>
        </p:nvGrpSpPr>
        <p:grpSpPr>
          <a:xfrm>
            <a:off x="2905230" y="2984577"/>
            <a:ext cx="403121" cy="325862"/>
            <a:chOff x="2905230" y="2984577"/>
            <a:chExt cx="403121" cy="325862"/>
          </a:xfrm>
        </p:grpSpPr>
        <p:sp>
          <p:nvSpPr>
            <p:cNvPr id="65" name="SMARTInkShape-1212"/>
            <p:cNvSpPr/>
            <p:nvPr>
              <p:custDataLst>
                <p:tags r:id="rId107"/>
              </p:custDataLst>
            </p:nvPr>
          </p:nvSpPr>
          <p:spPr>
            <a:xfrm>
              <a:off x="3131433" y="2984577"/>
              <a:ext cx="176918" cy="101295"/>
            </a:xfrm>
            <a:custGeom>
              <a:avLst/>
              <a:gdLst/>
              <a:ahLst/>
              <a:cxnLst/>
              <a:rect l="0" t="0" r="0" b="0"/>
              <a:pathLst>
                <a:path w="176918" h="101295">
                  <a:moveTo>
                    <a:pt x="5467" y="6273"/>
                  </a:moveTo>
                  <a:lnTo>
                    <a:pt x="5467" y="6273"/>
                  </a:lnTo>
                  <a:lnTo>
                    <a:pt x="0" y="806"/>
                  </a:lnTo>
                  <a:lnTo>
                    <a:pt x="6120" y="184"/>
                  </a:lnTo>
                  <a:lnTo>
                    <a:pt x="13500" y="0"/>
                  </a:lnTo>
                  <a:lnTo>
                    <a:pt x="26897" y="6688"/>
                  </a:lnTo>
                  <a:lnTo>
                    <a:pt x="45317" y="22295"/>
                  </a:lnTo>
                  <a:lnTo>
                    <a:pt x="53988" y="33150"/>
                  </a:lnTo>
                  <a:lnTo>
                    <a:pt x="58782" y="46911"/>
                  </a:lnTo>
                  <a:lnTo>
                    <a:pt x="60207" y="62434"/>
                  </a:lnTo>
                  <a:lnTo>
                    <a:pt x="55373" y="91633"/>
                  </a:lnTo>
                  <a:lnTo>
                    <a:pt x="53554" y="97047"/>
                  </a:lnTo>
                  <a:lnTo>
                    <a:pt x="50931" y="99950"/>
                  </a:lnTo>
                  <a:lnTo>
                    <a:pt x="47771" y="101180"/>
                  </a:lnTo>
                  <a:lnTo>
                    <a:pt x="44253" y="101294"/>
                  </a:lnTo>
                  <a:lnTo>
                    <a:pt x="38462" y="99540"/>
                  </a:lnTo>
                  <a:lnTo>
                    <a:pt x="35931" y="98084"/>
                  </a:lnTo>
                  <a:lnTo>
                    <a:pt x="34948" y="94997"/>
                  </a:lnTo>
                  <a:lnTo>
                    <a:pt x="35738" y="85922"/>
                  </a:lnTo>
                  <a:lnTo>
                    <a:pt x="56860" y="50468"/>
                  </a:lnTo>
                  <a:lnTo>
                    <a:pt x="100521" y="12739"/>
                  </a:lnTo>
                  <a:lnTo>
                    <a:pt x="111579" y="7125"/>
                  </a:lnTo>
                  <a:lnTo>
                    <a:pt x="111486" y="8252"/>
                  </a:lnTo>
                  <a:lnTo>
                    <a:pt x="104417" y="27396"/>
                  </a:lnTo>
                  <a:lnTo>
                    <a:pt x="105184" y="48358"/>
                  </a:lnTo>
                  <a:lnTo>
                    <a:pt x="109994" y="58609"/>
                  </a:lnTo>
                  <a:lnTo>
                    <a:pt x="113251" y="62330"/>
                  </a:lnTo>
                  <a:lnTo>
                    <a:pt x="134691" y="74310"/>
                  </a:lnTo>
                  <a:lnTo>
                    <a:pt x="176917" y="76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13"/>
            <p:cNvSpPr/>
            <p:nvPr>
              <p:custDataLst>
                <p:tags r:id="rId108"/>
              </p:custDataLst>
            </p:nvPr>
          </p:nvSpPr>
          <p:spPr>
            <a:xfrm>
              <a:off x="2905230" y="3006830"/>
              <a:ext cx="133361" cy="303609"/>
            </a:xfrm>
            <a:custGeom>
              <a:avLst/>
              <a:gdLst/>
              <a:ahLst/>
              <a:cxnLst/>
              <a:rect l="0" t="0" r="0" b="0"/>
              <a:pathLst>
                <a:path w="133361" h="303609">
                  <a:moveTo>
                    <a:pt x="9420" y="9420"/>
                  </a:moveTo>
                  <a:lnTo>
                    <a:pt x="9420" y="9420"/>
                  </a:lnTo>
                  <a:lnTo>
                    <a:pt x="0" y="0"/>
                  </a:lnTo>
                  <a:lnTo>
                    <a:pt x="1235" y="1235"/>
                  </a:lnTo>
                  <a:lnTo>
                    <a:pt x="2254" y="4136"/>
                  </a:lnTo>
                  <a:lnTo>
                    <a:pt x="2526" y="5897"/>
                  </a:lnTo>
                  <a:lnTo>
                    <a:pt x="13102" y="23228"/>
                  </a:lnTo>
                  <a:lnTo>
                    <a:pt x="24700" y="35932"/>
                  </a:lnTo>
                  <a:lnTo>
                    <a:pt x="32909" y="41900"/>
                  </a:lnTo>
                  <a:lnTo>
                    <a:pt x="43143" y="43141"/>
                  </a:lnTo>
                  <a:lnTo>
                    <a:pt x="54747" y="40635"/>
                  </a:lnTo>
                  <a:lnTo>
                    <a:pt x="66960" y="34817"/>
                  </a:lnTo>
                  <a:lnTo>
                    <a:pt x="75680" y="25646"/>
                  </a:lnTo>
                  <a:lnTo>
                    <a:pt x="82675" y="12346"/>
                  </a:lnTo>
                  <a:lnTo>
                    <a:pt x="85038" y="4902"/>
                  </a:lnTo>
                  <a:lnTo>
                    <a:pt x="88940" y="46601"/>
                  </a:lnTo>
                  <a:lnTo>
                    <a:pt x="97146" y="85046"/>
                  </a:lnTo>
                  <a:lnTo>
                    <a:pt x="107693" y="119787"/>
                  </a:lnTo>
                  <a:lnTo>
                    <a:pt x="119755" y="160341"/>
                  </a:lnTo>
                  <a:lnTo>
                    <a:pt x="130855" y="199482"/>
                  </a:lnTo>
                  <a:lnTo>
                    <a:pt x="133360" y="238595"/>
                  </a:lnTo>
                  <a:lnTo>
                    <a:pt x="128945" y="266733"/>
                  </a:lnTo>
                  <a:lnTo>
                    <a:pt x="118516" y="286294"/>
                  </a:lnTo>
                  <a:lnTo>
                    <a:pt x="111784" y="293486"/>
                  </a:lnTo>
                  <a:lnTo>
                    <a:pt x="94897" y="301477"/>
                  </a:lnTo>
                  <a:lnTo>
                    <a:pt x="85455" y="303608"/>
                  </a:lnTo>
                  <a:lnTo>
                    <a:pt x="77043" y="302912"/>
                  </a:lnTo>
                  <a:lnTo>
                    <a:pt x="62052" y="296494"/>
                  </a:lnTo>
                  <a:lnTo>
                    <a:pt x="34820" y="269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239"/>
          <p:cNvGrpSpPr/>
          <p:nvPr/>
        </p:nvGrpSpPr>
        <p:grpSpPr>
          <a:xfrm>
            <a:off x="6744246" y="2590800"/>
            <a:ext cx="247105" cy="279401"/>
            <a:chOff x="6744246" y="2590800"/>
            <a:chExt cx="247105" cy="279401"/>
          </a:xfrm>
        </p:grpSpPr>
        <p:sp>
          <p:nvSpPr>
            <p:cNvPr id="68" name="SMARTInkShape-1214"/>
            <p:cNvSpPr/>
            <p:nvPr>
              <p:custDataLst>
                <p:tags r:id="rId105"/>
              </p:custDataLst>
            </p:nvPr>
          </p:nvSpPr>
          <p:spPr>
            <a:xfrm>
              <a:off x="6744246" y="2673350"/>
              <a:ext cx="247105" cy="38101"/>
            </a:xfrm>
            <a:custGeom>
              <a:avLst/>
              <a:gdLst/>
              <a:ahLst/>
              <a:cxnLst/>
              <a:rect l="0" t="0" r="0" b="0"/>
              <a:pathLst>
                <a:path w="247105" h="38101">
                  <a:moveTo>
                    <a:pt x="18504" y="38100"/>
                  </a:moveTo>
                  <a:lnTo>
                    <a:pt x="18504" y="38100"/>
                  </a:lnTo>
                  <a:lnTo>
                    <a:pt x="13037" y="32633"/>
                  </a:lnTo>
                  <a:lnTo>
                    <a:pt x="0" y="31773"/>
                  </a:lnTo>
                  <a:lnTo>
                    <a:pt x="44940" y="27387"/>
                  </a:lnTo>
                  <a:lnTo>
                    <a:pt x="91013" y="25989"/>
                  </a:lnTo>
                  <a:lnTo>
                    <a:pt x="133748" y="24869"/>
                  </a:lnTo>
                  <a:lnTo>
                    <a:pt x="174226" y="20408"/>
                  </a:lnTo>
                  <a:lnTo>
                    <a:pt x="209988" y="15689"/>
                  </a:lnTo>
                  <a:lnTo>
                    <a:pt x="2471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215"/>
            <p:cNvSpPr/>
            <p:nvPr>
              <p:custDataLst>
                <p:tags r:id="rId106"/>
              </p:custDataLst>
            </p:nvPr>
          </p:nvSpPr>
          <p:spPr>
            <a:xfrm>
              <a:off x="6843174" y="2590800"/>
              <a:ext cx="33877" cy="279401"/>
            </a:xfrm>
            <a:custGeom>
              <a:avLst/>
              <a:gdLst/>
              <a:ahLst/>
              <a:cxnLst/>
              <a:rect l="0" t="0" r="0" b="0"/>
              <a:pathLst>
                <a:path w="33877" h="279401">
                  <a:moveTo>
                    <a:pt x="33876" y="0"/>
                  </a:moveTo>
                  <a:lnTo>
                    <a:pt x="33876" y="0"/>
                  </a:lnTo>
                  <a:lnTo>
                    <a:pt x="30505" y="3371"/>
                  </a:lnTo>
                  <a:lnTo>
                    <a:pt x="28850" y="6907"/>
                  </a:lnTo>
                  <a:lnTo>
                    <a:pt x="24232" y="54456"/>
                  </a:lnTo>
                  <a:lnTo>
                    <a:pt x="18710" y="89983"/>
                  </a:lnTo>
                  <a:lnTo>
                    <a:pt x="12605" y="134063"/>
                  </a:lnTo>
                  <a:lnTo>
                    <a:pt x="6329" y="179501"/>
                  </a:lnTo>
                  <a:lnTo>
                    <a:pt x="0" y="224243"/>
                  </a:lnTo>
                  <a:lnTo>
                    <a:pt x="2126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240"/>
          <p:cNvGrpSpPr/>
          <p:nvPr/>
        </p:nvGrpSpPr>
        <p:grpSpPr>
          <a:xfrm>
            <a:off x="7392883" y="2325394"/>
            <a:ext cx="430318" cy="999976"/>
            <a:chOff x="7392883" y="2325394"/>
            <a:chExt cx="430318" cy="999976"/>
          </a:xfrm>
        </p:grpSpPr>
        <p:sp>
          <p:nvSpPr>
            <p:cNvPr id="71" name="SMARTInkShape-1216"/>
            <p:cNvSpPr/>
            <p:nvPr>
              <p:custDataLst>
                <p:tags r:id="rId101"/>
              </p:custDataLst>
            </p:nvPr>
          </p:nvSpPr>
          <p:spPr>
            <a:xfrm>
              <a:off x="7524750" y="2325394"/>
              <a:ext cx="114301" cy="536618"/>
            </a:xfrm>
            <a:custGeom>
              <a:avLst/>
              <a:gdLst/>
              <a:ahLst/>
              <a:cxnLst/>
              <a:rect l="0" t="0" r="0" b="0"/>
              <a:pathLst>
                <a:path w="114301" h="536618">
                  <a:moveTo>
                    <a:pt x="114300" y="5056"/>
                  </a:moveTo>
                  <a:lnTo>
                    <a:pt x="114300" y="5056"/>
                  </a:lnTo>
                  <a:lnTo>
                    <a:pt x="93577" y="30"/>
                  </a:lnTo>
                  <a:lnTo>
                    <a:pt x="81807" y="0"/>
                  </a:lnTo>
                  <a:lnTo>
                    <a:pt x="69519" y="2338"/>
                  </a:lnTo>
                  <a:lnTo>
                    <a:pt x="54073" y="10993"/>
                  </a:lnTo>
                  <a:lnTo>
                    <a:pt x="30989" y="51241"/>
                  </a:lnTo>
                  <a:lnTo>
                    <a:pt x="21434" y="96232"/>
                  </a:lnTo>
                  <a:lnTo>
                    <a:pt x="15601" y="139629"/>
                  </a:lnTo>
                  <a:lnTo>
                    <a:pt x="14265" y="174438"/>
                  </a:lnTo>
                  <a:lnTo>
                    <a:pt x="18024" y="219951"/>
                  </a:lnTo>
                  <a:lnTo>
                    <a:pt x="21651" y="255082"/>
                  </a:lnTo>
                  <a:lnTo>
                    <a:pt x="27660" y="293705"/>
                  </a:lnTo>
                  <a:lnTo>
                    <a:pt x="37280" y="339878"/>
                  </a:lnTo>
                  <a:lnTo>
                    <a:pt x="42325" y="376920"/>
                  </a:lnTo>
                  <a:lnTo>
                    <a:pt x="43820" y="419254"/>
                  </a:lnTo>
                  <a:lnTo>
                    <a:pt x="40891" y="464175"/>
                  </a:lnTo>
                  <a:lnTo>
                    <a:pt x="32876" y="503322"/>
                  </a:lnTo>
                  <a:lnTo>
                    <a:pt x="18436" y="529556"/>
                  </a:lnTo>
                  <a:lnTo>
                    <a:pt x="14407" y="534639"/>
                  </a:lnTo>
                  <a:lnTo>
                    <a:pt x="11016" y="536617"/>
                  </a:lnTo>
                  <a:lnTo>
                    <a:pt x="8049" y="536525"/>
                  </a:lnTo>
                  <a:lnTo>
                    <a:pt x="5366" y="535052"/>
                  </a:lnTo>
                  <a:lnTo>
                    <a:pt x="3577" y="532658"/>
                  </a:lnTo>
                  <a:lnTo>
                    <a:pt x="0" y="51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217"/>
            <p:cNvSpPr/>
            <p:nvPr>
              <p:custDataLst>
                <p:tags r:id="rId102"/>
              </p:custDataLst>
            </p:nvPr>
          </p:nvSpPr>
          <p:spPr>
            <a:xfrm>
              <a:off x="7708900" y="2393782"/>
              <a:ext cx="114301" cy="533569"/>
            </a:xfrm>
            <a:custGeom>
              <a:avLst/>
              <a:gdLst/>
              <a:ahLst/>
              <a:cxnLst/>
              <a:rect l="0" t="0" r="0" b="0"/>
              <a:pathLst>
                <a:path w="114301" h="533569">
                  <a:moveTo>
                    <a:pt x="114300" y="31918"/>
                  </a:moveTo>
                  <a:lnTo>
                    <a:pt x="114300" y="31918"/>
                  </a:lnTo>
                  <a:lnTo>
                    <a:pt x="114299" y="18434"/>
                  </a:lnTo>
                  <a:lnTo>
                    <a:pt x="110537" y="8051"/>
                  </a:lnTo>
                  <a:lnTo>
                    <a:pt x="107558" y="3307"/>
                  </a:lnTo>
                  <a:lnTo>
                    <a:pt x="103456" y="849"/>
                  </a:lnTo>
                  <a:lnTo>
                    <a:pt x="93252" y="0"/>
                  </a:lnTo>
                  <a:lnTo>
                    <a:pt x="83543" y="3857"/>
                  </a:lnTo>
                  <a:lnTo>
                    <a:pt x="78978" y="6860"/>
                  </a:lnTo>
                  <a:lnTo>
                    <a:pt x="65811" y="27943"/>
                  </a:lnTo>
                  <a:lnTo>
                    <a:pt x="53791" y="59355"/>
                  </a:lnTo>
                  <a:lnTo>
                    <a:pt x="46826" y="97119"/>
                  </a:lnTo>
                  <a:lnTo>
                    <a:pt x="40999" y="141626"/>
                  </a:lnTo>
                  <a:lnTo>
                    <a:pt x="39664" y="180214"/>
                  </a:lnTo>
                  <a:lnTo>
                    <a:pt x="42718" y="224337"/>
                  </a:lnTo>
                  <a:lnTo>
                    <a:pt x="44643" y="262812"/>
                  </a:lnTo>
                  <a:lnTo>
                    <a:pt x="50073" y="309724"/>
                  </a:lnTo>
                  <a:lnTo>
                    <a:pt x="56591" y="345182"/>
                  </a:lnTo>
                  <a:lnTo>
                    <a:pt x="61454" y="383989"/>
                  </a:lnTo>
                  <a:lnTo>
                    <a:pt x="59523" y="423475"/>
                  </a:lnTo>
                  <a:lnTo>
                    <a:pt x="54482" y="463083"/>
                  </a:lnTo>
                  <a:lnTo>
                    <a:pt x="38407" y="498259"/>
                  </a:lnTo>
                  <a:lnTo>
                    <a:pt x="0" y="533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218"/>
            <p:cNvSpPr/>
            <p:nvPr>
              <p:custDataLst>
                <p:tags r:id="rId103"/>
              </p:custDataLst>
            </p:nvPr>
          </p:nvSpPr>
          <p:spPr>
            <a:xfrm>
              <a:off x="7392883" y="2987780"/>
              <a:ext cx="118022" cy="337590"/>
            </a:xfrm>
            <a:custGeom>
              <a:avLst/>
              <a:gdLst/>
              <a:ahLst/>
              <a:cxnLst/>
              <a:rect l="0" t="0" r="0" b="0"/>
              <a:pathLst>
                <a:path w="118022" h="337590">
                  <a:moveTo>
                    <a:pt x="23917" y="9420"/>
                  </a:moveTo>
                  <a:lnTo>
                    <a:pt x="23917" y="9420"/>
                  </a:lnTo>
                  <a:lnTo>
                    <a:pt x="23917" y="6049"/>
                  </a:lnTo>
                  <a:lnTo>
                    <a:pt x="22035" y="2513"/>
                  </a:lnTo>
                  <a:lnTo>
                    <a:pt x="20546" y="582"/>
                  </a:lnTo>
                  <a:lnTo>
                    <a:pt x="18141" y="0"/>
                  </a:lnTo>
                  <a:lnTo>
                    <a:pt x="11707" y="1235"/>
                  </a:lnTo>
                  <a:lnTo>
                    <a:pt x="6026" y="6018"/>
                  </a:lnTo>
                  <a:lnTo>
                    <a:pt x="3522" y="9268"/>
                  </a:lnTo>
                  <a:lnTo>
                    <a:pt x="0" y="34069"/>
                  </a:lnTo>
                  <a:lnTo>
                    <a:pt x="5698" y="61487"/>
                  </a:lnTo>
                  <a:lnTo>
                    <a:pt x="23065" y="90856"/>
                  </a:lnTo>
                  <a:lnTo>
                    <a:pt x="46085" y="111788"/>
                  </a:lnTo>
                  <a:lnTo>
                    <a:pt x="64039" y="120185"/>
                  </a:lnTo>
                  <a:lnTo>
                    <a:pt x="75615" y="118386"/>
                  </a:lnTo>
                  <a:lnTo>
                    <a:pt x="92152" y="109439"/>
                  </a:lnTo>
                  <a:lnTo>
                    <a:pt x="100105" y="102556"/>
                  </a:lnTo>
                  <a:lnTo>
                    <a:pt x="104582" y="96126"/>
                  </a:lnTo>
                  <a:lnTo>
                    <a:pt x="105210" y="96152"/>
                  </a:lnTo>
                  <a:lnTo>
                    <a:pt x="105629" y="96874"/>
                  </a:lnTo>
                  <a:lnTo>
                    <a:pt x="106394" y="134821"/>
                  </a:lnTo>
                  <a:lnTo>
                    <a:pt x="109816" y="176319"/>
                  </a:lnTo>
                  <a:lnTo>
                    <a:pt x="115298" y="214251"/>
                  </a:lnTo>
                  <a:lnTo>
                    <a:pt x="118021" y="257945"/>
                  </a:lnTo>
                  <a:lnTo>
                    <a:pt x="113870" y="302294"/>
                  </a:lnTo>
                  <a:lnTo>
                    <a:pt x="110227" y="318091"/>
                  </a:lnTo>
                  <a:lnTo>
                    <a:pt x="100612" y="330287"/>
                  </a:lnTo>
                  <a:lnTo>
                    <a:pt x="94097" y="335515"/>
                  </a:lnTo>
                  <a:lnTo>
                    <a:pt x="87637" y="337589"/>
                  </a:lnTo>
                  <a:lnTo>
                    <a:pt x="74815" y="336130"/>
                  </a:lnTo>
                  <a:lnTo>
                    <a:pt x="62060" y="325134"/>
                  </a:lnTo>
                  <a:lnTo>
                    <a:pt x="55696" y="317262"/>
                  </a:lnTo>
                  <a:lnTo>
                    <a:pt x="52864" y="307076"/>
                  </a:lnTo>
                  <a:lnTo>
                    <a:pt x="55667" y="25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219"/>
            <p:cNvSpPr/>
            <p:nvPr>
              <p:custDataLst>
                <p:tags r:id="rId104"/>
              </p:custDataLst>
            </p:nvPr>
          </p:nvSpPr>
          <p:spPr>
            <a:xfrm>
              <a:off x="7670762" y="3051280"/>
              <a:ext cx="139739" cy="117237"/>
            </a:xfrm>
            <a:custGeom>
              <a:avLst/>
              <a:gdLst/>
              <a:ahLst/>
              <a:cxnLst/>
              <a:rect l="0" t="0" r="0" b="0"/>
              <a:pathLst>
                <a:path w="139739" h="117237">
                  <a:moveTo>
                    <a:pt x="6388" y="9420"/>
                  </a:moveTo>
                  <a:lnTo>
                    <a:pt x="6388" y="9420"/>
                  </a:lnTo>
                  <a:lnTo>
                    <a:pt x="3017" y="6049"/>
                  </a:lnTo>
                  <a:lnTo>
                    <a:pt x="2729" y="4350"/>
                  </a:lnTo>
                  <a:lnTo>
                    <a:pt x="3243" y="2513"/>
                  </a:lnTo>
                  <a:lnTo>
                    <a:pt x="4292" y="582"/>
                  </a:lnTo>
                  <a:lnTo>
                    <a:pt x="5696" y="0"/>
                  </a:lnTo>
                  <a:lnTo>
                    <a:pt x="7338" y="318"/>
                  </a:lnTo>
                  <a:lnTo>
                    <a:pt x="18413" y="5897"/>
                  </a:lnTo>
                  <a:lnTo>
                    <a:pt x="30098" y="21860"/>
                  </a:lnTo>
                  <a:lnTo>
                    <a:pt x="39127" y="41093"/>
                  </a:lnTo>
                  <a:lnTo>
                    <a:pt x="42900" y="70310"/>
                  </a:lnTo>
                  <a:lnTo>
                    <a:pt x="40019" y="87988"/>
                  </a:lnTo>
                  <a:lnTo>
                    <a:pt x="37274" y="95665"/>
                  </a:lnTo>
                  <a:lnTo>
                    <a:pt x="26701" y="107959"/>
                  </a:lnTo>
                  <a:lnTo>
                    <a:pt x="14005" y="116010"/>
                  </a:lnTo>
                  <a:lnTo>
                    <a:pt x="3658" y="117236"/>
                  </a:lnTo>
                  <a:lnTo>
                    <a:pt x="1039" y="115869"/>
                  </a:lnTo>
                  <a:lnTo>
                    <a:pt x="0" y="113547"/>
                  </a:lnTo>
                  <a:lnTo>
                    <a:pt x="13" y="110588"/>
                  </a:lnTo>
                  <a:lnTo>
                    <a:pt x="6772" y="92940"/>
                  </a:lnTo>
                  <a:lnTo>
                    <a:pt x="43327" y="51941"/>
                  </a:lnTo>
                  <a:lnTo>
                    <a:pt x="89053" y="20671"/>
                  </a:lnTo>
                  <a:lnTo>
                    <a:pt x="103553" y="13852"/>
                  </a:lnTo>
                  <a:lnTo>
                    <a:pt x="106442" y="13785"/>
                  </a:lnTo>
                  <a:lnTo>
                    <a:pt x="107663" y="15153"/>
                  </a:lnTo>
                  <a:lnTo>
                    <a:pt x="107772" y="17475"/>
                  </a:lnTo>
                  <a:lnTo>
                    <a:pt x="92087" y="63069"/>
                  </a:lnTo>
                  <a:lnTo>
                    <a:pt x="90577" y="84583"/>
                  </a:lnTo>
                  <a:lnTo>
                    <a:pt x="92723" y="97859"/>
                  </a:lnTo>
                  <a:lnTo>
                    <a:pt x="96400" y="102246"/>
                  </a:lnTo>
                  <a:lnTo>
                    <a:pt x="108012" y="107120"/>
                  </a:lnTo>
                  <a:lnTo>
                    <a:pt x="139738" y="11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241"/>
          <p:cNvGrpSpPr/>
          <p:nvPr/>
        </p:nvGrpSpPr>
        <p:grpSpPr>
          <a:xfrm>
            <a:off x="8074161" y="2535522"/>
            <a:ext cx="2003290" cy="506129"/>
            <a:chOff x="8074161" y="2535522"/>
            <a:chExt cx="2003290" cy="506129"/>
          </a:xfrm>
        </p:grpSpPr>
        <p:sp>
          <p:nvSpPr>
            <p:cNvPr id="76" name="SMARTInkShape-1220"/>
            <p:cNvSpPr/>
            <p:nvPr>
              <p:custDataLst>
                <p:tags r:id="rId88"/>
              </p:custDataLst>
            </p:nvPr>
          </p:nvSpPr>
          <p:spPr>
            <a:xfrm>
              <a:off x="8074161" y="2623151"/>
              <a:ext cx="117340" cy="337895"/>
            </a:xfrm>
            <a:custGeom>
              <a:avLst/>
              <a:gdLst/>
              <a:ahLst/>
              <a:cxnLst/>
              <a:rect l="0" t="0" r="0" b="0"/>
              <a:pathLst>
                <a:path w="117340" h="337895">
                  <a:moveTo>
                    <a:pt x="9389" y="18449"/>
                  </a:moveTo>
                  <a:lnTo>
                    <a:pt x="9389" y="18449"/>
                  </a:lnTo>
                  <a:lnTo>
                    <a:pt x="9389" y="15078"/>
                  </a:lnTo>
                  <a:lnTo>
                    <a:pt x="14856" y="1426"/>
                  </a:lnTo>
                  <a:lnTo>
                    <a:pt x="14445" y="750"/>
                  </a:lnTo>
                  <a:lnTo>
                    <a:pt x="12106" y="0"/>
                  </a:lnTo>
                  <a:lnTo>
                    <a:pt x="10494" y="1211"/>
                  </a:lnTo>
                  <a:lnTo>
                    <a:pt x="6822" y="6319"/>
                  </a:lnTo>
                  <a:lnTo>
                    <a:pt x="0" y="48219"/>
                  </a:lnTo>
                  <a:lnTo>
                    <a:pt x="2412" y="93396"/>
                  </a:lnTo>
                  <a:lnTo>
                    <a:pt x="5818" y="110320"/>
                  </a:lnTo>
                  <a:lnTo>
                    <a:pt x="13445" y="123016"/>
                  </a:lnTo>
                  <a:lnTo>
                    <a:pt x="18443" y="128377"/>
                  </a:lnTo>
                  <a:lnTo>
                    <a:pt x="29641" y="134333"/>
                  </a:lnTo>
                  <a:lnTo>
                    <a:pt x="35591" y="135922"/>
                  </a:lnTo>
                  <a:lnTo>
                    <a:pt x="42378" y="134159"/>
                  </a:lnTo>
                  <a:lnTo>
                    <a:pt x="57447" y="124674"/>
                  </a:lnTo>
                  <a:lnTo>
                    <a:pt x="98948" y="79626"/>
                  </a:lnTo>
                  <a:lnTo>
                    <a:pt x="116281" y="46973"/>
                  </a:lnTo>
                  <a:lnTo>
                    <a:pt x="116634" y="47343"/>
                  </a:lnTo>
                  <a:lnTo>
                    <a:pt x="117130" y="56878"/>
                  </a:lnTo>
                  <a:lnTo>
                    <a:pt x="117311" y="96234"/>
                  </a:lnTo>
                  <a:lnTo>
                    <a:pt x="117330" y="137060"/>
                  </a:lnTo>
                  <a:lnTo>
                    <a:pt x="117337" y="183852"/>
                  </a:lnTo>
                  <a:lnTo>
                    <a:pt x="117339" y="224217"/>
                  </a:lnTo>
                  <a:lnTo>
                    <a:pt x="113968" y="267252"/>
                  </a:lnTo>
                  <a:lnTo>
                    <a:pt x="105130" y="302267"/>
                  </a:lnTo>
                  <a:lnTo>
                    <a:pt x="90203" y="327145"/>
                  </a:lnTo>
                  <a:lnTo>
                    <a:pt x="82230" y="335564"/>
                  </a:lnTo>
                  <a:lnTo>
                    <a:pt x="79116" y="337809"/>
                  </a:lnTo>
                  <a:lnTo>
                    <a:pt x="76335" y="337894"/>
                  </a:lnTo>
                  <a:lnTo>
                    <a:pt x="73775" y="336540"/>
                  </a:lnTo>
                  <a:lnTo>
                    <a:pt x="71363" y="334226"/>
                  </a:lnTo>
                  <a:lnTo>
                    <a:pt x="64597" y="317486"/>
                  </a:lnTo>
                  <a:lnTo>
                    <a:pt x="64865" y="294652"/>
                  </a:lnTo>
                  <a:lnTo>
                    <a:pt x="69414" y="276754"/>
                  </a:lnTo>
                  <a:lnTo>
                    <a:pt x="85589" y="247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221"/>
            <p:cNvSpPr/>
            <p:nvPr>
              <p:custDataLst>
                <p:tags r:id="rId89"/>
              </p:custDataLst>
            </p:nvPr>
          </p:nvSpPr>
          <p:spPr>
            <a:xfrm>
              <a:off x="8455130" y="2768600"/>
              <a:ext cx="168171" cy="19051"/>
            </a:xfrm>
            <a:custGeom>
              <a:avLst/>
              <a:gdLst/>
              <a:ahLst/>
              <a:cxnLst/>
              <a:rect l="0" t="0" r="0" b="0"/>
              <a:pathLst>
                <a:path w="168171" h="19051">
                  <a:moveTo>
                    <a:pt x="9420" y="19050"/>
                  </a:moveTo>
                  <a:lnTo>
                    <a:pt x="9420" y="19050"/>
                  </a:lnTo>
                  <a:lnTo>
                    <a:pt x="581" y="19050"/>
                  </a:lnTo>
                  <a:lnTo>
                    <a:pt x="0" y="18344"/>
                  </a:lnTo>
                  <a:lnTo>
                    <a:pt x="317" y="17168"/>
                  </a:lnTo>
                  <a:lnTo>
                    <a:pt x="1235" y="15679"/>
                  </a:lnTo>
                  <a:lnTo>
                    <a:pt x="7898" y="14024"/>
                  </a:lnTo>
                  <a:lnTo>
                    <a:pt x="42907" y="9590"/>
                  </a:lnTo>
                  <a:lnTo>
                    <a:pt x="83156" y="3939"/>
                  </a:lnTo>
                  <a:lnTo>
                    <a:pt x="130158" y="778"/>
                  </a:lnTo>
                  <a:lnTo>
                    <a:pt x="168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222"/>
            <p:cNvSpPr/>
            <p:nvPr>
              <p:custDataLst>
                <p:tags r:id="rId90"/>
              </p:custDataLst>
            </p:nvPr>
          </p:nvSpPr>
          <p:spPr>
            <a:xfrm>
              <a:off x="8605133" y="2870200"/>
              <a:ext cx="81668" cy="120651"/>
            </a:xfrm>
            <a:custGeom>
              <a:avLst/>
              <a:gdLst/>
              <a:ahLst/>
              <a:cxnLst/>
              <a:rect l="0" t="0" r="0" b="0"/>
              <a:pathLst>
                <a:path w="81668" h="1206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2749" y="12209"/>
                  </a:lnTo>
                  <a:lnTo>
                    <a:pt x="36404" y="55520"/>
                  </a:lnTo>
                  <a:lnTo>
                    <a:pt x="62118" y="99434"/>
                  </a:lnTo>
                  <a:lnTo>
                    <a:pt x="70308" y="113267"/>
                  </a:lnTo>
                  <a:lnTo>
                    <a:pt x="8166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223"/>
            <p:cNvSpPr/>
            <p:nvPr>
              <p:custDataLst>
                <p:tags r:id="rId91"/>
              </p:custDataLst>
            </p:nvPr>
          </p:nvSpPr>
          <p:spPr>
            <a:xfrm>
              <a:off x="8585200" y="2877433"/>
              <a:ext cx="120651" cy="119768"/>
            </a:xfrm>
            <a:custGeom>
              <a:avLst/>
              <a:gdLst/>
              <a:ahLst/>
              <a:cxnLst/>
              <a:rect l="0" t="0" r="0" b="0"/>
              <a:pathLst>
                <a:path w="120651" h="119768">
                  <a:moveTo>
                    <a:pt x="120650" y="5467"/>
                  </a:moveTo>
                  <a:lnTo>
                    <a:pt x="120650" y="5467"/>
                  </a:lnTo>
                  <a:lnTo>
                    <a:pt x="120650" y="2096"/>
                  </a:lnTo>
                  <a:lnTo>
                    <a:pt x="119238" y="1103"/>
                  </a:lnTo>
                  <a:lnTo>
                    <a:pt x="113908" y="0"/>
                  </a:lnTo>
                  <a:lnTo>
                    <a:pt x="102973" y="2750"/>
                  </a:lnTo>
                  <a:lnTo>
                    <a:pt x="58837" y="40194"/>
                  </a:lnTo>
                  <a:lnTo>
                    <a:pt x="50138" y="47007"/>
                  </a:lnTo>
                  <a:lnTo>
                    <a:pt x="15380" y="90285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224"/>
            <p:cNvSpPr/>
            <p:nvPr>
              <p:custDataLst>
                <p:tags r:id="rId92"/>
              </p:custDataLst>
            </p:nvPr>
          </p:nvSpPr>
          <p:spPr>
            <a:xfrm>
              <a:off x="8731250" y="30035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1036" y="706"/>
                  </a:lnTo>
                  <a:lnTo>
                    <a:pt x="20374" y="1882"/>
                  </a:lnTo>
                  <a:lnTo>
                    <a:pt x="19932" y="3371"/>
                  </a:lnTo>
                  <a:lnTo>
                    <a:pt x="18227" y="3658"/>
                  </a:lnTo>
                  <a:lnTo>
                    <a:pt x="4821" y="621"/>
                  </a:lnTo>
                  <a:lnTo>
                    <a:pt x="3215" y="1120"/>
                  </a:lnTo>
                  <a:lnTo>
                    <a:pt x="2143" y="2157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225"/>
            <p:cNvSpPr/>
            <p:nvPr>
              <p:custDataLst>
                <p:tags r:id="rId93"/>
              </p:custDataLst>
            </p:nvPr>
          </p:nvSpPr>
          <p:spPr>
            <a:xfrm>
              <a:off x="8826500" y="2871083"/>
              <a:ext cx="38101" cy="81668"/>
            </a:xfrm>
            <a:custGeom>
              <a:avLst/>
              <a:gdLst/>
              <a:ahLst/>
              <a:cxnLst/>
              <a:rect l="0" t="0" r="0" b="0"/>
              <a:pathLst>
                <a:path w="38101" h="81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7891" y="33671"/>
                  </a:lnTo>
                  <a:lnTo>
                    <a:pt x="31573" y="75637"/>
                  </a:lnTo>
                  <a:lnTo>
                    <a:pt x="3810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226"/>
            <p:cNvSpPr/>
            <p:nvPr>
              <p:custDataLst>
                <p:tags r:id="rId94"/>
              </p:custDataLst>
            </p:nvPr>
          </p:nvSpPr>
          <p:spPr>
            <a:xfrm>
              <a:off x="8858929" y="2883161"/>
              <a:ext cx="53492" cy="158490"/>
            </a:xfrm>
            <a:custGeom>
              <a:avLst/>
              <a:gdLst/>
              <a:ahLst/>
              <a:cxnLst/>
              <a:rect l="0" t="0" r="0" b="0"/>
              <a:pathLst>
                <a:path w="53492" h="158490">
                  <a:moveTo>
                    <a:pt x="50121" y="6089"/>
                  </a:moveTo>
                  <a:lnTo>
                    <a:pt x="50121" y="6089"/>
                  </a:lnTo>
                  <a:lnTo>
                    <a:pt x="50120" y="2718"/>
                  </a:lnTo>
                  <a:lnTo>
                    <a:pt x="50826" y="1725"/>
                  </a:lnTo>
                  <a:lnTo>
                    <a:pt x="52002" y="1063"/>
                  </a:lnTo>
                  <a:lnTo>
                    <a:pt x="53491" y="622"/>
                  </a:lnTo>
                  <a:lnTo>
                    <a:pt x="53074" y="328"/>
                  </a:lnTo>
                  <a:lnTo>
                    <a:pt x="48846" y="0"/>
                  </a:lnTo>
                  <a:lnTo>
                    <a:pt x="46448" y="2030"/>
                  </a:lnTo>
                  <a:lnTo>
                    <a:pt x="21052" y="43371"/>
                  </a:lnTo>
                  <a:lnTo>
                    <a:pt x="2761" y="89125"/>
                  </a:lnTo>
                  <a:lnTo>
                    <a:pt x="0" y="119231"/>
                  </a:lnTo>
                  <a:lnTo>
                    <a:pt x="3386" y="132574"/>
                  </a:lnTo>
                  <a:lnTo>
                    <a:pt x="24721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227"/>
            <p:cNvSpPr/>
            <p:nvPr>
              <p:custDataLst>
                <p:tags r:id="rId95"/>
              </p:custDataLst>
            </p:nvPr>
          </p:nvSpPr>
          <p:spPr>
            <a:xfrm>
              <a:off x="9017750" y="2564088"/>
              <a:ext cx="80918" cy="263659"/>
            </a:xfrm>
            <a:custGeom>
              <a:avLst/>
              <a:gdLst/>
              <a:ahLst/>
              <a:cxnLst/>
              <a:rect l="0" t="0" r="0" b="0"/>
              <a:pathLst>
                <a:path w="80918" h="263659">
                  <a:moveTo>
                    <a:pt x="75450" y="20362"/>
                  </a:moveTo>
                  <a:lnTo>
                    <a:pt x="75450" y="20362"/>
                  </a:lnTo>
                  <a:lnTo>
                    <a:pt x="78820" y="16991"/>
                  </a:lnTo>
                  <a:lnTo>
                    <a:pt x="80476" y="13455"/>
                  </a:lnTo>
                  <a:lnTo>
                    <a:pt x="80917" y="11524"/>
                  </a:lnTo>
                  <a:lnTo>
                    <a:pt x="78167" y="2064"/>
                  </a:lnTo>
                  <a:lnTo>
                    <a:pt x="77262" y="403"/>
                  </a:lnTo>
                  <a:lnTo>
                    <a:pt x="76658" y="0"/>
                  </a:lnTo>
                  <a:lnTo>
                    <a:pt x="49005" y="39960"/>
                  </a:lnTo>
                  <a:lnTo>
                    <a:pt x="29513" y="87472"/>
                  </a:lnTo>
                  <a:lnTo>
                    <a:pt x="12075" y="129574"/>
                  </a:lnTo>
                  <a:lnTo>
                    <a:pt x="3049" y="171254"/>
                  </a:lnTo>
                  <a:lnTo>
                    <a:pt x="0" y="213151"/>
                  </a:lnTo>
                  <a:lnTo>
                    <a:pt x="6213" y="238430"/>
                  </a:lnTo>
                  <a:lnTo>
                    <a:pt x="16926" y="253453"/>
                  </a:lnTo>
                  <a:lnTo>
                    <a:pt x="23734" y="260423"/>
                  </a:lnTo>
                  <a:lnTo>
                    <a:pt x="32507" y="263658"/>
                  </a:lnTo>
                  <a:lnTo>
                    <a:pt x="75450" y="261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228"/>
            <p:cNvSpPr/>
            <p:nvPr>
              <p:custDataLst>
                <p:tags r:id="rId96"/>
              </p:custDataLst>
            </p:nvPr>
          </p:nvSpPr>
          <p:spPr>
            <a:xfrm>
              <a:off x="9132182" y="2682740"/>
              <a:ext cx="94369" cy="130281"/>
            </a:xfrm>
            <a:custGeom>
              <a:avLst/>
              <a:gdLst/>
              <a:ahLst/>
              <a:cxnLst/>
              <a:rect l="0" t="0" r="0" b="0"/>
              <a:pathLst>
                <a:path w="94369" h="130281">
                  <a:moveTo>
                    <a:pt x="5468" y="16010"/>
                  </a:moveTo>
                  <a:lnTo>
                    <a:pt x="5468" y="16010"/>
                  </a:lnTo>
                  <a:lnTo>
                    <a:pt x="0" y="5075"/>
                  </a:lnTo>
                  <a:lnTo>
                    <a:pt x="412" y="3781"/>
                  </a:lnTo>
                  <a:lnTo>
                    <a:pt x="2750" y="462"/>
                  </a:lnTo>
                  <a:lnTo>
                    <a:pt x="4362" y="0"/>
                  </a:lnTo>
                  <a:lnTo>
                    <a:pt x="6142" y="398"/>
                  </a:lnTo>
                  <a:lnTo>
                    <a:pt x="8034" y="1368"/>
                  </a:lnTo>
                  <a:lnTo>
                    <a:pt x="17439" y="12847"/>
                  </a:lnTo>
                  <a:lnTo>
                    <a:pt x="28189" y="41465"/>
                  </a:lnTo>
                  <a:lnTo>
                    <a:pt x="35889" y="87287"/>
                  </a:lnTo>
                  <a:lnTo>
                    <a:pt x="32865" y="102722"/>
                  </a:lnTo>
                  <a:lnTo>
                    <a:pt x="23228" y="121430"/>
                  </a:lnTo>
                  <a:lnTo>
                    <a:pt x="19425" y="126507"/>
                  </a:lnTo>
                  <a:lnTo>
                    <a:pt x="16183" y="129185"/>
                  </a:lnTo>
                  <a:lnTo>
                    <a:pt x="13318" y="130266"/>
                  </a:lnTo>
                  <a:lnTo>
                    <a:pt x="10701" y="130280"/>
                  </a:lnTo>
                  <a:lnTo>
                    <a:pt x="8957" y="128879"/>
                  </a:lnTo>
                  <a:lnTo>
                    <a:pt x="7018" y="123559"/>
                  </a:lnTo>
                  <a:lnTo>
                    <a:pt x="9299" y="102518"/>
                  </a:lnTo>
                  <a:lnTo>
                    <a:pt x="21184" y="77311"/>
                  </a:lnTo>
                  <a:lnTo>
                    <a:pt x="64991" y="30693"/>
                  </a:lnTo>
                  <a:lnTo>
                    <a:pt x="81744" y="10443"/>
                  </a:lnTo>
                  <a:lnTo>
                    <a:pt x="83836" y="8771"/>
                  </a:lnTo>
                  <a:lnTo>
                    <a:pt x="85230" y="8362"/>
                  </a:lnTo>
                  <a:lnTo>
                    <a:pt x="86160" y="8795"/>
                  </a:lnTo>
                  <a:lnTo>
                    <a:pt x="83429" y="13038"/>
                  </a:lnTo>
                  <a:lnTo>
                    <a:pt x="73549" y="27260"/>
                  </a:lnTo>
                  <a:lnTo>
                    <a:pt x="66954" y="49604"/>
                  </a:lnTo>
                  <a:lnTo>
                    <a:pt x="67274" y="71825"/>
                  </a:lnTo>
                  <a:lnTo>
                    <a:pt x="75207" y="91814"/>
                  </a:lnTo>
                  <a:lnTo>
                    <a:pt x="94368" y="111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229"/>
            <p:cNvSpPr/>
            <p:nvPr>
              <p:custDataLst>
                <p:tags r:id="rId97"/>
              </p:custDataLst>
            </p:nvPr>
          </p:nvSpPr>
          <p:spPr>
            <a:xfrm>
              <a:off x="9290050" y="27940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24694" y="6481"/>
                  </a:lnTo>
                  <a:lnTo>
                    <a:pt x="16611" y="26680"/>
                  </a:lnTo>
                  <a:lnTo>
                    <a:pt x="3336" y="5224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230"/>
            <p:cNvSpPr/>
            <p:nvPr>
              <p:custDataLst>
                <p:tags r:id="rId98"/>
              </p:custDataLst>
            </p:nvPr>
          </p:nvSpPr>
          <p:spPr>
            <a:xfrm>
              <a:off x="9391966" y="2692400"/>
              <a:ext cx="81089" cy="284617"/>
            </a:xfrm>
            <a:custGeom>
              <a:avLst/>
              <a:gdLst/>
              <a:ahLst/>
              <a:cxnLst/>
              <a:rect l="0" t="0" r="0" b="0"/>
              <a:pathLst>
                <a:path w="81089" h="284617">
                  <a:moveTo>
                    <a:pt x="6034" y="0"/>
                  </a:moveTo>
                  <a:lnTo>
                    <a:pt x="6034" y="0"/>
                  </a:lnTo>
                  <a:lnTo>
                    <a:pt x="9404" y="0"/>
                  </a:lnTo>
                  <a:lnTo>
                    <a:pt x="9692" y="706"/>
                  </a:lnTo>
                  <a:lnTo>
                    <a:pt x="8130" y="3371"/>
                  </a:lnTo>
                  <a:lnTo>
                    <a:pt x="3284" y="8838"/>
                  </a:lnTo>
                  <a:lnTo>
                    <a:pt x="1284" y="14747"/>
                  </a:lnTo>
                  <a:lnTo>
                    <a:pt x="0" y="30038"/>
                  </a:lnTo>
                  <a:lnTo>
                    <a:pt x="1306" y="33431"/>
                  </a:lnTo>
                  <a:lnTo>
                    <a:pt x="6519" y="39082"/>
                  </a:lnTo>
                  <a:lnTo>
                    <a:pt x="15421" y="42064"/>
                  </a:lnTo>
                  <a:lnTo>
                    <a:pt x="26434" y="42684"/>
                  </a:lnTo>
                  <a:lnTo>
                    <a:pt x="38384" y="40608"/>
                  </a:lnTo>
                  <a:lnTo>
                    <a:pt x="48869" y="33570"/>
                  </a:lnTo>
                  <a:lnTo>
                    <a:pt x="58942" y="21471"/>
                  </a:lnTo>
                  <a:lnTo>
                    <a:pt x="63808" y="13417"/>
                  </a:lnTo>
                  <a:lnTo>
                    <a:pt x="65716" y="11061"/>
                  </a:lnTo>
                  <a:lnTo>
                    <a:pt x="66989" y="10197"/>
                  </a:lnTo>
                  <a:lnTo>
                    <a:pt x="67838" y="10325"/>
                  </a:lnTo>
                  <a:lnTo>
                    <a:pt x="68403" y="11117"/>
                  </a:lnTo>
                  <a:lnTo>
                    <a:pt x="70173" y="58206"/>
                  </a:lnTo>
                  <a:lnTo>
                    <a:pt x="76428" y="105154"/>
                  </a:lnTo>
                  <a:lnTo>
                    <a:pt x="81088" y="148085"/>
                  </a:lnTo>
                  <a:lnTo>
                    <a:pt x="77644" y="190040"/>
                  </a:lnTo>
                  <a:lnTo>
                    <a:pt x="72745" y="234445"/>
                  </a:lnTo>
                  <a:lnTo>
                    <a:pt x="60029" y="272663"/>
                  </a:lnTo>
                  <a:lnTo>
                    <a:pt x="52139" y="282991"/>
                  </a:lnTo>
                  <a:lnTo>
                    <a:pt x="48765" y="284616"/>
                  </a:lnTo>
                  <a:lnTo>
                    <a:pt x="45810" y="284289"/>
                  </a:lnTo>
                  <a:lnTo>
                    <a:pt x="43135" y="282659"/>
                  </a:lnTo>
                  <a:lnTo>
                    <a:pt x="25084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31"/>
            <p:cNvSpPr/>
            <p:nvPr>
              <p:custDataLst>
                <p:tags r:id="rId99"/>
              </p:custDataLst>
            </p:nvPr>
          </p:nvSpPr>
          <p:spPr>
            <a:xfrm>
              <a:off x="9525000" y="2546350"/>
              <a:ext cx="70918" cy="298451"/>
            </a:xfrm>
            <a:custGeom>
              <a:avLst/>
              <a:gdLst/>
              <a:ahLst/>
              <a:cxnLst/>
              <a:rect l="0" t="0" r="0" b="0"/>
              <a:pathLst>
                <a:path w="70918" h="2984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6515" y="6742"/>
                  </a:lnTo>
                  <a:lnTo>
                    <a:pt x="36714" y="17578"/>
                  </a:lnTo>
                  <a:lnTo>
                    <a:pt x="58131" y="54272"/>
                  </a:lnTo>
                  <a:lnTo>
                    <a:pt x="69748" y="93300"/>
                  </a:lnTo>
                  <a:lnTo>
                    <a:pt x="70917" y="139514"/>
                  </a:lnTo>
                  <a:lnTo>
                    <a:pt x="64679" y="172308"/>
                  </a:lnTo>
                  <a:lnTo>
                    <a:pt x="49267" y="218741"/>
                  </a:lnTo>
                  <a:lnTo>
                    <a:pt x="27575" y="265715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32"/>
            <p:cNvSpPr/>
            <p:nvPr>
              <p:custDataLst>
                <p:tags r:id="rId100"/>
              </p:custDataLst>
            </p:nvPr>
          </p:nvSpPr>
          <p:spPr>
            <a:xfrm>
              <a:off x="9806413" y="2535522"/>
              <a:ext cx="271038" cy="305344"/>
            </a:xfrm>
            <a:custGeom>
              <a:avLst/>
              <a:gdLst/>
              <a:ahLst/>
              <a:cxnLst/>
              <a:rect l="0" t="0" r="0" b="0"/>
              <a:pathLst>
                <a:path w="271038" h="305344">
                  <a:moveTo>
                    <a:pt x="80537" y="207678"/>
                  </a:moveTo>
                  <a:lnTo>
                    <a:pt x="80537" y="207678"/>
                  </a:lnTo>
                  <a:lnTo>
                    <a:pt x="89374" y="198840"/>
                  </a:lnTo>
                  <a:lnTo>
                    <a:pt x="89957" y="196847"/>
                  </a:lnTo>
                  <a:lnTo>
                    <a:pt x="89639" y="194813"/>
                  </a:lnTo>
                  <a:lnTo>
                    <a:pt x="88721" y="192751"/>
                  </a:lnTo>
                  <a:lnTo>
                    <a:pt x="82058" y="188579"/>
                  </a:lnTo>
                  <a:lnTo>
                    <a:pt x="71335" y="185078"/>
                  </a:lnTo>
                  <a:lnTo>
                    <a:pt x="57162" y="183522"/>
                  </a:lnTo>
                  <a:lnTo>
                    <a:pt x="43337" y="188476"/>
                  </a:lnTo>
                  <a:lnTo>
                    <a:pt x="23653" y="205046"/>
                  </a:lnTo>
                  <a:lnTo>
                    <a:pt x="17215" y="212273"/>
                  </a:lnTo>
                  <a:lnTo>
                    <a:pt x="4781" y="246042"/>
                  </a:lnTo>
                  <a:lnTo>
                    <a:pt x="0" y="277214"/>
                  </a:lnTo>
                  <a:lnTo>
                    <a:pt x="4526" y="293616"/>
                  </a:lnTo>
                  <a:lnTo>
                    <a:pt x="8696" y="300953"/>
                  </a:lnTo>
                  <a:lnTo>
                    <a:pt x="13593" y="304434"/>
                  </a:lnTo>
                  <a:lnTo>
                    <a:pt x="18974" y="305343"/>
                  </a:lnTo>
                  <a:lnTo>
                    <a:pt x="24678" y="304538"/>
                  </a:lnTo>
                  <a:lnTo>
                    <a:pt x="36661" y="294236"/>
                  </a:lnTo>
                  <a:lnTo>
                    <a:pt x="63548" y="259136"/>
                  </a:lnTo>
                  <a:lnTo>
                    <a:pt x="79737" y="217751"/>
                  </a:lnTo>
                  <a:lnTo>
                    <a:pt x="89628" y="178364"/>
                  </a:lnTo>
                  <a:lnTo>
                    <a:pt x="94690" y="142909"/>
                  </a:lnTo>
                  <a:lnTo>
                    <a:pt x="99292" y="105514"/>
                  </a:lnTo>
                  <a:lnTo>
                    <a:pt x="105850" y="60050"/>
                  </a:lnTo>
                  <a:lnTo>
                    <a:pt x="111015" y="18983"/>
                  </a:lnTo>
                  <a:lnTo>
                    <a:pt x="111910" y="936"/>
                  </a:lnTo>
                  <a:lnTo>
                    <a:pt x="110624" y="0"/>
                  </a:lnTo>
                  <a:lnTo>
                    <a:pt x="108356" y="1493"/>
                  </a:lnTo>
                  <a:lnTo>
                    <a:pt x="105433" y="4605"/>
                  </a:lnTo>
                  <a:lnTo>
                    <a:pt x="102185" y="17469"/>
                  </a:lnTo>
                  <a:lnTo>
                    <a:pt x="96729" y="57844"/>
                  </a:lnTo>
                  <a:lnTo>
                    <a:pt x="89562" y="99268"/>
                  </a:lnTo>
                  <a:lnTo>
                    <a:pt x="87679" y="140122"/>
                  </a:lnTo>
                  <a:lnTo>
                    <a:pt x="88925" y="186285"/>
                  </a:lnTo>
                  <a:lnTo>
                    <a:pt x="95722" y="226034"/>
                  </a:lnTo>
                  <a:lnTo>
                    <a:pt x="107290" y="260536"/>
                  </a:lnTo>
                  <a:lnTo>
                    <a:pt x="110366" y="261967"/>
                  </a:lnTo>
                  <a:lnTo>
                    <a:pt x="113829" y="260804"/>
                  </a:lnTo>
                  <a:lnTo>
                    <a:pt x="117549" y="257912"/>
                  </a:lnTo>
                  <a:lnTo>
                    <a:pt x="138640" y="213089"/>
                  </a:lnTo>
                  <a:lnTo>
                    <a:pt x="145808" y="194700"/>
                  </a:lnTo>
                  <a:lnTo>
                    <a:pt x="153998" y="185917"/>
                  </a:lnTo>
                  <a:lnTo>
                    <a:pt x="159144" y="182588"/>
                  </a:lnTo>
                  <a:lnTo>
                    <a:pt x="163985" y="181779"/>
                  </a:lnTo>
                  <a:lnTo>
                    <a:pt x="168625" y="182650"/>
                  </a:lnTo>
                  <a:lnTo>
                    <a:pt x="173129" y="184643"/>
                  </a:lnTo>
                  <a:lnTo>
                    <a:pt x="181896" y="196264"/>
                  </a:lnTo>
                  <a:lnTo>
                    <a:pt x="189086" y="211777"/>
                  </a:lnTo>
                  <a:lnTo>
                    <a:pt x="192280" y="225728"/>
                  </a:lnTo>
                  <a:lnTo>
                    <a:pt x="190708" y="252224"/>
                  </a:lnTo>
                  <a:lnTo>
                    <a:pt x="185710" y="266517"/>
                  </a:lnTo>
                  <a:lnTo>
                    <a:pt x="182403" y="272304"/>
                  </a:lnTo>
                  <a:lnTo>
                    <a:pt x="179492" y="275456"/>
                  </a:lnTo>
                  <a:lnTo>
                    <a:pt x="176846" y="276852"/>
                  </a:lnTo>
                  <a:lnTo>
                    <a:pt x="174376" y="277077"/>
                  </a:lnTo>
                  <a:lnTo>
                    <a:pt x="173434" y="275111"/>
                  </a:lnTo>
                  <a:lnTo>
                    <a:pt x="174271" y="267282"/>
                  </a:lnTo>
                  <a:lnTo>
                    <a:pt x="198065" y="222136"/>
                  </a:lnTo>
                  <a:lnTo>
                    <a:pt x="236924" y="178485"/>
                  </a:lnTo>
                  <a:lnTo>
                    <a:pt x="243646" y="173537"/>
                  </a:lnTo>
                  <a:lnTo>
                    <a:pt x="246427" y="172217"/>
                  </a:lnTo>
                  <a:lnTo>
                    <a:pt x="248280" y="172043"/>
                  </a:lnTo>
                  <a:lnTo>
                    <a:pt x="249516" y="172632"/>
                  </a:lnTo>
                  <a:lnTo>
                    <a:pt x="250339" y="173731"/>
                  </a:lnTo>
                  <a:lnTo>
                    <a:pt x="247490" y="180596"/>
                  </a:lnTo>
                  <a:lnTo>
                    <a:pt x="242228" y="192819"/>
                  </a:lnTo>
                  <a:lnTo>
                    <a:pt x="234300" y="240424"/>
                  </a:lnTo>
                  <a:lnTo>
                    <a:pt x="239186" y="259862"/>
                  </a:lnTo>
                  <a:lnTo>
                    <a:pt x="248415" y="277437"/>
                  </a:lnTo>
                  <a:lnTo>
                    <a:pt x="271037" y="296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1233"/>
          <p:cNvSpPr/>
          <p:nvPr>
            <p:custDataLst>
              <p:tags r:id="rId5"/>
            </p:custDataLst>
          </p:nvPr>
        </p:nvSpPr>
        <p:spPr>
          <a:xfrm>
            <a:off x="8534400" y="2507447"/>
            <a:ext cx="127001" cy="386370"/>
          </a:xfrm>
          <a:custGeom>
            <a:avLst/>
            <a:gdLst/>
            <a:ahLst/>
            <a:cxnLst/>
            <a:rect l="0" t="0" r="0" b="0"/>
            <a:pathLst>
              <a:path w="127001" h="386370">
                <a:moveTo>
                  <a:pt x="127000" y="57953"/>
                </a:moveTo>
                <a:lnTo>
                  <a:pt x="127000" y="57953"/>
                </a:lnTo>
                <a:lnTo>
                  <a:pt x="126999" y="54582"/>
                </a:lnTo>
                <a:lnTo>
                  <a:pt x="125118" y="51045"/>
                </a:lnTo>
                <a:lnTo>
                  <a:pt x="123629" y="49115"/>
                </a:lnTo>
                <a:lnTo>
                  <a:pt x="111889" y="14879"/>
                </a:lnTo>
                <a:lnTo>
                  <a:pt x="102375" y="2700"/>
                </a:lnTo>
                <a:lnTo>
                  <a:pt x="98589" y="656"/>
                </a:lnTo>
                <a:lnTo>
                  <a:pt x="94654" y="0"/>
                </a:lnTo>
                <a:lnTo>
                  <a:pt x="90620" y="268"/>
                </a:lnTo>
                <a:lnTo>
                  <a:pt x="87224" y="1857"/>
                </a:lnTo>
                <a:lnTo>
                  <a:pt x="67678" y="25175"/>
                </a:lnTo>
                <a:lnTo>
                  <a:pt x="53455" y="49858"/>
                </a:lnTo>
                <a:lnTo>
                  <a:pt x="41865" y="85109"/>
                </a:lnTo>
                <a:lnTo>
                  <a:pt x="30200" y="125423"/>
                </a:lnTo>
                <a:lnTo>
                  <a:pt x="22668" y="162454"/>
                </a:lnTo>
                <a:lnTo>
                  <a:pt x="20122" y="208939"/>
                </a:lnTo>
                <a:lnTo>
                  <a:pt x="19527" y="244297"/>
                </a:lnTo>
                <a:lnTo>
                  <a:pt x="19143" y="291141"/>
                </a:lnTo>
                <a:lnTo>
                  <a:pt x="19069" y="337501"/>
                </a:lnTo>
                <a:lnTo>
                  <a:pt x="15683" y="367878"/>
                </a:lnTo>
                <a:lnTo>
                  <a:pt x="10213" y="384419"/>
                </a:lnTo>
                <a:lnTo>
                  <a:pt x="8219" y="386369"/>
                </a:lnTo>
                <a:lnTo>
                  <a:pt x="6185" y="386258"/>
                </a:lnTo>
                <a:lnTo>
                  <a:pt x="4123" y="384773"/>
                </a:lnTo>
                <a:lnTo>
                  <a:pt x="2749" y="382372"/>
                </a:lnTo>
                <a:lnTo>
                  <a:pt x="0" y="3691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Shape-1234"/>
          <p:cNvSpPr/>
          <p:nvPr>
            <p:custDataLst>
              <p:tags r:id="rId6"/>
            </p:custDataLst>
          </p:nvPr>
        </p:nvSpPr>
        <p:spPr>
          <a:xfrm>
            <a:off x="10317762" y="2543443"/>
            <a:ext cx="254750" cy="538482"/>
          </a:xfrm>
          <a:custGeom>
            <a:avLst/>
            <a:gdLst/>
            <a:ahLst/>
            <a:cxnLst/>
            <a:rect l="0" t="0" r="0" b="0"/>
            <a:pathLst>
              <a:path w="254750" h="538482">
                <a:moveTo>
                  <a:pt x="83538" y="237857"/>
                </a:moveTo>
                <a:lnTo>
                  <a:pt x="83538" y="237857"/>
                </a:lnTo>
                <a:lnTo>
                  <a:pt x="82832" y="216195"/>
                </a:lnTo>
                <a:lnTo>
                  <a:pt x="80167" y="208003"/>
                </a:lnTo>
                <a:lnTo>
                  <a:pt x="72867" y="201541"/>
                </a:lnTo>
                <a:lnTo>
                  <a:pt x="67958" y="198829"/>
                </a:lnTo>
                <a:lnTo>
                  <a:pt x="56857" y="197698"/>
                </a:lnTo>
                <a:lnTo>
                  <a:pt x="50934" y="198385"/>
                </a:lnTo>
                <a:lnTo>
                  <a:pt x="38708" y="204791"/>
                </a:lnTo>
                <a:lnTo>
                  <a:pt x="26219" y="216106"/>
                </a:lnTo>
                <a:lnTo>
                  <a:pt x="13613" y="232893"/>
                </a:lnTo>
                <a:lnTo>
                  <a:pt x="1358" y="268920"/>
                </a:lnTo>
                <a:lnTo>
                  <a:pt x="0" y="297391"/>
                </a:lnTo>
                <a:lnTo>
                  <a:pt x="2446" y="303651"/>
                </a:lnTo>
                <a:lnTo>
                  <a:pt x="10808" y="312490"/>
                </a:lnTo>
                <a:lnTo>
                  <a:pt x="16001" y="313717"/>
                </a:lnTo>
                <a:lnTo>
                  <a:pt x="27416" y="311319"/>
                </a:lnTo>
                <a:lnTo>
                  <a:pt x="49113" y="291922"/>
                </a:lnTo>
                <a:lnTo>
                  <a:pt x="63303" y="270574"/>
                </a:lnTo>
                <a:lnTo>
                  <a:pt x="78718" y="233989"/>
                </a:lnTo>
                <a:lnTo>
                  <a:pt x="89949" y="197513"/>
                </a:lnTo>
                <a:lnTo>
                  <a:pt x="95324" y="165834"/>
                </a:lnTo>
                <a:lnTo>
                  <a:pt x="100065" y="128941"/>
                </a:lnTo>
                <a:lnTo>
                  <a:pt x="104524" y="91378"/>
                </a:lnTo>
                <a:lnTo>
                  <a:pt x="107630" y="51385"/>
                </a:lnTo>
                <a:lnTo>
                  <a:pt x="108765" y="7479"/>
                </a:lnTo>
                <a:lnTo>
                  <a:pt x="108823" y="1722"/>
                </a:lnTo>
                <a:lnTo>
                  <a:pt x="108155" y="0"/>
                </a:lnTo>
                <a:lnTo>
                  <a:pt x="107005" y="969"/>
                </a:lnTo>
                <a:lnTo>
                  <a:pt x="103846" y="9807"/>
                </a:lnTo>
                <a:lnTo>
                  <a:pt x="96067" y="51856"/>
                </a:lnTo>
                <a:lnTo>
                  <a:pt x="91719" y="89377"/>
                </a:lnTo>
                <a:lnTo>
                  <a:pt x="90431" y="128481"/>
                </a:lnTo>
                <a:lnTo>
                  <a:pt x="89994" y="175408"/>
                </a:lnTo>
                <a:lnTo>
                  <a:pt x="93291" y="211671"/>
                </a:lnTo>
                <a:lnTo>
                  <a:pt x="105090" y="250846"/>
                </a:lnTo>
                <a:lnTo>
                  <a:pt x="110285" y="260798"/>
                </a:lnTo>
                <a:lnTo>
                  <a:pt x="114069" y="260913"/>
                </a:lnTo>
                <a:lnTo>
                  <a:pt x="123918" y="253513"/>
                </a:lnTo>
                <a:lnTo>
                  <a:pt x="134622" y="233480"/>
                </a:lnTo>
                <a:lnTo>
                  <a:pt x="151822" y="189965"/>
                </a:lnTo>
                <a:lnTo>
                  <a:pt x="156220" y="179883"/>
                </a:lnTo>
                <a:lnTo>
                  <a:pt x="157392" y="180158"/>
                </a:lnTo>
                <a:lnTo>
                  <a:pt x="158695" y="186813"/>
                </a:lnTo>
                <a:lnTo>
                  <a:pt x="164715" y="233771"/>
                </a:lnTo>
                <a:lnTo>
                  <a:pt x="168535" y="248741"/>
                </a:lnTo>
                <a:lnTo>
                  <a:pt x="171952" y="253579"/>
                </a:lnTo>
                <a:lnTo>
                  <a:pt x="176347" y="256805"/>
                </a:lnTo>
                <a:lnTo>
                  <a:pt x="181395" y="258956"/>
                </a:lnTo>
                <a:lnTo>
                  <a:pt x="186876" y="258979"/>
                </a:lnTo>
                <a:lnTo>
                  <a:pt x="198610" y="255241"/>
                </a:lnTo>
                <a:lnTo>
                  <a:pt x="217117" y="238461"/>
                </a:lnTo>
                <a:lnTo>
                  <a:pt x="244894" y="204456"/>
                </a:lnTo>
                <a:lnTo>
                  <a:pt x="246849" y="203595"/>
                </a:lnTo>
                <a:lnTo>
                  <a:pt x="248856" y="203727"/>
                </a:lnTo>
                <a:lnTo>
                  <a:pt x="250900" y="204520"/>
                </a:lnTo>
                <a:lnTo>
                  <a:pt x="253170" y="212928"/>
                </a:lnTo>
                <a:lnTo>
                  <a:pt x="254749" y="252161"/>
                </a:lnTo>
                <a:lnTo>
                  <a:pt x="254211" y="293679"/>
                </a:lnTo>
                <a:lnTo>
                  <a:pt x="250605" y="337574"/>
                </a:lnTo>
                <a:lnTo>
                  <a:pt x="248515" y="379037"/>
                </a:lnTo>
                <a:lnTo>
                  <a:pt x="241845" y="420967"/>
                </a:lnTo>
                <a:lnTo>
                  <a:pt x="233733" y="462489"/>
                </a:lnTo>
                <a:lnTo>
                  <a:pt x="219562" y="499801"/>
                </a:lnTo>
                <a:lnTo>
                  <a:pt x="197746" y="528939"/>
                </a:lnTo>
                <a:lnTo>
                  <a:pt x="183230" y="537495"/>
                </a:lnTo>
                <a:lnTo>
                  <a:pt x="173472" y="538481"/>
                </a:lnTo>
                <a:lnTo>
                  <a:pt x="168893" y="537757"/>
                </a:lnTo>
                <a:lnTo>
                  <a:pt x="152338" y="526623"/>
                </a:lnTo>
                <a:lnTo>
                  <a:pt x="145865" y="517657"/>
                </a:lnTo>
                <a:lnTo>
                  <a:pt x="144140" y="513290"/>
                </a:lnTo>
                <a:lnTo>
                  <a:pt x="147038" y="4791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Shape-1235"/>
          <p:cNvSpPr/>
          <p:nvPr>
            <p:custDataLst>
              <p:tags r:id="rId7"/>
            </p:custDataLst>
          </p:nvPr>
        </p:nvSpPr>
        <p:spPr>
          <a:xfrm>
            <a:off x="7816850" y="3511550"/>
            <a:ext cx="2559048" cy="31750"/>
          </a:xfrm>
          <a:custGeom>
            <a:avLst/>
            <a:gdLst/>
            <a:ahLst/>
            <a:cxnLst/>
            <a:rect l="0" t="0" r="0" b="0"/>
            <a:pathLst>
              <a:path w="2559048" h="31750">
                <a:moveTo>
                  <a:pt x="0" y="25400"/>
                </a:moveTo>
                <a:lnTo>
                  <a:pt x="0" y="25400"/>
                </a:lnTo>
                <a:lnTo>
                  <a:pt x="41445" y="25400"/>
                </a:lnTo>
                <a:lnTo>
                  <a:pt x="80954" y="23518"/>
                </a:lnTo>
                <a:lnTo>
                  <a:pt x="112885" y="21036"/>
                </a:lnTo>
                <a:lnTo>
                  <a:pt x="148244" y="19933"/>
                </a:lnTo>
                <a:lnTo>
                  <a:pt x="192650" y="17561"/>
                </a:lnTo>
                <a:lnTo>
                  <a:pt x="217334" y="15940"/>
                </a:lnTo>
                <a:lnTo>
                  <a:pt x="243667" y="14860"/>
                </a:lnTo>
                <a:lnTo>
                  <a:pt x="271100" y="14140"/>
                </a:lnTo>
                <a:lnTo>
                  <a:pt x="299266" y="13660"/>
                </a:lnTo>
                <a:lnTo>
                  <a:pt x="330038" y="12635"/>
                </a:lnTo>
                <a:lnTo>
                  <a:pt x="362548" y="11245"/>
                </a:lnTo>
                <a:lnTo>
                  <a:pt x="396215" y="9613"/>
                </a:lnTo>
                <a:lnTo>
                  <a:pt x="431360" y="7820"/>
                </a:lnTo>
                <a:lnTo>
                  <a:pt x="467489" y="5919"/>
                </a:lnTo>
                <a:lnTo>
                  <a:pt x="504276" y="3946"/>
                </a:lnTo>
                <a:lnTo>
                  <a:pt x="542206" y="2630"/>
                </a:lnTo>
                <a:lnTo>
                  <a:pt x="580899" y="1754"/>
                </a:lnTo>
                <a:lnTo>
                  <a:pt x="620099" y="1169"/>
                </a:lnTo>
                <a:lnTo>
                  <a:pt x="659638" y="779"/>
                </a:lnTo>
                <a:lnTo>
                  <a:pt x="699403" y="519"/>
                </a:lnTo>
                <a:lnTo>
                  <a:pt x="739318" y="346"/>
                </a:lnTo>
                <a:lnTo>
                  <a:pt x="780040" y="231"/>
                </a:lnTo>
                <a:lnTo>
                  <a:pt x="821299" y="154"/>
                </a:lnTo>
                <a:lnTo>
                  <a:pt x="862916" y="103"/>
                </a:lnTo>
                <a:lnTo>
                  <a:pt x="904067" y="68"/>
                </a:lnTo>
                <a:lnTo>
                  <a:pt x="944906" y="46"/>
                </a:lnTo>
                <a:lnTo>
                  <a:pt x="985537" y="30"/>
                </a:lnTo>
                <a:lnTo>
                  <a:pt x="1025324" y="20"/>
                </a:lnTo>
                <a:lnTo>
                  <a:pt x="1064550" y="14"/>
                </a:lnTo>
                <a:lnTo>
                  <a:pt x="1103400" y="9"/>
                </a:lnTo>
                <a:lnTo>
                  <a:pt x="1143412" y="6"/>
                </a:lnTo>
                <a:lnTo>
                  <a:pt x="1184196" y="4"/>
                </a:lnTo>
                <a:lnTo>
                  <a:pt x="1225497" y="3"/>
                </a:lnTo>
                <a:lnTo>
                  <a:pt x="1265731" y="707"/>
                </a:lnTo>
                <a:lnTo>
                  <a:pt x="1305254" y="1883"/>
                </a:lnTo>
                <a:lnTo>
                  <a:pt x="1344302" y="3372"/>
                </a:lnTo>
                <a:lnTo>
                  <a:pt x="1384447" y="4364"/>
                </a:lnTo>
                <a:lnTo>
                  <a:pt x="1425319" y="5026"/>
                </a:lnTo>
                <a:lnTo>
                  <a:pt x="1466679" y="5467"/>
                </a:lnTo>
                <a:lnTo>
                  <a:pt x="1506953" y="6467"/>
                </a:lnTo>
                <a:lnTo>
                  <a:pt x="1546502" y="7839"/>
                </a:lnTo>
                <a:lnTo>
                  <a:pt x="1585568" y="9460"/>
                </a:lnTo>
                <a:lnTo>
                  <a:pt x="1622195" y="10540"/>
                </a:lnTo>
                <a:lnTo>
                  <a:pt x="1657197" y="11259"/>
                </a:lnTo>
                <a:lnTo>
                  <a:pt x="1691114" y="11740"/>
                </a:lnTo>
                <a:lnTo>
                  <a:pt x="1725721" y="12060"/>
                </a:lnTo>
                <a:lnTo>
                  <a:pt x="1760786" y="12273"/>
                </a:lnTo>
                <a:lnTo>
                  <a:pt x="1796158" y="12415"/>
                </a:lnTo>
                <a:lnTo>
                  <a:pt x="1830322" y="13216"/>
                </a:lnTo>
                <a:lnTo>
                  <a:pt x="1863680" y="14455"/>
                </a:lnTo>
                <a:lnTo>
                  <a:pt x="1896504" y="15987"/>
                </a:lnTo>
                <a:lnTo>
                  <a:pt x="1928968" y="17008"/>
                </a:lnTo>
                <a:lnTo>
                  <a:pt x="1961196" y="17688"/>
                </a:lnTo>
                <a:lnTo>
                  <a:pt x="1993264" y="18143"/>
                </a:lnTo>
                <a:lnTo>
                  <a:pt x="2023814" y="19150"/>
                </a:lnTo>
                <a:lnTo>
                  <a:pt x="2053353" y="20528"/>
                </a:lnTo>
                <a:lnTo>
                  <a:pt x="2082219" y="22152"/>
                </a:lnTo>
                <a:lnTo>
                  <a:pt x="2110635" y="23234"/>
                </a:lnTo>
                <a:lnTo>
                  <a:pt x="2138752" y="23956"/>
                </a:lnTo>
                <a:lnTo>
                  <a:pt x="2166667" y="24437"/>
                </a:lnTo>
                <a:lnTo>
                  <a:pt x="2192334" y="25464"/>
                </a:lnTo>
                <a:lnTo>
                  <a:pt x="2239666" y="28485"/>
                </a:lnTo>
                <a:lnTo>
                  <a:pt x="2282341" y="30299"/>
                </a:lnTo>
                <a:lnTo>
                  <a:pt x="2321768" y="31105"/>
                </a:lnTo>
                <a:lnTo>
                  <a:pt x="2358106" y="31463"/>
                </a:lnTo>
                <a:lnTo>
                  <a:pt x="2391190" y="31622"/>
                </a:lnTo>
                <a:lnTo>
                  <a:pt x="2433820" y="31712"/>
                </a:lnTo>
                <a:lnTo>
                  <a:pt x="2479828" y="31742"/>
                </a:lnTo>
                <a:lnTo>
                  <a:pt x="2523106" y="31749"/>
                </a:lnTo>
                <a:lnTo>
                  <a:pt x="2547029" y="26283"/>
                </a:lnTo>
                <a:lnTo>
                  <a:pt x="2552060" y="23911"/>
                </a:lnTo>
                <a:lnTo>
                  <a:pt x="2557669" y="20010"/>
                </a:lnTo>
                <a:lnTo>
                  <a:pt x="2558436" y="17595"/>
                </a:lnTo>
                <a:lnTo>
                  <a:pt x="2559047" y="12725"/>
                </a:lnTo>
                <a:lnTo>
                  <a:pt x="2555678" y="9336"/>
                </a:lnTo>
                <a:lnTo>
                  <a:pt x="2554685" y="9046"/>
                </a:lnTo>
                <a:lnTo>
                  <a:pt x="2554022" y="9558"/>
                </a:lnTo>
                <a:lnTo>
                  <a:pt x="2553582" y="10606"/>
                </a:lnTo>
                <a:lnTo>
                  <a:pt x="2552582" y="10598"/>
                </a:lnTo>
                <a:lnTo>
                  <a:pt x="2547310" y="7048"/>
                </a:lnTo>
                <a:lnTo>
                  <a:pt x="2546776" y="4779"/>
                </a:lnTo>
                <a:lnTo>
                  <a:pt x="25463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245"/>
          <p:cNvGrpSpPr/>
          <p:nvPr/>
        </p:nvGrpSpPr>
        <p:grpSpPr>
          <a:xfrm>
            <a:off x="8597900" y="3728333"/>
            <a:ext cx="76201" cy="132468"/>
            <a:chOff x="8597900" y="3728333"/>
            <a:chExt cx="76201" cy="132468"/>
          </a:xfrm>
        </p:grpSpPr>
        <p:sp>
          <p:nvSpPr>
            <p:cNvPr id="93" name="SMARTInkShape-1236"/>
            <p:cNvSpPr/>
            <p:nvPr>
              <p:custDataLst>
                <p:tags r:id="rId86"/>
              </p:custDataLst>
            </p:nvPr>
          </p:nvSpPr>
          <p:spPr>
            <a:xfrm>
              <a:off x="8597900" y="3728333"/>
              <a:ext cx="17829" cy="132468"/>
            </a:xfrm>
            <a:custGeom>
              <a:avLst/>
              <a:gdLst/>
              <a:ahLst/>
              <a:cxnLst/>
              <a:rect l="0" t="0" r="0" b="0"/>
              <a:pathLst>
                <a:path w="17829" h="132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881" y="6140"/>
                  </a:lnTo>
                  <a:lnTo>
                    <a:pt x="3370" y="8033"/>
                  </a:lnTo>
                  <a:lnTo>
                    <a:pt x="12865" y="45856"/>
                  </a:lnTo>
                  <a:lnTo>
                    <a:pt x="17828" y="82982"/>
                  </a:lnTo>
                  <a:lnTo>
                    <a:pt x="13476" y="129868"/>
                  </a:lnTo>
                  <a:lnTo>
                    <a:pt x="1270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37"/>
            <p:cNvSpPr/>
            <p:nvPr>
              <p:custDataLst>
                <p:tags r:id="rId87"/>
              </p:custDataLst>
            </p:nvPr>
          </p:nvSpPr>
          <p:spPr>
            <a:xfrm>
              <a:off x="8667750" y="3728333"/>
              <a:ext cx="6351" cy="126118"/>
            </a:xfrm>
            <a:custGeom>
              <a:avLst/>
              <a:gdLst/>
              <a:ahLst/>
              <a:cxnLst/>
              <a:rect l="0" t="0" r="0" b="0"/>
              <a:pathLst>
                <a:path w="6351" h="1261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3658" y="411"/>
                  </a:lnTo>
                  <a:lnTo>
                    <a:pt x="2095" y="2749"/>
                  </a:lnTo>
                  <a:lnTo>
                    <a:pt x="621" y="18145"/>
                  </a:lnTo>
                  <a:lnTo>
                    <a:pt x="4487" y="57360"/>
                  </a:lnTo>
                  <a:lnTo>
                    <a:pt x="63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246"/>
          <p:cNvGrpSpPr/>
          <p:nvPr/>
        </p:nvGrpSpPr>
        <p:grpSpPr>
          <a:xfrm>
            <a:off x="7442200" y="4425950"/>
            <a:ext cx="500453" cy="877203"/>
            <a:chOff x="7442200" y="4425950"/>
            <a:chExt cx="500453" cy="877203"/>
          </a:xfrm>
        </p:grpSpPr>
        <p:sp>
          <p:nvSpPr>
            <p:cNvPr id="96" name="SMARTInkShape-1238"/>
            <p:cNvSpPr/>
            <p:nvPr>
              <p:custDataLst>
                <p:tags r:id="rId83"/>
              </p:custDataLst>
            </p:nvPr>
          </p:nvSpPr>
          <p:spPr>
            <a:xfrm>
              <a:off x="7505700" y="4425950"/>
              <a:ext cx="69851" cy="491168"/>
            </a:xfrm>
            <a:custGeom>
              <a:avLst/>
              <a:gdLst/>
              <a:ahLst/>
              <a:cxnLst/>
              <a:rect l="0" t="0" r="0" b="0"/>
              <a:pathLst>
                <a:path w="69851" h="491168">
                  <a:moveTo>
                    <a:pt x="69850" y="0"/>
                  </a:moveTo>
                  <a:lnTo>
                    <a:pt x="69850" y="0"/>
                  </a:lnTo>
                  <a:lnTo>
                    <a:pt x="61011" y="0"/>
                  </a:lnTo>
                  <a:lnTo>
                    <a:pt x="51553" y="6742"/>
                  </a:lnTo>
                  <a:lnTo>
                    <a:pt x="40077" y="23073"/>
                  </a:lnTo>
                  <a:lnTo>
                    <a:pt x="29670" y="46269"/>
                  </a:lnTo>
                  <a:lnTo>
                    <a:pt x="22510" y="82775"/>
                  </a:lnTo>
                  <a:lnTo>
                    <a:pt x="20780" y="120717"/>
                  </a:lnTo>
                  <a:lnTo>
                    <a:pt x="24423" y="158770"/>
                  </a:lnTo>
                  <a:lnTo>
                    <a:pt x="31975" y="205791"/>
                  </a:lnTo>
                  <a:lnTo>
                    <a:pt x="40260" y="249416"/>
                  </a:lnTo>
                  <a:lnTo>
                    <a:pt x="48692" y="296682"/>
                  </a:lnTo>
                  <a:lnTo>
                    <a:pt x="55270" y="334241"/>
                  </a:lnTo>
                  <a:lnTo>
                    <a:pt x="56593" y="373261"/>
                  </a:lnTo>
                  <a:lnTo>
                    <a:pt x="55104" y="416807"/>
                  </a:lnTo>
                  <a:lnTo>
                    <a:pt x="48279" y="459334"/>
                  </a:lnTo>
                  <a:lnTo>
                    <a:pt x="38843" y="481351"/>
                  </a:lnTo>
                  <a:lnTo>
                    <a:pt x="31139" y="489101"/>
                  </a:lnTo>
                  <a:lnTo>
                    <a:pt x="27109" y="491167"/>
                  </a:lnTo>
                  <a:lnTo>
                    <a:pt x="23012" y="491134"/>
                  </a:lnTo>
                  <a:lnTo>
                    <a:pt x="14695" y="487334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239"/>
            <p:cNvSpPr/>
            <p:nvPr>
              <p:custDataLst>
                <p:tags r:id="rId84"/>
              </p:custDataLst>
            </p:nvPr>
          </p:nvSpPr>
          <p:spPr>
            <a:xfrm>
              <a:off x="7442200" y="4992244"/>
              <a:ext cx="82471" cy="310909"/>
            </a:xfrm>
            <a:custGeom>
              <a:avLst/>
              <a:gdLst/>
              <a:ahLst/>
              <a:cxnLst/>
              <a:rect l="0" t="0" r="0" b="0"/>
              <a:pathLst>
                <a:path w="82471" h="310909">
                  <a:moveTo>
                    <a:pt x="12700" y="11556"/>
                  </a:moveTo>
                  <a:lnTo>
                    <a:pt x="12700" y="11556"/>
                  </a:lnTo>
                  <a:lnTo>
                    <a:pt x="16070" y="8185"/>
                  </a:lnTo>
                  <a:lnTo>
                    <a:pt x="17726" y="4649"/>
                  </a:lnTo>
                  <a:lnTo>
                    <a:pt x="18788" y="0"/>
                  </a:lnTo>
                  <a:lnTo>
                    <a:pt x="17052" y="1246"/>
                  </a:lnTo>
                  <a:lnTo>
                    <a:pt x="15601" y="2566"/>
                  </a:lnTo>
                  <a:lnTo>
                    <a:pt x="13560" y="14536"/>
                  </a:lnTo>
                  <a:lnTo>
                    <a:pt x="13456" y="59839"/>
                  </a:lnTo>
                  <a:lnTo>
                    <a:pt x="18173" y="85029"/>
                  </a:lnTo>
                  <a:lnTo>
                    <a:pt x="19877" y="88054"/>
                  </a:lnTo>
                  <a:lnTo>
                    <a:pt x="22423" y="90071"/>
                  </a:lnTo>
                  <a:lnTo>
                    <a:pt x="25533" y="91417"/>
                  </a:lnTo>
                  <a:lnTo>
                    <a:pt x="29016" y="90902"/>
                  </a:lnTo>
                  <a:lnTo>
                    <a:pt x="36650" y="86567"/>
                  </a:lnTo>
                  <a:lnTo>
                    <a:pt x="52343" y="67922"/>
                  </a:lnTo>
                  <a:lnTo>
                    <a:pt x="69448" y="43803"/>
                  </a:lnTo>
                  <a:lnTo>
                    <a:pt x="73102" y="53567"/>
                  </a:lnTo>
                  <a:lnTo>
                    <a:pt x="75928" y="101130"/>
                  </a:lnTo>
                  <a:lnTo>
                    <a:pt x="80511" y="145562"/>
                  </a:lnTo>
                  <a:lnTo>
                    <a:pt x="82147" y="188310"/>
                  </a:lnTo>
                  <a:lnTo>
                    <a:pt x="82470" y="224662"/>
                  </a:lnTo>
                  <a:lnTo>
                    <a:pt x="75783" y="263631"/>
                  </a:lnTo>
                  <a:lnTo>
                    <a:pt x="68237" y="292973"/>
                  </a:lnTo>
                  <a:lnTo>
                    <a:pt x="63836" y="299356"/>
                  </a:lnTo>
                  <a:lnTo>
                    <a:pt x="51419" y="308330"/>
                  </a:lnTo>
                  <a:lnTo>
                    <a:pt x="40257" y="310908"/>
                  </a:lnTo>
                  <a:lnTo>
                    <a:pt x="35304" y="310607"/>
                  </a:lnTo>
                  <a:lnTo>
                    <a:pt x="26039" y="306510"/>
                  </a:lnTo>
                  <a:lnTo>
                    <a:pt x="17217" y="299280"/>
                  </a:lnTo>
                  <a:lnTo>
                    <a:pt x="5728" y="284721"/>
                  </a:lnTo>
                  <a:lnTo>
                    <a:pt x="0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240"/>
            <p:cNvSpPr/>
            <p:nvPr>
              <p:custDataLst>
                <p:tags r:id="rId85"/>
              </p:custDataLst>
            </p:nvPr>
          </p:nvSpPr>
          <p:spPr>
            <a:xfrm>
              <a:off x="7810534" y="4678246"/>
              <a:ext cx="132119" cy="320787"/>
            </a:xfrm>
            <a:custGeom>
              <a:avLst/>
              <a:gdLst/>
              <a:ahLst/>
              <a:cxnLst/>
              <a:rect l="0" t="0" r="0" b="0"/>
              <a:pathLst>
                <a:path w="132119" h="320787">
                  <a:moveTo>
                    <a:pt x="6316" y="14404"/>
                  </a:moveTo>
                  <a:lnTo>
                    <a:pt x="6316" y="14404"/>
                  </a:lnTo>
                  <a:lnTo>
                    <a:pt x="6316" y="11033"/>
                  </a:lnTo>
                  <a:lnTo>
                    <a:pt x="5610" y="10040"/>
                  </a:lnTo>
                  <a:lnTo>
                    <a:pt x="4434" y="9378"/>
                  </a:lnTo>
                  <a:lnTo>
                    <a:pt x="2945" y="8937"/>
                  </a:lnTo>
                  <a:lnTo>
                    <a:pt x="1952" y="7231"/>
                  </a:lnTo>
                  <a:lnTo>
                    <a:pt x="554" y="206"/>
                  </a:lnTo>
                  <a:lnTo>
                    <a:pt x="358" y="0"/>
                  </a:lnTo>
                  <a:lnTo>
                    <a:pt x="0" y="17251"/>
                  </a:lnTo>
                  <a:lnTo>
                    <a:pt x="1381" y="55962"/>
                  </a:lnTo>
                  <a:lnTo>
                    <a:pt x="14272" y="92227"/>
                  </a:lnTo>
                  <a:lnTo>
                    <a:pt x="22552" y="100262"/>
                  </a:lnTo>
                  <a:lnTo>
                    <a:pt x="27723" y="103393"/>
                  </a:lnTo>
                  <a:lnTo>
                    <a:pt x="32583" y="104774"/>
                  </a:lnTo>
                  <a:lnTo>
                    <a:pt x="41744" y="104428"/>
                  </a:lnTo>
                  <a:lnTo>
                    <a:pt x="58206" y="93524"/>
                  </a:lnTo>
                  <a:lnTo>
                    <a:pt x="81319" y="62148"/>
                  </a:lnTo>
                  <a:lnTo>
                    <a:pt x="99367" y="22123"/>
                  </a:lnTo>
                  <a:lnTo>
                    <a:pt x="100099" y="21666"/>
                  </a:lnTo>
                  <a:lnTo>
                    <a:pt x="100588" y="22773"/>
                  </a:lnTo>
                  <a:lnTo>
                    <a:pt x="102185" y="62042"/>
                  </a:lnTo>
                  <a:lnTo>
                    <a:pt x="110338" y="105397"/>
                  </a:lnTo>
                  <a:lnTo>
                    <a:pt x="119968" y="150329"/>
                  </a:lnTo>
                  <a:lnTo>
                    <a:pt x="127256" y="193209"/>
                  </a:lnTo>
                  <a:lnTo>
                    <a:pt x="132118" y="219527"/>
                  </a:lnTo>
                  <a:lnTo>
                    <a:pt x="126598" y="265909"/>
                  </a:lnTo>
                  <a:lnTo>
                    <a:pt x="108471" y="301412"/>
                  </a:lnTo>
                  <a:lnTo>
                    <a:pt x="98990" y="312002"/>
                  </a:lnTo>
                  <a:lnTo>
                    <a:pt x="87721" y="319061"/>
                  </a:lnTo>
                  <a:lnTo>
                    <a:pt x="77538" y="320786"/>
                  </a:lnTo>
                  <a:lnTo>
                    <a:pt x="72848" y="320259"/>
                  </a:lnTo>
                  <a:lnTo>
                    <a:pt x="63872" y="314028"/>
                  </a:lnTo>
                  <a:lnTo>
                    <a:pt x="59504" y="309403"/>
                  </a:lnTo>
                  <a:lnTo>
                    <a:pt x="57297" y="304203"/>
                  </a:lnTo>
                  <a:lnTo>
                    <a:pt x="56725" y="292781"/>
                  </a:lnTo>
                  <a:lnTo>
                    <a:pt x="63466" y="268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247"/>
          <p:cNvGrpSpPr/>
          <p:nvPr/>
        </p:nvGrpSpPr>
        <p:grpSpPr>
          <a:xfrm>
            <a:off x="8185412" y="4487301"/>
            <a:ext cx="1649013" cy="791521"/>
            <a:chOff x="8185412" y="4487301"/>
            <a:chExt cx="1649013" cy="791521"/>
          </a:xfrm>
        </p:grpSpPr>
        <p:sp>
          <p:nvSpPr>
            <p:cNvPr id="100" name="SMARTInkShape-1241"/>
            <p:cNvSpPr/>
            <p:nvPr>
              <p:custDataLst>
                <p:tags r:id="rId69"/>
              </p:custDataLst>
            </p:nvPr>
          </p:nvSpPr>
          <p:spPr>
            <a:xfrm>
              <a:off x="8276537" y="4487301"/>
              <a:ext cx="67364" cy="544888"/>
            </a:xfrm>
            <a:custGeom>
              <a:avLst/>
              <a:gdLst/>
              <a:ahLst/>
              <a:cxnLst/>
              <a:rect l="0" t="0" r="0" b="0"/>
              <a:pathLst>
                <a:path w="67364" h="544888">
                  <a:moveTo>
                    <a:pt x="67363" y="21199"/>
                  </a:moveTo>
                  <a:lnTo>
                    <a:pt x="67363" y="21199"/>
                  </a:lnTo>
                  <a:lnTo>
                    <a:pt x="67363" y="17828"/>
                  </a:lnTo>
                  <a:lnTo>
                    <a:pt x="65482" y="14291"/>
                  </a:lnTo>
                  <a:lnTo>
                    <a:pt x="52436" y="0"/>
                  </a:lnTo>
                  <a:lnTo>
                    <a:pt x="49650" y="10"/>
                  </a:lnTo>
                  <a:lnTo>
                    <a:pt x="42792" y="3785"/>
                  </a:lnTo>
                  <a:lnTo>
                    <a:pt x="30998" y="17215"/>
                  </a:lnTo>
                  <a:lnTo>
                    <a:pt x="15076" y="60289"/>
                  </a:lnTo>
                  <a:lnTo>
                    <a:pt x="6793" y="98398"/>
                  </a:lnTo>
                  <a:lnTo>
                    <a:pt x="576" y="138539"/>
                  </a:lnTo>
                  <a:lnTo>
                    <a:pt x="0" y="184103"/>
                  </a:lnTo>
                  <a:lnTo>
                    <a:pt x="6471" y="226552"/>
                  </a:lnTo>
                  <a:lnTo>
                    <a:pt x="12475" y="262039"/>
                  </a:lnTo>
                  <a:lnTo>
                    <a:pt x="22094" y="307205"/>
                  </a:lnTo>
                  <a:lnTo>
                    <a:pt x="33622" y="349803"/>
                  </a:lnTo>
                  <a:lnTo>
                    <a:pt x="46874" y="396788"/>
                  </a:lnTo>
                  <a:lnTo>
                    <a:pt x="52355" y="437990"/>
                  </a:lnTo>
                  <a:lnTo>
                    <a:pt x="53979" y="478420"/>
                  </a:lnTo>
                  <a:lnTo>
                    <a:pt x="52948" y="498869"/>
                  </a:lnTo>
                  <a:lnTo>
                    <a:pt x="47785" y="517366"/>
                  </a:lnTo>
                  <a:lnTo>
                    <a:pt x="38907" y="531230"/>
                  </a:lnTo>
                  <a:lnTo>
                    <a:pt x="25770" y="543206"/>
                  </a:lnTo>
                  <a:lnTo>
                    <a:pt x="22701" y="544887"/>
                  </a:lnTo>
                  <a:lnTo>
                    <a:pt x="19243" y="544597"/>
                  </a:lnTo>
                  <a:lnTo>
                    <a:pt x="3863" y="535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42"/>
            <p:cNvSpPr/>
            <p:nvPr>
              <p:custDataLst>
                <p:tags r:id="rId70"/>
              </p:custDataLst>
            </p:nvPr>
          </p:nvSpPr>
          <p:spPr>
            <a:xfrm>
              <a:off x="8185412" y="5150373"/>
              <a:ext cx="171189" cy="128449"/>
            </a:xfrm>
            <a:custGeom>
              <a:avLst/>
              <a:gdLst/>
              <a:ahLst/>
              <a:cxnLst/>
              <a:rect l="0" t="0" r="0" b="0"/>
              <a:pathLst>
                <a:path w="171189" h="128449">
                  <a:moveTo>
                    <a:pt x="6088" y="12177"/>
                  </a:moveTo>
                  <a:lnTo>
                    <a:pt x="6088" y="12177"/>
                  </a:lnTo>
                  <a:lnTo>
                    <a:pt x="2717" y="12177"/>
                  </a:lnTo>
                  <a:lnTo>
                    <a:pt x="1724" y="10766"/>
                  </a:lnTo>
                  <a:lnTo>
                    <a:pt x="0" y="1243"/>
                  </a:lnTo>
                  <a:lnTo>
                    <a:pt x="1323" y="654"/>
                  </a:lnTo>
                  <a:lnTo>
                    <a:pt x="6558" y="0"/>
                  </a:lnTo>
                  <a:lnTo>
                    <a:pt x="20808" y="6374"/>
                  </a:lnTo>
                  <a:lnTo>
                    <a:pt x="35065" y="20571"/>
                  </a:lnTo>
                  <a:lnTo>
                    <a:pt x="44856" y="44924"/>
                  </a:lnTo>
                  <a:lnTo>
                    <a:pt x="48854" y="71112"/>
                  </a:lnTo>
                  <a:lnTo>
                    <a:pt x="46668" y="100116"/>
                  </a:lnTo>
                  <a:lnTo>
                    <a:pt x="41528" y="113115"/>
                  </a:lnTo>
                  <a:lnTo>
                    <a:pt x="38181" y="117569"/>
                  </a:lnTo>
                  <a:lnTo>
                    <a:pt x="28818" y="124400"/>
                  </a:lnTo>
                  <a:lnTo>
                    <a:pt x="19012" y="128376"/>
                  </a:lnTo>
                  <a:lnTo>
                    <a:pt x="15410" y="128448"/>
                  </a:lnTo>
                  <a:lnTo>
                    <a:pt x="12302" y="127791"/>
                  </a:lnTo>
                  <a:lnTo>
                    <a:pt x="10231" y="125237"/>
                  </a:lnTo>
                  <a:lnTo>
                    <a:pt x="7929" y="116754"/>
                  </a:lnTo>
                  <a:lnTo>
                    <a:pt x="10004" y="100077"/>
                  </a:lnTo>
                  <a:lnTo>
                    <a:pt x="21830" y="81731"/>
                  </a:lnTo>
                  <a:lnTo>
                    <a:pt x="67511" y="43131"/>
                  </a:lnTo>
                  <a:lnTo>
                    <a:pt x="109803" y="10407"/>
                  </a:lnTo>
                  <a:lnTo>
                    <a:pt x="111214" y="10291"/>
                  </a:lnTo>
                  <a:lnTo>
                    <a:pt x="112155" y="10920"/>
                  </a:lnTo>
                  <a:lnTo>
                    <a:pt x="112077" y="12750"/>
                  </a:lnTo>
                  <a:lnTo>
                    <a:pt x="101098" y="54818"/>
                  </a:lnTo>
                  <a:lnTo>
                    <a:pt x="98409" y="68523"/>
                  </a:lnTo>
                  <a:lnTo>
                    <a:pt x="99566" y="81670"/>
                  </a:lnTo>
                  <a:lnTo>
                    <a:pt x="106195" y="94568"/>
                  </a:lnTo>
                  <a:lnTo>
                    <a:pt x="110926" y="100971"/>
                  </a:lnTo>
                  <a:lnTo>
                    <a:pt x="116902" y="104534"/>
                  </a:lnTo>
                  <a:lnTo>
                    <a:pt x="131069" y="106611"/>
                  </a:lnTo>
                  <a:lnTo>
                    <a:pt x="171188" y="101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243"/>
            <p:cNvSpPr/>
            <p:nvPr>
              <p:custDataLst>
                <p:tags r:id="rId71"/>
              </p:custDataLst>
            </p:nvPr>
          </p:nvSpPr>
          <p:spPr>
            <a:xfrm>
              <a:off x="8616950" y="4560544"/>
              <a:ext cx="63501" cy="392457"/>
            </a:xfrm>
            <a:custGeom>
              <a:avLst/>
              <a:gdLst/>
              <a:ahLst/>
              <a:cxnLst/>
              <a:rect l="0" t="0" r="0" b="0"/>
              <a:pathLst>
                <a:path w="63501" h="392457">
                  <a:moveTo>
                    <a:pt x="63500" y="24156"/>
                  </a:moveTo>
                  <a:lnTo>
                    <a:pt x="63500" y="24156"/>
                  </a:lnTo>
                  <a:lnTo>
                    <a:pt x="63499" y="9229"/>
                  </a:lnTo>
                  <a:lnTo>
                    <a:pt x="62088" y="7149"/>
                  </a:lnTo>
                  <a:lnTo>
                    <a:pt x="56758" y="2957"/>
                  </a:lnTo>
                  <a:lnTo>
                    <a:pt x="49195" y="0"/>
                  </a:lnTo>
                  <a:lnTo>
                    <a:pt x="46202" y="997"/>
                  </a:lnTo>
                  <a:lnTo>
                    <a:pt x="39114" y="5867"/>
                  </a:lnTo>
                  <a:lnTo>
                    <a:pt x="18904" y="45257"/>
                  </a:lnTo>
                  <a:lnTo>
                    <a:pt x="11930" y="66695"/>
                  </a:lnTo>
                  <a:lnTo>
                    <a:pt x="8003" y="104415"/>
                  </a:lnTo>
                  <a:lnTo>
                    <a:pt x="6676" y="151043"/>
                  </a:lnTo>
                  <a:lnTo>
                    <a:pt x="6447" y="195572"/>
                  </a:lnTo>
                  <a:lnTo>
                    <a:pt x="6379" y="234402"/>
                  </a:lnTo>
                  <a:lnTo>
                    <a:pt x="8240" y="269425"/>
                  </a:lnTo>
                  <a:lnTo>
                    <a:pt x="11819" y="312023"/>
                  </a:lnTo>
                  <a:lnTo>
                    <a:pt x="12584" y="359382"/>
                  </a:lnTo>
                  <a:lnTo>
                    <a:pt x="11237" y="374934"/>
                  </a:lnTo>
                  <a:lnTo>
                    <a:pt x="0" y="392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244"/>
            <p:cNvSpPr/>
            <p:nvPr>
              <p:custDataLst>
                <p:tags r:id="rId72"/>
              </p:custDataLst>
            </p:nvPr>
          </p:nvSpPr>
          <p:spPr>
            <a:xfrm>
              <a:off x="8532795" y="4806950"/>
              <a:ext cx="166706" cy="57151"/>
            </a:xfrm>
            <a:custGeom>
              <a:avLst/>
              <a:gdLst/>
              <a:ahLst/>
              <a:cxnLst/>
              <a:rect l="0" t="0" r="0" b="0"/>
              <a:pathLst>
                <a:path w="166706" h="57151">
                  <a:moveTo>
                    <a:pt x="14305" y="57150"/>
                  </a:moveTo>
                  <a:lnTo>
                    <a:pt x="14305" y="57150"/>
                  </a:lnTo>
                  <a:lnTo>
                    <a:pt x="0" y="48311"/>
                  </a:lnTo>
                  <a:lnTo>
                    <a:pt x="535" y="46318"/>
                  </a:lnTo>
                  <a:lnTo>
                    <a:pt x="6774" y="42223"/>
                  </a:lnTo>
                  <a:lnTo>
                    <a:pt x="43443" y="29854"/>
                  </a:lnTo>
                  <a:lnTo>
                    <a:pt x="85263" y="20370"/>
                  </a:lnTo>
                  <a:lnTo>
                    <a:pt x="1667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245"/>
            <p:cNvSpPr/>
            <p:nvPr>
              <p:custDataLst>
                <p:tags r:id="rId73"/>
              </p:custDataLst>
            </p:nvPr>
          </p:nvSpPr>
          <p:spPr>
            <a:xfrm>
              <a:off x="8706732" y="4915783"/>
              <a:ext cx="75319" cy="107068"/>
            </a:xfrm>
            <a:custGeom>
              <a:avLst/>
              <a:gdLst/>
              <a:ahLst/>
              <a:cxnLst/>
              <a:rect l="0" t="0" r="0" b="0"/>
              <a:pathLst>
                <a:path w="75319" h="1070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37068" y="40830"/>
                  </a:lnTo>
                  <a:lnTo>
                    <a:pt x="63371" y="84075"/>
                  </a:lnTo>
                  <a:lnTo>
                    <a:pt x="75318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246"/>
            <p:cNvSpPr/>
            <p:nvPr>
              <p:custDataLst>
                <p:tags r:id="rId74"/>
              </p:custDataLst>
            </p:nvPr>
          </p:nvSpPr>
          <p:spPr>
            <a:xfrm>
              <a:off x="8712200" y="4919474"/>
              <a:ext cx="88901" cy="128777"/>
            </a:xfrm>
            <a:custGeom>
              <a:avLst/>
              <a:gdLst/>
              <a:ahLst/>
              <a:cxnLst/>
              <a:rect l="0" t="0" r="0" b="0"/>
              <a:pathLst>
                <a:path w="88901" h="128777">
                  <a:moveTo>
                    <a:pt x="88900" y="14476"/>
                  </a:moveTo>
                  <a:lnTo>
                    <a:pt x="88900" y="14476"/>
                  </a:lnTo>
                  <a:lnTo>
                    <a:pt x="88900" y="170"/>
                  </a:lnTo>
                  <a:lnTo>
                    <a:pt x="88194" y="0"/>
                  </a:lnTo>
                  <a:lnTo>
                    <a:pt x="54595" y="47526"/>
                  </a:lnTo>
                  <a:lnTo>
                    <a:pt x="19531" y="95133"/>
                  </a:lnTo>
                  <a:lnTo>
                    <a:pt x="6414" y="110655"/>
                  </a:lnTo>
                  <a:lnTo>
                    <a:pt x="0" y="128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247"/>
            <p:cNvSpPr/>
            <p:nvPr>
              <p:custDataLst>
                <p:tags r:id="rId75"/>
              </p:custDataLst>
            </p:nvPr>
          </p:nvSpPr>
          <p:spPr>
            <a:xfrm>
              <a:off x="8807450" y="50228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19050" y="6742"/>
                  </a:lnTo>
                  <a:lnTo>
                    <a:pt x="18344" y="8728"/>
                  </a:lnTo>
                  <a:lnTo>
                    <a:pt x="17169" y="10052"/>
                  </a:lnTo>
                  <a:lnTo>
                    <a:pt x="15679" y="10935"/>
                  </a:lnTo>
                  <a:lnTo>
                    <a:pt x="4123" y="3022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248"/>
            <p:cNvSpPr/>
            <p:nvPr>
              <p:custDataLst>
                <p:tags r:id="rId76"/>
              </p:custDataLst>
            </p:nvPr>
          </p:nvSpPr>
          <p:spPr>
            <a:xfrm>
              <a:off x="8883650" y="49403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0" y="0"/>
                  </a:moveTo>
                  <a:lnTo>
                    <a:pt x="0" y="0"/>
                  </a:lnTo>
                  <a:lnTo>
                    <a:pt x="36126" y="45586"/>
                  </a:lnTo>
                  <a:lnTo>
                    <a:pt x="571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249"/>
            <p:cNvSpPr/>
            <p:nvPr>
              <p:custDataLst>
                <p:tags r:id="rId77"/>
              </p:custDataLst>
            </p:nvPr>
          </p:nvSpPr>
          <p:spPr>
            <a:xfrm>
              <a:off x="8966214" y="4947173"/>
              <a:ext cx="25387" cy="151878"/>
            </a:xfrm>
            <a:custGeom>
              <a:avLst/>
              <a:gdLst/>
              <a:ahLst/>
              <a:cxnLst/>
              <a:rect l="0" t="0" r="0" b="0"/>
              <a:pathLst>
                <a:path w="25387" h="151878">
                  <a:moveTo>
                    <a:pt x="25386" y="12177"/>
                  </a:moveTo>
                  <a:lnTo>
                    <a:pt x="25386" y="12177"/>
                  </a:lnTo>
                  <a:lnTo>
                    <a:pt x="25386" y="0"/>
                  </a:lnTo>
                  <a:lnTo>
                    <a:pt x="15952" y="4650"/>
                  </a:lnTo>
                  <a:lnTo>
                    <a:pt x="11080" y="8361"/>
                  </a:lnTo>
                  <a:lnTo>
                    <a:pt x="4371" y="17788"/>
                  </a:lnTo>
                  <a:lnTo>
                    <a:pt x="1285" y="26147"/>
                  </a:lnTo>
                  <a:lnTo>
                    <a:pt x="0" y="71523"/>
                  </a:lnTo>
                  <a:lnTo>
                    <a:pt x="5454" y="116002"/>
                  </a:lnTo>
                  <a:lnTo>
                    <a:pt x="6336" y="15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250"/>
            <p:cNvSpPr/>
            <p:nvPr>
              <p:custDataLst>
                <p:tags r:id="rId78"/>
              </p:custDataLst>
            </p:nvPr>
          </p:nvSpPr>
          <p:spPr>
            <a:xfrm>
              <a:off x="9146349" y="4649083"/>
              <a:ext cx="92902" cy="322968"/>
            </a:xfrm>
            <a:custGeom>
              <a:avLst/>
              <a:gdLst/>
              <a:ahLst/>
              <a:cxnLst/>
              <a:rect l="0" t="0" r="0" b="0"/>
              <a:pathLst>
                <a:path w="92902" h="322968">
                  <a:moveTo>
                    <a:pt x="92901" y="5467"/>
                  </a:moveTo>
                  <a:lnTo>
                    <a:pt x="92901" y="5467"/>
                  </a:lnTo>
                  <a:lnTo>
                    <a:pt x="92901" y="2096"/>
                  </a:lnTo>
                  <a:lnTo>
                    <a:pt x="91489" y="1103"/>
                  </a:lnTo>
                  <a:lnTo>
                    <a:pt x="86159" y="0"/>
                  </a:lnTo>
                  <a:lnTo>
                    <a:pt x="83467" y="1116"/>
                  </a:lnTo>
                  <a:lnTo>
                    <a:pt x="55216" y="31675"/>
                  </a:lnTo>
                  <a:lnTo>
                    <a:pt x="29847" y="73472"/>
                  </a:lnTo>
                  <a:lnTo>
                    <a:pt x="14255" y="116267"/>
                  </a:lnTo>
                  <a:lnTo>
                    <a:pt x="3198" y="155105"/>
                  </a:lnTo>
                  <a:lnTo>
                    <a:pt x="0" y="186839"/>
                  </a:lnTo>
                  <a:lnTo>
                    <a:pt x="3206" y="223131"/>
                  </a:lnTo>
                  <a:lnTo>
                    <a:pt x="9331" y="263439"/>
                  </a:lnTo>
                  <a:lnTo>
                    <a:pt x="19769" y="295529"/>
                  </a:lnTo>
                  <a:lnTo>
                    <a:pt x="42101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251"/>
            <p:cNvSpPr/>
            <p:nvPr>
              <p:custDataLst>
                <p:tags r:id="rId79"/>
              </p:custDataLst>
            </p:nvPr>
          </p:nvSpPr>
          <p:spPr>
            <a:xfrm>
              <a:off x="9277350" y="4791942"/>
              <a:ext cx="114301" cy="145137"/>
            </a:xfrm>
            <a:custGeom>
              <a:avLst/>
              <a:gdLst/>
              <a:ahLst/>
              <a:cxnLst/>
              <a:rect l="0" t="0" r="0" b="0"/>
              <a:pathLst>
                <a:path w="114301" h="145137">
                  <a:moveTo>
                    <a:pt x="0" y="21358"/>
                  </a:moveTo>
                  <a:lnTo>
                    <a:pt x="0" y="21358"/>
                  </a:lnTo>
                  <a:lnTo>
                    <a:pt x="3370" y="17987"/>
                  </a:lnTo>
                  <a:lnTo>
                    <a:pt x="5025" y="12569"/>
                  </a:lnTo>
                  <a:lnTo>
                    <a:pt x="6467" y="6163"/>
                  </a:lnTo>
                  <a:lnTo>
                    <a:pt x="9459" y="964"/>
                  </a:lnTo>
                  <a:lnTo>
                    <a:pt x="12655" y="0"/>
                  </a:lnTo>
                  <a:lnTo>
                    <a:pt x="21852" y="812"/>
                  </a:lnTo>
                  <a:lnTo>
                    <a:pt x="31114" y="5406"/>
                  </a:lnTo>
                  <a:lnTo>
                    <a:pt x="35559" y="8606"/>
                  </a:lnTo>
                  <a:lnTo>
                    <a:pt x="48558" y="29966"/>
                  </a:lnTo>
                  <a:lnTo>
                    <a:pt x="57975" y="55267"/>
                  </a:lnTo>
                  <a:lnTo>
                    <a:pt x="57339" y="101486"/>
                  </a:lnTo>
                  <a:lnTo>
                    <a:pt x="51639" y="126004"/>
                  </a:lnTo>
                  <a:lnTo>
                    <a:pt x="45058" y="137482"/>
                  </a:lnTo>
                  <a:lnTo>
                    <a:pt x="40622" y="141107"/>
                  </a:lnTo>
                  <a:lnTo>
                    <a:pt x="30049" y="145136"/>
                  </a:lnTo>
                  <a:lnTo>
                    <a:pt x="26383" y="144093"/>
                  </a:lnTo>
                  <a:lnTo>
                    <a:pt x="23938" y="141281"/>
                  </a:lnTo>
                  <a:lnTo>
                    <a:pt x="22309" y="137290"/>
                  </a:lnTo>
                  <a:lnTo>
                    <a:pt x="22380" y="127211"/>
                  </a:lnTo>
                  <a:lnTo>
                    <a:pt x="23387" y="121560"/>
                  </a:lnTo>
                  <a:lnTo>
                    <a:pt x="44575" y="84190"/>
                  </a:lnTo>
                  <a:lnTo>
                    <a:pt x="79587" y="47506"/>
                  </a:lnTo>
                  <a:lnTo>
                    <a:pt x="93980" y="38042"/>
                  </a:lnTo>
                  <a:lnTo>
                    <a:pt x="97225" y="37420"/>
                  </a:lnTo>
                  <a:lnTo>
                    <a:pt x="100094" y="37710"/>
                  </a:lnTo>
                  <a:lnTo>
                    <a:pt x="102712" y="38610"/>
                  </a:lnTo>
                  <a:lnTo>
                    <a:pt x="103753" y="41326"/>
                  </a:lnTo>
                  <a:lnTo>
                    <a:pt x="103027" y="49988"/>
                  </a:lnTo>
                  <a:lnTo>
                    <a:pt x="95699" y="91726"/>
                  </a:lnTo>
                  <a:lnTo>
                    <a:pt x="95548" y="97904"/>
                  </a:lnTo>
                  <a:lnTo>
                    <a:pt x="114300" y="129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252"/>
            <p:cNvSpPr/>
            <p:nvPr>
              <p:custDataLst>
                <p:tags r:id="rId80"/>
              </p:custDataLst>
            </p:nvPr>
          </p:nvSpPr>
          <p:spPr>
            <a:xfrm>
              <a:off x="9474200" y="4921250"/>
              <a:ext cx="10009" cy="69851"/>
            </a:xfrm>
            <a:custGeom>
              <a:avLst/>
              <a:gdLst/>
              <a:ahLst/>
              <a:cxnLst/>
              <a:rect l="0" t="0" r="0" b="0"/>
              <a:pathLst>
                <a:path w="10009" h="69851">
                  <a:moveTo>
                    <a:pt x="6350" y="0"/>
                  </a:moveTo>
                  <a:lnTo>
                    <a:pt x="6350" y="0"/>
                  </a:lnTo>
                  <a:lnTo>
                    <a:pt x="6349" y="12209"/>
                  </a:lnTo>
                  <a:lnTo>
                    <a:pt x="8231" y="17892"/>
                  </a:lnTo>
                  <a:lnTo>
                    <a:pt x="9720" y="20394"/>
                  </a:lnTo>
                  <a:lnTo>
                    <a:pt x="10008" y="2347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253"/>
            <p:cNvSpPr/>
            <p:nvPr>
              <p:custDataLst>
                <p:tags r:id="rId81"/>
              </p:custDataLst>
            </p:nvPr>
          </p:nvSpPr>
          <p:spPr>
            <a:xfrm>
              <a:off x="9608693" y="4828692"/>
              <a:ext cx="87128" cy="232812"/>
            </a:xfrm>
            <a:custGeom>
              <a:avLst/>
              <a:gdLst/>
              <a:ahLst/>
              <a:cxnLst/>
              <a:rect l="0" t="0" r="0" b="0"/>
              <a:pathLst>
                <a:path w="87128" h="232812">
                  <a:moveTo>
                    <a:pt x="11557" y="3658"/>
                  </a:moveTo>
                  <a:lnTo>
                    <a:pt x="11557" y="3658"/>
                  </a:lnTo>
                  <a:lnTo>
                    <a:pt x="8186" y="287"/>
                  </a:lnTo>
                  <a:lnTo>
                    <a:pt x="6488" y="0"/>
                  </a:lnTo>
                  <a:lnTo>
                    <a:pt x="4650" y="513"/>
                  </a:lnTo>
                  <a:lnTo>
                    <a:pt x="2719" y="1562"/>
                  </a:lnTo>
                  <a:lnTo>
                    <a:pt x="1431" y="3672"/>
                  </a:lnTo>
                  <a:lnTo>
                    <a:pt x="0" y="9779"/>
                  </a:lnTo>
                  <a:lnTo>
                    <a:pt x="1246" y="17197"/>
                  </a:lnTo>
                  <a:lnTo>
                    <a:pt x="11166" y="36828"/>
                  </a:lnTo>
                  <a:lnTo>
                    <a:pt x="15529" y="40588"/>
                  </a:lnTo>
                  <a:lnTo>
                    <a:pt x="26022" y="44766"/>
                  </a:lnTo>
                  <a:lnTo>
                    <a:pt x="37741" y="44741"/>
                  </a:lnTo>
                  <a:lnTo>
                    <a:pt x="43829" y="43747"/>
                  </a:lnTo>
                  <a:lnTo>
                    <a:pt x="54358" y="36997"/>
                  </a:lnTo>
                  <a:lnTo>
                    <a:pt x="73335" y="18077"/>
                  </a:lnTo>
                  <a:lnTo>
                    <a:pt x="74614" y="18209"/>
                  </a:lnTo>
                  <a:lnTo>
                    <a:pt x="77918" y="20238"/>
                  </a:lnTo>
                  <a:lnTo>
                    <a:pt x="78375" y="22473"/>
                  </a:lnTo>
                  <a:lnTo>
                    <a:pt x="77060" y="35181"/>
                  </a:lnTo>
                  <a:lnTo>
                    <a:pt x="80339" y="75972"/>
                  </a:lnTo>
                  <a:lnTo>
                    <a:pt x="84567" y="121424"/>
                  </a:lnTo>
                  <a:lnTo>
                    <a:pt x="87127" y="167326"/>
                  </a:lnTo>
                  <a:lnTo>
                    <a:pt x="86158" y="193263"/>
                  </a:lnTo>
                  <a:lnTo>
                    <a:pt x="80932" y="212575"/>
                  </a:lnTo>
                  <a:lnTo>
                    <a:pt x="72023" y="225392"/>
                  </a:lnTo>
                  <a:lnTo>
                    <a:pt x="62419" y="232028"/>
                  </a:lnTo>
                  <a:lnTo>
                    <a:pt x="58870" y="232811"/>
                  </a:lnTo>
                  <a:lnTo>
                    <a:pt x="55799" y="232626"/>
                  </a:lnTo>
                  <a:lnTo>
                    <a:pt x="36957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254"/>
            <p:cNvSpPr/>
            <p:nvPr>
              <p:custDataLst>
                <p:tags r:id="rId82"/>
              </p:custDataLst>
            </p:nvPr>
          </p:nvSpPr>
          <p:spPr>
            <a:xfrm>
              <a:off x="9772650" y="4702861"/>
              <a:ext cx="61775" cy="294590"/>
            </a:xfrm>
            <a:custGeom>
              <a:avLst/>
              <a:gdLst/>
              <a:ahLst/>
              <a:cxnLst/>
              <a:rect l="0" t="0" r="0" b="0"/>
              <a:pathLst>
                <a:path w="61775" h="294590">
                  <a:moveTo>
                    <a:pt x="50800" y="8839"/>
                  </a:moveTo>
                  <a:lnTo>
                    <a:pt x="50800" y="8839"/>
                  </a:lnTo>
                  <a:lnTo>
                    <a:pt x="50800" y="5468"/>
                  </a:lnTo>
                  <a:lnTo>
                    <a:pt x="56444" y="1931"/>
                  </a:lnTo>
                  <a:lnTo>
                    <a:pt x="60913" y="0"/>
                  </a:lnTo>
                  <a:lnTo>
                    <a:pt x="61774" y="124"/>
                  </a:lnTo>
                  <a:lnTo>
                    <a:pt x="39180" y="20897"/>
                  </a:lnTo>
                  <a:lnTo>
                    <a:pt x="35998" y="28872"/>
                  </a:lnTo>
                  <a:lnTo>
                    <a:pt x="37267" y="68900"/>
                  </a:lnTo>
                  <a:lnTo>
                    <a:pt x="37935" y="110622"/>
                  </a:lnTo>
                  <a:lnTo>
                    <a:pt x="34679" y="147496"/>
                  </a:lnTo>
                  <a:lnTo>
                    <a:pt x="29247" y="189701"/>
                  </a:lnTo>
                  <a:lnTo>
                    <a:pt x="20385" y="229341"/>
                  </a:lnTo>
                  <a:lnTo>
                    <a:pt x="7062" y="275365"/>
                  </a:lnTo>
                  <a:lnTo>
                    <a:pt x="0" y="294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248"/>
          <p:cNvGrpSpPr/>
          <p:nvPr/>
        </p:nvGrpSpPr>
        <p:grpSpPr>
          <a:xfrm>
            <a:off x="10085778" y="4695015"/>
            <a:ext cx="271073" cy="270257"/>
            <a:chOff x="10085778" y="4695015"/>
            <a:chExt cx="271073" cy="270257"/>
          </a:xfrm>
        </p:grpSpPr>
        <p:sp>
          <p:nvSpPr>
            <p:cNvPr id="115" name="SMARTInkShape-1255"/>
            <p:cNvSpPr/>
            <p:nvPr>
              <p:custDataLst>
                <p:tags r:id="rId67"/>
              </p:custDataLst>
            </p:nvPr>
          </p:nvSpPr>
          <p:spPr>
            <a:xfrm>
              <a:off x="10085778" y="4695015"/>
              <a:ext cx="105973" cy="270257"/>
            </a:xfrm>
            <a:custGeom>
              <a:avLst/>
              <a:gdLst/>
              <a:ahLst/>
              <a:cxnLst/>
              <a:rect l="0" t="0" r="0" b="0"/>
              <a:pathLst>
                <a:path w="105973" h="270257">
                  <a:moveTo>
                    <a:pt x="80572" y="188135"/>
                  </a:moveTo>
                  <a:lnTo>
                    <a:pt x="80572" y="188135"/>
                  </a:lnTo>
                  <a:lnTo>
                    <a:pt x="77202" y="181393"/>
                  </a:lnTo>
                  <a:lnTo>
                    <a:pt x="76913" y="178701"/>
                  </a:lnTo>
                  <a:lnTo>
                    <a:pt x="78469" y="170131"/>
                  </a:lnTo>
                  <a:lnTo>
                    <a:pt x="75088" y="156225"/>
                  </a:lnTo>
                  <a:lnTo>
                    <a:pt x="71549" y="149729"/>
                  </a:lnTo>
                  <a:lnTo>
                    <a:pt x="67626" y="146371"/>
                  </a:lnTo>
                  <a:lnTo>
                    <a:pt x="65591" y="145476"/>
                  </a:lnTo>
                  <a:lnTo>
                    <a:pt x="52615" y="147586"/>
                  </a:lnTo>
                  <a:lnTo>
                    <a:pt x="35363" y="156051"/>
                  </a:lnTo>
                  <a:lnTo>
                    <a:pt x="16847" y="184352"/>
                  </a:lnTo>
                  <a:lnTo>
                    <a:pt x="4697" y="224016"/>
                  </a:lnTo>
                  <a:lnTo>
                    <a:pt x="0" y="253564"/>
                  </a:lnTo>
                  <a:lnTo>
                    <a:pt x="1457" y="259977"/>
                  </a:lnTo>
                  <a:lnTo>
                    <a:pt x="4546" y="264957"/>
                  </a:lnTo>
                  <a:lnTo>
                    <a:pt x="8721" y="268983"/>
                  </a:lnTo>
                  <a:lnTo>
                    <a:pt x="13622" y="270256"/>
                  </a:lnTo>
                  <a:lnTo>
                    <a:pt x="24710" y="267907"/>
                  </a:lnTo>
                  <a:lnTo>
                    <a:pt x="42853" y="251909"/>
                  </a:lnTo>
                  <a:lnTo>
                    <a:pt x="54892" y="232666"/>
                  </a:lnTo>
                  <a:lnTo>
                    <a:pt x="70352" y="186217"/>
                  </a:lnTo>
                  <a:lnTo>
                    <a:pt x="82092" y="139040"/>
                  </a:lnTo>
                  <a:lnTo>
                    <a:pt x="87832" y="103520"/>
                  </a:lnTo>
                  <a:lnTo>
                    <a:pt x="95031" y="64678"/>
                  </a:lnTo>
                  <a:lnTo>
                    <a:pt x="98261" y="25182"/>
                  </a:lnTo>
                  <a:lnTo>
                    <a:pt x="95847" y="2426"/>
                  </a:lnTo>
                  <a:lnTo>
                    <a:pt x="94283" y="124"/>
                  </a:lnTo>
                  <a:lnTo>
                    <a:pt x="92536" y="0"/>
                  </a:lnTo>
                  <a:lnTo>
                    <a:pt x="90664" y="1328"/>
                  </a:lnTo>
                  <a:lnTo>
                    <a:pt x="84660" y="16682"/>
                  </a:lnTo>
                  <a:lnTo>
                    <a:pt x="81379" y="60246"/>
                  </a:lnTo>
                  <a:lnTo>
                    <a:pt x="82613" y="105749"/>
                  </a:lnTo>
                  <a:lnTo>
                    <a:pt x="87527" y="150083"/>
                  </a:lnTo>
                  <a:lnTo>
                    <a:pt x="93450" y="188855"/>
                  </a:lnTo>
                  <a:lnTo>
                    <a:pt x="105972" y="257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256"/>
            <p:cNvSpPr/>
            <p:nvPr>
              <p:custDataLst>
                <p:tags r:id="rId68"/>
              </p:custDataLst>
            </p:nvPr>
          </p:nvSpPr>
          <p:spPr>
            <a:xfrm>
              <a:off x="10191750" y="4844403"/>
              <a:ext cx="165101" cy="103693"/>
            </a:xfrm>
            <a:custGeom>
              <a:avLst/>
              <a:gdLst/>
              <a:ahLst/>
              <a:cxnLst/>
              <a:rect l="0" t="0" r="0" b="0"/>
              <a:pathLst>
                <a:path w="165101" h="103693">
                  <a:moveTo>
                    <a:pt x="0" y="95897"/>
                  </a:moveTo>
                  <a:lnTo>
                    <a:pt x="0" y="95897"/>
                  </a:lnTo>
                  <a:lnTo>
                    <a:pt x="3370" y="71478"/>
                  </a:lnTo>
                  <a:lnTo>
                    <a:pt x="25861" y="24920"/>
                  </a:lnTo>
                  <a:lnTo>
                    <a:pt x="32896" y="16608"/>
                  </a:lnTo>
                  <a:lnTo>
                    <a:pt x="40725" y="11269"/>
                  </a:lnTo>
                  <a:lnTo>
                    <a:pt x="48909" y="8895"/>
                  </a:lnTo>
                  <a:lnTo>
                    <a:pt x="52362" y="9674"/>
                  </a:lnTo>
                  <a:lnTo>
                    <a:pt x="58079" y="14302"/>
                  </a:lnTo>
                  <a:lnTo>
                    <a:pt x="68636" y="28211"/>
                  </a:lnTo>
                  <a:lnTo>
                    <a:pt x="72837" y="41591"/>
                  </a:lnTo>
                  <a:lnTo>
                    <a:pt x="75536" y="69804"/>
                  </a:lnTo>
                  <a:lnTo>
                    <a:pt x="72141" y="82889"/>
                  </a:lnTo>
                  <a:lnTo>
                    <a:pt x="61836" y="101794"/>
                  </a:lnTo>
                  <a:lnTo>
                    <a:pt x="59568" y="103356"/>
                  </a:lnTo>
                  <a:lnTo>
                    <a:pt x="57350" y="103692"/>
                  </a:lnTo>
                  <a:lnTo>
                    <a:pt x="55167" y="103210"/>
                  </a:lnTo>
                  <a:lnTo>
                    <a:pt x="54416" y="100067"/>
                  </a:lnTo>
                  <a:lnTo>
                    <a:pt x="55465" y="89049"/>
                  </a:lnTo>
                  <a:lnTo>
                    <a:pt x="66763" y="66978"/>
                  </a:lnTo>
                  <a:lnTo>
                    <a:pt x="102494" y="20365"/>
                  </a:lnTo>
                  <a:lnTo>
                    <a:pt x="122081" y="2895"/>
                  </a:lnTo>
                  <a:lnTo>
                    <a:pt x="125837" y="735"/>
                  </a:lnTo>
                  <a:lnTo>
                    <a:pt x="128341" y="0"/>
                  </a:lnTo>
                  <a:lnTo>
                    <a:pt x="130011" y="215"/>
                  </a:lnTo>
                  <a:lnTo>
                    <a:pt x="130418" y="1771"/>
                  </a:lnTo>
                  <a:lnTo>
                    <a:pt x="118335" y="46069"/>
                  </a:lnTo>
                  <a:lnTo>
                    <a:pt x="115495" y="68903"/>
                  </a:lnTo>
                  <a:lnTo>
                    <a:pt x="117214" y="75079"/>
                  </a:lnTo>
                  <a:lnTo>
                    <a:pt x="124768" y="85704"/>
                  </a:lnTo>
                  <a:lnTo>
                    <a:pt x="165100" y="8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1257"/>
          <p:cNvSpPr/>
          <p:nvPr>
            <p:custDataLst>
              <p:tags r:id="rId8"/>
            </p:custDataLst>
          </p:nvPr>
        </p:nvSpPr>
        <p:spPr>
          <a:xfrm>
            <a:off x="10695282" y="4684962"/>
            <a:ext cx="239372" cy="478064"/>
          </a:xfrm>
          <a:custGeom>
            <a:avLst/>
            <a:gdLst/>
            <a:ahLst/>
            <a:cxnLst/>
            <a:rect l="0" t="0" r="0" b="0"/>
            <a:pathLst>
              <a:path w="239372" h="478064">
                <a:moveTo>
                  <a:pt x="67968" y="223588"/>
                </a:moveTo>
                <a:lnTo>
                  <a:pt x="67968" y="223588"/>
                </a:lnTo>
                <a:lnTo>
                  <a:pt x="66087" y="211036"/>
                </a:lnTo>
                <a:lnTo>
                  <a:pt x="60795" y="180568"/>
                </a:lnTo>
                <a:lnTo>
                  <a:pt x="55137" y="173188"/>
                </a:lnTo>
                <a:lnTo>
                  <a:pt x="47918" y="169438"/>
                </a:lnTo>
                <a:lnTo>
                  <a:pt x="44018" y="168438"/>
                </a:lnTo>
                <a:lnTo>
                  <a:pt x="40007" y="169182"/>
                </a:lnTo>
                <a:lnTo>
                  <a:pt x="31786" y="173772"/>
                </a:lnTo>
                <a:lnTo>
                  <a:pt x="15855" y="197774"/>
                </a:lnTo>
                <a:lnTo>
                  <a:pt x="2353" y="241694"/>
                </a:lnTo>
                <a:lnTo>
                  <a:pt x="0" y="258446"/>
                </a:lnTo>
                <a:lnTo>
                  <a:pt x="1489" y="265171"/>
                </a:lnTo>
                <a:lnTo>
                  <a:pt x="8789" y="276406"/>
                </a:lnTo>
                <a:lnTo>
                  <a:pt x="13699" y="279262"/>
                </a:lnTo>
                <a:lnTo>
                  <a:pt x="24799" y="280552"/>
                </a:lnTo>
                <a:lnTo>
                  <a:pt x="38667" y="275011"/>
                </a:lnTo>
                <a:lnTo>
                  <a:pt x="52123" y="266198"/>
                </a:lnTo>
                <a:lnTo>
                  <a:pt x="65782" y="249775"/>
                </a:lnTo>
                <a:lnTo>
                  <a:pt x="85351" y="215197"/>
                </a:lnTo>
                <a:lnTo>
                  <a:pt x="100008" y="175789"/>
                </a:lnTo>
                <a:lnTo>
                  <a:pt x="109133" y="141770"/>
                </a:lnTo>
                <a:lnTo>
                  <a:pt x="115600" y="96569"/>
                </a:lnTo>
                <a:lnTo>
                  <a:pt x="118142" y="52343"/>
                </a:lnTo>
                <a:lnTo>
                  <a:pt x="118644" y="13216"/>
                </a:lnTo>
                <a:lnTo>
                  <a:pt x="117274" y="7140"/>
                </a:lnTo>
                <a:lnTo>
                  <a:pt x="114950" y="3090"/>
                </a:lnTo>
                <a:lnTo>
                  <a:pt x="111989" y="389"/>
                </a:lnTo>
                <a:lnTo>
                  <a:pt x="109310" y="0"/>
                </a:lnTo>
                <a:lnTo>
                  <a:pt x="106817" y="1151"/>
                </a:lnTo>
                <a:lnTo>
                  <a:pt x="104450" y="3330"/>
                </a:lnTo>
                <a:lnTo>
                  <a:pt x="97750" y="29994"/>
                </a:lnTo>
                <a:lnTo>
                  <a:pt x="94666" y="72545"/>
                </a:lnTo>
                <a:lnTo>
                  <a:pt x="93752" y="117529"/>
                </a:lnTo>
                <a:lnTo>
                  <a:pt x="94150" y="163885"/>
                </a:lnTo>
                <a:lnTo>
                  <a:pt x="100292" y="210880"/>
                </a:lnTo>
                <a:lnTo>
                  <a:pt x="111082" y="247445"/>
                </a:lnTo>
                <a:lnTo>
                  <a:pt x="117939" y="257945"/>
                </a:lnTo>
                <a:lnTo>
                  <a:pt x="121037" y="259898"/>
                </a:lnTo>
                <a:lnTo>
                  <a:pt x="123809" y="259790"/>
                </a:lnTo>
                <a:lnTo>
                  <a:pt x="126362" y="258305"/>
                </a:lnTo>
                <a:lnTo>
                  <a:pt x="146491" y="231243"/>
                </a:lnTo>
                <a:lnTo>
                  <a:pt x="155784" y="214290"/>
                </a:lnTo>
                <a:lnTo>
                  <a:pt x="165609" y="186328"/>
                </a:lnTo>
                <a:lnTo>
                  <a:pt x="167635" y="185342"/>
                </a:lnTo>
                <a:lnTo>
                  <a:pt x="169690" y="186096"/>
                </a:lnTo>
                <a:lnTo>
                  <a:pt x="171766" y="188010"/>
                </a:lnTo>
                <a:lnTo>
                  <a:pt x="174073" y="193900"/>
                </a:lnTo>
                <a:lnTo>
                  <a:pt x="180745" y="220593"/>
                </a:lnTo>
                <a:lnTo>
                  <a:pt x="184648" y="225785"/>
                </a:lnTo>
                <a:lnTo>
                  <a:pt x="190616" y="228092"/>
                </a:lnTo>
                <a:lnTo>
                  <a:pt x="194184" y="228707"/>
                </a:lnTo>
                <a:lnTo>
                  <a:pt x="200030" y="227509"/>
                </a:lnTo>
                <a:lnTo>
                  <a:pt x="202575" y="226203"/>
                </a:lnTo>
                <a:lnTo>
                  <a:pt x="217496" y="208559"/>
                </a:lnTo>
                <a:lnTo>
                  <a:pt x="218454" y="208630"/>
                </a:lnTo>
                <a:lnTo>
                  <a:pt x="223361" y="213813"/>
                </a:lnTo>
                <a:lnTo>
                  <a:pt x="225723" y="229707"/>
                </a:lnTo>
                <a:lnTo>
                  <a:pt x="230350" y="272328"/>
                </a:lnTo>
                <a:lnTo>
                  <a:pt x="237626" y="316315"/>
                </a:lnTo>
                <a:lnTo>
                  <a:pt x="239065" y="361222"/>
                </a:lnTo>
                <a:lnTo>
                  <a:pt x="239371" y="408389"/>
                </a:lnTo>
                <a:lnTo>
                  <a:pt x="229975" y="451481"/>
                </a:lnTo>
                <a:lnTo>
                  <a:pt x="225108" y="465044"/>
                </a:lnTo>
                <a:lnTo>
                  <a:pt x="216829" y="473894"/>
                </a:lnTo>
                <a:lnTo>
                  <a:pt x="211659" y="477242"/>
                </a:lnTo>
                <a:lnTo>
                  <a:pt x="207506" y="478063"/>
                </a:lnTo>
                <a:lnTo>
                  <a:pt x="204032" y="477199"/>
                </a:lnTo>
                <a:lnTo>
                  <a:pt x="201011" y="475212"/>
                </a:lnTo>
                <a:lnTo>
                  <a:pt x="188618" y="4267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Shape-1258"/>
          <p:cNvSpPr/>
          <p:nvPr>
            <p:custDataLst>
              <p:tags r:id="rId9"/>
            </p:custDataLst>
          </p:nvPr>
        </p:nvSpPr>
        <p:spPr>
          <a:xfrm>
            <a:off x="8115356" y="4184911"/>
            <a:ext cx="311095" cy="1355787"/>
          </a:xfrm>
          <a:custGeom>
            <a:avLst/>
            <a:gdLst/>
            <a:ahLst/>
            <a:cxnLst/>
            <a:rect l="0" t="0" r="0" b="0"/>
            <a:pathLst>
              <a:path w="311095" h="1355787">
                <a:moveTo>
                  <a:pt x="311094" y="6089"/>
                </a:moveTo>
                <a:lnTo>
                  <a:pt x="311094" y="6089"/>
                </a:lnTo>
                <a:lnTo>
                  <a:pt x="311094" y="0"/>
                </a:lnTo>
                <a:lnTo>
                  <a:pt x="306025" y="4155"/>
                </a:lnTo>
                <a:lnTo>
                  <a:pt x="302255" y="5229"/>
                </a:lnTo>
                <a:lnTo>
                  <a:pt x="264447" y="30668"/>
                </a:lnTo>
                <a:lnTo>
                  <a:pt x="228528" y="76671"/>
                </a:lnTo>
                <a:lnTo>
                  <a:pt x="201006" y="121585"/>
                </a:lnTo>
                <a:lnTo>
                  <a:pt x="176961" y="163663"/>
                </a:lnTo>
                <a:lnTo>
                  <a:pt x="149640" y="209947"/>
                </a:lnTo>
                <a:lnTo>
                  <a:pt x="122734" y="255188"/>
                </a:lnTo>
                <a:lnTo>
                  <a:pt x="91036" y="299164"/>
                </a:lnTo>
                <a:lnTo>
                  <a:pt x="76336" y="343282"/>
                </a:lnTo>
                <a:lnTo>
                  <a:pt x="69244" y="385057"/>
                </a:lnTo>
                <a:lnTo>
                  <a:pt x="56936" y="430710"/>
                </a:lnTo>
                <a:lnTo>
                  <a:pt x="47290" y="456775"/>
                </a:lnTo>
                <a:lnTo>
                  <a:pt x="39622" y="503813"/>
                </a:lnTo>
                <a:lnTo>
                  <a:pt x="37546" y="545191"/>
                </a:lnTo>
                <a:lnTo>
                  <a:pt x="29233" y="586249"/>
                </a:lnTo>
                <a:lnTo>
                  <a:pt x="25856" y="625270"/>
                </a:lnTo>
                <a:lnTo>
                  <a:pt x="21047" y="666653"/>
                </a:lnTo>
                <a:lnTo>
                  <a:pt x="17517" y="705458"/>
                </a:lnTo>
                <a:lnTo>
                  <a:pt x="13286" y="748892"/>
                </a:lnTo>
                <a:lnTo>
                  <a:pt x="12728" y="791518"/>
                </a:lnTo>
                <a:lnTo>
                  <a:pt x="7184" y="838158"/>
                </a:lnTo>
                <a:lnTo>
                  <a:pt x="1385" y="878995"/>
                </a:lnTo>
                <a:lnTo>
                  <a:pt x="228" y="922327"/>
                </a:lnTo>
                <a:lnTo>
                  <a:pt x="0" y="959266"/>
                </a:lnTo>
                <a:lnTo>
                  <a:pt x="1836" y="1005550"/>
                </a:lnTo>
                <a:lnTo>
                  <a:pt x="8785" y="1045869"/>
                </a:lnTo>
                <a:lnTo>
                  <a:pt x="16951" y="1090757"/>
                </a:lnTo>
                <a:lnTo>
                  <a:pt x="27470" y="1132418"/>
                </a:lnTo>
                <a:lnTo>
                  <a:pt x="48097" y="1175786"/>
                </a:lnTo>
                <a:lnTo>
                  <a:pt x="75145" y="1222755"/>
                </a:lnTo>
                <a:lnTo>
                  <a:pt x="107815" y="1266219"/>
                </a:lnTo>
                <a:lnTo>
                  <a:pt x="152122" y="1309402"/>
                </a:lnTo>
                <a:lnTo>
                  <a:pt x="197667" y="1347765"/>
                </a:lnTo>
                <a:lnTo>
                  <a:pt x="209361" y="1355417"/>
                </a:lnTo>
                <a:lnTo>
                  <a:pt x="211522" y="1355786"/>
                </a:lnTo>
                <a:lnTo>
                  <a:pt x="215844" y="13522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Shape-1259"/>
          <p:cNvSpPr/>
          <p:nvPr>
            <p:custDataLst>
              <p:tags r:id="rId10"/>
            </p:custDataLst>
          </p:nvPr>
        </p:nvSpPr>
        <p:spPr>
          <a:xfrm>
            <a:off x="10090150" y="4362450"/>
            <a:ext cx="279051" cy="1077010"/>
          </a:xfrm>
          <a:custGeom>
            <a:avLst/>
            <a:gdLst/>
            <a:ahLst/>
            <a:cxnLst/>
            <a:rect l="0" t="0" r="0" b="0"/>
            <a:pathLst>
              <a:path w="279051" h="1077010">
                <a:moveTo>
                  <a:pt x="101600" y="0"/>
                </a:moveTo>
                <a:lnTo>
                  <a:pt x="101600" y="0"/>
                </a:lnTo>
                <a:lnTo>
                  <a:pt x="107375" y="5069"/>
                </a:lnTo>
                <a:lnTo>
                  <a:pt x="132259" y="24570"/>
                </a:lnTo>
                <a:lnTo>
                  <a:pt x="155679" y="61579"/>
                </a:lnTo>
                <a:lnTo>
                  <a:pt x="173351" y="98634"/>
                </a:lnTo>
                <a:lnTo>
                  <a:pt x="192155" y="143765"/>
                </a:lnTo>
                <a:lnTo>
                  <a:pt x="204475" y="186609"/>
                </a:lnTo>
                <a:lnTo>
                  <a:pt x="213613" y="223997"/>
                </a:lnTo>
                <a:lnTo>
                  <a:pt x="224237" y="264317"/>
                </a:lnTo>
                <a:lnTo>
                  <a:pt x="232169" y="300644"/>
                </a:lnTo>
                <a:lnTo>
                  <a:pt x="238987" y="339944"/>
                </a:lnTo>
                <a:lnTo>
                  <a:pt x="247610" y="383342"/>
                </a:lnTo>
                <a:lnTo>
                  <a:pt x="256108" y="425521"/>
                </a:lnTo>
                <a:lnTo>
                  <a:pt x="263876" y="469052"/>
                </a:lnTo>
                <a:lnTo>
                  <a:pt x="269699" y="513794"/>
                </a:lnTo>
                <a:lnTo>
                  <a:pt x="276752" y="557828"/>
                </a:lnTo>
                <a:lnTo>
                  <a:pt x="279050" y="602678"/>
                </a:lnTo>
                <a:lnTo>
                  <a:pt x="273902" y="647092"/>
                </a:lnTo>
                <a:lnTo>
                  <a:pt x="269755" y="691214"/>
                </a:lnTo>
                <a:lnTo>
                  <a:pt x="263339" y="737591"/>
                </a:lnTo>
                <a:lnTo>
                  <a:pt x="250159" y="780920"/>
                </a:lnTo>
                <a:lnTo>
                  <a:pt x="235864" y="823532"/>
                </a:lnTo>
                <a:lnTo>
                  <a:pt x="215742" y="863898"/>
                </a:lnTo>
                <a:lnTo>
                  <a:pt x="193630" y="909400"/>
                </a:lnTo>
                <a:lnTo>
                  <a:pt x="160348" y="952060"/>
                </a:lnTo>
                <a:lnTo>
                  <a:pt x="117081" y="994555"/>
                </a:lnTo>
                <a:lnTo>
                  <a:pt x="73082" y="1034812"/>
                </a:lnTo>
                <a:lnTo>
                  <a:pt x="55254" y="1046580"/>
                </a:lnTo>
                <a:lnTo>
                  <a:pt x="30525" y="1070461"/>
                </a:lnTo>
                <a:lnTo>
                  <a:pt x="20387" y="1075482"/>
                </a:lnTo>
                <a:lnTo>
                  <a:pt x="15708" y="1076821"/>
                </a:lnTo>
                <a:lnTo>
                  <a:pt x="11883" y="1077009"/>
                </a:lnTo>
                <a:lnTo>
                  <a:pt x="0" y="1073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252"/>
          <p:cNvGrpSpPr/>
          <p:nvPr/>
        </p:nvGrpSpPr>
        <p:grpSpPr>
          <a:xfrm>
            <a:off x="8382392" y="5715000"/>
            <a:ext cx="82159" cy="127001"/>
            <a:chOff x="8382392" y="5715000"/>
            <a:chExt cx="82159" cy="127001"/>
          </a:xfrm>
        </p:grpSpPr>
        <p:sp>
          <p:nvSpPr>
            <p:cNvPr id="121" name="SMARTInkShape-1260"/>
            <p:cNvSpPr/>
            <p:nvPr>
              <p:custDataLst>
                <p:tags r:id="rId65"/>
              </p:custDataLst>
            </p:nvPr>
          </p:nvSpPr>
          <p:spPr>
            <a:xfrm>
              <a:off x="8382392" y="5715000"/>
              <a:ext cx="12309" cy="127001"/>
            </a:xfrm>
            <a:custGeom>
              <a:avLst/>
              <a:gdLst/>
              <a:ahLst/>
              <a:cxnLst/>
              <a:rect l="0" t="0" r="0" b="0"/>
              <a:pathLst>
                <a:path w="12309" h="127001">
                  <a:moveTo>
                    <a:pt x="5958" y="0"/>
                  </a:moveTo>
                  <a:lnTo>
                    <a:pt x="5958" y="0"/>
                  </a:lnTo>
                  <a:lnTo>
                    <a:pt x="2587" y="42063"/>
                  </a:lnTo>
                  <a:lnTo>
                    <a:pt x="0" y="82793"/>
                  </a:lnTo>
                  <a:lnTo>
                    <a:pt x="3057" y="113094"/>
                  </a:lnTo>
                  <a:lnTo>
                    <a:pt x="1230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61"/>
            <p:cNvSpPr/>
            <p:nvPr>
              <p:custDataLst>
                <p:tags r:id="rId66"/>
              </p:custDataLst>
            </p:nvPr>
          </p:nvSpPr>
          <p:spPr>
            <a:xfrm>
              <a:off x="8445500" y="5744523"/>
              <a:ext cx="19051" cy="84778"/>
            </a:xfrm>
            <a:custGeom>
              <a:avLst/>
              <a:gdLst/>
              <a:ahLst/>
              <a:cxnLst/>
              <a:rect l="0" t="0" r="0" b="0"/>
              <a:pathLst>
                <a:path w="19051" h="84778">
                  <a:moveTo>
                    <a:pt x="0" y="14927"/>
                  </a:moveTo>
                  <a:lnTo>
                    <a:pt x="0" y="14927"/>
                  </a:lnTo>
                  <a:lnTo>
                    <a:pt x="3370" y="11556"/>
                  </a:lnTo>
                  <a:lnTo>
                    <a:pt x="5026" y="8019"/>
                  </a:lnTo>
                  <a:lnTo>
                    <a:pt x="6088" y="0"/>
                  </a:lnTo>
                  <a:lnTo>
                    <a:pt x="6175" y="37"/>
                  </a:lnTo>
                  <a:lnTo>
                    <a:pt x="7003" y="6831"/>
                  </a:lnTo>
                  <a:lnTo>
                    <a:pt x="11366" y="21768"/>
                  </a:lnTo>
                  <a:lnTo>
                    <a:pt x="19050" y="84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253"/>
          <p:cNvGrpSpPr/>
          <p:nvPr/>
        </p:nvGrpSpPr>
        <p:grpSpPr>
          <a:xfrm>
            <a:off x="7327977" y="6061994"/>
            <a:ext cx="1425014" cy="732507"/>
            <a:chOff x="7327977" y="6061994"/>
            <a:chExt cx="1425014" cy="732507"/>
          </a:xfrm>
        </p:grpSpPr>
        <p:sp>
          <p:nvSpPr>
            <p:cNvPr id="124" name="SMARTInkShape-1262"/>
            <p:cNvSpPr/>
            <p:nvPr>
              <p:custDataLst>
                <p:tags r:id="rId54"/>
              </p:custDataLst>
            </p:nvPr>
          </p:nvSpPr>
          <p:spPr>
            <a:xfrm>
              <a:off x="8693150" y="6184900"/>
              <a:ext cx="59841" cy="247651"/>
            </a:xfrm>
            <a:custGeom>
              <a:avLst/>
              <a:gdLst/>
              <a:ahLst/>
              <a:cxnLst/>
              <a:rect l="0" t="0" r="0" b="0"/>
              <a:pathLst>
                <a:path w="59841" h="2476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37258" y="47810"/>
                  </a:lnTo>
                  <a:lnTo>
                    <a:pt x="47180" y="71081"/>
                  </a:lnTo>
                  <a:lnTo>
                    <a:pt x="54588" y="105257"/>
                  </a:lnTo>
                  <a:lnTo>
                    <a:pt x="59840" y="149093"/>
                  </a:lnTo>
                  <a:lnTo>
                    <a:pt x="57555" y="187404"/>
                  </a:lnTo>
                  <a:lnTo>
                    <a:pt x="46416" y="232710"/>
                  </a:lnTo>
                  <a:lnTo>
                    <a:pt x="381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63"/>
            <p:cNvSpPr/>
            <p:nvPr>
              <p:custDataLst>
                <p:tags r:id="rId55"/>
              </p:custDataLst>
            </p:nvPr>
          </p:nvSpPr>
          <p:spPr>
            <a:xfrm>
              <a:off x="8510143" y="6292850"/>
              <a:ext cx="117155" cy="242464"/>
            </a:xfrm>
            <a:custGeom>
              <a:avLst/>
              <a:gdLst/>
              <a:ahLst/>
              <a:cxnLst/>
              <a:rect l="0" t="0" r="0" b="0"/>
              <a:pathLst>
                <a:path w="117155" h="242464">
                  <a:moveTo>
                    <a:pt x="11557" y="0"/>
                  </a:moveTo>
                  <a:lnTo>
                    <a:pt x="11557" y="0"/>
                  </a:lnTo>
                  <a:lnTo>
                    <a:pt x="2718" y="8839"/>
                  </a:lnTo>
                  <a:lnTo>
                    <a:pt x="572" y="14747"/>
                  </a:lnTo>
                  <a:lnTo>
                    <a:pt x="0" y="18298"/>
                  </a:lnTo>
                  <a:lnTo>
                    <a:pt x="5915" y="45187"/>
                  </a:lnTo>
                  <a:lnTo>
                    <a:pt x="7795" y="51292"/>
                  </a:lnTo>
                  <a:lnTo>
                    <a:pt x="15530" y="61837"/>
                  </a:lnTo>
                  <a:lnTo>
                    <a:pt x="20555" y="66625"/>
                  </a:lnTo>
                  <a:lnTo>
                    <a:pt x="33666" y="71944"/>
                  </a:lnTo>
                  <a:lnTo>
                    <a:pt x="41113" y="73363"/>
                  </a:lnTo>
                  <a:lnTo>
                    <a:pt x="55032" y="71176"/>
                  </a:lnTo>
                  <a:lnTo>
                    <a:pt x="61706" y="68618"/>
                  </a:lnTo>
                  <a:lnTo>
                    <a:pt x="72887" y="58248"/>
                  </a:lnTo>
                  <a:lnTo>
                    <a:pt x="92354" y="28345"/>
                  </a:lnTo>
                  <a:lnTo>
                    <a:pt x="92938" y="28068"/>
                  </a:lnTo>
                  <a:lnTo>
                    <a:pt x="93327" y="28590"/>
                  </a:lnTo>
                  <a:lnTo>
                    <a:pt x="93953" y="37869"/>
                  </a:lnTo>
                  <a:lnTo>
                    <a:pt x="97464" y="81321"/>
                  </a:lnTo>
                  <a:lnTo>
                    <a:pt x="111128" y="122639"/>
                  </a:lnTo>
                  <a:lnTo>
                    <a:pt x="117120" y="164604"/>
                  </a:lnTo>
                  <a:lnTo>
                    <a:pt x="117154" y="204147"/>
                  </a:lnTo>
                  <a:lnTo>
                    <a:pt x="112459" y="227704"/>
                  </a:lnTo>
                  <a:lnTo>
                    <a:pt x="107923" y="241985"/>
                  </a:lnTo>
                  <a:lnTo>
                    <a:pt x="105434" y="242463"/>
                  </a:lnTo>
                  <a:lnTo>
                    <a:pt x="87757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264"/>
            <p:cNvSpPr/>
            <p:nvPr>
              <p:custDataLst>
                <p:tags r:id="rId56"/>
              </p:custDataLst>
            </p:nvPr>
          </p:nvSpPr>
          <p:spPr>
            <a:xfrm>
              <a:off x="8428184" y="6185783"/>
              <a:ext cx="55417" cy="208668"/>
            </a:xfrm>
            <a:custGeom>
              <a:avLst/>
              <a:gdLst/>
              <a:ahLst/>
              <a:cxnLst/>
              <a:rect l="0" t="0" r="0" b="0"/>
              <a:pathLst>
                <a:path w="55417" h="208668">
                  <a:moveTo>
                    <a:pt x="55416" y="5467"/>
                  </a:moveTo>
                  <a:lnTo>
                    <a:pt x="55416" y="5467"/>
                  </a:lnTo>
                  <a:lnTo>
                    <a:pt x="49948" y="0"/>
                  </a:lnTo>
                  <a:lnTo>
                    <a:pt x="42585" y="2749"/>
                  </a:lnTo>
                  <a:lnTo>
                    <a:pt x="31467" y="14773"/>
                  </a:lnTo>
                  <a:lnTo>
                    <a:pt x="15904" y="56508"/>
                  </a:lnTo>
                  <a:lnTo>
                    <a:pt x="3475" y="103744"/>
                  </a:lnTo>
                  <a:lnTo>
                    <a:pt x="0" y="149998"/>
                  </a:lnTo>
                  <a:lnTo>
                    <a:pt x="2094" y="167069"/>
                  </a:lnTo>
                  <a:lnTo>
                    <a:pt x="13982" y="191951"/>
                  </a:lnTo>
                  <a:lnTo>
                    <a:pt x="30016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65"/>
            <p:cNvSpPr/>
            <p:nvPr>
              <p:custDataLst>
                <p:tags r:id="rId57"/>
              </p:custDataLst>
            </p:nvPr>
          </p:nvSpPr>
          <p:spPr>
            <a:xfrm>
              <a:off x="7366639" y="6061994"/>
              <a:ext cx="62862" cy="408657"/>
            </a:xfrm>
            <a:custGeom>
              <a:avLst/>
              <a:gdLst/>
              <a:ahLst/>
              <a:cxnLst/>
              <a:rect l="0" t="0" r="0" b="0"/>
              <a:pathLst>
                <a:path w="62862" h="408657">
                  <a:moveTo>
                    <a:pt x="62861" y="27656"/>
                  </a:moveTo>
                  <a:lnTo>
                    <a:pt x="62861" y="27656"/>
                  </a:lnTo>
                  <a:lnTo>
                    <a:pt x="62861" y="18817"/>
                  </a:lnTo>
                  <a:lnTo>
                    <a:pt x="59490" y="9358"/>
                  </a:lnTo>
                  <a:lnTo>
                    <a:pt x="54072" y="3532"/>
                  </a:lnTo>
                  <a:lnTo>
                    <a:pt x="50652" y="989"/>
                  </a:lnTo>
                  <a:lnTo>
                    <a:pt x="46960" y="0"/>
                  </a:lnTo>
                  <a:lnTo>
                    <a:pt x="39095" y="783"/>
                  </a:lnTo>
                  <a:lnTo>
                    <a:pt x="23363" y="8561"/>
                  </a:lnTo>
                  <a:lnTo>
                    <a:pt x="15203" y="17758"/>
                  </a:lnTo>
                  <a:lnTo>
                    <a:pt x="9224" y="31019"/>
                  </a:lnTo>
                  <a:lnTo>
                    <a:pt x="1518" y="72142"/>
                  </a:lnTo>
                  <a:lnTo>
                    <a:pt x="0" y="109511"/>
                  </a:lnTo>
                  <a:lnTo>
                    <a:pt x="1431" y="152568"/>
                  </a:lnTo>
                  <a:lnTo>
                    <a:pt x="6325" y="192137"/>
                  </a:lnTo>
                  <a:lnTo>
                    <a:pt x="14124" y="228792"/>
                  </a:lnTo>
                  <a:lnTo>
                    <a:pt x="29135" y="276184"/>
                  </a:lnTo>
                  <a:lnTo>
                    <a:pt x="40493" y="322307"/>
                  </a:lnTo>
                  <a:lnTo>
                    <a:pt x="40946" y="346618"/>
                  </a:lnTo>
                  <a:lnTo>
                    <a:pt x="38149" y="364103"/>
                  </a:lnTo>
                  <a:lnTo>
                    <a:pt x="5711" y="408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66"/>
            <p:cNvSpPr/>
            <p:nvPr>
              <p:custDataLst>
                <p:tags r:id="rId58"/>
              </p:custDataLst>
            </p:nvPr>
          </p:nvSpPr>
          <p:spPr>
            <a:xfrm>
              <a:off x="7327977" y="6584972"/>
              <a:ext cx="81649" cy="209529"/>
            </a:xfrm>
            <a:custGeom>
              <a:avLst/>
              <a:gdLst/>
              <a:ahLst/>
              <a:cxnLst/>
              <a:rect l="0" t="0" r="0" b="0"/>
              <a:pathLst>
                <a:path w="81649" h="209529">
                  <a:moveTo>
                    <a:pt x="6273" y="6328"/>
                  </a:moveTo>
                  <a:lnTo>
                    <a:pt x="6273" y="6328"/>
                  </a:lnTo>
                  <a:lnTo>
                    <a:pt x="6273" y="861"/>
                  </a:lnTo>
                  <a:lnTo>
                    <a:pt x="5567" y="566"/>
                  </a:lnTo>
                  <a:lnTo>
                    <a:pt x="185" y="0"/>
                  </a:lnTo>
                  <a:lnTo>
                    <a:pt x="0" y="3355"/>
                  </a:lnTo>
                  <a:lnTo>
                    <a:pt x="8768" y="29211"/>
                  </a:lnTo>
                  <a:lnTo>
                    <a:pt x="14672" y="36018"/>
                  </a:lnTo>
                  <a:lnTo>
                    <a:pt x="22001" y="40691"/>
                  </a:lnTo>
                  <a:lnTo>
                    <a:pt x="38203" y="43690"/>
                  </a:lnTo>
                  <a:lnTo>
                    <a:pt x="42375" y="43936"/>
                  </a:lnTo>
                  <a:lnTo>
                    <a:pt x="45158" y="43394"/>
                  </a:lnTo>
                  <a:lnTo>
                    <a:pt x="47012" y="42328"/>
                  </a:lnTo>
                  <a:lnTo>
                    <a:pt x="50484" y="39261"/>
                  </a:lnTo>
                  <a:lnTo>
                    <a:pt x="61439" y="32859"/>
                  </a:lnTo>
                  <a:lnTo>
                    <a:pt x="66207" y="32063"/>
                  </a:lnTo>
                  <a:lnTo>
                    <a:pt x="70069" y="41284"/>
                  </a:lnTo>
                  <a:lnTo>
                    <a:pt x="78299" y="79320"/>
                  </a:lnTo>
                  <a:lnTo>
                    <a:pt x="81648" y="118165"/>
                  </a:lnTo>
                  <a:lnTo>
                    <a:pt x="78993" y="162802"/>
                  </a:lnTo>
                  <a:lnTo>
                    <a:pt x="73602" y="180083"/>
                  </a:lnTo>
                  <a:lnTo>
                    <a:pt x="64166" y="194139"/>
                  </a:lnTo>
                  <a:lnTo>
                    <a:pt x="44373" y="209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267"/>
            <p:cNvSpPr/>
            <p:nvPr>
              <p:custDataLst>
                <p:tags r:id="rId59"/>
              </p:custDataLst>
            </p:nvPr>
          </p:nvSpPr>
          <p:spPr>
            <a:xfrm>
              <a:off x="7613649" y="6184977"/>
              <a:ext cx="120543" cy="314524"/>
            </a:xfrm>
            <a:custGeom>
              <a:avLst/>
              <a:gdLst/>
              <a:ahLst/>
              <a:cxnLst/>
              <a:rect l="0" t="0" r="0" b="0"/>
              <a:pathLst>
                <a:path w="120543" h="314524">
                  <a:moveTo>
                    <a:pt x="1" y="6273"/>
                  </a:moveTo>
                  <a:lnTo>
                    <a:pt x="1" y="6273"/>
                  </a:lnTo>
                  <a:lnTo>
                    <a:pt x="0" y="0"/>
                  </a:lnTo>
                  <a:lnTo>
                    <a:pt x="1882" y="41665"/>
                  </a:lnTo>
                  <a:lnTo>
                    <a:pt x="8790" y="58151"/>
                  </a:lnTo>
                  <a:lnTo>
                    <a:pt x="15902" y="68841"/>
                  </a:lnTo>
                  <a:lnTo>
                    <a:pt x="23766" y="75944"/>
                  </a:lnTo>
                  <a:lnTo>
                    <a:pt x="28545" y="77414"/>
                  </a:lnTo>
                  <a:lnTo>
                    <a:pt x="39498" y="77168"/>
                  </a:lnTo>
                  <a:lnTo>
                    <a:pt x="49541" y="72825"/>
                  </a:lnTo>
                  <a:lnTo>
                    <a:pt x="70856" y="55167"/>
                  </a:lnTo>
                  <a:lnTo>
                    <a:pt x="90363" y="25548"/>
                  </a:lnTo>
                  <a:lnTo>
                    <a:pt x="91992" y="25473"/>
                  </a:lnTo>
                  <a:lnTo>
                    <a:pt x="93078" y="27539"/>
                  </a:lnTo>
                  <a:lnTo>
                    <a:pt x="95123" y="72763"/>
                  </a:lnTo>
                  <a:lnTo>
                    <a:pt x="98584" y="107661"/>
                  </a:lnTo>
                  <a:lnTo>
                    <a:pt x="104078" y="145909"/>
                  </a:lnTo>
                  <a:lnTo>
                    <a:pt x="112256" y="193233"/>
                  </a:lnTo>
                  <a:lnTo>
                    <a:pt x="119405" y="226193"/>
                  </a:lnTo>
                  <a:lnTo>
                    <a:pt x="120542" y="271886"/>
                  </a:lnTo>
                  <a:lnTo>
                    <a:pt x="113876" y="295072"/>
                  </a:lnTo>
                  <a:lnTo>
                    <a:pt x="104940" y="307724"/>
                  </a:lnTo>
                  <a:lnTo>
                    <a:pt x="99594" y="313074"/>
                  </a:lnTo>
                  <a:lnTo>
                    <a:pt x="93913" y="314523"/>
                  </a:lnTo>
                  <a:lnTo>
                    <a:pt x="63501" y="292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268"/>
            <p:cNvSpPr/>
            <p:nvPr>
              <p:custDataLst>
                <p:tags r:id="rId60"/>
              </p:custDataLst>
            </p:nvPr>
          </p:nvSpPr>
          <p:spPr>
            <a:xfrm>
              <a:off x="7848600" y="6330950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0" y="5467"/>
                  </a:lnTo>
                  <a:lnTo>
                    <a:pt x="4363" y="505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269"/>
            <p:cNvSpPr/>
            <p:nvPr>
              <p:custDataLst>
                <p:tags r:id="rId61"/>
              </p:custDataLst>
            </p:nvPr>
          </p:nvSpPr>
          <p:spPr>
            <a:xfrm>
              <a:off x="8059772" y="6110353"/>
              <a:ext cx="61879" cy="290448"/>
            </a:xfrm>
            <a:custGeom>
              <a:avLst/>
              <a:gdLst/>
              <a:ahLst/>
              <a:cxnLst/>
              <a:rect l="0" t="0" r="0" b="0"/>
              <a:pathLst>
                <a:path w="61879" h="290448">
                  <a:moveTo>
                    <a:pt x="61878" y="55497"/>
                  </a:moveTo>
                  <a:lnTo>
                    <a:pt x="61878" y="55497"/>
                  </a:lnTo>
                  <a:lnTo>
                    <a:pt x="61172" y="9838"/>
                  </a:lnTo>
                  <a:lnTo>
                    <a:pt x="58507" y="3924"/>
                  </a:lnTo>
                  <a:lnTo>
                    <a:pt x="56102" y="2065"/>
                  </a:lnTo>
                  <a:lnTo>
                    <a:pt x="49668" y="0"/>
                  </a:lnTo>
                  <a:lnTo>
                    <a:pt x="42105" y="963"/>
                  </a:lnTo>
                  <a:lnTo>
                    <a:pt x="34039" y="4448"/>
                  </a:lnTo>
                  <a:lnTo>
                    <a:pt x="25751" y="10701"/>
                  </a:lnTo>
                  <a:lnTo>
                    <a:pt x="13152" y="35639"/>
                  </a:lnTo>
                  <a:lnTo>
                    <a:pt x="3852" y="73210"/>
                  </a:lnTo>
                  <a:lnTo>
                    <a:pt x="0" y="108879"/>
                  </a:lnTo>
                  <a:lnTo>
                    <a:pt x="5600" y="151905"/>
                  </a:lnTo>
                  <a:lnTo>
                    <a:pt x="12826" y="190287"/>
                  </a:lnTo>
                  <a:lnTo>
                    <a:pt x="19435" y="230745"/>
                  </a:lnTo>
                  <a:lnTo>
                    <a:pt x="22920" y="272043"/>
                  </a:lnTo>
                  <a:lnTo>
                    <a:pt x="23778" y="290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270"/>
            <p:cNvSpPr/>
            <p:nvPr>
              <p:custDataLst>
                <p:tags r:id="rId62"/>
              </p:custDataLst>
            </p:nvPr>
          </p:nvSpPr>
          <p:spPr>
            <a:xfrm>
              <a:off x="8002765" y="6280150"/>
              <a:ext cx="150636" cy="38101"/>
            </a:xfrm>
            <a:custGeom>
              <a:avLst/>
              <a:gdLst/>
              <a:ahLst/>
              <a:cxnLst/>
              <a:rect l="0" t="0" r="0" b="0"/>
              <a:pathLst>
                <a:path w="1506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099"/>
                  </a:lnTo>
                  <a:lnTo>
                    <a:pt x="8871" y="31358"/>
                  </a:lnTo>
                  <a:lnTo>
                    <a:pt x="55740" y="14251"/>
                  </a:lnTo>
                  <a:lnTo>
                    <a:pt x="101159" y="4538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271"/>
            <p:cNvSpPr/>
            <p:nvPr>
              <p:custDataLst>
                <p:tags r:id="rId63"/>
              </p:custDataLst>
            </p:nvPr>
          </p:nvSpPr>
          <p:spPr>
            <a:xfrm>
              <a:off x="8166983" y="6343650"/>
              <a:ext cx="68968" cy="95251"/>
            </a:xfrm>
            <a:custGeom>
              <a:avLst/>
              <a:gdLst/>
              <a:ahLst/>
              <a:cxnLst/>
              <a:rect l="0" t="0" r="0" b="0"/>
              <a:pathLst>
                <a:path w="68968" h="952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8725" y="5775"/>
                  </a:lnTo>
                  <a:lnTo>
                    <a:pt x="35433" y="50432"/>
                  </a:lnTo>
                  <a:lnTo>
                    <a:pt x="6896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272"/>
            <p:cNvSpPr/>
            <p:nvPr>
              <p:custDataLst>
                <p:tags r:id="rId64"/>
              </p:custDataLst>
            </p:nvPr>
          </p:nvSpPr>
          <p:spPr>
            <a:xfrm>
              <a:off x="8229747" y="6376078"/>
              <a:ext cx="57004" cy="189823"/>
            </a:xfrm>
            <a:custGeom>
              <a:avLst/>
              <a:gdLst/>
              <a:ahLst/>
              <a:cxnLst/>
              <a:rect l="0" t="0" r="0" b="0"/>
              <a:pathLst>
                <a:path w="57004" h="189823">
                  <a:moveTo>
                    <a:pt x="57003" y="24722"/>
                  </a:moveTo>
                  <a:lnTo>
                    <a:pt x="57003" y="24722"/>
                  </a:lnTo>
                  <a:lnTo>
                    <a:pt x="57003" y="7046"/>
                  </a:lnTo>
                  <a:lnTo>
                    <a:pt x="55591" y="4471"/>
                  </a:lnTo>
                  <a:lnTo>
                    <a:pt x="53240" y="2755"/>
                  </a:lnTo>
                  <a:lnTo>
                    <a:pt x="45070" y="340"/>
                  </a:lnTo>
                  <a:lnTo>
                    <a:pt x="42697" y="0"/>
                  </a:lnTo>
                  <a:lnTo>
                    <a:pt x="29246" y="6265"/>
                  </a:lnTo>
                  <a:lnTo>
                    <a:pt x="5505" y="25822"/>
                  </a:lnTo>
                  <a:lnTo>
                    <a:pt x="2365" y="32501"/>
                  </a:lnTo>
                  <a:lnTo>
                    <a:pt x="0" y="55321"/>
                  </a:lnTo>
                  <a:lnTo>
                    <a:pt x="7697" y="100193"/>
                  </a:lnTo>
                  <a:lnTo>
                    <a:pt x="12127" y="142722"/>
                  </a:lnTo>
                  <a:lnTo>
                    <a:pt x="12553" y="189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SMARTInkShape-1273"/>
          <p:cNvSpPr/>
          <p:nvPr>
            <p:custDataLst>
              <p:tags r:id="rId11"/>
            </p:custDataLst>
          </p:nvPr>
        </p:nvSpPr>
        <p:spPr>
          <a:xfrm>
            <a:off x="9018793" y="6152433"/>
            <a:ext cx="242192" cy="413468"/>
          </a:xfrm>
          <a:custGeom>
            <a:avLst/>
            <a:gdLst/>
            <a:ahLst/>
            <a:cxnLst/>
            <a:rect l="0" t="0" r="0" b="0"/>
            <a:pathLst>
              <a:path w="242192" h="413468">
                <a:moveTo>
                  <a:pt x="74407" y="172167"/>
                </a:moveTo>
                <a:lnTo>
                  <a:pt x="74407" y="172167"/>
                </a:lnTo>
                <a:lnTo>
                  <a:pt x="74407" y="175538"/>
                </a:lnTo>
                <a:lnTo>
                  <a:pt x="72995" y="175120"/>
                </a:lnTo>
                <a:lnTo>
                  <a:pt x="39086" y="151957"/>
                </a:lnTo>
                <a:lnTo>
                  <a:pt x="34631" y="151638"/>
                </a:lnTo>
                <a:lnTo>
                  <a:pt x="25919" y="155046"/>
                </a:lnTo>
                <a:lnTo>
                  <a:pt x="13081" y="171641"/>
                </a:lnTo>
                <a:lnTo>
                  <a:pt x="3711" y="194432"/>
                </a:lnTo>
                <a:lnTo>
                  <a:pt x="0" y="231781"/>
                </a:lnTo>
                <a:lnTo>
                  <a:pt x="5328" y="263304"/>
                </a:lnTo>
                <a:lnTo>
                  <a:pt x="7189" y="268908"/>
                </a:lnTo>
                <a:lnTo>
                  <a:pt x="11250" y="272645"/>
                </a:lnTo>
                <a:lnTo>
                  <a:pt x="23289" y="276796"/>
                </a:lnTo>
                <a:lnTo>
                  <a:pt x="29745" y="272964"/>
                </a:lnTo>
                <a:lnTo>
                  <a:pt x="42563" y="255536"/>
                </a:lnTo>
                <a:lnTo>
                  <a:pt x="58308" y="217957"/>
                </a:lnTo>
                <a:lnTo>
                  <a:pt x="68539" y="175542"/>
                </a:lnTo>
                <a:lnTo>
                  <a:pt x="76039" y="138438"/>
                </a:lnTo>
                <a:lnTo>
                  <a:pt x="79359" y="98359"/>
                </a:lnTo>
                <a:lnTo>
                  <a:pt x="80342" y="51834"/>
                </a:lnTo>
                <a:lnTo>
                  <a:pt x="80702" y="7031"/>
                </a:lnTo>
                <a:lnTo>
                  <a:pt x="80721" y="2809"/>
                </a:lnTo>
                <a:lnTo>
                  <a:pt x="80028" y="700"/>
                </a:lnTo>
                <a:lnTo>
                  <a:pt x="78859" y="0"/>
                </a:lnTo>
                <a:lnTo>
                  <a:pt x="77375" y="238"/>
                </a:lnTo>
                <a:lnTo>
                  <a:pt x="74798" y="42098"/>
                </a:lnTo>
                <a:lnTo>
                  <a:pt x="76403" y="79771"/>
                </a:lnTo>
                <a:lnTo>
                  <a:pt x="83268" y="123263"/>
                </a:lnTo>
                <a:lnTo>
                  <a:pt x="92828" y="163082"/>
                </a:lnTo>
                <a:lnTo>
                  <a:pt x="112868" y="209959"/>
                </a:lnTo>
                <a:lnTo>
                  <a:pt x="116275" y="213589"/>
                </a:lnTo>
                <a:lnTo>
                  <a:pt x="119958" y="215304"/>
                </a:lnTo>
                <a:lnTo>
                  <a:pt x="123823" y="215741"/>
                </a:lnTo>
                <a:lnTo>
                  <a:pt x="127107" y="212506"/>
                </a:lnTo>
                <a:lnTo>
                  <a:pt x="141229" y="173961"/>
                </a:lnTo>
                <a:lnTo>
                  <a:pt x="143859" y="161515"/>
                </a:lnTo>
                <a:lnTo>
                  <a:pt x="143991" y="161537"/>
                </a:lnTo>
                <a:lnTo>
                  <a:pt x="145589" y="167763"/>
                </a:lnTo>
                <a:lnTo>
                  <a:pt x="158056" y="194397"/>
                </a:lnTo>
                <a:lnTo>
                  <a:pt x="171865" y="209328"/>
                </a:lnTo>
                <a:lnTo>
                  <a:pt x="177478" y="213875"/>
                </a:lnTo>
                <a:lnTo>
                  <a:pt x="184043" y="215495"/>
                </a:lnTo>
                <a:lnTo>
                  <a:pt x="198863" y="213531"/>
                </a:lnTo>
                <a:lnTo>
                  <a:pt x="209214" y="207955"/>
                </a:lnTo>
                <a:lnTo>
                  <a:pt x="216164" y="200067"/>
                </a:lnTo>
                <a:lnTo>
                  <a:pt x="223340" y="184431"/>
                </a:lnTo>
                <a:lnTo>
                  <a:pt x="225266" y="175030"/>
                </a:lnTo>
                <a:lnTo>
                  <a:pt x="225074" y="171959"/>
                </a:lnTo>
                <a:lnTo>
                  <a:pt x="224240" y="169912"/>
                </a:lnTo>
                <a:lnTo>
                  <a:pt x="222979" y="168547"/>
                </a:lnTo>
                <a:lnTo>
                  <a:pt x="222138" y="169048"/>
                </a:lnTo>
                <a:lnTo>
                  <a:pt x="221203" y="173368"/>
                </a:lnTo>
                <a:lnTo>
                  <a:pt x="222015" y="198484"/>
                </a:lnTo>
                <a:lnTo>
                  <a:pt x="231411" y="240186"/>
                </a:lnTo>
                <a:lnTo>
                  <a:pt x="239835" y="287341"/>
                </a:lnTo>
                <a:lnTo>
                  <a:pt x="242191" y="320357"/>
                </a:lnTo>
                <a:lnTo>
                  <a:pt x="236665" y="362697"/>
                </a:lnTo>
                <a:lnTo>
                  <a:pt x="228074" y="388805"/>
                </a:lnTo>
                <a:lnTo>
                  <a:pt x="218167" y="405219"/>
                </a:lnTo>
                <a:lnTo>
                  <a:pt x="207757" y="4134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SMARTInkShape-Group255"/>
          <p:cNvGrpSpPr/>
          <p:nvPr/>
        </p:nvGrpSpPr>
        <p:grpSpPr>
          <a:xfrm>
            <a:off x="9627482" y="6293537"/>
            <a:ext cx="183269" cy="128803"/>
            <a:chOff x="9627482" y="6293537"/>
            <a:chExt cx="183269" cy="128803"/>
          </a:xfrm>
        </p:grpSpPr>
        <p:sp>
          <p:nvSpPr>
            <p:cNvPr id="137" name="SMARTInkShape-1274"/>
            <p:cNvSpPr/>
            <p:nvPr>
              <p:custDataLst>
                <p:tags r:id="rId52"/>
              </p:custDataLst>
            </p:nvPr>
          </p:nvSpPr>
          <p:spPr>
            <a:xfrm>
              <a:off x="9671049" y="6413500"/>
              <a:ext cx="139702" cy="8840"/>
            </a:xfrm>
            <a:custGeom>
              <a:avLst/>
              <a:gdLst/>
              <a:ahLst/>
              <a:cxnLst/>
              <a:rect l="0" t="0" r="0" b="0"/>
              <a:pathLst>
                <a:path w="139702" h="8840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5645" y="6907"/>
                  </a:lnTo>
                  <a:lnTo>
                    <a:pt x="10114" y="8839"/>
                  </a:lnTo>
                  <a:lnTo>
                    <a:pt x="57437" y="4021"/>
                  </a:lnTo>
                  <a:lnTo>
                    <a:pt x="139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75"/>
            <p:cNvSpPr/>
            <p:nvPr>
              <p:custDataLst>
                <p:tags r:id="rId53"/>
              </p:custDataLst>
            </p:nvPr>
          </p:nvSpPr>
          <p:spPr>
            <a:xfrm>
              <a:off x="9627482" y="6293537"/>
              <a:ext cx="164219" cy="17481"/>
            </a:xfrm>
            <a:custGeom>
              <a:avLst/>
              <a:gdLst/>
              <a:ahLst/>
              <a:cxnLst/>
              <a:rect l="0" t="0" r="0" b="0"/>
              <a:pathLst>
                <a:path w="164219" h="17481">
                  <a:moveTo>
                    <a:pt x="5468" y="12013"/>
                  </a:moveTo>
                  <a:lnTo>
                    <a:pt x="5468" y="12013"/>
                  </a:lnTo>
                  <a:lnTo>
                    <a:pt x="0" y="17480"/>
                  </a:lnTo>
                  <a:lnTo>
                    <a:pt x="9493" y="11360"/>
                  </a:lnTo>
                  <a:lnTo>
                    <a:pt x="48418" y="4532"/>
                  </a:lnTo>
                  <a:lnTo>
                    <a:pt x="91661" y="0"/>
                  </a:lnTo>
                  <a:lnTo>
                    <a:pt x="164218" y="5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256"/>
          <p:cNvGrpSpPr/>
          <p:nvPr/>
        </p:nvGrpSpPr>
        <p:grpSpPr>
          <a:xfrm>
            <a:off x="10130015" y="6008067"/>
            <a:ext cx="1198386" cy="544601"/>
            <a:chOff x="10130015" y="6008067"/>
            <a:chExt cx="1198386" cy="544601"/>
          </a:xfrm>
        </p:grpSpPr>
        <p:sp>
          <p:nvSpPr>
            <p:cNvPr id="140" name="SMARTInkShape-1276"/>
            <p:cNvSpPr/>
            <p:nvPr>
              <p:custDataLst>
                <p:tags r:id="rId45"/>
              </p:custDataLst>
            </p:nvPr>
          </p:nvSpPr>
          <p:spPr>
            <a:xfrm>
              <a:off x="11303000" y="64389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0"/>
                  </a:moveTo>
                  <a:lnTo>
                    <a:pt x="0" y="0"/>
                  </a:lnTo>
                  <a:lnTo>
                    <a:pt x="254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77"/>
            <p:cNvSpPr/>
            <p:nvPr>
              <p:custDataLst>
                <p:tags r:id="rId46"/>
              </p:custDataLst>
            </p:nvPr>
          </p:nvSpPr>
          <p:spPr>
            <a:xfrm>
              <a:off x="11021823" y="6008067"/>
              <a:ext cx="123231" cy="544601"/>
            </a:xfrm>
            <a:custGeom>
              <a:avLst/>
              <a:gdLst/>
              <a:ahLst/>
              <a:cxnLst/>
              <a:rect l="0" t="0" r="0" b="0"/>
              <a:pathLst>
                <a:path w="123231" h="544601">
                  <a:moveTo>
                    <a:pt x="14477" y="30783"/>
                  </a:moveTo>
                  <a:lnTo>
                    <a:pt x="14477" y="30783"/>
                  </a:lnTo>
                  <a:lnTo>
                    <a:pt x="14476" y="27412"/>
                  </a:lnTo>
                  <a:lnTo>
                    <a:pt x="2544" y="12891"/>
                  </a:lnTo>
                  <a:lnTo>
                    <a:pt x="172" y="10389"/>
                  </a:lnTo>
                  <a:lnTo>
                    <a:pt x="0" y="8014"/>
                  </a:lnTo>
                  <a:lnTo>
                    <a:pt x="1300" y="5726"/>
                  </a:lnTo>
                  <a:lnTo>
                    <a:pt x="3575" y="3495"/>
                  </a:lnTo>
                  <a:lnTo>
                    <a:pt x="23633" y="355"/>
                  </a:lnTo>
                  <a:lnTo>
                    <a:pt x="65673" y="0"/>
                  </a:lnTo>
                  <a:lnTo>
                    <a:pt x="93067" y="4885"/>
                  </a:lnTo>
                  <a:lnTo>
                    <a:pt x="113493" y="14956"/>
                  </a:lnTo>
                  <a:lnTo>
                    <a:pt x="121514" y="22808"/>
                  </a:lnTo>
                  <a:lnTo>
                    <a:pt x="123230" y="28289"/>
                  </a:lnTo>
                  <a:lnTo>
                    <a:pt x="122672" y="68807"/>
                  </a:lnTo>
                  <a:lnTo>
                    <a:pt x="113747" y="112456"/>
                  </a:lnTo>
                  <a:lnTo>
                    <a:pt x="108639" y="153062"/>
                  </a:lnTo>
                  <a:lnTo>
                    <a:pt x="104936" y="190721"/>
                  </a:lnTo>
                  <a:lnTo>
                    <a:pt x="103838" y="229160"/>
                  </a:lnTo>
                  <a:lnTo>
                    <a:pt x="105395" y="275123"/>
                  </a:lnTo>
                  <a:lnTo>
                    <a:pt x="110324" y="315552"/>
                  </a:lnTo>
                  <a:lnTo>
                    <a:pt x="116254" y="354342"/>
                  </a:lnTo>
                  <a:lnTo>
                    <a:pt x="121208" y="395262"/>
                  </a:lnTo>
                  <a:lnTo>
                    <a:pt x="122186" y="438936"/>
                  </a:lnTo>
                  <a:lnTo>
                    <a:pt x="122379" y="480804"/>
                  </a:lnTo>
                  <a:lnTo>
                    <a:pt x="119046" y="510240"/>
                  </a:lnTo>
                  <a:lnTo>
                    <a:pt x="111752" y="524686"/>
                  </a:lnTo>
                  <a:lnTo>
                    <a:pt x="106843" y="531501"/>
                  </a:lnTo>
                  <a:lnTo>
                    <a:pt x="91982" y="540956"/>
                  </a:lnTo>
                  <a:lnTo>
                    <a:pt x="83081" y="544464"/>
                  </a:lnTo>
                  <a:lnTo>
                    <a:pt x="67545" y="544600"/>
                  </a:lnTo>
                  <a:lnTo>
                    <a:pt x="52880" y="539252"/>
                  </a:lnTo>
                  <a:lnTo>
                    <a:pt x="36954" y="529818"/>
                  </a:lnTo>
                  <a:lnTo>
                    <a:pt x="8127" y="494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78"/>
            <p:cNvSpPr/>
            <p:nvPr>
              <p:custDataLst>
                <p:tags r:id="rId47"/>
              </p:custDataLst>
            </p:nvPr>
          </p:nvSpPr>
          <p:spPr>
            <a:xfrm>
              <a:off x="10819679" y="6116697"/>
              <a:ext cx="137442" cy="296804"/>
            </a:xfrm>
            <a:custGeom>
              <a:avLst/>
              <a:gdLst/>
              <a:ahLst/>
              <a:cxnLst/>
              <a:rect l="0" t="0" r="0" b="0"/>
              <a:pathLst>
                <a:path w="137442" h="296804">
                  <a:moveTo>
                    <a:pt x="134071" y="42803"/>
                  </a:moveTo>
                  <a:lnTo>
                    <a:pt x="134071" y="42803"/>
                  </a:lnTo>
                  <a:lnTo>
                    <a:pt x="137441" y="39432"/>
                  </a:lnTo>
                  <a:lnTo>
                    <a:pt x="136167" y="17110"/>
                  </a:lnTo>
                  <a:lnTo>
                    <a:pt x="133120" y="6689"/>
                  </a:lnTo>
                  <a:lnTo>
                    <a:pt x="131320" y="3911"/>
                  </a:lnTo>
                  <a:lnTo>
                    <a:pt x="121795" y="823"/>
                  </a:lnTo>
                  <a:lnTo>
                    <a:pt x="115303" y="0"/>
                  </a:lnTo>
                  <a:lnTo>
                    <a:pt x="102446" y="2848"/>
                  </a:lnTo>
                  <a:lnTo>
                    <a:pt x="76945" y="16174"/>
                  </a:lnTo>
                  <a:lnTo>
                    <a:pt x="37542" y="47781"/>
                  </a:lnTo>
                  <a:lnTo>
                    <a:pt x="12277" y="90695"/>
                  </a:lnTo>
                  <a:lnTo>
                    <a:pt x="774" y="126372"/>
                  </a:lnTo>
                  <a:lnTo>
                    <a:pt x="0" y="167626"/>
                  </a:lnTo>
                  <a:lnTo>
                    <a:pt x="579" y="211314"/>
                  </a:lnTo>
                  <a:lnTo>
                    <a:pt x="4063" y="250910"/>
                  </a:lnTo>
                  <a:lnTo>
                    <a:pt x="6807" y="296119"/>
                  </a:lnTo>
                  <a:lnTo>
                    <a:pt x="13421" y="296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79"/>
            <p:cNvSpPr/>
            <p:nvPr>
              <p:custDataLst>
                <p:tags r:id="rId48"/>
              </p:custDataLst>
            </p:nvPr>
          </p:nvSpPr>
          <p:spPr>
            <a:xfrm>
              <a:off x="10681843" y="6116193"/>
              <a:ext cx="151258" cy="121208"/>
            </a:xfrm>
            <a:custGeom>
              <a:avLst/>
              <a:gdLst/>
              <a:ahLst/>
              <a:cxnLst/>
              <a:rect l="0" t="0" r="0" b="0"/>
              <a:pathLst>
                <a:path w="151258" h="121208">
                  <a:moveTo>
                    <a:pt x="11557" y="11557"/>
                  </a:moveTo>
                  <a:lnTo>
                    <a:pt x="11557" y="11557"/>
                  </a:lnTo>
                  <a:lnTo>
                    <a:pt x="0" y="0"/>
                  </a:lnTo>
                  <a:lnTo>
                    <a:pt x="31417" y="21997"/>
                  </a:lnTo>
                  <a:lnTo>
                    <a:pt x="71961" y="65369"/>
                  </a:lnTo>
                  <a:lnTo>
                    <a:pt x="112584" y="109590"/>
                  </a:lnTo>
                  <a:lnTo>
                    <a:pt x="123956" y="116981"/>
                  </a:lnTo>
                  <a:lnTo>
                    <a:pt x="136300" y="121207"/>
                  </a:lnTo>
                  <a:lnTo>
                    <a:pt x="151257" y="119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80"/>
            <p:cNvSpPr/>
            <p:nvPr>
              <p:custDataLst>
                <p:tags r:id="rId49"/>
              </p:custDataLst>
            </p:nvPr>
          </p:nvSpPr>
          <p:spPr>
            <a:xfrm>
              <a:off x="10434359" y="6074314"/>
              <a:ext cx="182842" cy="440341"/>
            </a:xfrm>
            <a:custGeom>
              <a:avLst/>
              <a:gdLst/>
              <a:ahLst/>
              <a:cxnLst/>
              <a:rect l="0" t="0" r="0" b="0"/>
              <a:pathLst>
                <a:path w="182842" h="440341">
                  <a:moveTo>
                    <a:pt x="182841" y="15336"/>
                  </a:moveTo>
                  <a:lnTo>
                    <a:pt x="182841" y="15336"/>
                  </a:lnTo>
                  <a:lnTo>
                    <a:pt x="174003" y="6497"/>
                  </a:lnTo>
                  <a:lnTo>
                    <a:pt x="161172" y="408"/>
                  </a:lnTo>
                  <a:lnTo>
                    <a:pt x="149928" y="0"/>
                  </a:lnTo>
                  <a:lnTo>
                    <a:pt x="112707" y="4405"/>
                  </a:lnTo>
                  <a:lnTo>
                    <a:pt x="70994" y="21408"/>
                  </a:lnTo>
                  <a:lnTo>
                    <a:pt x="31787" y="45307"/>
                  </a:lnTo>
                  <a:lnTo>
                    <a:pt x="18574" y="60877"/>
                  </a:lnTo>
                  <a:lnTo>
                    <a:pt x="11055" y="78615"/>
                  </a:lnTo>
                  <a:lnTo>
                    <a:pt x="5832" y="123309"/>
                  </a:lnTo>
                  <a:lnTo>
                    <a:pt x="5902" y="166147"/>
                  </a:lnTo>
                  <a:lnTo>
                    <a:pt x="10097" y="205444"/>
                  </a:lnTo>
                  <a:lnTo>
                    <a:pt x="11008" y="245701"/>
                  </a:lnTo>
                  <a:lnTo>
                    <a:pt x="11278" y="287027"/>
                  </a:lnTo>
                  <a:lnTo>
                    <a:pt x="7997" y="328804"/>
                  </a:lnTo>
                  <a:lnTo>
                    <a:pt x="5300" y="373952"/>
                  </a:lnTo>
                  <a:lnTo>
                    <a:pt x="0" y="415074"/>
                  </a:lnTo>
                  <a:lnTo>
                    <a:pt x="2330" y="424890"/>
                  </a:lnTo>
                  <a:lnTo>
                    <a:pt x="3939" y="428072"/>
                  </a:lnTo>
                  <a:lnTo>
                    <a:pt x="5716" y="430193"/>
                  </a:lnTo>
                  <a:lnTo>
                    <a:pt x="23755" y="440340"/>
                  </a:lnTo>
                  <a:lnTo>
                    <a:pt x="44167" y="438471"/>
                  </a:lnTo>
                  <a:lnTo>
                    <a:pt x="106641" y="415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81"/>
            <p:cNvSpPr/>
            <p:nvPr>
              <p:custDataLst>
                <p:tags r:id="rId50"/>
              </p:custDataLst>
            </p:nvPr>
          </p:nvSpPr>
          <p:spPr>
            <a:xfrm>
              <a:off x="10130015" y="6267450"/>
              <a:ext cx="156986" cy="44451"/>
            </a:xfrm>
            <a:custGeom>
              <a:avLst/>
              <a:gdLst/>
              <a:ahLst/>
              <a:cxnLst/>
              <a:rect l="0" t="0" r="0" b="0"/>
              <a:pathLst>
                <a:path w="15698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4193" y="41079"/>
                  </a:lnTo>
                  <a:lnTo>
                    <a:pt x="2207" y="39380"/>
                  </a:lnTo>
                  <a:lnTo>
                    <a:pt x="0" y="35611"/>
                  </a:lnTo>
                  <a:lnTo>
                    <a:pt x="1528" y="33618"/>
                  </a:lnTo>
                  <a:lnTo>
                    <a:pt x="8871" y="29523"/>
                  </a:lnTo>
                  <a:lnTo>
                    <a:pt x="41676" y="21850"/>
                  </a:lnTo>
                  <a:lnTo>
                    <a:pt x="82545" y="17721"/>
                  </a:lnTo>
                  <a:lnTo>
                    <a:pt x="128483" y="6950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82"/>
            <p:cNvSpPr/>
            <p:nvPr>
              <p:custDataLst>
                <p:tags r:id="rId51"/>
              </p:custDataLst>
            </p:nvPr>
          </p:nvSpPr>
          <p:spPr>
            <a:xfrm>
              <a:off x="10154014" y="6083762"/>
              <a:ext cx="182520" cy="418609"/>
            </a:xfrm>
            <a:custGeom>
              <a:avLst/>
              <a:gdLst/>
              <a:ahLst/>
              <a:cxnLst/>
              <a:rect l="0" t="0" r="0" b="0"/>
              <a:pathLst>
                <a:path w="182520" h="418609">
                  <a:moveTo>
                    <a:pt x="152036" y="50338"/>
                  </a:moveTo>
                  <a:lnTo>
                    <a:pt x="152036" y="50338"/>
                  </a:lnTo>
                  <a:lnTo>
                    <a:pt x="152036" y="46967"/>
                  </a:lnTo>
                  <a:lnTo>
                    <a:pt x="163969" y="27420"/>
                  </a:lnTo>
                  <a:lnTo>
                    <a:pt x="182519" y="1096"/>
                  </a:lnTo>
                  <a:lnTo>
                    <a:pt x="182235" y="577"/>
                  </a:lnTo>
                  <a:lnTo>
                    <a:pt x="180039" y="0"/>
                  </a:lnTo>
                  <a:lnTo>
                    <a:pt x="138940" y="17256"/>
                  </a:lnTo>
                  <a:lnTo>
                    <a:pt x="99328" y="33559"/>
                  </a:lnTo>
                  <a:lnTo>
                    <a:pt x="63595" y="54131"/>
                  </a:lnTo>
                  <a:lnTo>
                    <a:pt x="23669" y="93425"/>
                  </a:lnTo>
                  <a:lnTo>
                    <a:pt x="8952" y="126918"/>
                  </a:lnTo>
                  <a:lnTo>
                    <a:pt x="1476" y="173049"/>
                  </a:lnTo>
                  <a:lnTo>
                    <a:pt x="0" y="216550"/>
                  </a:lnTo>
                  <a:lnTo>
                    <a:pt x="3078" y="259637"/>
                  </a:lnTo>
                  <a:lnTo>
                    <a:pt x="576" y="299488"/>
                  </a:lnTo>
                  <a:lnTo>
                    <a:pt x="4124" y="341224"/>
                  </a:lnTo>
                  <a:lnTo>
                    <a:pt x="7501" y="373609"/>
                  </a:lnTo>
                  <a:lnTo>
                    <a:pt x="14751" y="391007"/>
                  </a:lnTo>
                  <a:lnTo>
                    <a:pt x="27633" y="407158"/>
                  </a:lnTo>
                  <a:lnTo>
                    <a:pt x="46415" y="415418"/>
                  </a:lnTo>
                  <a:lnTo>
                    <a:pt x="58339" y="418608"/>
                  </a:lnTo>
                  <a:lnTo>
                    <a:pt x="82876" y="416508"/>
                  </a:lnTo>
                  <a:lnTo>
                    <a:pt x="119638" y="404655"/>
                  </a:lnTo>
                  <a:lnTo>
                    <a:pt x="139144" y="390977"/>
                  </a:lnTo>
                  <a:lnTo>
                    <a:pt x="164736" y="34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257"/>
          <p:cNvGrpSpPr/>
          <p:nvPr/>
        </p:nvGrpSpPr>
        <p:grpSpPr>
          <a:xfrm>
            <a:off x="2953485" y="3303912"/>
            <a:ext cx="386616" cy="396005"/>
            <a:chOff x="2953485" y="3303912"/>
            <a:chExt cx="386616" cy="396005"/>
          </a:xfrm>
        </p:grpSpPr>
        <p:sp>
          <p:nvSpPr>
            <p:cNvPr id="148" name="SMARTInkShape-1283"/>
            <p:cNvSpPr/>
            <p:nvPr>
              <p:custDataLst>
                <p:tags r:id="rId43"/>
              </p:custDataLst>
            </p:nvPr>
          </p:nvSpPr>
          <p:spPr>
            <a:xfrm>
              <a:off x="3028950" y="3303912"/>
              <a:ext cx="311151" cy="396005"/>
            </a:xfrm>
            <a:custGeom>
              <a:avLst/>
              <a:gdLst/>
              <a:ahLst/>
              <a:cxnLst/>
              <a:rect l="0" t="0" r="0" b="0"/>
              <a:pathLst>
                <a:path w="311151" h="396005">
                  <a:moveTo>
                    <a:pt x="0" y="118738"/>
                  </a:moveTo>
                  <a:lnTo>
                    <a:pt x="0" y="118738"/>
                  </a:lnTo>
                  <a:lnTo>
                    <a:pt x="0" y="112649"/>
                  </a:lnTo>
                  <a:lnTo>
                    <a:pt x="3371" y="112466"/>
                  </a:lnTo>
                  <a:lnTo>
                    <a:pt x="4364" y="113851"/>
                  </a:lnTo>
                  <a:lnTo>
                    <a:pt x="11740" y="159920"/>
                  </a:lnTo>
                  <a:lnTo>
                    <a:pt x="12574" y="206441"/>
                  </a:lnTo>
                  <a:lnTo>
                    <a:pt x="9304" y="251381"/>
                  </a:lnTo>
                  <a:lnTo>
                    <a:pt x="7225" y="293349"/>
                  </a:lnTo>
                  <a:lnTo>
                    <a:pt x="7228" y="336569"/>
                  </a:lnTo>
                  <a:lnTo>
                    <a:pt x="12176" y="362884"/>
                  </a:lnTo>
                  <a:lnTo>
                    <a:pt x="18582" y="377530"/>
                  </a:lnTo>
                  <a:lnTo>
                    <a:pt x="28014" y="387333"/>
                  </a:lnTo>
                  <a:lnTo>
                    <a:pt x="33493" y="390935"/>
                  </a:lnTo>
                  <a:lnTo>
                    <a:pt x="58058" y="396004"/>
                  </a:lnTo>
                  <a:lnTo>
                    <a:pt x="84308" y="394134"/>
                  </a:lnTo>
                  <a:lnTo>
                    <a:pt x="128216" y="382045"/>
                  </a:lnTo>
                  <a:lnTo>
                    <a:pt x="140946" y="378285"/>
                  </a:lnTo>
                  <a:lnTo>
                    <a:pt x="186995" y="348740"/>
                  </a:lnTo>
                  <a:lnTo>
                    <a:pt x="201642" y="333144"/>
                  </a:lnTo>
                  <a:lnTo>
                    <a:pt x="220377" y="301269"/>
                  </a:lnTo>
                  <a:lnTo>
                    <a:pt x="233744" y="256655"/>
                  </a:lnTo>
                  <a:lnTo>
                    <a:pt x="240942" y="216046"/>
                  </a:lnTo>
                  <a:lnTo>
                    <a:pt x="247544" y="172029"/>
                  </a:lnTo>
                  <a:lnTo>
                    <a:pt x="252087" y="130295"/>
                  </a:lnTo>
                  <a:lnTo>
                    <a:pt x="255315" y="90412"/>
                  </a:lnTo>
                  <a:lnTo>
                    <a:pt x="263345" y="45367"/>
                  </a:lnTo>
                  <a:lnTo>
                    <a:pt x="260884" y="23277"/>
                  </a:lnTo>
                  <a:lnTo>
                    <a:pt x="258706" y="17985"/>
                  </a:lnTo>
                  <a:lnTo>
                    <a:pt x="254081" y="10912"/>
                  </a:lnTo>
                  <a:lnTo>
                    <a:pt x="254024" y="14196"/>
                  </a:lnTo>
                  <a:lnTo>
                    <a:pt x="248229" y="27401"/>
                  </a:lnTo>
                  <a:lnTo>
                    <a:pt x="226712" y="74441"/>
                  </a:lnTo>
                  <a:lnTo>
                    <a:pt x="218062" y="93237"/>
                  </a:lnTo>
                  <a:lnTo>
                    <a:pt x="213803" y="96821"/>
                  </a:lnTo>
                  <a:lnTo>
                    <a:pt x="212385" y="95660"/>
                  </a:lnTo>
                  <a:lnTo>
                    <a:pt x="210810" y="88725"/>
                  </a:lnTo>
                  <a:lnTo>
                    <a:pt x="210329" y="47912"/>
                  </a:lnTo>
                  <a:lnTo>
                    <a:pt x="218398" y="15006"/>
                  </a:lnTo>
                  <a:lnTo>
                    <a:pt x="224301" y="7253"/>
                  </a:lnTo>
                  <a:lnTo>
                    <a:pt x="227850" y="4198"/>
                  </a:lnTo>
                  <a:lnTo>
                    <a:pt x="237439" y="804"/>
                  </a:lnTo>
                  <a:lnTo>
                    <a:pt x="248756" y="0"/>
                  </a:lnTo>
                  <a:lnTo>
                    <a:pt x="260841" y="1996"/>
                  </a:lnTo>
                  <a:lnTo>
                    <a:pt x="295122" y="23996"/>
                  </a:lnTo>
                  <a:lnTo>
                    <a:pt x="311150" y="42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84"/>
            <p:cNvSpPr/>
            <p:nvPr>
              <p:custDataLst>
                <p:tags r:id="rId44"/>
              </p:custDataLst>
            </p:nvPr>
          </p:nvSpPr>
          <p:spPr>
            <a:xfrm>
              <a:off x="2953485" y="3367925"/>
              <a:ext cx="138966" cy="121816"/>
            </a:xfrm>
            <a:custGeom>
              <a:avLst/>
              <a:gdLst/>
              <a:ahLst/>
              <a:cxnLst/>
              <a:rect l="0" t="0" r="0" b="0"/>
              <a:pathLst>
                <a:path w="138966" h="121816">
                  <a:moveTo>
                    <a:pt x="56415" y="54725"/>
                  </a:moveTo>
                  <a:lnTo>
                    <a:pt x="56415" y="54725"/>
                  </a:lnTo>
                  <a:lnTo>
                    <a:pt x="56415" y="58096"/>
                  </a:lnTo>
                  <a:lnTo>
                    <a:pt x="52652" y="61632"/>
                  </a:lnTo>
                  <a:lnTo>
                    <a:pt x="46981" y="66262"/>
                  </a:lnTo>
                  <a:lnTo>
                    <a:pt x="11820" y="110604"/>
                  </a:lnTo>
                  <a:lnTo>
                    <a:pt x="1745" y="121815"/>
                  </a:lnTo>
                  <a:lnTo>
                    <a:pt x="918" y="121324"/>
                  </a:lnTo>
                  <a:lnTo>
                    <a:pt x="0" y="117015"/>
                  </a:lnTo>
                  <a:lnTo>
                    <a:pt x="116" y="97682"/>
                  </a:lnTo>
                  <a:lnTo>
                    <a:pt x="11493" y="57115"/>
                  </a:lnTo>
                  <a:lnTo>
                    <a:pt x="30765" y="26112"/>
                  </a:lnTo>
                  <a:lnTo>
                    <a:pt x="37489" y="17784"/>
                  </a:lnTo>
                  <a:lnTo>
                    <a:pt x="55354" y="5757"/>
                  </a:lnTo>
                  <a:lnTo>
                    <a:pt x="78521" y="0"/>
                  </a:lnTo>
                  <a:lnTo>
                    <a:pt x="91170" y="2415"/>
                  </a:lnTo>
                  <a:lnTo>
                    <a:pt x="102200" y="9604"/>
                  </a:lnTo>
                  <a:lnTo>
                    <a:pt x="118899" y="28813"/>
                  </a:lnTo>
                  <a:lnTo>
                    <a:pt x="131578" y="56506"/>
                  </a:lnTo>
                  <a:lnTo>
                    <a:pt x="137506" y="88943"/>
                  </a:lnTo>
                  <a:lnTo>
                    <a:pt x="138965" y="118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258"/>
          <p:cNvGrpSpPr/>
          <p:nvPr/>
        </p:nvGrpSpPr>
        <p:grpSpPr>
          <a:xfrm>
            <a:off x="5476823" y="2786471"/>
            <a:ext cx="574728" cy="396145"/>
            <a:chOff x="5476823" y="2786471"/>
            <a:chExt cx="574728" cy="396145"/>
          </a:xfrm>
        </p:grpSpPr>
        <p:sp>
          <p:nvSpPr>
            <p:cNvPr id="151" name="SMARTInkShape-1285"/>
            <p:cNvSpPr/>
            <p:nvPr>
              <p:custDataLst>
                <p:tags r:id="rId41"/>
              </p:custDataLst>
            </p:nvPr>
          </p:nvSpPr>
          <p:spPr>
            <a:xfrm>
              <a:off x="5552766" y="2826490"/>
              <a:ext cx="498785" cy="356126"/>
            </a:xfrm>
            <a:custGeom>
              <a:avLst/>
              <a:gdLst/>
              <a:ahLst/>
              <a:cxnLst/>
              <a:rect l="0" t="0" r="0" b="0"/>
              <a:pathLst>
                <a:path w="498785" h="356126">
                  <a:moveTo>
                    <a:pt x="9834" y="31010"/>
                  </a:moveTo>
                  <a:lnTo>
                    <a:pt x="9834" y="31010"/>
                  </a:lnTo>
                  <a:lnTo>
                    <a:pt x="3367" y="9362"/>
                  </a:lnTo>
                  <a:lnTo>
                    <a:pt x="1995" y="8111"/>
                  </a:lnTo>
                  <a:lnTo>
                    <a:pt x="374" y="7277"/>
                  </a:lnTo>
                  <a:lnTo>
                    <a:pt x="0" y="8838"/>
                  </a:lnTo>
                  <a:lnTo>
                    <a:pt x="4072" y="55967"/>
                  </a:lnTo>
                  <a:lnTo>
                    <a:pt x="8487" y="94135"/>
                  </a:lnTo>
                  <a:lnTo>
                    <a:pt x="9568" y="138494"/>
                  </a:lnTo>
                  <a:lnTo>
                    <a:pt x="9782" y="181619"/>
                  </a:lnTo>
                  <a:lnTo>
                    <a:pt x="9818" y="224821"/>
                  </a:lnTo>
                  <a:lnTo>
                    <a:pt x="11712" y="272415"/>
                  </a:lnTo>
                  <a:lnTo>
                    <a:pt x="22043" y="309569"/>
                  </a:lnTo>
                  <a:lnTo>
                    <a:pt x="33370" y="324382"/>
                  </a:lnTo>
                  <a:lnTo>
                    <a:pt x="57494" y="340655"/>
                  </a:lnTo>
                  <a:lnTo>
                    <a:pt x="97251" y="355425"/>
                  </a:lnTo>
                  <a:lnTo>
                    <a:pt x="135297" y="356125"/>
                  </a:lnTo>
                  <a:lnTo>
                    <a:pt x="174479" y="348492"/>
                  </a:lnTo>
                  <a:lnTo>
                    <a:pt x="221414" y="327297"/>
                  </a:lnTo>
                  <a:lnTo>
                    <a:pt x="266087" y="298131"/>
                  </a:lnTo>
                  <a:lnTo>
                    <a:pt x="307294" y="255913"/>
                  </a:lnTo>
                  <a:lnTo>
                    <a:pt x="348338" y="212646"/>
                  </a:lnTo>
                  <a:lnTo>
                    <a:pt x="383766" y="168959"/>
                  </a:lnTo>
                  <a:lnTo>
                    <a:pt x="417054" y="123293"/>
                  </a:lnTo>
                  <a:lnTo>
                    <a:pt x="445567" y="80832"/>
                  </a:lnTo>
                  <a:lnTo>
                    <a:pt x="478772" y="36803"/>
                  </a:lnTo>
                  <a:lnTo>
                    <a:pt x="482835" y="28646"/>
                  </a:lnTo>
                  <a:lnTo>
                    <a:pt x="486047" y="0"/>
                  </a:lnTo>
                  <a:lnTo>
                    <a:pt x="465378" y="40697"/>
                  </a:lnTo>
                  <a:lnTo>
                    <a:pt x="440675" y="84613"/>
                  </a:lnTo>
                  <a:lnTo>
                    <a:pt x="437466" y="87206"/>
                  </a:lnTo>
                  <a:lnTo>
                    <a:pt x="433918" y="88230"/>
                  </a:lnTo>
                  <a:lnTo>
                    <a:pt x="430140" y="88207"/>
                  </a:lnTo>
                  <a:lnTo>
                    <a:pt x="427621" y="87485"/>
                  </a:lnTo>
                  <a:lnTo>
                    <a:pt x="425942" y="86299"/>
                  </a:lnTo>
                  <a:lnTo>
                    <a:pt x="424823" y="84803"/>
                  </a:lnTo>
                  <a:lnTo>
                    <a:pt x="418662" y="61417"/>
                  </a:lnTo>
                  <a:lnTo>
                    <a:pt x="417659" y="35708"/>
                  </a:lnTo>
                  <a:lnTo>
                    <a:pt x="423283" y="13306"/>
                  </a:lnTo>
                  <a:lnTo>
                    <a:pt x="425166" y="8624"/>
                  </a:lnTo>
                  <a:lnTo>
                    <a:pt x="427833" y="5503"/>
                  </a:lnTo>
                  <a:lnTo>
                    <a:pt x="434559" y="2034"/>
                  </a:lnTo>
                  <a:lnTo>
                    <a:pt x="438329" y="2521"/>
                  </a:lnTo>
                  <a:lnTo>
                    <a:pt x="474673" y="23719"/>
                  </a:lnTo>
                  <a:lnTo>
                    <a:pt x="489444" y="38963"/>
                  </a:lnTo>
                  <a:lnTo>
                    <a:pt x="494633" y="48891"/>
                  </a:lnTo>
                  <a:lnTo>
                    <a:pt x="498784" y="75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86"/>
            <p:cNvSpPr/>
            <p:nvPr>
              <p:custDataLst>
                <p:tags r:id="rId42"/>
              </p:custDataLst>
            </p:nvPr>
          </p:nvSpPr>
          <p:spPr>
            <a:xfrm>
              <a:off x="5476823" y="2786471"/>
              <a:ext cx="150864" cy="133201"/>
            </a:xfrm>
            <a:custGeom>
              <a:avLst/>
              <a:gdLst/>
              <a:ahLst/>
              <a:cxnLst/>
              <a:rect l="0" t="0" r="0" b="0"/>
              <a:pathLst>
                <a:path w="150864" h="133201">
                  <a:moveTo>
                    <a:pt x="34977" y="96429"/>
                  </a:moveTo>
                  <a:lnTo>
                    <a:pt x="34977" y="96429"/>
                  </a:lnTo>
                  <a:lnTo>
                    <a:pt x="20672" y="105267"/>
                  </a:lnTo>
                  <a:lnTo>
                    <a:pt x="8136" y="117800"/>
                  </a:lnTo>
                  <a:lnTo>
                    <a:pt x="0" y="131539"/>
                  </a:lnTo>
                  <a:lnTo>
                    <a:pt x="370" y="132535"/>
                  </a:lnTo>
                  <a:lnTo>
                    <a:pt x="1322" y="133200"/>
                  </a:lnTo>
                  <a:lnTo>
                    <a:pt x="6143" y="128294"/>
                  </a:lnTo>
                  <a:lnTo>
                    <a:pt x="29847" y="88160"/>
                  </a:lnTo>
                  <a:lnTo>
                    <a:pt x="56150" y="50555"/>
                  </a:lnTo>
                  <a:lnTo>
                    <a:pt x="91198" y="5932"/>
                  </a:lnTo>
                  <a:lnTo>
                    <a:pt x="95742" y="2231"/>
                  </a:lnTo>
                  <a:lnTo>
                    <a:pt x="108315" y="0"/>
                  </a:lnTo>
                  <a:lnTo>
                    <a:pt x="121900" y="2066"/>
                  </a:lnTo>
                  <a:lnTo>
                    <a:pt x="132641" y="7688"/>
                  </a:lnTo>
                  <a:lnTo>
                    <a:pt x="140237" y="20535"/>
                  </a:lnTo>
                  <a:lnTo>
                    <a:pt x="150863" y="60898"/>
                  </a:lnTo>
                  <a:lnTo>
                    <a:pt x="150844" y="87077"/>
                  </a:lnTo>
                  <a:lnTo>
                    <a:pt x="142927" y="121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259"/>
          <p:cNvGrpSpPr/>
          <p:nvPr/>
        </p:nvGrpSpPr>
        <p:grpSpPr>
          <a:xfrm>
            <a:off x="3505200" y="3974708"/>
            <a:ext cx="88901" cy="159143"/>
            <a:chOff x="3505200" y="3974708"/>
            <a:chExt cx="88901" cy="159143"/>
          </a:xfrm>
        </p:grpSpPr>
        <p:sp>
          <p:nvSpPr>
            <p:cNvPr id="154" name="SMARTInkShape-1287"/>
            <p:cNvSpPr/>
            <p:nvPr>
              <p:custDataLst>
                <p:tags r:id="rId39"/>
              </p:custDataLst>
            </p:nvPr>
          </p:nvSpPr>
          <p:spPr>
            <a:xfrm>
              <a:off x="3581400" y="3994411"/>
              <a:ext cx="12701" cy="139440"/>
            </a:xfrm>
            <a:custGeom>
              <a:avLst/>
              <a:gdLst/>
              <a:ahLst/>
              <a:cxnLst/>
              <a:rect l="0" t="0" r="0" b="0"/>
              <a:pathLst>
                <a:path w="12701" h="139440">
                  <a:moveTo>
                    <a:pt x="0" y="6089"/>
                  </a:moveTo>
                  <a:lnTo>
                    <a:pt x="0" y="6089"/>
                  </a:lnTo>
                  <a:lnTo>
                    <a:pt x="3371" y="2718"/>
                  </a:lnTo>
                  <a:lnTo>
                    <a:pt x="6907" y="1063"/>
                  </a:lnTo>
                  <a:lnTo>
                    <a:pt x="11555" y="0"/>
                  </a:lnTo>
                  <a:lnTo>
                    <a:pt x="7524" y="43100"/>
                  </a:lnTo>
                  <a:lnTo>
                    <a:pt x="8579" y="80084"/>
                  </a:lnTo>
                  <a:lnTo>
                    <a:pt x="12700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288"/>
            <p:cNvSpPr/>
            <p:nvPr>
              <p:custDataLst>
                <p:tags r:id="rId40"/>
              </p:custDataLst>
            </p:nvPr>
          </p:nvSpPr>
          <p:spPr>
            <a:xfrm>
              <a:off x="3505200" y="3974708"/>
              <a:ext cx="6351" cy="140093"/>
            </a:xfrm>
            <a:custGeom>
              <a:avLst/>
              <a:gdLst/>
              <a:ahLst/>
              <a:cxnLst/>
              <a:rect l="0" t="0" r="0" b="0"/>
              <a:pathLst>
                <a:path w="6351" h="140093">
                  <a:moveTo>
                    <a:pt x="0" y="6742"/>
                  </a:moveTo>
                  <a:lnTo>
                    <a:pt x="0" y="6742"/>
                  </a:lnTo>
                  <a:lnTo>
                    <a:pt x="3371" y="0"/>
                  </a:lnTo>
                  <a:lnTo>
                    <a:pt x="4364" y="131"/>
                  </a:lnTo>
                  <a:lnTo>
                    <a:pt x="5467" y="5920"/>
                  </a:lnTo>
                  <a:lnTo>
                    <a:pt x="6233" y="43541"/>
                  </a:lnTo>
                  <a:lnTo>
                    <a:pt x="2956" y="86918"/>
                  </a:lnTo>
                  <a:lnTo>
                    <a:pt x="6350" y="140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260"/>
          <p:cNvGrpSpPr/>
          <p:nvPr/>
        </p:nvGrpSpPr>
        <p:grpSpPr>
          <a:xfrm>
            <a:off x="2070100" y="4531884"/>
            <a:ext cx="571501" cy="1111998"/>
            <a:chOff x="2070100" y="4531884"/>
            <a:chExt cx="571501" cy="1111998"/>
          </a:xfrm>
        </p:grpSpPr>
        <p:sp>
          <p:nvSpPr>
            <p:cNvPr id="157" name="SMARTInkShape-1289"/>
            <p:cNvSpPr/>
            <p:nvPr>
              <p:custDataLst>
                <p:tags r:id="rId35"/>
              </p:custDataLst>
            </p:nvPr>
          </p:nvSpPr>
          <p:spPr>
            <a:xfrm>
              <a:off x="2070100" y="5302250"/>
              <a:ext cx="196851" cy="136060"/>
            </a:xfrm>
            <a:custGeom>
              <a:avLst/>
              <a:gdLst/>
              <a:ahLst/>
              <a:cxnLst/>
              <a:rect l="0" t="0" r="0" b="0"/>
              <a:pathLst>
                <a:path w="196851" h="136060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24180" y="12242"/>
                  </a:lnTo>
                  <a:lnTo>
                    <a:pt x="51476" y="45618"/>
                  </a:lnTo>
                  <a:lnTo>
                    <a:pt x="63308" y="71686"/>
                  </a:lnTo>
                  <a:lnTo>
                    <a:pt x="64541" y="100654"/>
                  </a:lnTo>
                  <a:lnTo>
                    <a:pt x="57066" y="124839"/>
                  </a:lnTo>
                  <a:lnTo>
                    <a:pt x="51704" y="133095"/>
                  </a:lnTo>
                  <a:lnTo>
                    <a:pt x="49286" y="135296"/>
                  </a:lnTo>
                  <a:lnTo>
                    <a:pt x="46968" y="136059"/>
                  </a:lnTo>
                  <a:lnTo>
                    <a:pt x="44718" y="135861"/>
                  </a:lnTo>
                  <a:lnTo>
                    <a:pt x="42512" y="135024"/>
                  </a:lnTo>
                  <a:lnTo>
                    <a:pt x="41041" y="132350"/>
                  </a:lnTo>
                  <a:lnTo>
                    <a:pt x="39407" y="123733"/>
                  </a:lnTo>
                  <a:lnTo>
                    <a:pt x="48600" y="100240"/>
                  </a:lnTo>
                  <a:lnTo>
                    <a:pt x="81773" y="54104"/>
                  </a:lnTo>
                  <a:lnTo>
                    <a:pt x="117151" y="21602"/>
                  </a:lnTo>
                  <a:lnTo>
                    <a:pt x="125680" y="16656"/>
                  </a:lnTo>
                  <a:lnTo>
                    <a:pt x="128237" y="16043"/>
                  </a:lnTo>
                  <a:lnTo>
                    <a:pt x="129941" y="16340"/>
                  </a:lnTo>
                  <a:lnTo>
                    <a:pt x="131077" y="17243"/>
                  </a:lnTo>
                  <a:lnTo>
                    <a:pt x="131130" y="19257"/>
                  </a:lnTo>
                  <a:lnTo>
                    <a:pt x="122277" y="61669"/>
                  </a:lnTo>
                  <a:lnTo>
                    <a:pt x="121735" y="68629"/>
                  </a:lnTo>
                  <a:lnTo>
                    <a:pt x="126777" y="83889"/>
                  </a:lnTo>
                  <a:lnTo>
                    <a:pt x="136778" y="98667"/>
                  </a:lnTo>
                  <a:lnTo>
                    <a:pt x="150631" y="109939"/>
                  </a:lnTo>
                  <a:lnTo>
                    <a:pt x="1968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290"/>
            <p:cNvSpPr/>
            <p:nvPr>
              <p:custDataLst>
                <p:tags r:id="rId36"/>
              </p:custDataLst>
            </p:nvPr>
          </p:nvSpPr>
          <p:spPr>
            <a:xfrm>
              <a:off x="2489200" y="5322183"/>
              <a:ext cx="99177" cy="321699"/>
            </a:xfrm>
            <a:custGeom>
              <a:avLst/>
              <a:gdLst/>
              <a:ahLst/>
              <a:cxnLst/>
              <a:rect l="0" t="0" r="0" b="0"/>
              <a:pathLst>
                <a:path w="99177" h="321699">
                  <a:moveTo>
                    <a:pt x="12700" y="5467"/>
                  </a:moveTo>
                  <a:lnTo>
                    <a:pt x="12700" y="5467"/>
                  </a:lnTo>
                  <a:lnTo>
                    <a:pt x="9329" y="2096"/>
                  </a:lnTo>
                  <a:lnTo>
                    <a:pt x="5792" y="441"/>
                  </a:lnTo>
                  <a:lnTo>
                    <a:pt x="3861" y="0"/>
                  </a:lnTo>
                  <a:lnTo>
                    <a:pt x="2574" y="1116"/>
                  </a:lnTo>
                  <a:lnTo>
                    <a:pt x="1144" y="6120"/>
                  </a:lnTo>
                  <a:lnTo>
                    <a:pt x="100" y="30267"/>
                  </a:lnTo>
                  <a:lnTo>
                    <a:pt x="2184" y="36112"/>
                  </a:lnTo>
                  <a:lnTo>
                    <a:pt x="10143" y="46368"/>
                  </a:lnTo>
                  <a:lnTo>
                    <a:pt x="23153" y="56705"/>
                  </a:lnTo>
                  <a:lnTo>
                    <a:pt x="33573" y="59990"/>
                  </a:lnTo>
                  <a:lnTo>
                    <a:pt x="39316" y="60866"/>
                  </a:lnTo>
                  <a:lnTo>
                    <a:pt x="51340" y="58076"/>
                  </a:lnTo>
                  <a:lnTo>
                    <a:pt x="57510" y="55356"/>
                  </a:lnTo>
                  <a:lnTo>
                    <a:pt x="68129" y="44808"/>
                  </a:lnTo>
                  <a:lnTo>
                    <a:pt x="87173" y="14770"/>
                  </a:lnTo>
                  <a:lnTo>
                    <a:pt x="83646" y="29785"/>
                  </a:lnTo>
                  <a:lnTo>
                    <a:pt x="83400" y="74024"/>
                  </a:lnTo>
                  <a:lnTo>
                    <a:pt x="87662" y="112721"/>
                  </a:lnTo>
                  <a:lnTo>
                    <a:pt x="93394" y="152017"/>
                  </a:lnTo>
                  <a:lnTo>
                    <a:pt x="98855" y="193920"/>
                  </a:lnTo>
                  <a:lnTo>
                    <a:pt x="99176" y="240718"/>
                  </a:lnTo>
                  <a:lnTo>
                    <a:pt x="89992" y="287154"/>
                  </a:lnTo>
                  <a:lnTo>
                    <a:pt x="83270" y="305169"/>
                  </a:lnTo>
                  <a:lnTo>
                    <a:pt x="73698" y="316938"/>
                  </a:lnTo>
                  <a:lnTo>
                    <a:pt x="68182" y="321064"/>
                  </a:lnTo>
                  <a:lnTo>
                    <a:pt x="60271" y="321698"/>
                  </a:lnTo>
                  <a:lnTo>
                    <a:pt x="40193" y="316759"/>
                  </a:lnTo>
                  <a:lnTo>
                    <a:pt x="24684" y="307508"/>
                  </a:lnTo>
                  <a:lnTo>
                    <a:pt x="13793" y="296340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291"/>
            <p:cNvSpPr/>
            <p:nvPr>
              <p:custDataLst>
                <p:tags r:id="rId37"/>
              </p:custDataLst>
            </p:nvPr>
          </p:nvSpPr>
          <p:spPr>
            <a:xfrm>
              <a:off x="2520950" y="4534246"/>
              <a:ext cx="120651" cy="609255"/>
            </a:xfrm>
            <a:custGeom>
              <a:avLst/>
              <a:gdLst/>
              <a:ahLst/>
              <a:cxnLst/>
              <a:rect l="0" t="0" r="0" b="0"/>
              <a:pathLst>
                <a:path w="120651" h="609255">
                  <a:moveTo>
                    <a:pt x="120650" y="37754"/>
                  </a:moveTo>
                  <a:lnTo>
                    <a:pt x="120650" y="37754"/>
                  </a:lnTo>
                  <a:lnTo>
                    <a:pt x="119944" y="27615"/>
                  </a:lnTo>
                  <a:lnTo>
                    <a:pt x="111861" y="10142"/>
                  </a:lnTo>
                  <a:lnTo>
                    <a:pt x="108441" y="4529"/>
                  </a:lnTo>
                  <a:lnTo>
                    <a:pt x="104749" y="1493"/>
                  </a:lnTo>
                  <a:lnTo>
                    <a:pt x="100877" y="174"/>
                  </a:lnTo>
                  <a:lnTo>
                    <a:pt x="96885" y="0"/>
                  </a:lnTo>
                  <a:lnTo>
                    <a:pt x="92812" y="2002"/>
                  </a:lnTo>
                  <a:lnTo>
                    <a:pt x="84524" y="9870"/>
                  </a:lnTo>
                  <a:lnTo>
                    <a:pt x="67705" y="44423"/>
                  </a:lnTo>
                  <a:lnTo>
                    <a:pt x="56436" y="84728"/>
                  </a:lnTo>
                  <a:lnTo>
                    <a:pt x="51059" y="118622"/>
                  </a:lnTo>
                  <a:lnTo>
                    <a:pt x="41861" y="163158"/>
                  </a:lnTo>
                  <a:lnTo>
                    <a:pt x="36714" y="195559"/>
                  </a:lnTo>
                  <a:lnTo>
                    <a:pt x="35838" y="230656"/>
                  </a:lnTo>
                  <a:lnTo>
                    <a:pt x="37430" y="276708"/>
                  </a:lnTo>
                  <a:lnTo>
                    <a:pt x="41665" y="317635"/>
                  </a:lnTo>
                  <a:lnTo>
                    <a:pt x="48093" y="362452"/>
                  </a:lnTo>
                  <a:lnTo>
                    <a:pt x="53761" y="403718"/>
                  </a:lnTo>
                  <a:lnTo>
                    <a:pt x="62496" y="449812"/>
                  </a:lnTo>
                  <a:lnTo>
                    <a:pt x="67671" y="489104"/>
                  </a:lnTo>
                  <a:lnTo>
                    <a:pt x="66049" y="534407"/>
                  </a:lnTo>
                  <a:lnTo>
                    <a:pt x="54570" y="576230"/>
                  </a:lnTo>
                  <a:lnTo>
                    <a:pt x="46351" y="591630"/>
                  </a:lnTo>
                  <a:lnTo>
                    <a:pt x="39180" y="600480"/>
                  </a:lnTo>
                  <a:lnTo>
                    <a:pt x="0" y="609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292"/>
            <p:cNvSpPr/>
            <p:nvPr>
              <p:custDataLst>
                <p:tags r:id="rId38"/>
              </p:custDataLst>
            </p:nvPr>
          </p:nvSpPr>
          <p:spPr>
            <a:xfrm>
              <a:off x="2217001" y="4531884"/>
              <a:ext cx="62163" cy="557651"/>
            </a:xfrm>
            <a:custGeom>
              <a:avLst/>
              <a:gdLst/>
              <a:ahLst/>
              <a:cxnLst/>
              <a:rect l="0" t="0" r="0" b="0"/>
              <a:pathLst>
                <a:path w="62163" h="557651">
                  <a:moveTo>
                    <a:pt x="49949" y="21066"/>
                  </a:moveTo>
                  <a:lnTo>
                    <a:pt x="49949" y="21066"/>
                  </a:lnTo>
                  <a:lnTo>
                    <a:pt x="41111" y="6760"/>
                  </a:lnTo>
                  <a:lnTo>
                    <a:pt x="35022" y="51"/>
                  </a:lnTo>
                  <a:lnTo>
                    <a:pt x="32237" y="0"/>
                  </a:lnTo>
                  <a:lnTo>
                    <a:pt x="25379" y="3707"/>
                  </a:lnTo>
                  <a:lnTo>
                    <a:pt x="16955" y="13727"/>
                  </a:lnTo>
                  <a:lnTo>
                    <a:pt x="5614" y="51492"/>
                  </a:lnTo>
                  <a:lnTo>
                    <a:pt x="0" y="98947"/>
                  </a:lnTo>
                  <a:lnTo>
                    <a:pt x="107" y="140411"/>
                  </a:lnTo>
                  <a:lnTo>
                    <a:pt x="4293" y="182173"/>
                  </a:lnTo>
                  <a:lnTo>
                    <a:pt x="10708" y="216184"/>
                  </a:lnTo>
                  <a:lnTo>
                    <a:pt x="20526" y="257933"/>
                  </a:lnTo>
                  <a:lnTo>
                    <a:pt x="28923" y="292254"/>
                  </a:lnTo>
                  <a:lnTo>
                    <a:pt x="40034" y="336917"/>
                  </a:lnTo>
                  <a:lnTo>
                    <a:pt x="50853" y="383076"/>
                  </a:lnTo>
                  <a:lnTo>
                    <a:pt x="55391" y="417998"/>
                  </a:lnTo>
                  <a:lnTo>
                    <a:pt x="60185" y="457978"/>
                  </a:lnTo>
                  <a:lnTo>
                    <a:pt x="62162" y="502246"/>
                  </a:lnTo>
                  <a:lnTo>
                    <a:pt x="59182" y="532156"/>
                  </a:lnTo>
                  <a:lnTo>
                    <a:pt x="53782" y="550129"/>
                  </a:lnTo>
                  <a:lnTo>
                    <a:pt x="50388" y="553692"/>
                  </a:lnTo>
                  <a:lnTo>
                    <a:pt x="40972" y="557650"/>
                  </a:lnTo>
                  <a:lnTo>
                    <a:pt x="36203" y="556588"/>
                  </a:lnTo>
                  <a:lnTo>
                    <a:pt x="27142" y="549764"/>
                  </a:lnTo>
                  <a:lnTo>
                    <a:pt x="18199" y="529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261"/>
          <p:cNvGrpSpPr/>
          <p:nvPr/>
        </p:nvGrpSpPr>
        <p:grpSpPr>
          <a:xfrm>
            <a:off x="2921000" y="4681295"/>
            <a:ext cx="1525957" cy="474906"/>
            <a:chOff x="2921000" y="4681295"/>
            <a:chExt cx="1525957" cy="474906"/>
          </a:xfrm>
        </p:grpSpPr>
        <p:sp>
          <p:nvSpPr>
            <p:cNvPr id="162" name="SMARTInkShape-1293"/>
            <p:cNvSpPr/>
            <p:nvPr>
              <p:custDataLst>
                <p:tags r:id="rId22"/>
              </p:custDataLst>
            </p:nvPr>
          </p:nvSpPr>
          <p:spPr>
            <a:xfrm>
              <a:off x="4394200" y="4737983"/>
              <a:ext cx="52757" cy="253118"/>
            </a:xfrm>
            <a:custGeom>
              <a:avLst/>
              <a:gdLst/>
              <a:ahLst/>
              <a:cxnLst/>
              <a:rect l="0" t="0" r="0" b="0"/>
              <a:pathLst>
                <a:path w="52757" h="253118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27757" y="6120"/>
                  </a:lnTo>
                  <a:lnTo>
                    <a:pt x="37266" y="22455"/>
                  </a:lnTo>
                  <a:lnTo>
                    <a:pt x="48671" y="59419"/>
                  </a:lnTo>
                  <a:lnTo>
                    <a:pt x="52756" y="101651"/>
                  </a:lnTo>
                  <a:lnTo>
                    <a:pt x="47815" y="146684"/>
                  </a:lnTo>
                  <a:lnTo>
                    <a:pt x="42076" y="182619"/>
                  </a:lnTo>
                  <a:lnTo>
                    <a:pt x="32404" y="226753"/>
                  </a:lnTo>
                  <a:lnTo>
                    <a:pt x="1270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294"/>
            <p:cNvSpPr/>
            <p:nvPr>
              <p:custDataLst>
                <p:tags r:id="rId23"/>
              </p:custDataLst>
            </p:nvPr>
          </p:nvSpPr>
          <p:spPr>
            <a:xfrm>
              <a:off x="4222750" y="4857750"/>
              <a:ext cx="99199" cy="215132"/>
            </a:xfrm>
            <a:custGeom>
              <a:avLst/>
              <a:gdLst/>
              <a:ahLst/>
              <a:cxnLst/>
              <a:rect l="0" t="0" r="0" b="0"/>
              <a:pathLst>
                <a:path w="99199" h="215132">
                  <a:moveTo>
                    <a:pt x="0" y="0"/>
                  </a:moveTo>
                  <a:lnTo>
                    <a:pt x="0" y="0"/>
                  </a:lnTo>
                  <a:lnTo>
                    <a:pt x="705" y="13798"/>
                  </a:lnTo>
                  <a:lnTo>
                    <a:pt x="8838" y="30475"/>
                  </a:lnTo>
                  <a:lnTo>
                    <a:pt x="14746" y="36592"/>
                  </a:lnTo>
                  <a:lnTo>
                    <a:pt x="18297" y="39212"/>
                  </a:lnTo>
                  <a:lnTo>
                    <a:pt x="22076" y="40253"/>
                  </a:lnTo>
                  <a:lnTo>
                    <a:pt x="30038" y="39527"/>
                  </a:lnTo>
                  <a:lnTo>
                    <a:pt x="45824" y="31781"/>
                  </a:lnTo>
                  <a:lnTo>
                    <a:pt x="64346" y="16521"/>
                  </a:lnTo>
                  <a:lnTo>
                    <a:pt x="70461" y="8283"/>
                  </a:lnTo>
                  <a:lnTo>
                    <a:pt x="73080" y="6228"/>
                  </a:lnTo>
                  <a:lnTo>
                    <a:pt x="75531" y="5563"/>
                  </a:lnTo>
                  <a:lnTo>
                    <a:pt x="77870" y="5825"/>
                  </a:lnTo>
                  <a:lnTo>
                    <a:pt x="79430" y="7411"/>
                  </a:lnTo>
                  <a:lnTo>
                    <a:pt x="85510" y="30723"/>
                  </a:lnTo>
                  <a:lnTo>
                    <a:pt x="91973" y="76502"/>
                  </a:lnTo>
                  <a:lnTo>
                    <a:pt x="98966" y="121258"/>
                  </a:lnTo>
                  <a:lnTo>
                    <a:pt x="99198" y="164802"/>
                  </a:lnTo>
                  <a:lnTo>
                    <a:pt x="92657" y="192999"/>
                  </a:lnTo>
                  <a:lnTo>
                    <a:pt x="81175" y="214747"/>
                  </a:lnTo>
                  <a:lnTo>
                    <a:pt x="78811" y="215131"/>
                  </a:lnTo>
                  <a:lnTo>
                    <a:pt x="76529" y="213271"/>
                  </a:lnTo>
                  <a:lnTo>
                    <a:pt x="74303" y="209914"/>
                  </a:lnTo>
                  <a:lnTo>
                    <a:pt x="698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295"/>
            <p:cNvSpPr/>
            <p:nvPr>
              <p:custDataLst>
                <p:tags r:id="rId24"/>
              </p:custDataLst>
            </p:nvPr>
          </p:nvSpPr>
          <p:spPr>
            <a:xfrm>
              <a:off x="4152900" y="49339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1994" y="10139"/>
                  </a:lnTo>
                  <a:lnTo>
                    <a:pt x="1440" y="5585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296"/>
            <p:cNvSpPr/>
            <p:nvPr>
              <p:custDataLst>
                <p:tags r:id="rId25"/>
              </p:custDataLst>
            </p:nvPr>
          </p:nvSpPr>
          <p:spPr>
            <a:xfrm>
              <a:off x="3994150" y="4850438"/>
              <a:ext cx="101601" cy="102927"/>
            </a:xfrm>
            <a:custGeom>
              <a:avLst/>
              <a:gdLst/>
              <a:ahLst/>
              <a:cxnLst/>
              <a:rect l="0" t="0" r="0" b="0"/>
              <a:pathLst>
                <a:path w="101601" h="102927">
                  <a:moveTo>
                    <a:pt x="0" y="32712"/>
                  </a:moveTo>
                  <a:lnTo>
                    <a:pt x="0" y="32712"/>
                  </a:lnTo>
                  <a:lnTo>
                    <a:pt x="0" y="11043"/>
                  </a:lnTo>
                  <a:lnTo>
                    <a:pt x="1411" y="6977"/>
                  </a:lnTo>
                  <a:lnTo>
                    <a:pt x="6742" y="578"/>
                  </a:lnTo>
                  <a:lnTo>
                    <a:pt x="10845" y="0"/>
                  </a:lnTo>
                  <a:lnTo>
                    <a:pt x="21047" y="3121"/>
                  </a:lnTo>
                  <a:lnTo>
                    <a:pt x="30756" y="11094"/>
                  </a:lnTo>
                  <a:lnTo>
                    <a:pt x="35321" y="16184"/>
                  </a:lnTo>
                  <a:lnTo>
                    <a:pt x="45116" y="40201"/>
                  </a:lnTo>
                  <a:lnTo>
                    <a:pt x="49116" y="66289"/>
                  </a:lnTo>
                  <a:lnTo>
                    <a:pt x="46288" y="79620"/>
                  </a:lnTo>
                  <a:lnTo>
                    <a:pt x="39622" y="90249"/>
                  </a:lnTo>
                  <a:lnTo>
                    <a:pt x="29604" y="99676"/>
                  </a:lnTo>
                  <a:lnTo>
                    <a:pt x="25381" y="102049"/>
                  </a:lnTo>
                  <a:lnTo>
                    <a:pt x="21860" y="102926"/>
                  </a:lnTo>
                  <a:lnTo>
                    <a:pt x="18806" y="102804"/>
                  </a:lnTo>
                  <a:lnTo>
                    <a:pt x="17476" y="99902"/>
                  </a:lnTo>
                  <a:lnTo>
                    <a:pt x="17880" y="89150"/>
                  </a:lnTo>
                  <a:lnTo>
                    <a:pt x="42091" y="46232"/>
                  </a:lnTo>
                  <a:lnTo>
                    <a:pt x="79773" y="3863"/>
                  </a:lnTo>
                  <a:lnTo>
                    <a:pt x="80699" y="3602"/>
                  </a:lnTo>
                  <a:lnTo>
                    <a:pt x="81316" y="4133"/>
                  </a:lnTo>
                  <a:lnTo>
                    <a:pt x="81727" y="5192"/>
                  </a:lnTo>
                  <a:lnTo>
                    <a:pt x="77010" y="31545"/>
                  </a:lnTo>
                  <a:lnTo>
                    <a:pt x="79811" y="51416"/>
                  </a:lnTo>
                  <a:lnTo>
                    <a:pt x="101600" y="77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297"/>
            <p:cNvSpPr/>
            <p:nvPr>
              <p:custDataLst>
                <p:tags r:id="rId26"/>
              </p:custDataLst>
            </p:nvPr>
          </p:nvSpPr>
          <p:spPr>
            <a:xfrm>
              <a:off x="3899353" y="4718050"/>
              <a:ext cx="43998" cy="234951"/>
            </a:xfrm>
            <a:custGeom>
              <a:avLst/>
              <a:gdLst/>
              <a:ahLst/>
              <a:cxnLst/>
              <a:rect l="0" t="0" r="0" b="0"/>
              <a:pathLst>
                <a:path w="43998" h="234951">
                  <a:moveTo>
                    <a:pt x="43997" y="0"/>
                  </a:moveTo>
                  <a:lnTo>
                    <a:pt x="43997" y="0"/>
                  </a:lnTo>
                  <a:lnTo>
                    <a:pt x="37908" y="0"/>
                  </a:lnTo>
                  <a:lnTo>
                    <a:pt x="30983" y="3371"/>
                  </a:lnTo>
                  <a:lnTo>
                    <a:pt x="25748" y="8788"/>
                  </a:lnTo>
                  <a:lnTo>
                    <a:pt x="13267" y="33878"/>
                  </a:lnTo>
                  <a:lnTo>
                    <a:pt x="4710" y="72754"/>
                  </a:lnTo>
                  <a:lnTo>
                    <a:pt x="1076" y="113279"/>
                  </a:lnTo>
                  <a:lnTo>
                    <a:pt x="0" y="152097"/>
                  </a:lnTo>
                  <a:lnTo>
                    <a:pt x="6514" y="197019"/>
                  </a:lnTo>
                  <a:lnTo>
                    <a:pt x="11815" y="213153"/>
                  </a:lnTo>
                  <a:lnTo>
                    <a:pt x="37647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298"/>
            <p:cNvSpPr/>
            <p:nvPr>
              <p:custDataLst>
                <p:tags r:id="rId27"/>
              </p:custDataLst>
            </p:nvPr>
          </p:nvSpPr>
          <p:spPr>
            <a:xfrm>
              <a:off x="3708400" y="5020834"/>
              <a:ext cx="31751" cy="135367"/>
            </a:xfrm>
            <a:custGeom>
              <a:avLst/>
              <a:gdLst/>
              <a:ahLst/>
              <a:cxnLst/>
              <a:rect l="0" t="0" r="0" b="0"/>
              <a:pathLst>
                <a:path w="31751" h="135367">
                  <a:moveTo>
                    <a:pt x="31750" y="21066"/>
                  </a:moveTo>
                  <a:lnTo>
                    <a:pt x="31750" y="21066"/>
                  </a:lnTo>
                  <a:lnTo>
                    <a:pt x="31750" y="0"/>
                  </a:lnTo>
                  <a:lnTo>
                    <a:pt x="29868" y="28474"/>
                  </a:lnTo>
                  <a:lnTo>
                    <a:pt x="11977" y="74398"/>
                  </a:lnTo>
                  <a:lnTo>
                    <a:pt x="3549" y="100603"/>
                  </a:lnTo>
                  <a:lnTo>
                    <a:pt x="0" y="135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299"/>
            <p:cNvSpPr/>
            <p:nvPr>
              <p:custDataLst>
                <p:tags r:id="rId28"/>
              </p:custDataLst>
            </p:nvPr>
          </p:nvSpPr>
          <p:spPr>
            <a:xfrm>
              <a:off x="3645161" y="5025541"/>
              <a:ext cx="63240" cy="54460"/>
            </a:xfrm>
            <a:custGeom>
              <a:avLst/>
              <a:gdLst/>
              <a:ahLst/>
              <a:cxnLst/>
              <a:rect l="0" t="0" r="0" b="0"/>
              <a:pathLst>
                <a:path w="63240" h="54460">
                  <a:moveTo>
                    <a:pt x="6089" y="3659"/>
                  </a:moveTo>
                  <a:lnTo>
                    <a:pt x="6089" y="3659"/>
                  </a:lnTo>
                  <a:lnTo>
                    <a:pt x="2718" y="3659"/>
                  </a:lnTo>
                  <a:lnTo>
                    <a:pt x="1725" y="2953"/>
                  </a:lnTo>
                  <a:lnTo>
                    <a:pt x="1063" y="1778"/>
                  </a:lnTo>
                  <a:lnTo>
                    <a:pt x="622" y="288"/>
                  </a:lnTo>
                  <a:lnTo>
                    <a:pt x="327" y="0"/>
                  </a:lnTo>
                  <a:lnTo>
                    <a:pt x="131" y="514"/>
                  </a:lnTo>
                  <a:lnTo>
                    <a:pt x="0" y="1563"/>
                  </a:lnTo>
                  <a:lnTo>
                    <a:pt x="3618" y="4609"/>
                  </a:lnTo>
                  <a:lnTo>
                    <a:pt x="6558" y="6409"/>
                  </a:lnTo>
                  <a:lnTo>
                    <a:pt x="41703" y="41557"/>
                  </a:lnTo>
                  <a:lnTo>
                    <a:pt x="63239" y="54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300"/>
            <p:cNvSpPr/>
            <p:nvPr>
              <p:custDataLst>
                <p:tags r:id="rId29"/>
              </p:custDataLst>
            </p:nvPr>
          </p:nvSpPr>
          <p:spPr>
            <a:xfrm>
              <a:off x="3575050" y="51054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25400" y="883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301"/>
            <p:cNvSpPr/>
            <p:nvPr>
              <p:custDataLst>
                <p:tags r:id="rId30"/>
              </p:custDataLst>
            </p:nvPr>
          </p:nvSpPr>
          <p:spPr>
            <a:xfrm>
              <a:off x="3492500" y="5029462"/>
              <a:ext cx="69851" cy="101339"/>
            </a:xfrm>
            <a:custGeom>
              <a:avLst/>
              <a:gdLst/>
              <a:ahLst/>
              <a:cxnLst/>
              <a:rect l="0" t="0" r="0" b="0"/>
              <a:pathLst>
                <a:path w="69851" h="101339">
                  <a:moveTo>
                    <a:pt x="69850" y="6088"/>
                  </a:moveTo>
                  <a:lnTo>
                    <a:pt x="69850" y="6088"/>
                  </a:lnTo>
                  <a:lnTo>
                    <a:pt x="64383" y="621"/>
                  </a:lnTo>
                  <a:lnTo>
                    <a:pt x="57019" y="0"/>
                  </a:lnTo>
                  <a:lnTo>
                    <a:pt x="49801" y="3617"/>
                  </a:lnTo>
                  <a:lnTo>
                    <a:pt x="37804" y="15469"/>
                  </a:lnTo>
                  <a:lnTo>
                    <a:pt x="9529" y="60856"/>
                  </a:lnTo>
                  <a:lnTo>
                    <a:pt x="0" y="101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302"/>
            <p:cNvSpPr/>
            <p:nvPr>
              <p:custDataLst>
                <p:tags r:id="rId31"/>
              </p:custDataLst>
            </p:nvPr>
          </p:nvSpPr>
          <p:spPr>
            <a:xfrm>
              <a:off x="3454400" y="5003800"/>
              <a:ext cx="76201" cy="120651"/>
            </a:xfrm>
            <a:custGeom>
              <a:avLst/>
              <a:gdLst/>
              <a:ahLst/>
              <a:cxnLst/>
              <a:rect l="0" t="0" r="0" b="0"/>
              <a:pathLst>
                <a:path w="76201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2907" y="47084"/>
                  </a:lnTo>
                  <a:lnTo>
                    <a:pt x="56910" y="89299"/>
                  </a:lnTo>
                  <a:lnTo>
                    <a:pt x="762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303"/>
            <p:cNvSpPr/>
            <p:nvPr>
              <p:custDataLst>
                <p:tags r:id="rId32"/>
              </p:custDataLst>
            </p:nvPr>
          </p:nvSpPr>
          <p:spPr>
            <a:xfrm>
              <a:off x="3338324" y="4921250"/>
              <a:ext cx="109727" cy="44451"/>
            </a:xfrm>
            <a:custGeom>
              <a:avLst/>
              <a:gdLst/>
              <a:ahLst/>
              <a:cxnLst/>
              <a:rect l="0" t="0" r="0" b="0"/>
              <a:pathLst>
                <a:path w="109727" h="44451">
                  <a:moveTo>
                    <a:pt x="14476" y="44450"/>
                  </a:moveTo>
                  <a:lnTo>
                    <a:pt x="14476" y="44450"/>
                  </a:lnTo>
                  <a:lnTo>
                    <a:pt x="170" y="30144"/>
                  </a:lnTo>
                  <a:lnTo>
                    <a:pt x="0" y="27857"/>
                  </a:lnTo>
                  <a:lnTo>
                    <a:pt x="1298" y="25627"/>
                  </a:lnTo>
                  <a:lnTo>
                    <a:pt x="7913" y="20562"/>
                  </a:lnTo>
                  <a:lnTo>
                    <a:pt x="43079" y="5129"/>
                  </a:lnTo>
                  <a:lnTo>
                    <a:pt x="83391" y="1014"/>
                  </a:lnTo>
                  <a:lnTo>
                    <a:pt x="109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304"/>
            <p:cNvSpPr/>
            <p:nvPr>
              <p:custDataLst>
                <p:tags r:id="rId33"/>
              </p:custDataLst>
            </p:nvPr>
          </p:nvSpPr>
          <p:spPr>
            <a:xfrm>
              <a:off x="3385634" y="4681295"/>
              <a:ext cx="72138" cy="354256"/>
            </a:xfrm>
            <a:custGeom>
              <a:avLst/>
              <a:gdLst/>
              <a:ahLst/>
              <a:cxnLst/>
              <a:rect l="0" t="0" r="0" b="0"/>
              <a:pathLst>
                <a:path w="72138" h="354256">
                  <a:moveTo>
                    <a:pt x="68766" y="36755"/>
                  </a:moveTo>
                  <a:lnTo>
                    <a:pt x="68766" y="36755"/>
                  </a:lnTo>
                  <a:lnTo>
                    <a:pt x="69471" y="26616"/>
                  </a:lnTo>
                  <a:lnTo>
                    <a:pt x="72137" y="19078"/>
                  </a:lnTo>
                  <a:lnTo>
                    <a:pt x="71719" y="15798"/>
                  </a:lnTo>
                  <a:lnTo>
                    <a:pt x="70029" y="12906"/>
                  </a:lnTo>
                  <a:lnTo>
                    <a:pt x="60909" y="5464"/>
                  </a:lnTo>
                  <a:lnTo>
                    <a:pt x="51151" y="672"/>
                  </a:lnTo>
                  <a:lnTo>
                    <a:pt x="48556" y="0"/>
                  </a:lnTo>
                  <a:lnTo>
                    <a:pt x="40028" y="4897"/>
                  </a:lnTo>
                  <a:lnTo>
                    <a:pt x="34790" y="9166"/>
                  </a:lnTo>
                  <a:lnTo>
                    <a:pt x="27089" y="21436"/>
                  </a:lnTo>
                  <a:lnTo>
                    <a:pt x="10439" y="68552"/>
                  </a:lnTo>
                  <a:lnTo>
                    <a:pt x="4406" y="106536"/>
                  </a:lnTo>
                  <a:lnTo>
                    <a:pt x="0" y="147278"/>
                  </a:lnTo>
                  <a:lnTo>
                    <a:pt x="2608" y="185840"/>
                  </a:lnTo>
                  <a:lnTo>
                    <a:pt x="7850" y="229644"/>
                  </a:lnTo>
                  <a:lnTo>
                    <a:pt x="11577" y="269825"/>
                  </a:lnTo>
                  <a:lnTo>
                    <a:pt x="18376" y="312151"/>
                  </a:lnTo>
                  <a:lnTo>
                    <a:pt x="24316" y="354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305"/>
            <p:cNvSpPr/>
            <p:nvPr>
              <p:custDataLst>
                <p:tags r:id="rId34"/>
              </p:custDataLst>
            </p:nvPr>
          </p:nvSpPr>
          <p:spPr>
            <a:xfrm>
              <a:off x="2921000" y="4802958"/>
              <a:ext cx="209551" cy="165115"/>
            </a:xfrm>
            <a:custGeom>
              <a:avLst/>
              <a:gdLst/>
              <a:ahLst/>
              <a:cxnLst/>
              <a:rect l="0" t="0" r="0" b="0"/>
              <a:pathLst>
                <a:path w="209551" h="165115">
                  <a:moveTo>
                    <a:pt x="0" y="3992"/>
                  </a:moveTo>
                  <a:lnTo>
                    <a:pt x="0" y="3992"/>
                  </a:lnTo>
                  <a:lnTo>
                    <a:pt x="0" y="334"/>
                  </a:lnTo>
                  <a:lnTo>
                    <a:pt x="0" y="1895"/>
                  </a:lnTo>
                  <a:lnTo>
                    <a:pt x="1411" y="1889"/>
                  </a:lnTo>
                  <a:lnTo>
                    <a:pt x="6742" y="0"/>
                  </a:lnTo>
                  <a:lnTo>
                    <a:pt x="13815" y="571"/>
                  </a:lnTo>
                  <a:lnTo>
                    <a:pt x="23074" y="4588"/>
                  </a:lnTo>
                  <a:lnTo>
                    <a:pt x="42741" y="18750"/>
                  </a:lnTo>
                  <a:lnTo>
                    <a:pt x="53333" y="30306"/>
                  </a:lnTo>
                  <a:lnTo>
                    <a:pt x="63858" y="62197"/>
                  </a:lnTo>
                  <a:lnTo>
                    <a:pt x="61333" y="106297"/>
                  </a:lnTo>
                  <a:lnTo>
                    <a:pt x="55018" y="134885"/>
                  </a:lnTo>
                  <a:lnTo>
                    <a:pt x="41937" y="155664"/>
                  </a:lnTo>
                  <a:lnTo>
                    <a:pt x="30633" y="163124"/>
                  </a:lnTo>
                  <a:lnTo>
                    <a:pt x="24655" y="165114"/>
                  </a:lnTo>
                  <a:lnTo>
                    <a:pt x="19965" y="165029"/>
                  </a:lnTo>
                  <a:lnTo>
                    <a:pt x="16132" y="163561"/>
                  </a:lnTo>
                  <a:lnTo>
                    <a:pt x="12871" y="161172"/>
                  </a:lnTo>
                  <a:lnTo>
                    <a:pt x="11403" y="156756"/>
                  </a:lnTo>
                  <a:lnTo>
                    <a:pt x="11653" y="144324"/>
                  </a:lnTo>
                  <a:lnTo>
                    <a:pt x="22503" y="121458"/>
                  </a:lnTo>
                  <a:lnTo>
                    <a:pt x="56280" y="83815"/>
                  </a:lnTo>
                  <a:lnTo>
                    <a:pt x="103345" y="50084"/>
                  </a:lnTo>
                  <a:lnTo>
                    <a:pt x="144879" y="23186"/>
                  </a:lnTo>
                  <a:lnTo>
                    <a:pt x="161106" y="12879"/>
                  </a:lnTo>
                  <a:lnTo>
                    <a:pt x="161732" y="13445"/>
                  </a:lnTo>
                  <a:lnTo>
                    <a:pt x="160546" y="17836"/>
                  </a:lnTo>
                  <a:lnTo>
                    <a:pt x="144601" y="54567"/>
                  </a:lnTo>
                  <a:lnTo>
                    <a:pt x="141152" y="83888"/>
                  </a:lnTo>
                  <a:lnTo>
                    <a:pt x="145990" y="103472"/>
                  </a:lnTo>
                  <a:lnTo>
                    <a:pt x="150243" y="112645"/>
                  </a:lnTo>
                  <a:lnTo>
                    <a:pt x="162495" y="124719"/>
                  </a:lnTo>
                  <a:lnTo>
                    <a:pt x="169714" y="128926"/>
                  </a:lnTo>
                  <a:lnTo>
                    <a:pt x="209550" y="130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1306"/>
          <p:cNvSpPr/>
          <p:nvPr>
            <p:custDataLst>
              <p:tags r:id="rId12"/>
            </p:custDataLst>
          </p:nvPr>
        </p:nvSpPr>
        <p:spPr>
          <a:xfrm>
            <a:off x="4691324" y="4682003"/>
            <a:ext cx="264397" cy="370147"/>
          </a:xfrm>
          <a:custGeom>
            <a:avLst/>
            <a:gdLst/>
            <a:ahLst/>
            <a:cxnLst/>
            <a:rect l="0" t="0" r="0" b="0"/>
            <a:pathLst>
              <a:path w="264397" h="370147">
                <a:moveTo>
                  <a:pt x="64826" y="201147"/>
                </a:moveTo>
                <a:lnTo>
                  <a:pt x="64826" y="201147"/>
                </a:lnTo>
                <a:lnTo>
                  <a:pt x="68197" y="201147"/>
                </a:lnTo>
                <a:lnTo>
                  <a:pt x="69190" y="200441"/>
                </a:lnTo>
                <a:lnTo>
                  <a:pt x="69852" y="199265"/>
                </a:lnTo>
                <a:lnTo>
                  <a:pt x="71153" y="194874"/>
                </a:lnTo>
                <a:lnTo>
                  <a:pt x="83869" y="194797"/>
                </a:lnTo>
                <a:lnTo>
                  <a:pt x="78805" y="189022"/>
                </a:lnTo>
                <a:lnTo>
                  <a:pt x="68949" y="174403"/>
                </a:lnTo>
                <a:lnTo>
                  <a:pt x="55934" y="167509"/>
                </a:lnTo>
                <a:lnTo>
                  <a:pt x="38673" y="164369"/>
                </a:lnTo>
                <a:lnTo>
                  <a:pt x="28273" y="167398"/>
                </a:lnTo>
                <a:lnTo>
                  <a:pt x="23524" y="170181"/>
                </a:lnTo>
                <a:lnTo>
                  <a:pt x="10098" y="187582"/>
                </a:lnTo>
                <a:lnTo>
                  <a:pt x="554" y="210612"/>
                </a:lnTo>
                <a:lnTo>
                  <a:pt x="0" y="235309"/>
                </a:lnTo>
                <a:lnTo>
                  <a:pt x="6381" y="248315"/>
                </a:lnTo>
                <a:lnTo>
                  <a:pt x="11046" y="253759"/>
                </a:lnTo>
                <a:lnTo>
                  <a:pt x="15567" y="256683"/>
                </a:lnTo>
                <a:lnTo>
                  <a:pt x="19992" y="257926"/>
                </a:lnTo>
                <a:lnTo>
                  <a:pt x="24353" y="258050"/>
                </a:lnTo>
                <a:lnTo>
                  <a:pt x="34844" y="252543"/>
                </a:lnTo>
                <a:lnTo>
                  <a:pt x="59989" y="233106"/>
                </a:lnTo>
                <a:lnTo>
                  <a:pt x="75525" y="200979"/>
                </a:lnTo>
                <a:lnTo>
                  <a:pt x="88968" y="160505"/>
                </a:lnTo>
                <a:lnTo>
                  <a:pt x="97693" y="117452"/>
                </a:lnTo>
                <a:lnTo>
                  <a:pt x="101892" y="75567"/>
                </a:lnTo>
                <a:lnTo>
                  <a:pt x="102722" y="30604"/>
                </a:lnTo>
                <a:lnTo>
                  <a:pt x="100984" y="5742"/>
                </a:lnTo>
                <a:lnTo>
                  <a:pt x="99515" y="1027"/>
                </a:lnTo>
                <a:lnTo>
                  <a:pt x="97829" y="0"/>
                </a:lnTo>
                <a:lnTo>
                  <a:pt x="96001" y="1432"/>
                </a:lnTo>
                <a:lnTo>
                  <a:pt x="94076" y="4504"/>
                </a:lnTo>
                <a:lnTo>
                  <a:pt x="90986" y="49284"/>
                </a:lnTo>
                <a:lnTo>
                  <a:pt x="91157" y="91161"/>
                </a:lnTo>
                <a:lnTo>
                  <a:pt x="96068" y="130694"/>
                </a:lnTo>
                <a:lnTo>
                  <a:pt x="108130" y="174452"/>
                </a:lnTo>
                <a:lnTo>
                  <a:pt x="123757" y="216877"/>
                </a:lnTo>
                <a:lnTo>
                  <a:pt x="127397" y="222217"/>
                </a:lnTo>
                <a:lnTo>
                  <a:pt x="131234" y="225071"/>
                </a:lnTo>
                <a:lnTo>
                  <a:pt x="135204" y="226269"/>
                </a:lnTo>
                <a:lnTo>
                  <a:pt x="139261" y="226362"/>
                </a:lnTo>
                <a:lnTo>
                  <a:pt x="143377" y="223601"/>
                </a:lnTo>
                <a:lnTo>
                  <a:pt x="151714" y="213008"/>
                </a:lnTo>
                <a:lnTo>
                  <a:pt x="162788" y="175895"/>
                </a:lnTo>
                <a:lnTo>
                  <a:pt x="167589" y="153930"/>
                </a:lnTo>
                <a:lnTo>
                  <a:pt x="169318" y="150619"/>
                </a:lnTo>
                <a:lnTo>
                  <a:pt x="171176" y="149117"/>
                </a:lnTo>
                <a:lnTo>
                  <a:pt x="173121" y="148822"/>
                </a:lnTo>
                <a:lnTo>
                  <a:pt x="175122" y="149330"/>
                </a:lnTo>
                <a:lnTo>
                  <a:pt x="179228" y="153658"/>
                </a:lnTo>
                <a:lnTo>
                  <a:pt x="199416" y="176803"/>
                </a:lnTo>
                <a:lnTo>
                  <a:pt x="202531" y="177862"/>
                </a:lnTo>
                <a:lnTo>
                  <a:pt x="209754" y="177157"/>
                </a:lnTo>
                <a:lnTo>
                  <a:pt x="221754" y="169423"/>
                </a:lnTo>
                <a:lnTo>
                  <a:pt x="234676" y="158139"/>
                </a:lnTo>
                <a:lnTo>
                  <a:pt x="235915" y="158364"/>
                </a:lnTo>
                <a:lnTo>
                  <a:pt x="239173" y="160496"/>
                </a:lnTo>
                <a:lnTo>
                  <a:pt x="241603" y="175775"/>
                </a:lnTo>
                <a:lnTo>
                  <a:pt x="242536" y="217220"/>
                </a:lnTo>
                <a:lnTo>
                  <a:pt x="252042" y="260924"/>
                </a:lnTo>
                <a:lnTo>
                  <a:pt x="259213" y="299919"/>
                </a:lnTo>
                <a:lnTo>
                  <a:pt x="264396" y="330289"/>
                </a:lnTo>
                <a:lnTo>
                  <a:pt x="262090" y="355043"/>
                </a:lnTo>
                <a:lnTo>
                  <a:pt x="258802" y="364325"/>
                </a:lnTo>
                <a:lnTo>
                  <a:pt x="254822" y="367082"/>
                </a:lnTo>
                <a:lnTo>
                  <a:pt x="242872" y="370146"/>
                </a:lnTo>
                <a:lnTo>
                  <a:pt x="223649" y="368500"/>
                </a:lnTo>
                <a:lnTo>
                  <a:pt x="217980" y="364927"/>
                </a:lnTo>
                <a:lnTo>
                  <a:pt x="198176" y="3408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Shape-1307"/>
          <p:cNvSpPr/>
          <p:nvPr>
            <p:custDataLst>
              <p:tags r:id="rId13"/>
            </p:custDataLst>
          </p:nvPr>
        </p:nvSpPr>
        <p:spPr>
          <a:xfrm>
            <a:off x="5354467" y="4706809"/>
            <a:ext cx="265284" cy="257087"/>
          </a:xfrm>
          <a:custGeom>
            <a:avLst/>
            <a:gdLst/>
            <a:ahLst/>
            <a:cxnLst/>
            <a:rect l="0" t="0" r="0" b="0"/>
            <a:pathLst>
              <a:path w="265284" h="257087">
                <a:moveTo>
                  <a:pt x="62083" y="189041"/>
                </a:moveTo>
                <a:lnTo>
                  <a:pt x="62083" y="189041"/>
                </a:lnTo>
                <a:lnTo>
                  <a:pt x="62083" y="159003"/>
                </a:lnTo>
                <a:lnTo>
                  <a:pt x="58320" y="150762"/>
                </a:lnTo>
                <a:lnTo>
                  <a:pt x="55341" y="146588"/>
                </a:lnTo>
                <a:lnTo>
                  <a:pt x="48268" y="141951"/>
                </a:lnTo>
                <a:lnTo>
                  <a:pt x="44406" y="140714"/>
                </a:lnTo>
                <a:lnTo>
                  <a:pt x="41127" y="140596"/>
                </a:lnTo>
                <a:lnTo>
                  <a:pt x="35601" y="142345"/>
                </a:lnTo>
                <a:lnTo>
                  <a:pt x="11022" y="178472"/>
                </a:lnTo>
                <a:lnTo>
                  <a:pt x="1772" y="210890"/>
                </a:lnTo>
                <a:lnTo>
                  <a:pt x="0" y="225562"/>
                </a:lnTo>
                <a:lnTo>
                  <a:pt x="4857" y="241022"/>
                </a:lnTo>
                <a:lnTo>
                  <a:pt x="9115" y="249094"/>
                </a:lnTo>
                <a:lnTo>
                  <a:pt x="13366" y="253771"/>
                </a:lnTo>
                <a:lnTo>
                  <a:pt x="17610" y="256183"/>
                </a:lnTo>
                <a:lnTo>
                  <a:pt x="21851" y="257086"/>
                </a:lnTo>
                <a:lnTo>
                  <a:pt x="34089" y="252444"/>
                </a:lnTo>
                <a:lnTo>
                  <a:pt x="58200" y="235588"/>
                </a:lnTo>
                <a:lnTo>
                  <a:pt x="80900" y="190572"/>
                </a:lnTo>
                <a:lnTo>
                  <a:pt x="93764" y="156569"/>
                </a:lnTo>
                <a:lnTo>
                  <a:pt x="104631" y="110745"/>
                </a:lnTo>
                <a:lnTo>
                  <a:pt x="110438" y="70827"/>
                </a:lnTo>
                <a:lnTo>
                  <a:pt x="112400" y="31634"/>
                </a:lnTo>
                <a:lnTo>
                  <a:pt x="108905" y="14660"/>
                </a:lnTo>
                <a:lnTo>
                  <a:pt x="103355" y="2883"/>
                </a:lnTo>
                <a:lnTo>
                  <a:pt x="100886" y="730"/>
                </a:lnTo>
                <a:lnTo>
                  <a:pt x="98535" y="0"/>
                </a:lnTo>
                <a:lnTo>
                  <a:pt x="96262" y="2336"/>
                </a:lnTo>
                <a:lnTo>
                  <a:pt x="91855" y="12458"/>
                </a:lnTo>
                <a:lnTo>
                  <a:pt x="85408" y="47507"/>
                </a:lnTo>
                <a:lnTo>
                  <a:pt x="82399" y="90268"/>
                </a:lnTo>
                <a:lnTo>
                  <a:pt x="82088" y="130803"/>
                </a:lnTo>
                <a:lnTo>
                  <a:pt x="88090" y="177380"/>
                </a:lnTo>
                <a:lnTo>
                  <a:pt x="92692" y="199381"/>
                </a:lnTo>
                <a:lnTo>
                  <a:pt x="99441" y="213863"/>
                </a:lnTo>
                <a:lnTo>
                  <a:pt x="103215" y="216877"/>
                </a:lnTo>
                <a:lnTo>
                  <a:pt x="107144" y="217476"/>
                </a:lnTo>
                <a:lnTo>
                  <a:pt x="111174" y="216465"/>
                </a:lnTo>
                <a:lnTo>
                  <a:pt x="113860" y="213673"/>
                </a:lnTo>
                <a:lnTo>
                  <a:pt x="133969" y="168268"/>
                </a:lnTo>
                <a:lnTo>
                  <a:pt x="157209" y="133868"/>
                </a:lnTo>
                <a:lnTo>
                  <a:pt x="160072" y="131798"/>
                </a:lnTo>
                <a:lnTo>
                  <a:pt x="162687" y="131124"/>
                </a:lnTo>
                <a:lnTo>
                  <a:pt x="165136" y="131379"/>
                </a:lnTo>
                <a:lnTo>
                  <a:pt x="171619" y="137308"/>
                </a:lnTo>
                <a:lnTo>
                  <a:pt x="178499" y="147704"/>
                </a:lnTo>
                <a:lnTo>
                  <a:pt x="190920" y="188867"/>
                </a:lnTo>
                <a:lnTo>
                  <a:pt x="190725" y="215879"/>
                </a:lnTo>
                <a:lnTo>
                  <a:pt x="182828" y="241756"/>
                </a:lnTo>
                <a:lnTo>
                  <a:pt x="177365" y="251276"/>
                </a:lnTo>
                <a:lnTo>
                  <a:pt x="174921" y="253814"/>
                </a:lnTo>
                <a:lnTo>
                  <a:pt x="173998" y="253390"/>
                </a:lnTo>
                <a:lnTo>
                  <a:pt x="174852" y="247274"/>
                </a:lnTo>
                <a:lnTo>
                  <a:pt x="203717" y="202021"/>
                </a:lnTo>
                <a:lnTo>
                  <a:pt x="241981" y="155443"/>
                </a:lnTo>
                <a:lnTo>
                  <a:pt x="244344" y="152942"/>
                </a:lnTo>
                <a:lnTo>
                  <a:pt x="231761" y="177632"/>
                </a:lnTo>
                <a:lnTo>
                  <a:pt x="228539" y="202515"/>
                </a:lnTo>
                <a:lnTo>
                  <a:pt x="231548" y="218313"/>
                </a:lnTo>
                <a:lnTo>
                  <a:pt x="234327" y="225489"/>
                </a:lnTo>
                <a:lnTo>
                  <a:pt x="265283" y="2525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SMARTInkShape-Group264"/>
          <p:cNvGrpSpPr/>
          <p:nvPr/>
        </p:nvGrpSpPr>
        <p:grpSpPr>
          <a:xfrm>
            <a:off x="3277697" y="5588261"/>
            <a:ext cx="922707" cy="778068"/>
            <a:chOff x="3277697" y="5588261"/>
            <a:chExt cx="922707" cy="778068"/>
          </a:xfrm>
        </p:grpSpPr>
        <p:sp>
          <p:nvSpPr>
            <p:cNvPr id="178" name="SMARTInkShape-1308"/>
            <p:cNvSpPr/>
            <p:nvPr>
              <p:custDataLst>
                <p:tags r:id="rId14"/>
              </p:custDataLst>
            </p:nvPr>
          </p:nvSpPr>
          <p:spPr>
            <a:xfrm>
              <a:off x="4000500" y="6007767"/>
              <a:ext cx="199904" cy="358562"/>
            </a:xfrm>
            <a:custGeom>
              <a:avLst/>
              <a:gdLst/>
              <a:ahLst/>
              <a:cxnLst/>
              <a:rect l="0" t="0" r="0" b="0"/>
              <a:pathLst>
                <a:path w="199904" h="358562">
                  <a:moveTo>
                    <a:pt x="19050" y="43783"/>
                  </a:moveTo>
                  <a:lnTo>
                    <a:pt x="19050" y="43783"/>
                  </a:lnTo>
                  <a:lnTo>
                    <a:pt x="19050" y="26107"/>
                  </a:lnTo>
                  <a:lnTo>
                    <a:pt x="20461" y="22827"/>
                  </a:lnTo>
                  <a:lnTo>
                    <a:pt x="25792" y="17301"/>
                  </a:lnTo>
                  <a:lnTo>
                    <a:pt x="40098" y="10221"/>
                  </a:lnTo>
                  <a:lnTo>
                    <a:pt x="85213" y="2711"/>
                  </a:lnTo>
                  <a:lnTo>
                    <a:pt x="127369" y="0"/>
                  </a:lnTo>
                  <a:lnTo>
                    <a:pt x="173058" y="2792"/>
                  </a:lnTo>
                  <a:lnTo>
                    <a:pt x="186511" y="10042"/>
                  </a:lnTo>
                  <a:lnTo>
                    <a:pt x="192074" y="14939"/>
                  </a:lnTo>
                  <a:lnTo>
                    <a:pt x="198255" y="26025"/>
                  </a:lnTo>
                  <a:lnTo>
                    <a:pt x="199903" y="31943"/>
                  </a:lnTo>
                  <a:lnTo>
                    <a:pt x="192410" y="75520"/>
                  </a:lnTo>
                  <a:lnTo>
                    <a:pt x="177341" y="119563"/>
                  </a:lnTo>
                  <a:lnTo>
                    <a:pt x="160937" y="164116"/>
                  </a:lnTo>
                  <a:lnTo>
                    <a:pt x="144918" y="206890"/>
                  </a:lnTo>
                  <a:lnTo>
                    <a:pt x="140731" y="233052"/>
                  </a:lnTo>
                  <a:lnTo>
                    <a:pt x="140711" y="270686"/>
                  </a:lnTo>
                  <a:lnTo>
                    <a:pt x="144787" y="314198"/>
                  </a:lnTo>
                  <a:lnTo>
                    <a:pt x="144077" y="331184"/>
                  </a:lnTo>
                  <a:lnTo>
                    <a:pt x="139059" y="343438"/>
                  </a:lnTo>
                  <a:lnTo>
                    <a:pt x="128361" y="351706"/>
                  </a:lnTo>
                  <a:lnTo>
                    <a:pt x="112788" y="357026"/>
                  </a:lnTo>
                  <a:lnTo>
                    <a:pt x="72060" y="358561"/>
                  </a:lnTo>
                  <a:lnTo>
                    <a:pt x="26307" y="352279"/>
                  </a:lnTo>
                  <a:lnTo>
                    <a:pt x="0" y="348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309"/>
            <p:cNvSpPr/>
            <p:nvPr>
              <p:custDataLst>
                <p:tags r:id="rId15"/>
              </p:custDataLst>
            </p:nvPr>
          </p:nvSpPr>
          <p:spPr>
            <a:xfrm>
              <a:off x="3855282" y="6115573"/>
              <a:ext cx="138869" cy="165169"/>
            </a:xfrm>
            <a:custGeom>
              <a:avLst/>
              <a:gdLst/>
              <a:ahLst/>
              <a:cxnLst/>
              <a:rect l="0" t="0" r="0" b="0"/>
              <a:pathLst>
                <a:path w="138869" h="165169">
                  <a:moveTo>
                    <a:pt x="138868" y="12177"/>
                  </a:moveTo>
                  <a:lnTo>
                    <a:pt x="138868" y="12177"/>
                  </a:lnTo>
                  <a:lnTo>
                    <a:pt x="138868" y="1242"/>
                  </a:lnTo>
                  <a:lnTo>
                    <a:pt x="128755" y="0"/>
                  </a:lnTo>
                  <a:lnTo>
                    <a:pt x="124365" y="1942"/>
                  </a:lnTo>
                  <a:lnTo>
                    <a:pt x="105298" y="22149"/>
                  </a:lnTo>
                  <a:lnTo>
                    <a:pt x="63832" y="69645"/>
                  </a:lnTo>
                  <a:lnTo>
                    <a:pt x="29696" y="110103"/>
                  </a:lnTo>
                  <a:lnTo>
                    <a:pt x="8647" y="145194"/>
                  </a:lnTo>
                  <a:lnTo>
                    <a:pt x="1040" y="164406"/>
                  </a:lnTo>
                  <a:lnTo>
                    <a:pt x="416" y="165168"/>
                  </a:lnTo>
                  <a:lnTo>
                    <a:pt x="0" y="164971"/>
                  </a:lnTo>
                  <a:lnTo>
                    <a:pt x="11868" y="145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310"/>
            <p:cNvSpPr/>
            <p:nvPr>
              <p:custDataLst>
                <p:tags r:id="rId16"/>
              </p:custDataLst>
            </p:nvPr>
          </p:nvSpPr>
          <p:spPr>
            <a:xfrm>
              <a:off x="3822700" y="6117742"/>
              <a:ext cx="127001" cy="132876"/>
            </a:xfrm>
            <a:custGeom>
              <a:avLst/>
              <a:gdLst/>
              <a:ahLst/>
              <a:cxnLst/>
              <a:rect l="0" t="0" r="0" b="0"/>
              <a:pathLst>
                <a:path w="127001" h="132876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39083" y="47775"/>
                  </a:lnTo>
                  <a:lnTo>
                    <a:pt x="70674" y="90285"/>
                  </a:lnTo>
                  <a:lnTo>
                    <a:pt x="90317" y="117509"/>
                  </a:lnTo>
                  <a:lnTo>
                    <a:pt x="101628" y="126762"/>
                  </a:lnTo>
                  <a:lnTo>
                    <a:pt x="112818" y="132875"/>
                  </a:lnTo>
                  <a:lnTo>
                    <a:pt x="116134" y="132841"/>
                  </a:lnTo>
                  <a:lnTo>
                    <a:pt x="12700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311"/>
            <p:cNvSpPr/>
            <p:nvPr>
              <p:custDataLst>
                <p:tags r:id="rId17"/>
              </p:custDataLst>
            </p:nvPr>
          </p:nvSpPr>
          <p:spPr>
            <a:xfrm>
              <a:off x="3619528" y="5991707"/>
              <a:ext cx="177773" cy="325683"/>
            </a:xfrm>
            <a:custGeom>
              <a:avLst/>
              <a:gdLst/>
              <a:ahLst/>
              <a:cxnLst/>
              <a:rect l="0" t="0" r="0" b="0"/>
              <a:pathLst>
                <a:path w="177773" h="325683">
                  <a:moveTo>
                    <a:pt x="177772" y="28093"/>
                  </a:moveTo>
                  <a:lnTo>
                    <a:pt x="177772" y="28093"/>
                  </a:lnTo>
                  <a:lnTo>
                    <a:pt x="156815" y="7842"/>
                  </a:lnTo>
                  <a:lnTo>
                    <a:pt x="137470" y="0"/>
                  </a:lnTo>
                  <a:lnTo>
                    <a:pt x="113227" y="797"/>
                  </a:lnTo>
                  <a:lnTo>
                    <a:pt x="90444" y="5501"/>
                  </a:lnTo>
                  <a:lnTo>
                    <a:pt x="66917" y="18106"/>
                  </a:lnTo>
                  <a:lnTo>
                    <a:pt x="37202" y="49382"/>
                  </a:lnTo>
                  <a:lnTo>
                    <a:pt x="27102" y="63660"/>
                  </a:lnTo>
                  <a:lnTo>
                    <a:pt x="13344" y="102348"/>
                  </a:lnTo>
                  <a:lnTo>
                    <a:pt x="7003" y="142296"/>
                  </a:lnTo>
                  <a:lnTo>
                    <a:pt x="2369" y="184305"/>
                  </a:lnTo>
                  <a:lnTo>
                    <a:pt x="682" y="222780"/>
                  </a:lnTo>
                  <a:lnTo>
                    <a:pt x="112" y="265543"/>
                  </a:lnTo>
                  <a:lnTo>
                    <a:pt x="0" y="300852"/>
                  </a:lnTo>
                  <a:lnTo>
                    <a:pt x="3747" y="311832"/>
                  </a:lnTo>
                  <a:lnTo>
                    <a:pt x="6722" y="316735"/>
                  </a:lnTo>
                  <a:lnTo>
                    <a:pt x="11527" y="320005"/>
                  </a:lnTo>
                  <a:lnTo>
                    <a:pt x="31775" y="324606"/>
                  </a:lnTo>
                  <a:lnTo>
                    <a:pt x="47503" y="325682"/>
                  </a:lnTo>
                  <a:lnTo>
                    <a:pt x="75595" y="316175"/>
                  </a:lnTo>
                  <a:lnTo>
                    <a:pt x="126972" y="294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312"/>
            <p:cNvSpPr/>
            <p:nvPr>
              <p:custDataLst>
                <p:tags r:id="rId18"/>
              </p:custDataLst>
            </p:nvPr>
          </p:nvSpPr>
          <p:spPr>
            <a:xfrm>
              <a:off x="3290967" y="6172200"/>
              <a:ext cx="131684" cy="44451"/>
            </a:xfrm>
            <a:custGeom>
              <a:avLst/>
              <a:gdLst/>
              <a:ahLst/>
              <a:cxnLst/>
              <a:rect l="0" t="0" r="0" b="0"/>
              <a:pathLst>
                <a:path w="131684" h="44451">
                  <a:moveTo>
                    <a:pt x="23733" y="44450"/>
                  </a:moveTo>
                  <a:lnTo>
                    <a:pt x="23733" y="44450"/>
                  </a:lnTo>
                  <a:lnTo>
                    <a:pt x="3960" y="44450"/>
                  </a:lnTo>
                  <a:lnTo>
                    <a:pt x="2084" y="43745"/>
                  </a:lnTo>
                  <a:lnTo>
                    <a:pt x="834" y="42568"/>
                  </a:lnTo>
                  <a:lnTo>
                    <a:pt x="0" y="41079"/>
                  </a:lnTo>
                  <a:lnTo>
                    <a:pt x="6600" y="35661"/>
                  </a:lnTo>
                  <a:lnTo>
                    <a:pt x="30462" y="24056"/>
                  </a:lnTo>
                  <a:lnTo>
                    <a:pt x="66100" y="13791"/>
                  </a:lnTo>
                  <a:lnTo>
                    <a:pt x="105665" y="5183"/>
                  </a:lnTo>
                  <a:lnTo>
                    <a:pt x="1316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313"/>
            <p:cNvSpPr/>
            <p:nvPr>
              <p:custDataLst>
                <p:tags r:id="rId19"/>
              </p:custDataLst>
            </p:nvPr>
          </p:nvSpPr>
          <p:spPr>
            <a:xfrm>
              <a:off x="3277697" y="6008445"/>
              <a:ext cx="175559" cy="291629"/>
            </a:xfrm>
            <a:custGeom>
              <a:avLst/>
              <a:gdLst/>
              <a:ahLst/>
              <a:cxnLst/>
              <a:rect l="0" t="0" r="0" b="0"/>
              <a:pathLst>
                <a:path w="175559" h="291629">
                  <a:moveTo>
                    <a:pt x="164003" y="36755"/>
                  </a:moveTo>
                  <a:lnTo>
                    <a:pt x="164003" y="36755"/>
                  </a:lnTo>
                  <a:lnTo>
                    <a:pt x="167374" y="36755"/>
                  </a:lnTo>
                  <a:lnTo>
                    <a:pt x="170910" y="32992"/>
                  </a:lnTo>
                  <a:lnTo>
                    <a:pt x="174128" y="26615"/>
                  </a:lnTo>
                  <a:lnTo>
                    <a:pt x="175558" y="19079"/>
                  </a:lnTo>
                  <a:lnTo>
                    <a:pt x="174313" y="12906"/>
                  </a:lnTo>
                  <a:lnTo>
                    <a:pt x="172993" y="10273"/>
                  </a:lnTo>
                  <a:lnTo>
                    <a:pt x="167764" y="5465"/>
                  </a:lnTo>
                  <a:lnTo>
                    <a:pt x="164393" y="3194"/>
                  </a:lnTo>
                  <a:lnTo>
                    <a:pt x="149537" y="0"/>
                  </a:lnTo>
                  <a:lnTo>
                    <a:pt x="102361" y="5739"/>
                  </a:lnTo>
                  <a:lnTo>
                    <a:pt x="77535" y="13455"/>
                  </a:lnTo>
                  <a:lnTo>
                    <a:pt x="31287" y="42231"/>
                  </a:lnTo>
                  <a:lnTo>
                    <a:pt x="17764" y="55416"/>
                  </a:lnTo>
                  <a:lnTo>
                    <a:pt x="5589" y="81482"/>
                  </a:lnTo>
                  <a:lnTo>
                    <a:pt x="223" y="118236"/>
                  </a:lnTo>
                  <a:lnTo>
                    <a:pt x="0" y="153325"/>
                  </a:lnTo>
                  <a:lnTo>
                    <a:pt x="3383" y="192572"/>
                  </a:lnTo>
                  <a:lnTo>
                    <a:pt x="6765" y="232189"/>
                  </a:lnTo>
                  <a:lnTo>
                    <a:pt x="13060" y="273610"/>
                  </a:lnTo>
                  <a:lnTo>
                    <a:pt x="17189" y="281018"/>
                  </a:lnTo>
                  <a:lnTo>
                    <a:pt x="23728" y="289014"/>
                  </a:lnTo>
                  <a:lnTo>
                    <a:pt x="27448" y="291006"/>
                  </a:lnTo>
                  <a:lnTo>
                    <a:pt x="31338" y="291628"/>
                  </a:lnTo>
                  <a:lnTo>
                    <a:pt x="71809" y="283924"/>
                  </a:lnTo>
                  <a:lnTo>
                    <a:pt x="93882" y="277913"/>
                  </a:lnTo>
                  <a:lnTo>
                    <a:pt x="119553" y="259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314"/>
            <p:cNvSpPr/>
            <p:nvPr>
              <p:custDataLst>
                <p:tags r:id="rId20"/>
              </p:custDataLst>
            </p:nvPr>
          </p:nvSpPr>
          <p:spPr>
            <a:xfrm>
              <a:off x="3651250" y="5589667"/>
              <a:ext cx="44451" cy="182484"/>
            </a:xfrm>
            <a:custGeom>
              <a:avLst/>
              <a:gdLst/>
              <a:ahLst/>
              <a:cxnLst/>
              <a:rect l="0" t="0" r="0" b="0"/>
              <a:pathLst>
                <a:path w="44451" h="182484">
                  <a:moveTo>
                    <a:pt x="0" y="23733"/>
                  </a:moveTo>
                  <a:lnTo>
                    <a:pt x="0" y="23733"/>
                  </a:lnTo>
                  <a:lnTo>
                    <a:pt x="6907" y="6773"/>
                  </a:lnTo>
                  <a:lnTo>
                    <a:pt x="11555" y="0"/>
                  </a:lnTo>
                  <a:lnTo>
                    <a:pt x="12643" y="150"/>
                  </a:lnTo>
                  <a:lnTo>
                    <a:pt x="15732" y="2198"/>
                  </a:lnTo>
                  <a:lnTo>
                    <a:pt x="27597" y="45286"/>
                  </a:lnTo>
                  <a:lnTo>
                    <a:pt x="33891" y="83898"/>
                  </a:lnTo>
                  <a:lnTo>
                    <a:pt x="36853" y="120974"/>
                  </a:lnTo>
                  <a:lnTo>
                    <a:pt x="44450" y="18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315"/>
            <p:cNvSpPr/>
            <p:nvPr>
              <p:custDataLst>
                <p:tags r:id="rId21"/>
              </p:custDataLst>
            </p:nvPr>
          </p:nvSpPr>
          <p:spPr>
            <a:xfrm>
              <a:off x="3581400" y="5588261"/>
              <a:ext cx="24824" cy="164480"/>
            </a:xfrm>
            <a:custGeom>
              <a:avLst/>
              <a:gdLst/>
              <a:ahLst/>
              <a:cxnLst/>
              <a:rect l="0" t="0" r="0" b="0"/>
              <a:pathLst>
                <a:path w="24824" h="16448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14305" y="22906"/>
                  </a:lnTo>
                  <a:lnTo>
                    <a:pt x="22477" y="63164"/>
                  </a:lnTo>
                  <a:lnTo>
                    <a:pt x="24823" y="106132"/>
                  </a:lnTo>
                  <a:lnTo>
                    <a:pt x="21915" y="148068"/>
                  </a:lnTo>
                  <a:lnTo>
                    <a:pt x="19616" y="164479"/>
                  </a:lnTo>
                  <a:lnTo>
                    <a:pt x="19050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780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MARTInkShape-Group265"/>
          <p:cNvGrpSpPr/>
          <p:nvPr/>
        </p:nvGrpSpPr>
        <p:grpSpPr>
          <a:xfrm>
            <a:off x="601822" y="422201"/>
            <a:ext cx="1169829" cy="534623"/>
            <a:chOff x="601822" y="422201"/>
            <a:chExt cx="1169829" cy="534623"/>
          </a:xfrm>
        </p:grpSpPr>
        <p:sp>
          <p:nvSpPr>
            <p:cNvPr id="2" name="SMARTInkShape-1316"/>
            <p:cNvSpPr/>
            <p:nvPr>
              <p:custDataLst>
                <p:tags r:id="rId153"/>
              </p:custDataLst>
            </p:nvPr>
          </p:nvSpPr>
          <p:spPr>
            <a:xfrm>
              <a:off x="622300" y="451743"/>
              <a:ext cx="98635" cy="347551"/>
            </a:xfrm>
            <a:custGeom>
              <a:avLst/>
              <a:gdLst/>
              <a:ahLst/>
              <a:cxnLst/>
              <a:rect l="0" t="0" r="0" b="0"/>
              <a:pathLst>
                <a:path w="98635" h="347551">
                  <a:moveTo>
                    <a:pt x="12700" y="81657"/>
                  </a:moveTo>
                  <a:lnTo>
                    <a:pt x="12700" y="81657"/>
                  </a:lnTo>
                  <a:lnTo>
                    <a:pt x="9329" y="81657"/>
                  </a:lnTo>
                  <a:lnTo>
                    <a:pt x="9555" y="89183"/>
                  </a:lnTo>
                  <a:lnTo>
                    <a:pt x="12991" y="130756"/>
                  </a:lnTo>
                  <a:lnTo>
                    <a:pt x="19526" y="172181"/>
                  </a:lnTo>
                  <a:lnTo>
                    <a:pt x="27611" y="214857"/>
                  </a:lnTo>
                  <a:lnTo>
                    <a:pt x="33895" y="256434"/>
                  </a:lnTo>
                  <a:lnTo>
                    <a:pt x="37975" y="296568"/>
                  </a:lnTo>
                  <a:lnTo>
                    <a:pt x="43458" y="341929"/>
                  </a:lnTo>
                  <a:lnTo>
                    <a:pt x="44009" y="347146"/>
                  </a:lnTo>
                  <a:lnTo>
                    <a:pt x="44156" y="347550"/>
                  </a:lnTo>
                  <a:lnTo>
                    <a:pt x="37504" y="309950"/>
                  </a:lnTo>
                  <a:lnTo>
                    <a:pt x="29692" y="268303"/>
                  </a:lnTo>
                  <a:lnTo>
                    <a:pt x="22203" y="227741"/>
                  </a:lnTo>
                  <a:lnTo>
                    <a:pt x="16221" y="190323"/>
                  </a:lnTo>
                  <a:lnTo>
                    <a:pt x="9275" y="143488"/>
                  </a:lnTo>
                  <a:lnTo>
                    <a:pt x="5335" y="103270"/>
                  </a:lnTo>
                  <a:lnTo>
                    <a:pt x="3462" y="68540"/>
                  </a:lnTo>
                  <a:lnTo>
                    <a:pt x="5780" y="29834"/>
                  </a:lnTo>
                  <a:lnTo>
                    <a:pt x="9859" y="19584"/>
                  </a:lnTo>
                  <a:lnTo>
                    <a:pt x="12923" y="14875"/>
                  </a:lnTo>
                  <a:lnTo>
                    <a:pt x="30718" y="1505"/>
                  </a:lnTo>
                  <a:lnTo>
                    <a:pt x="38118" y="0"/>
                  </a:lnTo>
                  <a:lnTo>
                    <a:pt x="53865" y="2091"/>
                  </a:lnTo>
                  <a:lnTo>
                    <a:pt x="75227" y="14573"/>
                  </a:lnTo>
                  <a:lnTo>
                    <a:pt x="91591" y="41789"/>
                  </a:lnTo>
                  <a:lnTo>
                    <a:pt x="98634" y="69923"/>
                  </a:lnTo>
                  <a:lnTo>
                    <a:pt x="92756" y="89377"/>
                  </a:lnTo>
                  <a:lnTo>
                    <a:pt x="80736" y="108371"/>
                  </a:lnTo>
                  <a:lnTo>
                    <a:pt x="55668" y="132168"/>
                  </a:lnTo>
                  <a:lnTo>
                    <a:pt x="40248" y="138721"/>
                  </a:lnTo>
                  <a:lnTo>
                    <a:pt x="0" y="145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317"/>
            <p:cNvSpPr/>
            <p:nvPr>
              <p:custDataLst>
                <p:tags r:id="rId154"/>
              </p:custDataLst>
            </p:nvPr>
          </p:nvSpPr>
          <p:spPr>
            <a:xfrm>
              <a:off x="737483" y="622300"/>
              <a:ext cx="81668" cy="126630"/>
            </a:xfrm>
            <a:custGeom>
              <a:avLst/>
              <a:gdLst/>
              <a:ahLst/>
              <a:cxnLst/>
              <a:rect l="0" t="0" r="0" b="0"/>
              <a:pathLst>
                <a:path w="81668" h="126630">
                  <a:moveTo>
                    <a:pt x="5467" y="38100"/>
                  </a:moveTo>
                  <a:lnTo>
                    <a:pt x="5467" y="38100"/>
                  </a:lnTo>
                  <a:lnTo>
                    <a:pt x="2096" y="34729"/>
                  </a:lnTo>
                  <a:lnTo>
                    <a:pt x="441" y="31192"/>
                  </a:lnTo>
                  <a:lnTo>
                    <a:pt x="0" y="29262"/>
                  </a:lnTo>
                  <a:lnTo>
                    <a:pt x="411" y="27269"/>
                  </a:lnTo>
                  <a:lnTo>
                    <a:pt x="2750" y="23173"/>
                  </a:lnTo>
                  <a:lnTo>
                    <a:pt x="5066" y="21799"/>
                  </a:lnTo>
                  <a:lnTo>
                    <a:pt x="11404" y="20272"/>
                  </a:lnTo>
                  <a:lnTo>
                    <a:pt x="14364" y="20570"/>
                  </a:lnTo>
                  <a:lnTo>
                    <a:pt x="19534" y="22783"/>
                  </a:lnTo>
                  <a:lnTo>
                    <a:pt x="36525" y="38109"/>
                  </a:lnTo>
                  <a:lnTo>
                    <a:pt x="49320" y="60523"/>
                  </a:lnTo>
                  <a:lnTo>
                    <a:pt x="62917" y="100698"/>
                  </a:lnTo>
                  <a:lnTo>
                    <a:pt x="63221" y="114370"/>
                  </a:lnTo>
                  <a:lnTo>
                    <a:pt x="61004" y="123268"/>
                  </a:lnTo>
                  <a:lnTo>
                    <a:pt x="59425" y="126629"/>
                  </a:lnTo>
                  <a:lnTo>
                    <a:pt x="56961" y="125341"/>
                  </a:lnTo>
                  <a:lnTo>
                    <a:pt x="50461" y="114504"/>
                  </a:lnTo>
                  <a:lnTo>
                    <a:pt x="40565" y="77390"/>
                  </a:lnTo>
                  <a:lnTo>
                    <a:pt x="39620" y="40883"/>
                  </a:lnTo>
                  <a:lnTo>
                    <a:pt x="44400" y="23109"/>
                  </a:lnTo>
                  <a:lnTo>
                    <a:pt x="53109" y="11917"/>
                  </a:lnTo>
                  <a:lnTo>
                    <a:pt x="63330" y="5296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318"/>
            <p:cNvSpPr/>
            <p:nvPr>
              <p:custDataLst>
                <p:tags r:id="rId155"/>
              </p:custDataLst>
            </p:nvPr>
          </p:nvSpPr>
          <p:spPr>
            <a:xfrm>
              <a:off x="868564" y="637027"/>
              <a:ext cx="62731" cy="118162"/>
            </a:xfrm>
            <a:custGeom>
              <a:avLst/>
              <a:gdLst/>
              <a:ahLst/>
              <a:cxnLst/>
              <a:rect l="0" t="0" r="0" b="0"/>
              <a:pathLst>
                <a:path w="62731" h="118162">
                  <a:moveTo>
                    <a:pt x="45836" y="17023"/>
                  </a:moveTo>
                  <a:lnTo>
                    <a:pt x="45836" y="17023"/>
                  </a:lnTo>
                  <a:lnTo>
                    <a:pt x="40766" y="11248"/>
                  </a:lnTo>
                  <a:lnTo>
                    <a:pt x="35005" y="2533"/>
                  </a:lnTo>
                  <a:lnTo>
                    <a:pt x="30909" y="0"/>
                  </a:lnTo>
                  <a:lnTo>
                    <a:pt x="28124" y="735"/>
                  </a:lnTo>
                  <a:lnTo>
                    <a:pt x="21266" y="5316"/>
                  </a:lnTo>
                  <a:lnTo>
                    <a:pt x="9471" y="19199"/>
                  </a:lnTo>
                  <a:lnTo>
                    <a:pt x="411" y="46831"/>
                  </a:lnTo>
                  <a:lnTo>
                    <a:pt x="0" y="75087"/>
                  </a:lnTo>
                  <a:lnTo>
                    <a:pt x="11088" y="101333"/>
                  </a:lnTo>
                  <a:lnTo>
                    <a:pt x="24408" y="116871"/>
                  </a:lnTo>
                  <a:lnTo>
                    <a:pt x="30140" y="118161"/>
                  </a:lnTo>
                  <a:lnTo>
                    <a:pt x="44034" y="115830"/>
                  </a:lnTo>
                  <a:lnTo>
                    <a:pt x="49573" y="111117"/>
                  </a:lnTo>
                  <a:lnTo>
                    <a:pt x="57610" y="96472"/>
                  </a:lnTo>
                  <a:lnTo>
                    <a:pt x="62730" y="71765"/>
                  </a:lnTo>
                  <a:lnTo>
                    <a:pt x="57505" y="46570"/>
                  </a:lnTo>
                  <a:lnTo>
                    <a:pt x="50391" y="31344"/>
                  </a:lnTo>
                  <a:lnTo>
                    <a:pt x="45979" y="26915"/>
                  </a:lnTo>
                  <a:lnTo>
                    <a:pt x="39486" y="23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319"/>
            <p:cNvSpPr/>
            <p:nvPr>
              <p:custDataLst>
                <p:tags r:id="rId156"/>
              </p:custDataLst>
            </p:nvPr>
          </p:nvSpPr>
          <p:spPr>
            <a:xfrm>
              <a:off x="952500" y="619808"/>
              <a:ext cx="88836" cy="276968"/>
            </a:xfrm>
            <a:custGeom>
              <a:avLst/>
              <a:gdLst/>
              <a:ahLst/>
              <a:cxnLst/>
              <a:rect l="0" t="0" r="0" b="0"/>
              <a:pathLst>
                <a:path w="88836" h="276968">
                  <a:moveTo>
                    <a:pt x="0" y="40592"/>
                  </a:moveTo>
                  <a:lnTo>
                    <a:pt x="0" y="40592"/>
                  </a:lnTo>
                  <a:lnTo>
                    <a:pt x="8838" y="49430"/>
                  </a:lnTo>
                  <a:lnTo>
                    <a:pt x="10984" y="57220"/>
                  </a:lnTo>
                  <a:lnTo>
                    <a:pt x="21908" y="100062"/>
                  </a:lnTo>
                  <a:lnTo>
                    <a:pt x="29597" y="144114"/>
                  </a:lnTo>
                  <a:lnTo>
                    <a:pt x="32993" y="180861"/>
                  </a:lnTo>
                  <a:lnTo>
                    <a:pt x="37427" y="225000"/>
                  </a:lnTo>
                  <a:lnTo>
                    <a:pt x="38041" y="270812"/>
                  </a:lnTo>
                  <a:lnTo>
                    <a:pt x="38074" y="276967"/>
                  </a:lnTo>
                  <a:lnTo>
                    <a:pt x="31189" y="237917"/>
                  </a:lnTo>
                  <a:lnTo>
                    <a:pt x="23173" y="193478"/>
                  </a:lnTo>
                  <a:lnTo>
                    <a:pt x="20271" y="149391"/>
                  </a:lnTo>
                  <a:lnTo>
                    <a:pt x="17711" y="116229"/>
                  </a:lnTo>
                  <a:lnTo>
                    <a:pt x="14185" y="75232"/>
                  </a:lnTo>
                  <a:lnTo>
                    <a:pt x="16364" y="35675"/>
                  </a:lnTo>
                  <a:lnTo>
                    <a:pt x="21625" y="11148"/>
                  </a:lnTo>
                  <a:lnTo>
                    <a:pt x="25000" y="6146"/>
                  </a:lnTo>
                  <a:lnTo>
                    <a:pt x="29367" y="2811"/>
                  </a:lnTo>
                  <a:lnTo>
                    <a:pt x="34394" y="588"/>
                  </a:lnTo>
                  <a:lnTo>
                    <a:pt x="43744" y="0"/>
                  </a:lnTo>
                  <a:lnTo>
                    <a:pt x="48212" y="830"/>
                  </a:lnTo>
                  <a:lnTo>
                    <a:pt x="67986" y="15484"/>
                  </a:lnTo>
                  <a:lnTo>
                    <a:pt x="84977" y="41070"/>
                  </a:lnTo>
                  <a:lnTo>
                    <a:pt x="88803" y="58914"/>
                  </a:lnTo>
                  <a:lnTo>
                    <a:pt x="88835" y="67623"/>
                  </a:lnTo>
                  <a:lnTo>
                    <a:pt x="83227" y="82945"/>
                  </a:lnTo>
                  <a:lnTo>
                    <a:pt x="68169" y="101589"/>
                  </a:lnTo>
                  <a:lnTo>
                    <a:pt x="50302" y="114169"/>
                  </a:lnTo>
                  <a:lnTo>
                    <a:pt x="44118" y="117160"/>
                  </a:lnTo>
                  <a:lnTo>
                    <a:pt x="0" y="110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320"/>
            <p:cNvSpPr/>
            <p:nvPr>
              <p:custDataLst>
                <p:tags r:id="rId157"/>
              </p:custDataLst>
            </p:nvPr>
          </p:nvSpPr>
          <p:spPr>
            <a:xfrm>
              <a:off x="1082192" y="614462"/>
              <a:ext cx="111609" cy="108032"/>
            </a:xfrm>
            <a:custGeom>
              <a:avLst/>
              <a:gdLst/>
              <a:ahLst/>
              <a:cxnLst/>
              <a:rect l="0" t="0" r="0" b="0"/>
              <a:pathLst>
                <a:path w="111609" h="108032">
                  <a:moveTo>
                    <a:pt x="3658" y="33238"/>
                  </a:moveTo>
                  <a:lnTo>
                    <a:pt x="3658" y="33238"/>
                  </a:lnTo>
                  <a:lnTo>
                    <a:pt x="3658" y="29867"/>
                  </a:lnTo>
                  <a:lnTo>
                    <a:pt x="2952" y="28874"/>
                  </a:lnTo>
                  <a:lnTo>
                    <a:pt x="1776" y="28212"/>
                  </a:lnTo>
                  <a:lnTo>
                    <a:pt x="287" y="27771"/>
                  </a:lnTo>
                  <a:lnTo>
                    <a:pt x="0" y="27476"/>
                  </a:lnTo>
                  <a:lnTo>
                    <a:pt x="513" y="27280"/>
                  </a:lnTo>
                  <a:lnTo>
                    <a:pt x="1562" y="27149"/>
                  </a:lnTo>
                  <a:lnTo>
                    <a:pt x="4608" y="28886"/>
                  </a:lnTo>
                  <a:lnTo>
                    <a:pt x="8313" y="31304"/>
                  </a:lnTo>
                  <a:lnTo>
                    <a:pt x="25698" y="36727"/>
                  </a:lnTo>
                  <a:lnTo>
                    <a:pt x="33679" y="35259"/>
                  </a:lnTo>
                  <a:lnTo>
                    <a:pt x="49477" y="27095"/>
                  </a:lnTo>
                  <a:lnTo>
                    <a:pt x="55772" y="21571"/>
                  </a:lnTo>
                  <a:lnTo>
                    <a:pt x="57451" y="19110"/>
                  </a:lnTo>
                  <a:lnTo>
                    <a:pt x="57864" y="16058"/>
                  </a:lnTo>
                  <a:lnTo>
                    <a:pt x="56442" y="8904"/>
                  </a:lnTo>
                  <a:lnTo>
                    <a:pt x="53664" y="5727"/>
                  </a:lnTo>
                  <a:lnTo>
                    <a:pt x="44933" y="314"/>
                  </a:lnTo>
                  <a:lnTo>
                    <a:pt x="40347" y="0"/>
                  </a:lnTo>
                  <a:lnTo>
                    <a:pt x="31488" y="3414"/>
                  </a:lnTo>
                  <a:lnTo>
                    <a:pt x="22847" y="15279"/>
                  </a:lnTo>
                  <a:lnTo>
                    <a:pt x="15714" y="31606"/>
                  </a:lnTo>
                  <a:lnTo>
                    <a:pt x="12404" y="55959"/>
                  </a:lnTo>
                  <a:lnTo>
                    <a:pt x="14130" y="70148"/>
                  </a:lnTo>
                  <a:lnTo>
                    <a:pt x="25811" y="93406"/>
                  </a:lnTo>
                  <a:lnTo>
                    <a:pt x="31832" y="98750"/>
                  </a:lnTo>
                  <a:lnTo>
                    <a:pt x="46048" y="104688"/>
                  </a:lnTo>
                  <a:lnTo>
                    <a:pt x="69919" y="108031"/>
                  </a:lnTo>
                  <a:lnTo>
                    <a:pt x="84613" y="103168"/>
                  </a:lnTo>
                  <a:lnTo>
                    <a:pt x="111608" y="8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321"/>
            <p:cNvSpPr/>
            <p:nvPr>
              <p:custDataLst>
                <p:tags r:id="rId158"/>
              </p:custDataLst>
            </p:nvPr>
          </p:nvSpPr>
          <p:spPr>
            <a:xfrm>
              <a:off x="1195827" y="584200"/>
              <a:ext cx="86874" cy="144204"/>
            </a:xfrm>
            <a:custGeom>
              <a:avLst/>
              <a:gdLst/>
              <a:ahLst/>
              <a:cxnLst/>
              <a:rect l="0" t="0" r="0" b="0"/>
              <a:pathLst>
                <a:path w="86874" h="144204">
                  <a:moveTo>
                    <a:pt x="17023" y="44450"/>
                  </a:moveTo>
                  <a:lnTo>
                    <a:pt x="17023" y="44450"/>
                  </a:lnTo>
                  <a:lnTo>
                    <a:pt x="13652" y="37708"/>
                  </a:lnTo>
                  <a:lnTo>
                    <a:pt x="8234" y="32517"/>
                  </a:lnTo>
                  <a:lnTo>
                    <a:pt x="4814" y="30144"/>
                  </a:lnTo>
                  <a:lnTo>
                    <a:pt x="2533" y="29269"/>
                  </a:lnTo>
                  <a:lnTo>
                    <a:pt x="1013" y="29390"/>
                  </a:lnTo>
                  <a:lnTo>
                    <a:pt x="0" y="30177"/>
                  </a:lnTo>
                  <a:lnTo>
                    <a:pt x="30" y="31407"/>
                  </a:lnTo>
                  <a:lnTo>
                    <a:pt x="1944" y="34655"/>
                  </a:lnTo>
                  <a:lnTo>
                    <a:pt x="27877" y="53343"/>
                  </a:lnTo>
                  <a:lnTo>
                    <a:pt x="61345" y="92028"/>
                  </a:lnTo>
                  <a:lnTo>
                    <a:pt x="69274" y="112248"/>
                  </a:lnTo>
                  <a:lnTo>
                    <a:pt x="69351" y="136113"/>
                  </a:lnTo>
                  <a:lnTo>
                    <a:pt x="67430" y="140836"/>
                  </a:lnTo>
                  <a:lnTo>
                    <a:pt x="64739" y="143280"/>
                  </a:lnTo>
                  <a:lnTo>
                    <a:pt x="61534" y="144203"/>
                  </a:lnTo>
                  <a:lnTo>
                    <a:pt x="58691" y="143408"/>
                  </a:lnTo>
                  <a:lnTo>
                    <a:pt x="53651" y="138761"/>
                  </a:lnTo>
                  <a:lnTo>
                    <a:pt x="45373" y="100343"/>
                  </a:lnTo>
                  <a:lnTo>
                    <a:pt x="43734" y="78699"/>
                  </a:lnTo>
                  <a:lnTo>
                    <a:pt x="48650" y="59201"/>
                  </a:lnTo>
                  <a:lnTo>
                    <a:pt x="868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322"/>
            <p:cNvSpPr/>
            <p:nvPr>
              <p:custDataLst>
                <p:tags r:id="rId159"/>
              </p:custDataLst>
            </p:nvPr>
          </p:nvSpPr>
          <p:spPr>
            <a:xfrm>
              <a:off x="1346200" y="422201"/>
              <a:ext cx="31751" cy="296265"/>
            </a:xfrm>
            <a:custGeom>
              <a:avLst/>
              <a:gdLst/>
              <a:ahLst/>
              <a:cxnLst/>
              <a:rect l="0" t="0" r="0" b="0"/>
              <a:pathLst>
                <a:path w="31751" h="296265">
                  <a:moveTo>
                    <a:pt x="0" y="22299"/>
                  </a:moveTo>
                  <a:lnTo>
                    <a:pt x="0" y="22299"/>
                  </a:lnTo>
                  <a:lnTo>
                    <a:pt x="3371" y="18928"/>
                  </a:lnTo>
                  <a:lnTo>
                    <a:pt x="3144" y="9747"/>
                  </a:lnTo>
                  <a:lnTo>
                    <a:pt x="1397" y="493"/>
                  </a:lnTo>
                  <a:lnTo>
                    <a:pt x="932" y="0"/>
                  </a:lnTo>
                  <a:lnTo>
                    <a:pt x="621" y="1083"/>
                  </a:lnTo>
                  <a:lnTo>
                    <a:pt x="123" y="37602"/>
                  </a:lnTo>
                  <a:lnTo>
                    <a:pt x="24" y="82550"/>
                  </a:lnTo>
                  <a:lnTo>
                    <a:pt x="7" y="117762"/>
                  </a:lnTo>
                  <a:lnTo>
                    <a:pt x="2" y="162062"/>
                  </a:lnTo>
                  <a:lnTo>
                    <a:pt x="1" y="200823"/>
                  </a:lnTo>
                  <a:lnTo>
                    <a:pt x="1882" y="235827"/>
                  </a:lnTo>
                  <a:lnTo>
                    <a:pt x="5467" y="278417"/>
                  </a:lnTo>
                  <a:lnTo>
                    <a:pt x="9721" y="289705"/>
                  </a:lnTo>
                  <a:lnTo>
                    <a:pt x="12830" y="293703"/>
                  </a:lnTo>
                  <a:lnTo>
                    <a:pt x="15609" y="295663"/>
                  </a:lnTo>
                  <a:lnTo>
                    <a:pt x="18167" y="296264"/>
                  </a:lnTo>
                  <a:lnTo>
                    <a:pt x="20578" y="295959"/>
                  </a:lnTo>
                  <a:lnTo>
                    <a:pt x="31750" y="269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323"/>
            <p:cNvSpPr/>
            <p:nvPr>
              <p:custDataLst>
                <p:tags r:id="rId160"/>
              </p:custDataLst>
            </p:nvPr>
          </p:nvSpPr>
          <p:spPr>
            <a:xfrm>
              <a:off x="1293267" y="603250"/>
              <a:ext cx="78334" cy="27222"/>
            </a:xfrm>
            <a:custGeom>
              <a:avLst/>
              <a:gdLst/>
              <a:ahLst/>
              <a:cxnLst/>
              <a:rect l="0" t="0" r="0" b="0"/>
              <a:pathLst>
                <a:path w="78334" h="27222">
                  <a:moveTo>
                    <a:pt x="27533" y="19050"/>
                  </a:moveTo>
                  <a:lnTo>
                    <a:pt x="27533" y="19050"/>
                  </a:lnTo>
                  <a:lnTo>
                    <a:pt x="9856" y="19050"/>
                  </a:lnTo>
                  <a:lnTo>
                    <a:pt x="6576" y="20461"/>
                  </a:lnTo>
                  <a:lnTo>
                    <a:pt x="0" y="27072"/>
                  </a:lnTo>
                  <a:lnTo>
                    <a:pt x="6" y="27221"/>
                  </a:lnTo>
                  <a:lnTo>
                    <a:pt x="715" y="26614"/>
                  </a:lnTo>
                  <a:lnTo>
                    <a:pt x="43977" y="10276"/>
                  </a:lnTo>
                  <a:lnTo>
                    <a:pt x="78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324"/>
            <p:cNvSpPr/>
            <p:nvPr>
              <p:custDataLst>
                <p:tags r:id="rId161"/>
              </p:custDataLst>
            </p:nvPr>
          </p:nvSpPr>
          <p:spPr>
            <a:xfrm>
              <a:off x="1416933" y="609600"/>
              <a:ext cx="11818" cy="82551"/>
            </a:xfrm>
            <a:custGeom>
              <a:avLst/>
              <a:gdLst/>
              <a:ahLst/>
              <a:cxnLst/>
              <a:rect l="0" t="0" r="0" b="0"/>
              <a:pathLst>
                <a:path w="11818" h="82551">
                  <a:moveTo>
                    <a:pt x="5467" y="0"/>
                  </a:moveTo>
                  <a:lnTo>
                    <a:pt x="5467" y="0"/>
                  </a:lnTo>
                  <a:lnTo>
                    <a:pt x="4761" y="16606"/>
                  </a:lnTo>
                  <a:lnTo>
                    <a:pt x="0" y="48335"/>
                  </a:lnTo>
                  <a:lnTo>
                    <a:pt x="2750" y="65749"/>
                  </a:lnTo>
                  <a:lnTo>
                    <a:pt x="1181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325"/>
            <p:cNvSpPr/>
            <p:nvPr>
              <p:custDataLst>
                <p:tags r:id="rId162"/>
              </p:custDataLst>
            </p:nvPr>
          </p:nvSpPr>
          <p:spPr>
            <a:xfrm>
              <a:off x="1416933" y="539557"/>
              <a:ext cx="5468" cy="50994"/>
            </a:xfrm>
            <a:custGeom>
              <a:avLst/>
              <a:gdLst/>
              <a:ahLst/>
              <a:cxnLst/>
              <a:rect l="0" t="0" r="0" b="0"/>
              <a:pathLst>
                <a:path w="5468" h="50994">
                  <a:moveTo>
                    <a:pt x="5467" y="50993"/>
                  </a:moveTo>
                  <a:lnTo>
                    <a:pt x="5467" y="50993"/>
                  </a:lnTo>
                  <a:lnTo>
                    <a:pt x="441" y="6108"/>
                  </a:lnTo>
                  <a:lnTo>
                    <a:pt x="0" y="2020"/>
                  </a:lnTo>
                  <a:lnTo>
                    <a:pt x="411" y="0"/>
                  </a:lnTo>
                  <a:lnTo>
                    <a:pt x="5467" y="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326"/>
            <p:cNvSpPr/>
            <p:nvPr>
              <p:custDataLst>
                <p:tags r:id="rId163"/>
              </p:custDataLst>
            </p:nvPr>
          </p:nvSpPr>
          <p:spPr>
            <a:xfrm>
              <a:off x="1469542" y="580358"/>
              <a:ext cx="73509" cy="95495"/>
            </a:xfrm>
            <a:custGeom>
              <a:avLst/>
              <a:gdLst/>
              <a:ahLst/>
              <a:cxnLst/>
              <a:rect l="0" t="0" r="0" b="0"/>
              <a:pathLst>
                <a:path w="73509" h="95495">
                  <a:moveTo>
                    <a:pt x="3658" y="35592"/>
                  </a:moveTo>
                  <a:lnTo>
                    <a:pt x="3658" y="35592"/>
                  </a:lnTo>
                  <a:lnTo>
                    <a:pt x="3658" y="38963"/>
                  </a:lnTo>
                  <a:lnTo>
                    <a:pt x="2952" y="39956"/>
                  </a:lnTo>
                  <a:lnTo>
                    <a:pt x="1776" y="40618"/>
                  </a:lnTo>
                  <a:lnTo>
                    <a:pt x="287" y="41059"/>
                  </a:lnTo>
                  <a:lnTo>
                    <a:pt x="0" y="41354"/>
                  </a:lnTo>
                  <a:lnTo>
                    <a:pt x="514" y="41550"/>
                  </a:lnTo>
                  <a:lnTo>
                    <a:pt x="9779" y="41865"/>
                  </a:lnTo>
                  <a:lnTo>
                    <a:pt x="24521" y="35177"/>
                  </a:lnTo>
                  <a:lnTo>
                    <a:pt x="38924" y="20888"/>
                  </a:lnTo>
                  <a:lnTo>
                    <a:pt x="48758" y="6619"/>
                  </a:lnTo>
                  <a:lnTo>
                    <a:pt x="49247" y="3577"/>
                  </a:lnTo>
                  <a:lnTo>
                    <a:pt x="48162" y="1548"/>
                  </a:lnTo>
                  <a:lnTo>
                    <a:pt x="46027" y="196"/>
                  </a:lnTo>
                  <a:lnTo>
                    <a:pt x="43193" y="0"/>
                  </a:lnTo>
                  <a:lnTo>
                    <a:pt x="36281" y="1664"/>
                  </a:lnTo>
                  <a:lnTo>
                    <a:pt x="21085" y="20052"/>
                  </a:lnTo>
                  <a:lnTo>
                    <a:pt x="2142" y="66210"/>
                  </a:lnTo>
                  <a:lnTo>
                    <a:pt x="3220" y="79539"/>
                  </a:lnTo>
                  <a:lnTo>
                    <a:pt x="5482" y="86057"/>
                  </a:lnTo>
                  <a:lnTo>
                    <a:pt x="8402" y="90402"/>
                  </a:lnTo>
                  <a:lnTo>
                    <a:pt x="11760" y="93298"/>
                  </a:lnTo>
                  <a:lnTo>
                    <a:pt x="15409" y="95230"/>
                  </a:lnTo>
                  <a:lnTo>
                    <a:pt x="26990" y="95494"/>
                  </a:lnTo>
                  <a:lnTo>
                    <a:pt x="73508" y="80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327"/>
            <p:cNvSpPr/>
            <p:nvPr>
              <p:custDataLst>
                <p:tags r:id="rId164"/>
              </p:custDataLst>
            </p:nvPr>
          </p:nvSpPr>
          <p:spPr>
            <a:xfrm>
              <a:off x="1568450" y="540894"/>
              <a:ext cx="57151" cy="161499"/>
            </a:xfrm>
            <a:custGeom>
              <a:avLst/>
              <a:gdLst/>
              <a:ahLst/>
              <a:cxnLst/>
              <a:rect l="0" t="0" r="0" b="0"/>
              <a:pathLst>
                <a:path w="57151" h="161499">
                  <a:moveTo>
                    <a:pt x="57150" y="11556"/>
                  </a:moveTo>
                  <a:lnTo>
                    <a:pt x="57150" y="11556"/>
                  </a:lnTo>
                  <a:lnTo>
                    <a:pt x="57150" y="8185"/>
                  </a:lnTo>
                  <a:lnTo>
                    <a:pt x="55268" y="4648"/>
                  </a:lnTo>
                  <a:lnTo>
                    <a:pt x="53779" y="2718"/>
                  </a:lnTo>
                  <a:lnTo>
                    <a:pt x="50242" y="572"/>
                  </a:lnTo>
                  <a:lnTo>
                    <a:pt x="48312" y="0"/>
                  </a:lnTo>
                  <a:lnTo>
                    <a:pt x="46319" y="1030"/>
                  </a:lnTo>
                  <a:lnTo>
                    <a:pt x="42223" y="5937"/>
                  </a:lnTo>
                  <a:lnTo>
                    <a:pt x="35951" y="20004"/>
                  </a:lnTo>
                  <a:lnTo>
                    <a:pt x="35498" y="29657"/>
                  </a:lnTo>
                  <a:lnTo>
                    <a:pt x="44779" y="74764"/>
                  </a:lnTo>
                  <a:lnTo>
                    <a:pt x="55297" y="118923"/>
                  </a:lnTo>
                  <a:lnTo>
                    <a:pt x="55621" y="131241"/>
                  </a:lnTo>
                  <a:lnTo>
                    <a:pt x="53413" y="141420"/>
                  </a:lnTo>
                  <a:lnTo>
                    <a:pt x="44832" y="155084"/>
                  </a:lnTo>
                  <a:lnTo>
                    <a:pt x="35448" y="160013"/>
                  </a:lnTo>
                  <a:lnTo>
                    <a:pt x="24927" y="161498"/>
                  </a:lnTo>
                  <a:lnTo>
                    <a:pt x="0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28"/>
            <p:cNvSpPr/>
            <p:nvPr>
              <p:custDataLst>
                <p:tags r:id="rId165"/>
              </p:custDataLst>
            </p:nvPr>
          </p:nvSpPr>
          <p:spPr>
            <a:xfrm>
              <a:off x="601822" y="787400"/>
              <a:ext cx="839629" cy="103828"/>
            </a:xfrm>
            <a:custGeom>
              <a:avLst/>
              <a:gdLst/>
              <a:ahLst/>
              <a:cxnLst/>
              <a:rect l="0" t="0" r="0" b="0"/>
              <a:pathLst>
                <a:path w="839629" h="103828">
                  <a:moveTo>
                    <a:pt x="14128" y="88900"/>
                  </a:moveTo>
                  <a:lnTo>
                    <a:pt x="14128" y="88900"/>
                  </a:lnTo>
                  <a:lnTo>
                    <a:pt x="10757" y="88900"/>
                  </a:lnTo>
                  <a:lnTo>
                    <a:pt x="1919" y="92271"/>
                  </a:lnTo>
                  <a:lnTo>
                    <a:pt x="344" y="93970"/>
                  </a:lnTo>
                  <a:lnTo>
                    <a:pt x="0" y="95807"/>
                  </a:lnTo>
                  <a:lnTo>
                    <a:pt x="476" y="97738"/>
                  </a:lnTo>
                  <a:lnTo>
                    <a:pt x="21372" y="103827"/>
                  </a:lnTo>
                  <a:lnTo>
                    <a:pt x="61116" y="103357"/>
                  </a:lnTo>
                  <a:lnTo>
                    <a:pt x="101899" y="102121"/>
                  </a:lnTo>
                  <a:lnTo>
                    <a:pt x="144164" y="98383"/>
                  </a:lnTo>
                  <a:lnTo>
                    <a:pt x="187967" y="92807"/>
                  </a:lnTo>
                  <a:lnTo>
                    <a:pt x="221212" y="88755"/>
                  </a:lnTo>
                  <a:lnTo>
                    <a:pt x="257154" y="84602"/>
                  </a:lnTo>
                  <a:lnTo>
                    <a:pt x="294295" y="80405"/>
                  </a:lnTo>
                  <a:lnTo>
                    <a:pt x="333850" y="76187"/>
                  </a:lnTo>
                  <a:lnTo>
                    <a:pt x="374949" y="72667"/>
                  </a:lnTo>
                  <a:lnTo>
                    <a:pt x="416734" y="71102"/>
                  </a:lnTo>
                  <a:lnTo>
                    <a:pt x="458823" y="66643"/>
                  </a:lnTo>
                  <a:lnTo>
                    <a:pt x="501048" y="60664"/>
                  </a:lnTo>
                  <a:lnTo>
                    <a:pt x="543333" y="55654"/>
                  </a:lnTo>
                  <a:lnTo>
                    <a:pt x="583764" y="51076"/>
                  </a:lnTo>
                  <a:lnTo>
                    <a:pt x="622194" y="46689"/>
                  </a:lnTo>
                  <a:lnTo>
                    <a:pt x="658089" y="42388"/>
                  </a:lnTo>
                  <a:lnTo>
                    <a:pt x="690975" y="38124"/>
                  </a:lnTo>
                  <a:lnTo>
                    <a:pt x="735375" y="31757"/>
                  </a:lnTo>
                  <a:lnTo>
                    <a:pt x="779105" y="23521"/>
                  </a:lnTo>
                  <a:lnTo>
                    <a:pt x="8396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29"/>
            <p:cNvSpPr/>
            <p:nvPr>
              <p:custDataLst>
                <p:tags r:id="rId166"/>
              </p:custDataLst>
            </p:nvPr>
          </p:nvSpPr>
          <p:spPr>
            <a:xfrm>
              <a:off x="700098" y="812800"/>
              <a:ext cx="773103" cy="144024"/>
            </a:xfrm>
            <a:custGeom>
              <a:avLst/>
              <a:gdLst/>
              <a:ahLst/>
              <a:cxnLst/>
              <a:rect l="0" t="0" r="0" b="0"/>
              <a:pathLst>
                <a:path w="773103" h="144024">
                  <a:moveTo>
                    <a:pt x="42852" y="127000"/>
                  </a:moveTo>
                  <a:lnTo>
                    <a:pt x="42852" y="127000"/>
                  </a:lnTo>
                  <a:lnTo>
                    <a:pt x="7499" y="139209"/>
                  </a:lnTo>
                  <a:lnTo>
                    <a:pt x="799" y="143010"/>
                  </a:lnTo>
                  <a:lnTo>
                    <a:pt x="0" y="144023"/>
                  </a:lnTo>
                  <a:lnTo>
                    <a:pt x="42557" y="131968"/>
                  </a:lnTo>
                  <a:lnTo>
                    <a:pt x="89802" y="120241"/>
                  </a:lnTo>
                  <a:lnTo>
                    <a:pt x="132493" y="109710"/>
                  </a:lnTo>
                  <a:lnTo>
                    <a:pt x="178303" y="100240"/>
                  </a:lnTo>
                  <a:lnTo>
                    <a:pt x="211708" y="92529"/>
                  </a:lnTo>
                  <a:lnTo>
                    <a:pt x="247721" y="84398"/>
                  </a:lnTo>
                  <a:lnTo>
                    <a:pt x="284894" y="77962"/>
                  </a:lnTo>
                  <a:lnTo>
                    <a:pt x="322582" y="72044"/>
                  </a:lnTo>
                  <a:lnTo>
                    <a:pt x="360499" y="64710"/>
                  </a:lnTo>
                  <a:lnTo>
                    <a:pt x="398517" y="58629"/>
                  </a:lnTo>
                  <a:lnTo>
                    <a:pt x="437286" y="53574"/>
                  </a:lnTo>
                  <a:lnTo>
                    <a:pt x="478036" y="48975"/>
                  </a:lnTo>
                  <a:lnTo>
                    <a:pt x="515902" y="42698"/>
                  </a:lnTo>
                  <a:lnTo>
                    <a:pt x="551547" y="35910"/>
                  </a:lnTo>
                  <a:lnTo>
                    <a:pt x="586203" y="30542"/>
                  </a:lnTo>
                  <a:lnTo>
                    <a:pt x="620421" y="25804"/>
                  </a:lnTo>
                  <a:lnTo>
                    <a:pt x="667656" y="17288"/>
                  </a:lnTo>
                  <a:lnTo>
                    <a:pt x="773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30"/>
            <p:cNvSpPr/>
            <p:nvPr>
              <p:custDataLst>
                <p:tags r:id="rId167"/>
              </p:custDataLst>
            </p:nvPr>
          </p:nvSpPr>
          <p:spPr>
            <a:xfrm>
              <a:off x="1752600" y="5842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881" y="12865"/>
                  </a:lnTo>
                  <a:lnTo>
                    <a:pt x="3371" y="14927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31"/>
            <p:cNvSpPr/>
            <p:nvPr>
              <p:custDataLst>
                <p:tags r:id="rId168"/>
              </p:custDataLst>
            </p:nvPr>
          </p:nvSpPr>
          <p:spPr>
            <a:xfrm>
              <a:off x="1763627" y="698500"/>
              <a:ext cx="8024" cy="17286"/>
            </a:xfrm>
            <a:custGeom>
              <a:avLst/>
              <a:gdLst/>
              <a:ahLst/>
              <a:cxnLst/>
              <a:rect l="0" t="0" r="0" b="0"/>
              <a:pathLst>
                <a:path w="8024" h="17286">
                  <a:moveTo>
                    <a:pt x="8023" y="6350"/>
                  </a:moveTo>
                  <a:lnTo>
                    <a:pt x="8023" y="6350"/>
                  </a:lnTo>
                  <a:lnTo>
                    <a:pt x="8023" y="13092"/>
                  </a:lnTo>
                  <a:lnTo>
                    <a:pt x="6612" y="15078"/>
                  </a:lnTo>
                  <a:lnTo>
                    <a:pt x="4260" y="16402"/>
                  </a:lnTo>
                  <a:lnTo>
                    <a:pt x="1281" y="17285"/>
                  </a:lnTo>
                  <a:lnTo>
                    <a:pt x="0" y="16462"/>
                  </a:lnTo>
                  <a:lnTo>
                    <a:pt x="16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66"/>
          <p:cNvGrpSpPr/>
          <p:nvPr/>
        </p:nvGrpSpPr>
        <p:grpSpPr>
          <a:xfrm>
            <a:off x="2490598" y="497875"/>
            <a:ext cx="207294" cy="342931"/>
            <a:chOff x="2490598" y="497875"/>
            <a:chExt cx="207294" cy="342931"/>
          </a:xfrm>
        </p:grpSpPr>
        <p:sp>
          <p:nvSpPr>
            <p:cNvPr id="19" name="SMARTInkShape-1332"/>
            <p:cNvSpPr/>
            <p:nvPr>
              <p:custDataLst>
                <p:tags r:id="rId151"/>
              </p:custDataLst>
            </p:nvPr>
          </p:nvSpPr>
          <p:spPr>
            <a:xfrm>
              <a:off x="2590800" y="6286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761" y="10845"/>
                  </a:lnTo>
                  <a:lnTo>
                    <a:pt x="11342" y="56089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33"/>
            <p:cNvSpPr/>
            <p:nvPr>
              <p:custDataLst>
                <p:tags r:id="rId152"/>
              </p:custDataLst>
            </p:nvPr>
          </p:nvSpPr>
          <p:spPr>
            <a:xfrm>
              <a:off x="2490598" y="497875"/>
              <a:ext cx="207294" cy="342931"/>
            </a:xfrm>
            <a:custGeom>
              <a:avLst/>
              <a:gdLst/>
              <a:ahLst/>
              <a:cxnLst/>
              <a:rect l="0" t="0" r="0" b="0"/>
              <a:pathLst>
                <a:path w="207294" h="342931">
                  <a:moveTo>
                    <a:pt x="125602" y="54575"/>
                  </a:moveTo>
                  <a:lnTo>
                    <a:pt x="125602" y="54575"/>
                  </a:lnTo>
                  <a:lnTo>
                    <a:pt x="119827" y="35708"/>
                  </a:lnTo>
                  <a:lnTo>
                    <a:pt x="109701" y="22095"/>
                  </a:lnTo>
                  <a:lnTo>
                    <a:pt x="101837" y="15915"/>
                  </a:lnTo>
                  <a:lnTo>
                    <a:pt x="82734" y="11841"/>
                  </a:lnTo>
                  <a:lnTo>
                    <a:pt x="69155" y="14650"/>
                  </a:lnTo>
                  <a:lnTo>
                    <a:pt x="62571" y="17375"/>
                  </a:lnTo>
                  <a:lnTo>
                    <a:pt x="49610" y="31692"/>
                  </a:lnTo>
                  <a:lnTo>
                    <a:pt x="24043" y="75376"/>
                  </a:lnTo>
                  <a:lnTo>
                    <a:pt x="12408" y="116749"/>
                  </a:lnTo>
                  <a:lnTo>
                    <a:pt x="3320" y="156880"/>
                  </a:lnTo>
                  <a:lnTo>
                    <a:pt x="0" y="201383"/>
                  </a:lnTo>
                  <a:lnTo>
                    <a:pt x="427" y="235108"/>
                  </a:lnTo>
                  <a:lnTo>
                    <a:pt x="14380" y="281833"/>
                  </a:lnTo>
                  <a:lnTo>
                    <a:pt x="35435" y="321412"/>
                  </a:lnTo>
                  <a:lnTo>
                    <a:pt x="48369" y="334036"/>
                  </a:lnTo>
                  <a:lnTo>
                    <a:pt x="63524" y="341058"/>
                  </a:lnTo>
                  <a:lnTo>
                    <a:pt x="71517" y="342930"/>
                  </a:lnTo>
                  <a:lnTo>
                    <a:pt x="99621" y="338823"/>
                  </a:lnTo>
                  <a:lnTo>
                    <a:pt x="114290" y="330485"/>
                  </a:lnTo>
                  <a:lnTo>
                    <a:pt x="156150" y="288661"/>
                  </a:lnTo>
                  <a:lnTo>
                    <a:pt x="182515" y="245375"/>
                  </a:lnTo>
                  <a:lnTo>
                    <a:pt x="198361" y="200322"/>
                  </a:lnTo>
                  <a:lnTo>
                    <a:pt x="205251" y="164709"/>
                  </a:lnTo>
                  <a:lnTo>
                    <a:pt x="207293" y="122799"/>
                  </a:lnTo>
                  <a:lnTo>
                    <a:pt x="201155" y="78004"/>
                  </a:lnTo>
                  <a:lnTo>
                    <a:pt x="190098" y="41851"/>
                  </a:lnTo>
                  <a:lnTo>
                    <a:pt x="175521" y="15919"/>
                  </a:lnTo>
                  <a:lnTo>
                    <a:pt x="166368" y="6115"/>
                  </a:lnTo>
                  <a:lnTo>
                    <a:pt x="153833" y="1287"/>
                  </a:lnTo>
                  <a:lnTo>
                    <a:pt x="146539" y="0"/>
                  </a:lnTo>
                  <a:lnTo>
                    <a:pt x="109306" y="4930"/>
                  </a:lnTo>
                  <a:lnTo>
                    <a:pt x="62102" y="35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267"/>
          <p:cNvGrpSpPr/>
          <p:nvPr/>
        </p:nvGrpSpPr>
        <p:grpSpPr>
          <a:xfrm>
            <a:off x="3086983" y="471044"/>
            <a:ext cx="253118" cy="346470"/>
            <a:chOff x="3086983" y="471044"/>
            <a:chExt cx="253118" cy="346470"/>
          </a:xfrm>
        </p:grpSpPr>
        <p:sp>
          <p:nvSpPr>
            <p:cNvPr id="22" name="SMARTInkShape-1334"/>
            <p:cNvSpPr/>
            <p:nvPr>
              <p:custDataLst>
                <p:tags r:id="rId149"/>
              </p:custDataLst>
            </p:nvPr>
          </p:nvSpPr>
          <p:spPr>
            <a:xfrm>
              <a:off x="3206750" y="471044"/>
              <a:ext cx="25401" cy="322707"/>
            </a:xfrm>
            <a:custGeom>
              <a:avLst/>
              <a:gdLst/>
              <a:ahLst/>
              <a:cxnLst/>
              <a:rect l="0" t="0" r="0" b="0"/>
              <a:pathLst>
                <a:path w="25401" h="322707">
                  <a:moveTo>
                    <a:pt x="0" y="11556"/>
                  </a:moveTo>
                  <a:lnTo>
                    <a:pt x="0" y="11556"/>
                  </a:lnTo>
                  <a:lnTo>
                    <a:pt x="3371" y="8185"/>
                  </a:lnTo>
                  <a:lnTo>
                    <a:pt x="5026" y="4648"/>
                  </a:lnTo>
                  <a:lnTo>
                    <a:pt x="6089" y="0"/>
                  </a:lnTo>
                  <a:lnTo>
                    <a:pt x="11342" y="37307"/>
                  </a:lnTo>
                  <a:lnTo>
                    <a:pt x="14179" y="77041"/>
                  </a:lnTo>
                  <a:lnTo>
                    <a:pt x="18088" y="124602"/>
                  </a:lnTo>
                  <a:lnTo>
                    <a:pt x="22136" y="165858"/>
                  </a:lnTo>
                  <a:lnTo>
                    <a:pt x="24433" y="210459"/>
                  </a:lnTo>
                  <a:lnTo>
                    <a:pt x="25209" y="251615"/>
                  </a:lnTo>
                  <a:lnTo>
                    <a:pt x="25362" y="292671"/>
                  </a:lnTo>
                  <a:lnTo>
                    <a:pt x="25400" y="32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335"/>
            <p:cNvSpPr/>
            <p:nvPr>
              <p:custDataLst>
                <p:tags r:id="rId150"/>
              </p:custDataLst>
            </p:nvPr>
          </p:nvSpPr>
          <p:spPr>
            <a:xfrm>
              <a:off x="3086983" y="800560"/>
              <a:ext cx="253118" cy="16954"/>
            </a:xfrm>
            <a:custGeom>
              <a:avLst/>
              <a:gdLst/>
              <a:ahLst/>
              <a:cxnLst/>
              <a:rect l="0" t="0" r="0" b="0"/>
              <a:pathLst>
                <a:path w="253118" h="16954">
                  <a:moveTo>
                    <a:pt x="5467" y="5890"/>
                  </a:moveTo>
                  <a:lnTo>
                    <a:pt x="5467" y="5890"/>
                  </a:lnTo>
                  <a:lnTo>
                    <a:pt x="2096" y="5890"/>
                  </a:lnTo>
                  <a:lnTo>
                    <a:pt x="1103" y="6596"/>
                  </a:lnTo>
                  <a:lnTo>
                    <a:pt x="441" y="7771"/>
                  </a:lnTo>
                  <a:lnTo>
                    <a:pt x="0" y="9261"/>
                  </a:lnTo>
                  <a:lnTo>
                    <a:pt x="411" y="10960"/>
                  </a:lnTo>
                  <a:lnTo>
                    <a:pt x="2750" y="14728"/>
                  </a:lnTo>
                  <a:lnTo>
                    <a:pt x="11785" y="16874"/>
                  </a:lnTo>
                  <a:lnTo>
                    <a:pt x="55113" y="16953"/>
                  </a:lnTo>
                  <a:lnTo>
                    <a:pt x="93006" y="9795"/>
                  </a:lnTo>
                  <a:lnTo>
                    <a:pt x="128614" y="6341"/>
                  </a:lnTo>
                  <a:lnTo>
                    <a:pt x="166995" y="1869"/>
                  </a:lnTo>
                  <a:lnTo>
                    <a:pt x="206001" y="0"/>
                  </a:lnTo>
                  <a:lnTo>
                    <a:pt x="244612" y="306"/>
                  </a:lnTo>
                  <a:lnTo>
                    <a:pt x="253117" y="5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268"/>
          <p:cNvGrpSpPr/>
          <p:nvPr/>
        </p:nvGrpSpPr>
        <p:grpSpPr>
          <a:xfrm>
            <a:off x="3810883" y="593304"/>
            <a:ext cx="133617" cy="176911"/>
            <a:chOff x="3810883" y="593304"/>
            <a:chExt cx="133617" cy="176911"/>
          </a:xfrm>
        </p:grpSpPr>
        <p:sp>
          <p:nvSpPr>
            <p:cNvPr id="25" name="SMARTInkShape-1336"/>
            <p:cNvSpPr/>
            <p:nvPr>
              <p:custDataLst>
                <p:tags r:id="rId146"/>
              </p:custDataLst>
            </p:nvPr>
          </p:nvSpPr>
          <p:spPr>
            <a:xfrm>
              <a:off x="3822700" y="6667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6467" y="9433"/>
                  </a:lnTo>
                  <a:lnTo>
                    <a:pt x="9459" y="14306"/>
                  </a:lnTo>
                  <a:lnTo>
                    <a:pt x="16874" y="59980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337"/>
            <p:cNvSpPr/>
            <p:nvPr>
              <p:custDataLst>
                <p:tags r:id="rId147"/>
              </p:custDataLst>
            </p:nvPr>
          </p:nvSpPr>
          <p:spPr>
            <a:xfrm>
              <a:off x="3810883" y="593304"/>
              <a:ext cx="5468" cy="41697"/>
            </a:xfrm>
            <a:custGeom>
              <a:avLst/>
              <a:gdLst/>
              <a:ahLst/>
              <a:cxnLst/>
              <a:rect l="0" t="0" r="0" b="0"/>
              <a:pathLst>
                <a:path w="5468" h="41697">
                  <a:moveTo>
                    <a:pt x="5467" y="41696"/>
                  </a:moveTo>
                  <a:lnTo>
                    <a:pt x="5467" y="41696"/>
                  </a:lnTo>
                  <a:lnTo>
                    <a:pt x="3585" y="12803"/>
                  </a:lnTo>
                  <a:lnTo>
                    <a:pt x="0" y="319"/>
                  </a:lnTo>
                  <a:lnTo>
                    <a:pt x="411" y="0"/>
                  </a:lnTo>
                  <a:lnTo>
                    <a:pt x="5467" y="3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338"/>
            <p:cNvSpPr/>
            <p:nvPr>
              <p:custDataLst>
                <p:tags r:id="rId148"/>
              </p:custDataLst>
            </p:nvPr>
          </p:nvSpPr>
          <p:spPr>
            <a:xfrm>
              <a:off x="3858639" y="617172"/>
              <a:ext cx="85861" cy="153043"/>
            </a:xfrm>
            <a:custGeom>
              <a:avLst/>
              <a:gdLst/>
              <a:ahLst/>
              <a:cxnLst/>
              <a:rect l="0" t="0" r="0" b="0"/>
              <a:pathLst>
                <a:path w="85861" h="153043">
                  <a:moveTo>
                    <a:pt x="52961" y="17828"/>
                  </a:moveTo>
                  <a:lnTo>
                    <a:pt x="52961" y="17828"/>
                  </a:lnTo>
                  <a:lnTo>
                    <a:pt x="49590" y="17828"/>
                  </a:lnTo>
                  <a:lnTo>
                    <a:pt x="46054" y="15947"/>
                  </a:lnTo>
                  <a:lnTo>
                    <a:pt x="28390" y="2901"/>
                  </a:lnTo>
                  <a:lnTo>
                    <a:pt x="19967" y="0"/>
                  </a:lnTo>
                  <a:lnTo>
                    <a:pt x="13368" y="1202"/>
                  </a:lnTo>
                  <a:lnTo>
                    <a:pt x="9632" y="2511"/>
                  </a:lnTo>
                  <a:lnTo>
                    <a:pt x="3600" y="7728"/>
                  </a:lnTo>
                  <a:lnTo>
                    <a:pt x="1003" y="11095"/>
                  </a:lnTo>
                  <a:lnTo>
                    <a:pt x="0" y="22361"/>
                  </a:lnTo>
                  <a:lnTo>
                    <a:pt x="2611" y="36071"/>
                  </a:lnTo>
                  <a:lnTo>
                    <a:pt x="8476" y="49219"/>
                  </a:lnTo>
                  <a:lnTo>
                    <a:pt x="54845" y="94007"/>
                  </a:lnTo>
                  <a:lnTo>
                    <a:pt x="79857" y="119424"/>
                  </a:lnTo>
                  <a:lnTo>
                    <a:pt x="83591" y="125775"/>
                  </a:lnTo>
                  <a:lnTo>
                    <a:pt x="85860" y="136595"/>
                  </a:lnTo>
                  <a:lnTo>
                    <a:pt x="85477" y="141456"/>
                  </a:lnTo>
                  <a:lnTo>
                    <a:pt x="83105" y="145402"/>
                  </a:lnTo>
                  <a:lnTo>
                    <a:pt x="74825" y="151668"/>
                  </a:lnTo>
                  <a:lnTo>
                    <a:pt x="62208" y="153042"/>
                  </a:lnTo>
                  <a:lnTo>
                    <a:pt x="48604" y="150596"/>
                  </a:lnTo>
                  <a:lnTo>
                    <a:pt x="27561" y="12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269"/>
          <p:cNvGrpSpPr/>
          <p:nvPr/>
        </p:nvGrpSpPr>
        <p:grpSpPr>
          <a:xfrm>
            <a:off x="4381500" y="469900"/>
            <a:ext cx="539751" cy="253200"/>
            <a:chOff x="4381500" y="469900"/>
            <a:chExt cx="539751" cy="253200"/>
          </a:xfrm>
        </p:grpSpPr>
        <p:sp>
          <p:nvSpPr>
            <p:cNvPr id="29" name="SMARTInkShape-1339"/>
            <p:cNvSpPr/>
            <p:nvPr>
              <p:custDataLst>
                <p:tags r:id="rId142"/>
              </p:custDataLst>
            </p:nvPr>
          </p:nvSpPr>
          <p:spPr>
            <a:xfrm>
              <a:off x="4642429" y="511642"/>
              <a:ext cx="82029" cy="175346"/>
            </a:xfrm>
            <a:custGeom>
              <a:avLst/>
              <a:gdLst/>
              <a:ahLst/>
              <a:cxnLst/>
              <a:rect l="0" t="0" r="0" b="0"/>
              <a:pathLst>
                <a:path w="82029" h="175346">
                  <a:moveTo>
                    <a:pt x="43871" y="40808"/>
                  </a:moveTo>
                  <a:lnTo>
                    <a:pt x="43871" y="40808"/>
                  </a:lnTo>
                  <a:lnTo>
                    <a:pt x="43871" y="25228"/>
                  </a:lnTo>
                  <a:lnTo>
                    <a:pt x="40108" y="16009"/>
                  </a:lnTo>
                  <a:lnTo>
                    <a:pt x="29565" y="1964"/>
                  </a:lnTo>
                  <a:lnTo>
                    <a:pt x="26573" y="1507"/>
                  </a:lnTo>
                  <a:lnTo>
                    <a:pt x="19485" y="4761"/>
                  </a:lnTo>
                  <a:lnTo>
                    <a:pt x="17030" y="7605"/>
                  </a:lnTo>
                  <a:lnTo>
                    <a:pt x="3824" y="44266"/>
                  </a:lnTo>
                  <a:lnTo>
                    <a:pt x="0" y="88640"/>
                  </a:lnTo>
                  <a:lnTo>
                    <a:pt x="1379" y="127218"/>
                  </a:lnTo>
                  <a:lnTo>
                    <a:pt x="11645" y="163083"/>
                  </a:lnTo>
                  <a:lnTo>
                    <a:pt x="19200" y="172763"/>
                  </a:lnTo>
                  <a:lnTo>
                    <a:pt x="23191" y="175345"/>
                  </a:lnTo>
                  <a:lnTo>
                    <a:pt x="28673" y="174949"/>
                  </a:lnTo>
                  <a:lnTo>
                    <a:pt x="42290" y="168865"/>
                  </a:lnTo>
                  <a:lnTo>
                    <a:pt x="55869" y="151580"/>
                  </a:lnTo>
                  <a:lnTo>
                    <a:pt x="78461" y="106982"/>
                  </a:lnTo>
                  <a:lnTo>
                    <a:pt x="82028" y="68098"/>
                  </a:lnTo>
                  <a:lnTo>
                    <a:pt x="75246" y="35410"/>
                  </a:lnTo>
                  <a:lnTo>
                    <a:pt x="60928" y="11221"/>
                  </a:lnTo>
                  <a:lnTo>
                    <a:pt x="49335" y="2964"/>
                  </a:lnTo>
                  <a:lnTo>
                    <a:pt x="39244" y="0"/>
                  </a:lnTo>
                  <a:lnTo>
                    <a:pt x="31171" y="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340"/>
            <p:cNvSpPr/>
            <p:nvPr>
              <p:custDataLst>
                <p:tags r:id="rId143"/>
              </p:custDataLst>
            </p:nvPr>
          </p:nvSpPr>
          <p:spPr>
            <a:xfrm>
              <a:off x="4381500" y="499652"/>
              <a:ext cx="177611" cy="223448"/>
            </a:xfrm>
            <a:custGeom>
              <a:avLst/>
              <a:gdLst/>
              <a:ahLst/>
              <a:cxnLst/>
              <a:rect l="0" t="0" r="0" b="0"/>
              <a:pathLst>
                <a:path w="177611" h="223448">
                  <a:moveTo>
                    <a:pt x="0" y="103598"/>
                  </a:moveTo>
                  <a:lnTo>
                    <a:pt x="0" y="103598"/>
                  </a:lnTo>
                  <a:lnTo>
                    <a:pt x="0" y="92042"/>
                  </a:lnTo>
                  <a:lnTo>
                    <a:pt x="10831" y="136406"/>
                  </a:lnTo>
                  <a:lnTo>
                    <a:pt x="17218" y="182385"/>
                  </a:lnTo>
                  <a:lnTo>
                    <a:pt x="18888" y="223447"/>
                  </a:lnTo>
                  <a:lnTo>
                    <a:pt x="18942" y="221597"/>
                  </a:lnTo>
                  <a:lnTo>
                    <a:pt x="10202" y="174853"/>
                  </a:lnTo>
                  <a:lnTo>
                    <a:pt x="7491" y="129022"/>
                  </a:lnTo>
                  <a:lnTo>
                    <a:pt x="3317" y="89808"/>
                  </a:lnTo>
                  <a:lnTo>
                    <a:pt x="655" y="42705"/>
                  </a:lnTo>
                  <a:lnTo>
                    <a:pt x="291" y="28086"/>
                  </a:lnTo>
                  <a:lnTo>
                    <a:pt x="1605" y="23623"/>
                  </a:lnTo>
                  <a:lnTo>
                    <a:pt x="3892" y="20648"/>
                  </a:lnTo>
                  <a:lnTo>
                    <a:pt x="6828" y="18665"/>
                  </a:lnTo>
                  <a:lnTo>
                    <a:pt x="11607" y="20165"/>
                  </a:lnTo>
                  <a:lnTo>
                    <a:pt x="37424" y="40287"/>
                  </a:lnTo>
                  <a:lnTo>
                    <a:pt x="71154" y="82055"/>
                  </a:lnTo>
                  <a:lnTo>
                    <a:pt x="98557" y="124750"/>
                  </a:lnTo>
                  <a:lnTo>
                    <a:pt x="121303" y="165005"/>
                  </a:lnTo>
                  <a:lnTo>
                    <a:pt x="148415" y="209573"/>
                  </a:lnTo>
                  <a:lnTo>
                    <a:pt x="151155" y="210937"/>
                  </a:lnTo>
                  <a:lnTo>
                    <a:pt x="153687" y="211141"/>
                  </a:lnTo>
                  <a:lnTo>
                    <a:pt x="156080" y="209160"/>
                  </a:lnTo>
                  <a:lnTo>
                    <a:pt x="163525" y="194142"/>
                  </a:lnTo>
                  <a:lnTo>
                    <a:pt x="174563" y="152214"/>
                  </a:lnTo>
                  <a:lnTo>
                    <a:pt x="176841" y="113769"/>
                  </a:lnTo>
                  <a:lnTo>
                    <a:pt x="177610" y="73387"/>
                  </a:lnTo>
                  <a:lnTo>
                    <a:pt x="172693" y="32954"/>
                  </a:lnTo>
                  <a:lnTo>
                    <a:pt x="166957" y="7956"/>
                  </a:lnTo>
                  <a:lnTo>
                    <a:pt x="162201" y="0"/>
                  </a:lnTo>
                  <a:lnTo>
                    <a:pt x="165100" y="1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341"/>
            <p:cNvSpPr/>
            <p:nvPr>
              <p:custDataLst>
                <p:tags r:id="rId144"/>
              </p:custDataLst>
            </p:nvPr>
          </p:nvSpPr>
          <p:spPr>
            <a:xfrm>
              <a:off x="4851400" y="504093"/>
              <a:ext cx="6337" cy="200758"/>
            </a:xfrm>
            <a:custGeom>
              <a:avLst/>
              <a:gdLst/>
              <a:ahLst/>
              <a:cxnLst/>
              <a:rect l="0" t="0" r="0" b="0"/>
              <a:pathLst>
                <a:path w="6337" h="200758">
                  <a:moveTo>
                    <a:pt x="0" y="35657"/>
                  </a:moveTo>
                  <a:lnTo>
                    <a:pt x="0" y="35657"/>
                  </a:lnTo>
                  <a:lnTo>
                    <a:pt x="4364" y="25518"/>
                  </a:lnTo>
                  <a:lnTo>
                    <a:pt x="5467" y="17980"/>
                  </a:lnTo>
                  <a:lnTo>
                    <a:pt x="805" y="0"/>
                  </a:lnTo>
                  <a:lnTo>
                    <a:pt x="5132" y="18601"/>
                  </a:lnTo>
                  <a:lnTo>
                    <a:pt x="6109" y="59256"/>
                  </a:lnTo>
                  <a:lnTo>
                    <a:pt x="6279" y="95252"/>
                  </a:lnTo>
                  <a:lnTo>
                    <a:pt x="6336" y="141268"/>
                  </a:lnTo>
                  <a:lnTo>
                    <a:pt x="1985" y="184547"/>
                  </a:lnTo>
                  <a:lnTo>
                    <a:pt x="0" y="200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342"/>
            <p:cNvSpPr/>
            <p:nvPr>
              <p:custDataLst>
                <p:tags r:id="rId145"/>
              </p:custDataLst>
            </p:nvPr>
          </p:nvSpPr>
          <p:spPr>
            <a:xfrm>
              <a:off x="4747835" y="469900"/>
              <a:ext cx="173416" cy="95251"/>
            </a:xfrm>
            <a:custGeom>
              <a:avLst/>
              <a:gdLst/>
              <a:ahLst/>
              <a:cxnLst/>
              <a:rect l="0" t="0" r="0" b="0"/>
              <a:pathLst>
                <a:path w="173416" h="95251">
                  <a:moveTo>
                    <a:pt x="21015" y="95250"/>
                  </a:moveTo>
                  <a:lnTo>
                    <a:pt x="21015" y="95250"/>
                  </a:lnTo>
                  <a:lnTo>
                    <a:pt x="4423" y="66415"/>
                  </a:lnTo>
                  <a:lnTo>
                    <a:pt x="0" y="52566"/>
                  </a:lnTo>
                  <a:lnTo>
                    <a:pt x="655" y="46333"/>
                  </a:lnTo>
                  <a:lnTo>
                    <a:pt x="7027" y="35644"/>
                  </a:lnTo>
                  <a:lnTo>
                    <a:pt x="18796" y="28071"/>
                  </a:lnTo>
                  <a:lnTo>
                    <a:pt x="56090" y="17461"/>
                  </a:lnTo>
                  <a:lnTo>
                    <a:pt x="98592" y="14111"/>
                  </a:lnTo>
                  <a:lnTo>
                    <a:pt x="142538" y="7909"/>
                  </a:lnTo>
                  <a:lnTo>
                    <a:pt x="173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270"/>
          <p:cNvGrpSpPr/>
          <p:nvPr/>
        </p:nvGrpSpPr>
        <p:grpSpPr>
          <a:xfrm>
            <a:off x="5181600" y="440742"/>
            <a:ext cx="717551" cy="271511"/>
            <a:chOff x="5181600" y="440742"/>
            <a:chExt cx="717551" cy="271511"/>
          </a:xfrm>
        </p:grpSpPr>
        <p:sp>
          <p:nvSpPr>
            <p:cNvPr id="34" name="SMARTInkShape-1343"/>
            <p:cNvSpPr/>
            <p:nvPr>
              <p:custDataLst>
                <p:tags r:id="rId139"/>
              </p:custDataLst>
            </p:nvPr>
          </p:nvSpPr>
          <p:spPr>
            <a:xfrm>
              <a:off x="5181600" y="587179"/>
              <a:ext cx="101601" cy="125074"/>
            </a:xfrm>
            <a:custGeom>
              <a:avLst/>
              <a:gdLst/>
              <a:ahLst/>
              <a:cxnLst/>
              <a:rect l="0" t="0" r="0" b="0"/>
              <a:pathLst>
                <a:path w="101601" h="125074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3371" y="4646"/>
                  </a:lnTo>
                  <a:lnTo>
                    <a:pt x="9459" y="48000"/>
                  </a:lnTo>
                  <a:lnTo>
                    <a:pt x="12060" y="91444"/>
                  </a:lnTo>
                  <a:lnTo>
                    <a:pt x="11804" y="114133"/>
                  </a:lnTo>
                  <a:lnTo>
                    <a:pt x="9245" y="122684"/>
                  </a:lnTo>
                  <a:lnTo>
                    <a:pt x="8280" y="124541"/>
                  </a:lnTo>
                  <a:lnTo>
                    <a:pt x="7637" y="125073"/>
                  </a:lnTo>
                  <a:lnTo>
                    <a:pt x="7208" y="124722"/>
                  </a:lnTo>
                  <a:lnTo>
                    <a:pt x="6425" y="81987"/>
                  </a:lnTo>
                  <a:lnTo>
                    <a:pt x="13114" y="50026"/>
                  </a:lnTo>
                  <a:lnTo>
                    <a:pt x="24033" y="28327"/>
                  </a:lnTo>
                  <a:lnTo>
                    <a:pt x="36205" y="16331"/>
                  </a:lnTo>
                  <a:lnTo>
                    <a:pt x="40364" y="14834"/>
                  </a:lnTo>
                  <a:lnTo>
                    <a:pt x="48749" y="15051"/>
                  </a:lnTo>
                  <a:lnTo>
                    <a:pt x="59061" y="23143"/>
                  </a:lnTo>
                  <a:lnTo>
                    <a:pt x="69994" y="37559"/>
                  </a:lnTo>
                  <a:lnTo>
                    <a:pt x="89503" y="83315"/>
                  </a:lnTo>
                  <a:lnTo>
                    <a:pt x="101600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344"/>
            <p:cNvSpPr/>
            <p:nvPr>
              <p:custDataLst>
                <p:tags r:id="rId140"/>
              </p:custDataLst>
            </p:nvPr>
          </p:nvSpPr>
          <p:spPr>
            <a:xfrm>
              <a:off x="5321300" y="583081"/>
              <a:ext cx="203201" cy="124932"/>
            </a:xfrm>
            <a:custGeom>
              <a:avLst/>
              <a:gdLst/>
              <a:ahLst/>
              <a:cxnLst/>
              <a:rect l="0" t="0" r="0" b="0"/>
              <a:pathLst>
                <a:path w="203201" h="124932">
                  <a:moveTo>
                    <a:pt x="0" y="64619"/>
                  </a:moveTo>
                  <a:lnTo>
                    <a:pt x="0" y="64619"/>
                  </a:lnTo>
                  <a:lnTo>
                    <a:pt x="0" y="55781"/>
                  </a:lnTo>
                  <a:lnTo>
                    <a:pt x="705" y="55199"/>
                  </a:lnTo>
                  <a:lnTo>
                    <a:pt x="1881" y="55517"/>
                  </a:lnTo>
                  <a:lnTo>
                    <a:pt x="3371" y="56434"/>
                  </a:lnTo>
                  <a:lnTo>
                    <a:pt x="5069" y="56340"/>
                  </a:lnTo>
                  <a:lnTo>
                    <a:pt x="38461" y="43144"/>
                  </a:lnTo>
                  <a:lnTo>
                    <a:pt x="43669" y="35319"/>
                  </a:lnTo>
                  <a:lnTo>
                    <a:pt x="48687" y="20895"/>
                  </a:lnTo>
                  <a:lnTo>
                    <a:pt x="49155" y="12731"/>
                  </a:lnTo>
                  <a:lnTo>
                    <a:pt x="47012" y="6750"/>
                  </a:lnTo>
                  <a:lnTo>
                    <a:pt x="44041" y="5579"/>
                  </a:lnTo>
                  <a:lnTo>
                    <a:pt x="35096" y="6158"/>
                  </a:lnTo>
                  <a:lnTo>
                    <a:pt x="21531" y="10452"/>
                  </a:lnTo>
                  <a:lnTo>
                    <a:pt x="17881" y="14396"/>
                  </a:lnTo>
                  <a:lnTo>
                    <a:pt x="11945" y="26305"/>
                  </a:lnTo>
                  <a:lnTo>
                    <a:pt x="8008" y="52248"/>
                  </a:lnTo>
                  <a:lnTo>
                    <a:pt x="11963" y="99211"/>
                  </a:lnTo>
                  <a:lnTo>
                    <a:pt x="16135" y="111979"/>
                  </a:lnTo>
                  <a:lnTo>
                    <a:pt x="19223" y="117359"/>
                  </a:lnTo>
                  <a:lnTo>
                    <a:pt x="22694" y="120946"/>
                  </a:lnTo>
                  <a:lnTo>
                    <a:pt x="30312" y="124931"/>
                  </a:lnTo>
                  <a:lnTo>
                    <a:pt x="44046" y="122939"/>
                  </a:lnTo>
                  <a:lnTo>
                    <a:pt x="69730" y="112003"/>
                  </a:lnTo>
                  <a:lnTo>
                    <a:pt x="110435" y="85973"/>
                  </a:lnTo>
                  <a:lnTo>
                    <a:pt x="142621" y="50702"/>
                  </a:lnTo>
                  <a:lnTo>
                    <a:pt x="151111" y="38208"/>
                  </a:lnTo>
                  <a:lnTo>
                    <a:pt x="153474" y="24188"/>
                  </a:lnTo>
                  <a:lnTo>
                    <a:pt x="152172" y="10666"/>
                  </a:lnTo>
                  <a:lnTo>
                    <a:pt x="149241" y="2305"/>
                  </a:lnTo>
                  <a:lnTo>
                    <a:pt x="146767" y="498"/>
                  </a:lnTo>
                  <a:lnTo>
                    <a:pt x="143705" y="0"/>
                  </a:lnTo>
                  <a:lnTo>
                    <a:pt x="140254" y="373"/>
                  </a:lnTo>
                  <a:lnTo>
                    <a:pt x="132655" y="6432"/>
                  </a:lnTo>
                  <a:lnTo>
                    <a:pt x="125280" y="16180"/>
                  </a:lnTo>
                  <a:lnTo>
                    <a:pt x="119650" y="27568"/>
                  </a:lnTo>
                  <a:lnTo>
                    <a:pt x="118560" y="41567"/>
                  </a:lnTo>
                  <a:lnTo>
                    <a:pt x="123794" y="67196"/>
                  </a:lnTo>
                  <a:lnTo>
                    <a:pt x="131220" y="84109"/>
                  </a:lnTo>
                  <a:lnTo>
                    <a:pt x="141575" y="93977"/>
                  </a:lnTo>
                  <a:lnTo>
                    <a:pt x="159305" y="103500"/>
                  </a:lnTo>
                  <a:lnTo>
                    <a:pt x="203200" y="96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345"/>
            <p:cNvSpPr/>
            <p:nvPr>
              <p:custDataLst>
                <p:tags r:id="rId141"/>
              </p:custDataLst>
            </p:nvPr>
          </p:nvSpPr>
          <p:spPr>
            <a:xfrm>
              <a:off x="5536440" y="440742"/>
              <a:ext cx="362711" cy="257759"/>
            </a:xfrm>
            <a:custGeom>
              <a:avLst/>
              <a:gdLst/>
              <a:ahLst/>
              <a:cxnLst/>
              <a:rect l="0" t="0" r="0" b="0"/>
              <a:pathLst>
                <a:path w="362711" h="257759">
                  <a:moveTo>
                    <a:pt x="38860" y="226008"/>
                  </a:moveTo>
                  <a:lnTo>
                    <a:pt x="38860" y="226008"/>
                  </a:lnTo>
                  <a:lnTo>
                    <a:pt x="43886" y="205286"/>
                  </a:lnTo>
                  <a:lnTo>
                    <a:pt x="44948" y="187970"/>
                  </a:lnTo>
                  <a:lnTo>
                    <a:pt x="43212" y="182526"/>
                  </a:lnTo>
                  <a:lnTo>
                    <a:pt x="36349" y="173283"/>
                  </a:lnTo>
                  <a:lnTo>
                    <a:pt x="33658" y="173219"/>
                  </a:lnTo>
                  <a:lnTo>
                    <a:pt x="26905" y="176911"/>
                  </a:lnTo>
                  <a:lnTo>
                    <a:pt x="15170" y="186923"/>
                  </a:lnTo>
                  <a:lnTo>
                    <a:pt x="2756" y="208940"/>
                  </a:lnTo>
                  <a:lnTo>
                    <a:pt x="0" y="225948"/>
                  </a:lnTo>
                  <a:lnTo>
                    <a:pt x="2416" y="247627"/>
                  </a:lnTo>
                  <a:lnTo>
                    <a:pt x="3980" y="253121"/>
                  </a:lnTo>
                  <a:lnTo>
                    <a:pt x="7140" y="256078"/>
                  </a:lnTo>
                  <a:lnTo>
                    <a:pt x="11363" y="257343"/>
                  </a:lnTo>
                  <a:lnTo>
                    <a:pt x="16295" y="257482"/>
                  </a:lnTo>
                  <a:lnTo>
                    <a:pt x="20995" y="255457"/>
                  </a:lnTo>
                  <a:lnTo>
                    <a:pt x="29979" y="247563"/>
                  </a:lnTo>
                  <a:lnTo>
                    <a:pt x="52314" y="208629"/>
                  </a:lnTo>
                  <a:lnTo>
                    <a:pt x="69422" y="166923"/>
                  </a:lnTo>
                  <a:lnTo>
                    <a:pt x="82239" y="122353"/>
                  </a:lnTo>
                  <a:lnTo>
                    <a:pt x="89343" y="81936"/>
                  </a:lnTo>
                  <a:lnTo>
                    <a:pt x="94693" y="34566"/>
                  </a:lnTo>
                  <a:lnTo>
                    <a:pt x="93720" y="27824"/>
                  </a:lnTo>
                  <a:lnTo>
                    <a:pt x="88877" y="18452"/>
                  </a:lnTo>
                  <a:lnTo>
                    <a:pt x="86316" y="18493"/>
                  </a:lnTo>
                  <a:lnTo>
                    <a:pt x="83903" y="21342"/>
                  </a:lnTo>
                  <a:lnTo>
                    <a:pt x="74961" y="49565"/>
                  </a:lnTo>
                  <a:lnTo>
                    <a:pt x="71469" y="95722"/>
                  </a:lnTo>
                  <a:lnTo>
                    <a:pt x="70779" y="131494"/>
                  </a:lnTo>
                  <a:lnTo>
                    <a:pt x="72541" y="170958"/>
                  </a:lnTo>
                  <a:lnTo>
                    <a:pt x="79458" y="215055"/>
                  </a:lnTo>
                  <a:lnTo>
                    <a:pt x="85361" y="226549"/>
                  </a:lnTo>
                  <a:lnTo>
                    <a:pt x="88911" y="230602"/>
                  </a:lnTo>
                  <a:lnTo>
                    <a:pt x="100380" y="235105"/>
                  </a:lnTo>
                  <a:lnTo>
                    <a:pt x="107390" y="236306"/>
                  </a:lnTo>
                  <a:lnTo>
                    <a:pt x="126468" y="230115"/>
                  </a:lnTo>
                  <a:lnTo>
                    <a:pt x="146941" y="217955"/>
                  </a:lnTo>
                  <a:lnTo>
                    <a:pt x="163096" y="203144"/>
                  </a:lnTo>
                  <a:lnTo>
                    <a:pt x="184939" y="162617"/>
                  </a:lnTo>
                  <a:lnTo>
                    <a:pt x="192836" y="139727"/>
                  </a:lnTo>
                  <a:lnTo>
                    <a:pt x="192431" y="128629"/>
                  </a:lnTo>
                  <a:lnTo>
                    <a:pt x="190629" y="126517"/>
                  </a:lnTo>
                  <a:lnTo>
                    <a:pt x="188018" y="126519"/>
                  </a:lnTo>
                  <a:lnTo>
                    <a:pt x="184865" y="127932"/>
                  </a:lnTo>
                  <a:lnTo>
                    <a:pt x="179481" y="133265"/>
                  </a:lnTo>
                  <a:lnTo>
                    <a:pt x="174030" y="143161"/>
                  </a:lnTo>
                  <a:lnTo>
                    <a:pt x="158330" y="185778"/>
                  </a:lnTo>
                  <a:lnTo>
                    <a:pt x="157340" y="199662"/>
                  </a:lnTo>
                  <a:lnTo>
                    <a:pt x="159956" y="212887"/>
                  </a:lnTo>
                  <a:lnTo>
                    <a:pt x="171253" y="234862"/>
                  </a:lnTo>
                  <a:lnTo>
                    <a:pt x="173689" y="238261"/>
                  </a:lnTo>
                  <a:lnTo>
                    <a:pt x="178840" y="239821"/>
                  </a:lnTo>
                  <a:lnTo>
                    <a:pt x="193972" y="239673"/>
                  </a:lnTo>
                  <a:lnTo>
                    <a:pt x="240814" y="219994"/>
                  </a:lnTo>
                  <a:lnTo>
                    <a:pt x="257028" y="209930"/>
                  </a:lnTo>
                  <a:lnTo>
                    <a:pt x="280206" y="182481"/>
                  </a:lnTo>
                  <a:lnTo>
                    <a:pt x="281601" y="177940"/>
                  </a:lnTo>
                  <a:lnTo>
                    <a:pt x="281272" y="167250"/>
                  </a:lnTo>
                  <a:lnTo>
                    <a:pt x="278772" y="159206"/>
                  </a:lnTo>
                  <a:lnTo>
                    <a:pt x="277118" y="156073"/>
                  </a:lnTo>
                  <a:lnTo>
                    <a:pt x="275310" y="154691"/>
                  </a:lnTo>
                  <a:lnTo>
                    <a:pt x="273399" y="154474"/>
                  </a:lnTo>
                  <a:lnTo>
                    <a:pt x="271418" y="155035"/>
                  </a:lnTo>
                  <a:lnTo>
                    <a:pt x="261891" y="169309"/>
                  </a:lnTo>
                  <a:lnTo>
                    <a:pt x="253502" y="194784"/>
                  </a:lnTo>
                  <a:lnTo>
                    <a:pt x="253290" y="217932"/>
                  </a:lnTo>
                  <a:lnTo>
                    <a:pt x="257695" y="234826"/>
                  </a:lnTo>
                  <a:lnTo>
                    <a:pt x="260245" y="238236"/>
                  </a:lnTo>
                  <a:lnTo>
                    <a:pt x="266840" y="242026"/>
                  </a:lnTo>
                  <a:lnTo>
                    <a:pt x="271280" y="240920"/>
                  </a:lnTo>
                  <a:lnTo>
                    <a:pt x="281858" y="234047"/>
                  </a:lnTo>
                  <a:lnTo>
                    <a:pt x="299713" y="214906"/>
                  </a:lnTo>
                  <a:lnTo>
                    <a:pt x="323298" y="169357"/>
                  </a:lnTo>
                  <a:lnTo>
                    <a:pt x="336214" y="124925"/>
                  </a:lnTo>
                  <a:lnTo>
                    <a:pt x="345560" y="85548"/>
                  </a:lnTo>
                  <a:lnTo>
                    <a:pt x="353495" y="43276"/>
                  </a:lnTo>
                  <a:lnTo>
                    <a:pt x="355983" y="3413"/>
                  </a:lnTo>
                  <a:lnTo>
                    <a:pt x="354697" y="0"/>
                  </a:lnTo>
                  <a:lnTo>
                    <a:pt x="352429" y="547"/>
                  </a:lnTo>
                  <a:lnTo>
                    <a:pt x="349506" y="3734"/>
                  </a:lnTo>
                  <a:lnTo>
                    <a:pt x="339746" y="42925"/>
                  </a:lnTo>
                  <a:lnTo>
                    <a:pt x="333876" y="77530"/>
                  </a:lnTo>
                  <a:lnTo>
                    <a:pt x="331824" y="122591"/>
                  </a:lnTo>
                  <a:lnTo>
                    <a:pt x="331216" y="168163"/>
                  </a:lnTo>
                  <a:lnTo>
                    <a:pt x="332447" y="198050"/>
                  </a:lnTo>
                  <a:lnTo>
                    <a:pt x="341827" y="227210"/>
                  </a:lnTo>
                  <a:lnTo>
                    <a:pt x="362710" y="257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271"/>
          <p:cNvGrpSpPr/>
          <p:nvPr/>
        </p:nvGrpSpPr>
        <p:grpSpPr>
          <a:xfrm>
            <a:off x="2595929" y="1665019"/>
            <a:ext cx="540972" cy="403055"/>
            <a:chOff x="2595929" y="1665019"/>
            <a:chExt cx="540972" cy="403055"/>
          </a:xfrm>
        </p:grpSpPr>
        <p:sp>
          <p:nvSpPr>
            <p:cNvPr id="38" name="SMARTInkShape-1346"/>
            <p:cNvSpPr/>
            <p:nvPr>
              <p:custDataLst>
                <p:tags r:id="rId133"/>
              </p:custDataLst>
            </p:nvPr>
          </p:nvSpPr>
          <p:spPr>
            <a:xfrm>
              <a:off x="2595929" y="1665019"/>
              <a:ext cx="172672" cy="316655"/>
            </a:xfrm>
            <a:custGeom>
              <a:avLst/>
              <a:gdLst/>
              <a:ahLst/>
              <a:cxnLst/>
              <a:rect l="0" t="0" r="0" b="0"/>
              <a:pathLst>
                <a:path w="172672" h="316655">
                  <a:moveTo>
                    <a:pt x="7571" y="11381"/>
                  </a:moveTo>
                  <a:lnTo>
                    <a:pt x="7571" y="11381"/>
                  </a:lnTo>
                  <a:lnTo>
                    <a:pt x="7571" y="14752"/>
                  </a:lnTo>
                  <a:lnTo>
                    <a:pt x="6865" y="15745"/>
                  </a:lnTo>
                  <a:lnTo>
                    <a:pt x="5690" y="16407"/>
                  </a:lnTo>
                  <a:lnTo>
                    <a:pt x="4200" y="16848"/>
                  </a:lnTo>
                  <a:lnTo>
                    <a:pt x="3913" y="17848"/>
                  </a:lnTo>
                  <a:lnTo>
                    <a:pt x="5475" y="20841"/>
                  </a:lnTo>
                  <a:lnTo>
                    <a:pt x="13692" y="26492"/>
                  </a:lnTo>
                  <a:lnTo>
                    <a:pt x="31806" y="29264"/>
                  </a:lnTo>
                  <a:lnTo>
                    <a:pt x="68531" y="26714"/>
                  </a:lnTo>
                  <a:lnTo>
                    <a:pt x="105047" y="18119"/>
                  </a:lnTo>
                  <a:lnTo>
                    <a:pt x="147580" y="7642"/>
                  </a:lnTo>
                  <a:lnTo>
                    <a:pt x="170302" y="660"/>
                  </a:lnTo>
                  <a:lnTo>
                    <a:pt x="171092" y="0"/>
                  </a:lnTo>
                  <a:lnTo>
                    <a:pt x="123962" y="16624"/>
                  </a:lnTo>
                  <a:lnTo>
                    <a:pt x="80963" y="38308"/>
                  </a:lnTo>
                  <a:lnTo>
                    <a:pt x="34169" y="71268"/>
                  </a:lnTo>
                  <a:lnTo>
                    <a:pt x="29537" y="76706"/>
                  </a:lnTo>
                  <a:lnTo>
                    <a:pt x="24389" y="90273"/>
                  </a:lnTo>
                  <a:lnTo>
                    <a:pt x="23016" y="97843"/>
                  </a:lnTo>
                  <a:lnTo>
                    <a:pt x="24923" y="105005"/>
                  </a:lnTo>
                  <a:lnTo>
                    <a:pt x="34568" y="118609"/>
                  </a:lnTo>
                  <a:lnTo>
                    <a:pt x="64469" y="148529"/>
                  </a:lnTo>
                  <a:lnTo>
                    <a:pt x="69115" y="171648"/>
                  </a:lnTo>
                  <a:lnTo>
                    <a:pt x="66439" y="187033"/>
                  </a:lnTo>
                  <a:lnTo>
                    <a:pt x="59840" y="200926"/>
                  </a:lnTo>
                  <a:lnTo>
                    <a:pt x="23130" y="245012"/>
                  </a:lnTo>
                  <a:lnTo>
                    <a:pt x="2178" y="276566"/>
                  </a:lnTo>
                  <a:lnTo>
                    <a:pt x="0" y="291989"/>
                  </a:lnTo>
                  <a:lnTo>
                    <a:pt x="2089" y="306135"/>
                  </a:lnTo>
                  <a:lnTo>
                    <a:pt x="7722" y="314773"/>
                  </a:lnTo>
                  <a:lnTo>
                    <a:pt x="14022" y="316654"/>
                  </a:lnTo>
                  <a:lnTo>
                    <a:pt x="50787" y="314602"/>
                  </a:lnTo>
                  <a:lnTo>
                    <a:pt x="92386" y="304032"/>
                  </a:lnTo>
                  <a:lnTo>
                    <a:pt x="135593" y="288355"/>
                  </a:lnTo>
                  <a:lnTo>
                    <a:pt x="172671" y="271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47"/>
            <p:cNvSpPr/>
            <p:nvPr>
              <p:custDataLst>
                <p:tags r:id="rId134"/>
              </p:custDataLst>
            </p:nvPr>
          </p:nvSpPr>
          <p:spPr>
            <a:xfrm>
              <a:off x="2772723" y="1852574"/>
              <a:ext cx="243528" cy="90734"/>
            </a:xfrm>
            <a:custGeom>
              <a:avLst/>
              <a:gdLst/>
              <a:ahLst/>
              <a:cxnLst/>
              <a:rect l="0" t="0" r="0" b="0"/>
              <a:pathLst>
                <a:path w="243528" h="90734">
                  <a:moveTo>
                    <a:pt x="14927" y="58776"/>
                  </a:moveTo>
                  <a:lnTo>
                    <a:pt x="14927" y="58776"/>
                  </a:lnTo>
                  <a:lnTo>
                    <a:pt x="6089" y="49938"/>
                  </a:lnTo>
                  <a:lnTo>
                    <a:pt x="0" y="30365"/>
                  </a:lnTo>
                  <a:lnTo>
                    <a:pt x="37" y="24313"/>
                  </a:lnTo>
                  <a:lnTo>
                    <a:pt x="1472" y="19573"/>
                  </a:lnTo>
                  <a:lnTo>
                    <a:pt x="3841" y="15707"/>
                  </a:lnTo>
                  <a:lnTo>
                    <a:pt x="7536" y="13130"/>
                  </a:lnTo>
                  <a:lnTo>
                    <a:pt x="17287" y="10267"/>
                  </a:lnTo>
                  <a:lnTo>
                    <a:pt x="49521" y="13498"/>
                  </a:lnTo>
                  <a:lnTo>
                    <a:pt x="64169" y="17015"/>
                  </a:lnTo>
                  <a:lnTo>
                    <a:pt x="75853" y="24693"/>
                  </a:lnTo>
                  <a:lnTo>
                    <a:pt x="80944" y="29704"/>
                  </a:lnTo>
                  <a:lnTo>
                    <a:pt x="83633" y="35867"/>
                  </a:lnTo>
                  <a:lnTo>
                    <a:pt x="84739" y="50240"/>
                  </a:lnTo>
                  <a:lnTo>
                    <a:pt x="81395" y="70828"/>
                  </a:lnTo>
                  <a:lnTo>
                    <a:pt x="77583" y="75983"/>
                  </a:lnTo>
                  <a:lnTo>
                    <a:pt x="65822" y="83592"/>
                  </a:lnTo>
                  <a:lnTo>
                    <a:pt x="54951" y="85563"/>
                  </a:lnTo>
                  <a:lnTo>
                    <a:pt x="50076" y="85100"/>
                  </a:lnTo>
                  <a:lnTo>
                    <a:pt x="47532" y="82676"/>
                  </a:lnTo>
                  <a:lnTo>
                    <a:pt x="46541" y="78942"/>
                  </a:lnTo>
                  <a:lnTo>
                    <a:pt x="46587" y="74337"/>
                  </a:lnTo>
                  <a:lnTo>
                    <a:pt x="52281" y="63575"/>
                  </a:lnTo>
                  <a:lnTo>
                    <a:pt x="71143" y="38241"/>
                  </a:lnTo>
                  <a:lnTo>
                    <a:pt x="117319" y="8606"/>
                  </a:lnTo>
                  <a:lnTo>
                    <a:pt x="126992" y="1671"/>
                  </a:lnTo>
                  <a:lnTo>
                    <a:pt x="130559" y="245"/>
                  </a:lnTo>
                  <a:lnTo>
                    <a:pt x="133643" y="0"/>
                  </a:lnTo>
                  <a:lnTo>
                    <a:pt x="136404" y="542"/>
                  </a:lnTo>
                  <a:lnTo>
                    <a:pt x="138245" y="3020"/>
                  </a:lnTo>
                  <a:lnTo>
                    <a:pt x="140291" y="11417"/>
                  </a:lnTo>
                  <a:lnTo>
                    <a:pt x="136316" y="53942"/>
                  </a:lnTo>
                  <a:lnTo>
                    <a:pt x="138892" y="59787"/>
                  </a:lnTo>
                  <a:lnTo>
                    <a:pt x="149279" y="71925"/>
                  </a:lnTo>
                  <a:lnTo>
                    <a:pt x="170995" y="87288"/>
                  </a:lnTo>
                  <a:lnTo>
                    <a:pt x="192711" y="90733"/>
                  </a:lnTo>
                  <a:lnTo>
                    <a:pt x="243527" y="90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48"/>
            <p:cNvSpPr/>
            <p:nvPr>
              <p:custDataLst>
                <p:tags r:id="rId135"/>
              </p:custDataLst>
            </p:nvPr>
          </p:nvSpPr>
          <p:spPr>
            <a:xfrm>
              <a:off x="2654492" y="2012950"/>
              <a:ext cx="234759" cy="50474"/>
            </a:xfrm>
            <a:custGeom>
              <a:avLst/>
              <a:gdLst/>
              <a:ahLst/>
              <a:cxnLst/>
              <a:rect l="0" t="0" r="0" b="0"/>
              <a:pathLst>
                <a:path w="234759" h="50474">
                  <a:moveTo>
                    <a:pt x="25208" y="38100"/>
                  </a:moveTo>
                  <a:lnTo>
                    <a:pt x="25208" y="38100"/>
                  </a:lnTo>
                  <a:lnTo>
                    <a:pt x="4160" y="50309"/>
                  </a:lnTo>
                  <a:lnTo>
                    <a:pt x="1298" y="50473"/>
                  </a:lnTo>
                  <a:lnTo>
                    <a:pt x="96" y="48465"/>
                  </a:lnTo>
                  <a:lnTo>
                    <a:pt x="0" y="45010"/>
                  </a:lnTo>
                  <a:lnTo>
                    <a:pt x="14945" y="39290"/>
                  </a:lnTo>
                  <a:lnTo>
                    <a:pt x="55093" y="30221"/>
                  </a:lnTo>
                  <a:lnTo>
                    <a:pt x="86468" y="23309"/>
                  </a:lnTo>
                  <a:lnTo>
                    <a:pt x="133043" y="15451"/>
                  </a:lnTo>
                  <a:lnTo>
                    <a:pt x="179258" y="6475"/>
                  </a:lnTo>
                  <a:lnTo>
                    <a:pt x="234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349"/>
            <p:cNvSpPr/>
            <p:nvPr>
              <p:custDataLst>
                <p:tags r:id="rId136"/>
              </p:custDataLst>
            </p:nvPr>
          </p:nvSpPr>
          <p:spPr>
            <a:xfrm>
              <a:off x="2768069" y="2019300"/>
              <a:ext cx="171982" cy="48774"/>
            </a:xfrm>
            <a:custGeom>
              <a:avLst/>
              <a:gdLst/>
              <a:ahLst/>
              <a:cxnLst/>
              <a:rect l="0" t="0" r="0" b="0"/>
              <a:pathLst>
                <a:path w="171982" h="48774">
                  <a:moveTo>
                    <a:pt x="44981" y="31750"/>
                  </a:moveTo>
                  <a:lnTo>
                    <a:pt x="44981" y="31750"/>
                  </a:lnTo>
                  <a:lnTo>
                    <a:pt x="0" y="48773"/>
                  </a:lnTo>
                  <a:lnTo>
                    <a:pt x="42254" y="45155"/>
                  </a:lnTo>
                  <a:lnTo>
                    <a:pt x="84546" y="34546"/>
                  </a:lnTo>
                  <a:lnTo>
                    <a:pt x="129833" y="17067"/>
                  </a:lnTo>
                  <a:lnTo>
                    <a:pt x="1719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350"/>
            <p:cNvSpPr/>
            <p:nvPr>
              <p:custDataLst>
                <p:tags r:id="rId137"/>
              </p:custDataLst>
            </p:nvPr>
          </p:nvSpPr>
          <p:spPr>
            <a:xfrm>
              <a:off x="3105150" y="18796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351"/>
            <p:cNvSpPr/>
            <p:nvPr>
              <p:custDataLst>
                <p:tags r:id="rId138"/>
              </p:custDataLst>
            </p:nvPr>
          </p:nvSpPr>
          <p:spPr>
            <a:xfrm>
              <a:off x="3118111" y="1949450"/>
              <a:ext cx="18790" cy="31751"/>
            </a:xfrm>
            <a:custGeom>
              <a:avLst/>
              <a:gdLst/>
              <a:ahLst/>
              <a:cxnLst/>
              <a:rect l="0" t="0" r="0" b="0"/>
              <a:pathLst>
                <a:path w="18790" h="31751">
                  <a:moveTo>
                    <a:pt x="6089" y="0"/>
                  </a:moveTo>
                  <a:lnTo>
                    <a:pt x="6089" y="0"/>
                  </a:lnTo>
                  <a:lnTo>
                    <a:pt x="0" y="29821"/>
                  </a:lnTo>
                  <a:lnTo>
                    <a:pt x="1878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272"/>
          <p:cNvGrpSpPr/>
          <p:nvPr/>
        </p:nvGrpSpPr>
        <p:grpSpPr>
          <a:xfrm>
            <a:off x="3803650" y="1740065"/>
            <a:ext cx="529876" cy="818890"/>
            <a:chOff x="3803650" y="1740065"/>
            <a:chExt cx="529876" cy="818890"/>
          </a:xfrm>
        </p:grpSpPr>
        <p:sp>
          <p:nvSpPr>
            <p:cNvPr id="45" name="SMARTInkShape-1352"/>
            <p:cNvSpPr/>
            <p:nvPr>
              <p:custDataLst>
                <p:tags r:id="rId131"/>
              </p:custDataLst>
            </p:nvPr>
          </p:nvSpPr>
          <p:spPr>
            <a:xfrm>
              <a:off x="3810000" y="1780979"/>
              <a:ext cx="35386" cy="765372"/>
            </a:xfrm>
            <a:custGeom>
              <a:avLst/>
              <a:gdLst/>
              <a:ahLst/>
              <a:cxnLst/>
              <a:rect l="0" t="0" r="0" b="0"/>
              <a:pathLst>
                <a:path w="35386" h="7653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5" y="1124"/>
                  </a:lnTo>
                  <a:lnTo>
                    <a:pt x="12209" y="8017"/>
                  </a:lnTo>
                  <a:lnTo>
                    <a:pt x="20394" y="30539"/>
                  </a:lnTo>
                  <a:lnTo>
                    <a:pt x="27288" y="66297"/>
                  </a:lnTo>
                  <a:lnTo>
                    <a:pt x="30868" y="113194"/>
                  </a:lnTo>
                  <a:lnTo>
                    <a:pt x="31489" y="149976"/>
                  </a:lnTo>
                  <a:lnTo>
                    <a:pt x="32378" y="188391"/>
                  </a:lnTo>
                  <a:lnTo>
                    <a:pt x="35385" y="230739"/>
                  </a:lnTo>
                  <a:lnTo>
                    <a:pt x="33141" y="275272"/>
                  </a:lnTo>
                  <a:lnTo>
                    <a:pt x="32368" y="307425"/>
                  </a:lnTo>
                  <a:lnTo>
                    <a:pt x="28562" y="353890"/>
                  </a:lnTo>
                  <a:lnTo>
                    <a:pt x="24924" y="385875"/>
                  </a:lnTo>
                  <a:lnTo>
                    <a:pt x="21660" y="418906"/>
                  </a:lnTo>
                  <a:lnTo>
                    <a:pt x="20210" y="452402"/>
                  </a:lnTo>
                  <a:lnTo>
                    <a:pt x="19394" y="499621"/>
                  </a:lnTo>
                  <a:lnTo>
                    <a:pt x="17321" y="531784"/>
                  </a:lnTo>
                  <a:lnTo>
                    <a:pt x="14069" y="577862"/>
                  </a:lnTo>
                  <a:lnTo>
                    <a:pt x="11224" y="618326"/>
                  </a:lnTo>
                  <a:lnTo>
                    <a:pt x="7794" y="655245"/>
                  </a:lnTo>
                  <a:lnTo>
                    <a:pt x="8659" y="694171"/>
                  </a:lnTo>
                  <a:lnTo>
                    <a:pt x="9621" y="735808"/>
                  </a:lnTo>
                  <a:lnTo>
                    <a:pt x="9215" y="756465"/>
                  </a:lnTo>
                  <a:lnTo>
                    <a:pt x="19050" y="765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353"/>
            <p:cNvSpPr/>
            <p:nvPr>
              <p:custDataLst>
                <p:tags r:id="rId132"/>
              </p:custDataLst>
            </p:nvPr>
          </p:nvSpPr>
          <p:spPr>
            <a:xfrm>
              <a:off x="3803650" y="1740065"/>
              <a:ext cx="529876" cy="818890"/>
            </a:xfrm>
            <a:custGeom>
              <a:avLst/>
              <a:gdLst/>
              <a:ahLst/>
              <a:cxnLst/>
              <a:rect l="0" t="0" r="0" b="0"/>
              <a:pathLst>
                <a:path w="529876" h="818890">
                  <a:moveTo>
                    <a:pt x="31750" y="101435"/>
                  </a:moveTo>
                  <a:lnTo>
                    <a:pt x="31750" y="101435"/>
                  </a:lnTo>
                  <a:lnTo>
                    <a:pt x="26283" y="69453"/>
                  </a:lnTo>
                  <a:lnTo>
                    <a:pt x="29032" y="53937"/>
                  </a:lnTo>
                  <a:lnTo>
                    <a:pt x="36187" y="44812"/>
                  </a:lnTo>
                  <a:lnTo>
                    <a:pt x="46422" y="36758"/>
                  </a:lnTo>
                  <a:lnTo>
                    <a:pt x="65495" y="28257"/>
                  </a:lnTo>
                  <a:lnTo>
                    <a:pt x="106593" y="19064"/>
                  </a:lnTo>
                  <a:lnTo>
                    <a:pt x="151740" y="10454"/>
                  </a:lnTo>
                  <a:lnTo>
                    <a:pt x="199320" y="4079"/>
                  </a:lnTo>
                  <a:lnTo>
                    <a:pt x="236048" y="1721"/>
                  </a:lnTo>
                  <a:lnTo>
                    <a:pt x="283018" y="394"/>
                  </a:lnTo>
                  <a:lnTo>
                    <a:pt x="322335" y="0"/>
                  </a:lnTo>
                  <a:lnTo>
                    <a:pt x="369334" y="3239"/>
                  </a:lnTo>
                  <a:lnTo>
                    <a:pt x="409139" y="12084"/>
                  </a:lnTo>
                  <a:lnTo>
                    <a:pt x="429960" y="21507"/>
                  </a:lnTo>
                  <a:lnTo>
                    <a:pt x="443447" y="34632"/>
                  </a:lnTo>
                  <a:lnTo>
                    <a:pt x="461225" y="69425"/>
                  </a:lnTo>
                  <a:lnTo>
                    <a:pt x="470639" y="114440"/>
                  </a:lnTo>
                  <a:lnTo>
                    <a:pt x="476469" y="157970"/>
                  </a:lnTo>
                  <a:lnTo>
                    <a:pt x="481286" y="192884"/>
                  </a:lnTo>
                  <a:lnTo>
                    <a:pt x="488131" y="229568"/>
                  </a:lnTo>
                  <a:lnTo>
                    <a:pt x="493995" y="268920"/>
                  </a:lnTo>
                  <a:lnTo>
                    <a:pt x="499659" y="309928"/>
                  </a:lnTo>
                  <a:lnTo>
                    <a:pt x="506880" y="351673"/>
                  </a:lnTo>
                  <a:lnTo>
                    <a:pt x="514793" y="393744"/>
                  </a:lnTo>
                  <a:lnTo>
                    <a:pt x="521602" y="435961"/>
                  </a:lnTo>
                  <a:lnTo>
                    <a:pt x="524629" y="478243"/>
                  </a:lnTo>
                  <a:lnTo>
                    <a:pt x="529703" y="524859"/>
                  </a:lnTo>
                  <a:lnTo>
                    <a:pt x="529875" y="557029"/>
                  </a:lnTo>
                  <a:lnTo>
                    <a:pt x="528306" y="591788"/>
                  </a:lnTo>
                  <a:lnTo>
                    <a:pt x="527608" y="626051"/>
                  </a:lnTo>
                  <a:lnTo>
                    <a:pt x="520679" y="671513"/>
                  </a:lnTo>
                  <a:lnTo>
                    <a:pt x="505407" y="709594"/>
                  </a:lnTo>
                  <a:lnTo>
                    <a:pt x="477201" y="749138"/>
                  </a:lnTo>
                  <a:lnTo>
                    <a:pt x="461150" y="761836"/>
                  </a:lnTo>
                  <a:lnTo>
                    <a:pt x="416248" y="783472"/>
                  </a:lnTo>
                  <a:lnTo>
                    <a:pt x="377097" y="794351"/>
                  </a:lnTo>
                  <a:lnTo>
                    <a:pt x="339049" y="802393"/>
                  </a:lnTo>
                  <a:lnTo>
                    <a:pt x="293916" y="810670"/>
                  </a:lnTo>
                  <a:lnTo>
                    <a:pt x="256924" y="815289"/>
                  </a:lnTo>
                  <a:lnTo>
                    <a:pt x="212298" y="817890"/>
                  </a:lnTo>
                  <a:lnTo>
                    <a:pt x="172264" y="818660"/>
                  </a:lnTo>
                  <a:lnTo>
                    <a:pt x="133591" y="818889"/>
                  </a:lnTo>
                  <a:lnTo>
                    <a:pt x="85969" y="815595"/>
                  </a:lnTo>
                  <a:lnTo>
                    <a:pt x="46560" y="806770"/>
                  </a:lnTo>
                  <a:lnTo>
                    <a:pt x="20459" y="798589"/>
                  </a:lnTo>
                  <a:lnTo>
                    <a:pt x="0" y="780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273"/>
          <p:cNvGrpSpPr/>
          <p:nvPr/>
        </p:nvGrpSpPr>
        <p:grpSpPr>
          <a:xfrm>
            <a:off x="5092700" y="1765300"/>
            <a:ext cx="516791" cy="726115"/>
            <a:chOff x="5092700" y="1765300"/>
            <a:chExt cx="516791" cy="726115"/>
          </a:xfrm>
        </p:grpSpPr>
        <p:sp>
          <p:nvSpPr>
            <p:cNvPr id="48" name="SMARTInkShape-1354"/>
            <p:cNvSpPr/>
            <p:nvPr>
              <p:custDataLst>
                <p:tags r:id="rId129"/>
              </p:custDataLst>
            </p:nvPr>
          </p:nvSpPr>
          <p:spPr>
            <a:xfrm>
              <a:off x="5170422" y="1765300"/>
              <a:ext cx="23288" cy="621285"/>
            </a:xfrm>
            <a:custGeom>
              <a:avLst/>
              <a:gdLst/>
              <a:ahLst/>
              <a:cxnLst/>
              <a:rect l="0" t="0" r="0" b="0"/>
              <a:pathLst>
                <a:path w="23288" h="621285">
                  <a:moveTo>
                    <a:pt x="4828" y="0"/>
                  </a:moveTo>
                  <a:lnTo>
                    <a:pt x="4828" y="0"/>
                  </a:lnTo>
                  <a:lnTo>
                    <a:pt x="4828" y="3371"/>
                  </a:lnTo>
                  <a:lnTo>
                    <a:pt x="14879" y="49284"/>
                  </a:lnTo>
                  <a:lnTo>
                    <a:pt x="16743" y="94095"/>
                  </a:lnTo>
                  <a:lnTo>
                    <a:pt x="17179" y="127192"/>
                  </a:lnTo>
                  <a:lnTo>
                    <a:pt x="17425" y="169625"/>
                  </a:lnTo>
                  <a:lnTo>
                    <a:pt x="18203" y="209715"/>
                  </a:lnTo>
                  <a:lnTo>
                    <a:pt x="21883" y="251854"/>
                  </a:lnTo>
                  <a:lnTo>
                    <a:pt x="23287" y="292170"/>
                  </a:lnTo>
                  <a:lnTo>
                    <a:pt x="22997" y="335081"/>
                  </a:lnTo>
                  <a:lnTo>
                    <a:pt x="19462" y="378370"/>
                  </a:lnTo>
                  <a:lnTo>
                    <a:pt x="18101" y="419026"/>
                  </a:lnTo>
                  <a:lnTo>
                    <a:pt x="16992" y="464155"/>
                  </a:lnTo>
                  <a:lnTo>
                    <a:pt x="14232" y="501449"/>
                  </a:lnTo>
                  <a:lnTo>
                    <a:pt x="8712" y="545256"/>
                  </a:lnTo>
                  <a:lnTo>
                    <a:pt x="2608" y="583950"/>
                  </a:lnTo>
                  <a:lnTo>
                    <a:pt x="0" y="621284"/>
                  </a:lnTo>
                  <a:lnTo>
                    <a:pt x="4828" y="615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355"/>
            <p:cNvSpPr/>
            <p:nvPr>
              <p:custDataLst>
                <p:tags r:id="rId130"/>
              </p:custDataLst>
            </p:nvPr>
          </p:nvSpPr>
          <p:spPr>
            <a:xfrm>
              <a:off x="5092700" y="1796526"/>
              <a:ext cx="516791" cy="694889"/>
            </a:xfrm>
            <a:custGeom>
              <a:avLst/>
              <a:gdLst/>
              <a:ahLst/>
              <a:cxnLst/>
              <a:rect l="0" t="0" r="0" b="0"/>
              <a:pathLst>
                <a:path w="516791" h="694889">
                  <a:moveTo>
                    <a:pt x="50800" y="102124"/>
                  </a:moveTo>
                  <a:lnTo>
                    <a:pt x="50800" y="102124"/>
                  </a:lnTo>
                  <a:lnTo>
                    <a:pt x="50800" y="81076"/>
                  </a:lnTo>
                  <a:lnTo>
                    <a:pt x="54563" y="71368"/>
                  </a:lnTo>
                  <a:lnTo>
                    <a:pt x="57542" y="66803"/>
                  </a:lnTo>
                  <a:lnTo>
                    <a:pt x="97809" y="48633"/>
                  </a:lnTo>
                  <a:lnTo>
                    <a:pt x="141085" y="32888"/>
                  </a:lnTo>
                  <a:lnTo>
                    <a:pt x="177945" y="25962"/>
                  </a:lnTo>
                  <a:lnTo>
                    <a:pt x="219727" y="18650"/>
                  </a:lnTo>
                  <a:lnTo>
                    <a:pt x="263463" y="10697"/>
                  </a:lnTo>
                  <a:lnTo>
                    <a:pt x="306419" y="2458"/>
                  </a:lnTo>
                  <a:lnTo>
                    <a:pt x="350043" y="0"/>
                  </a:lnTo>
                  <a:lnTo>
                    <a:pt x="380647" y="291"/>
                  </a:lnTo>
                  <a:lnTo>
                    <a:pt x="420407" y="455"/>
                  </a:lnTo>
                  <a:lnTo>
                    <a:pt x="437319" y="1904"/>
                  </a:lnTo>
                  <a:lnTo>
                    <a:pt x="464558" y="10654"/>
                  </a:lnTo>
                  <a:lnTo>
                    <a:pt x="477169" y="18197"/>
                  </a:lnTo>
                  <a:lnTo>
                    <a:pt x="492201" y="40489"/>
                  </a:lnTo>
                  <a:lnTo>
                    <a:pt x="508512" y="83286"/>
                  </a:lnTo>
                  <a:lnTo>
                    <a:pt x="515078" y="129787"/>
                  </a:lnTo>
                  <a:lnTo>
                    <a:pt x="516790" y="163102"/>
                  </a:lnTo>
                  <a:lnTo>
                    <a:pt x="512847" y="199075"/>
                  </a:lnTo>
                  <a:lnTo>
                    <a:pt x="506066" y="238173"/>
                  </a:lnTo>
                  <a:lnTo>
                    <a:pt x="492383" y="284560"/>
                  </a:lnTo>
                  <a:lnTo>
                    <a:pt x="484361" y="316556"/>
                  </a:lnTo>
                  <a:lnTo>
                    <a:pt x="474210" y="350062"/>
                  </a:lnTo>
                  <a:lnTo>
                    <a:pt x="463348" y="385180"/>
                  </a:lnTo>
                  <a:lnTo>
                    <a:pt x="453818" y="424306"/>
                  </a:lnTo>
                  <a:lnTo>
                    <a:pt x="446760" y="461451"/>
                  </a:lnTo>
                  <a:lnTo>
                    <a:pt x="438819" y="508452"/>
                  </a:lnTo>
                  <a:lnTo>
                    <a:pt x="435761" y="550366"/>
                  </a:lnTo>
                  <a:lnTo>
                    <a:pt x="437442" y="594770"/>
                  </a:lnTo>
                  <a:lnTo>
                    <a:pt x="441381" y="637587"/>
                  </a:lnTo>
                  <a:lnTo>
                    <a:pt x="443178" y="670791"/>
                  </a:lnTo>
                  <a:lnTo>
                    <a:pt x="439248" y="689718"/>
                  </a:lnTo>
                  <a:lnTo>
                    <a:pt x="435580" y="694888"/>
                  </a:lnTo>
                  <a:lnTo>
                    <a:pt x="432204" y="694855"/>
                  </a:lnTo>
                  <a:lnTo>
                    <a:pt x="392133" y="677613"/>
                  </a:lnTo>
                  <a:lnTo>
                    <a:pt x="355135" y="656854"/>
                  </a:lnTo>
                  <a:lnTo>
                    <a:pt x="324349" y="644769"/>
                  </a:lnTo>
                  <a:lnTo>
                    <a:pt x="278842" y="631913"/>
                  </a:lnTo>
                  <a:lnTo>
                    <a:pt x="241135" y="623636"/>
                  </a:lnTo>
                  <a:lnTo>
                    <a:pt x="193838" y="614518"/>
                  </a:lnTo>
                  <a:lnTo>
                    <a:pt x="157857" y="608055"/>
                  </a:lnTo>
                  <a:lnTo>
                    <a:pt x="123756" y="605043"/>
                  </a:lnTo>
                  <a:lnTo>
                    <a:pt x="77825" y="600779"/>
                  </a:lnTo>
                  <a:lnTo>
                    <a:pt x="35129" y="597381"/>
                  </a:lnTo>
                  <a:lnTo>
                    <a:pt x="0" y="591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SMARTInkShape-1356"/>
          <p:cNvSpPr/>
          <p:nvPr>
            <p:custDataLst>
              <p:tags r:id="rId1"/>
            </p:custDataLst>
          </p:nvPr>
        </p:nvSpPr>
        <p:spPr>
          <a:xfrm>
            <a:off x="6280150" y="2374900"/>
            <a:ext cx="57151" cy="8839"/>
          </a:xfrm>
          <a:custGeom>
            <a:avLst/>
            <a:gdLst/>
            <a:ahLst/>
            <a:cxnLst/>
            <a:rect l="0" t="0" r="0" b="0"/>
            <a:pathLst>
              <a:path w="57151" h="8839">
                <a:moveTo>
                  <a:pt x="0" y="0"/>
                </a:moveTo>
                <a:lnTo>
                  <a:pt x="0" y="0"/>
                </a:lnTo>
                <a:lnTo>
                  <a:pt x="21048" y="8838"/>
                </a:lnTo>
                <a:lnTo>
                  <a:pt x="5715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Shape-1357"/>
          <p:cNvSpPr/>
          <p:nvPr>
            <p:custDataLst>
              <p:tags r:id="rId2"/>
            </p:custDataLst>
          </p:nvPr>
        </p:nvSpPr>
        <p:spPr>
          <a:xfrm>
            <a:off x="6877050" y="2343150"/>
            <a:ext cx="298451" cy="9461"/>
          </a:xfrm>
          <a:custGeom>
            <a:avLst/>
            <a:gdLst/>
            <a:ahLst/>
            <a:cxnLst/>
            <a:rect l="0" t="0" r="0" b="0"/>
            <a:pathLst>
              <a:path w="298451" h="9461">
                <a:moveTo>
                  <a:pt x="0" y="0"/>
                </a:moveTo>
                <a:lnTo>
                  <a:pt x="0" y="0"/>
                </a:lnTo>
                <a:lnTo>
                  <a:pt x="41444" y="1881"/>
                </a:lnTo>
                <a:lnTo>
                  <a:pt x="82818" y="5467"/>
                </a:lnTo>
                <a:lnTo>
                  <a:pt x="126374" y="9460"/>
                </a:lnTo>
                <a:lnTo>
                  <a:pt x="159412" y="9378"/>
                </a:lnTo>
                <a:lnTo>
                  <a:pt x="193616" y="7696"/>
                </a:lnTo>
                <a:lnTo>
                  <a:pt x="229984" y="6948"/>
                </a:lnTo>
                <a:lnTo>
                  <a:pt x="2984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Shape-1358"/>
          <p:cNvSpPr/>
          <p:nvPr>
            <p:custDataLst>
              <p:tags r:id="rId3"/>
            </p:custDataLst>
          </p:nvPr>
        </p:nvSpPr>
        <p:spPr>
          <a:xfrm>
            <a:off x="7874000" y="2330450"/>
            <a:ext cx="336551" cy="6351"/>
          </a:xfrm>
          <a:custGeom>
            <a:avLst/>
            <a:gdLst/>
            <a:ahLst/>
            <a:cxnLst/>
            <a:rect l="0" t="0" r="0" b="0"/>
            <a:pathLst>
              <a:path w="336551" h="6351">
                <a:moveTo>
                  <a:pt x="0" y="0"/>
                </a:moveTo>
                <a:lnTo>
                  <a:pt x="0" y="0"/>
                </a:lnTo>
                <a:lnTo>
                  <a:pt x="39851" y="4364"/>
                </a:lnTo>
                <a:lnTo>
                  <a:pt x="80874" y="5761"/>
                </a:lnTo>
                <a:lnTo>
                  <a:pt x="120154" y="6176"/>
                </a:lnTo>
                <a:lnTo>
                  <a:pt x="161425" y="6298"/>
                </a:lnTo>
                <a:lnTo>
                  <a:pt x="197568" y="6327"/>
                </a:lnTo>
                <a:lnTo>
                  <a:pt x="239033" y="6340"/>
                </a:lnTo>
                <a:lnTo>
                  <a:pt x="279098" y="6345"/>
                </a:lnTo>
                <a:lnTo>
                  <a:pt x="33655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Shape-1359"/>
          <p:cNvSpPr/>
          <p:nvPr>
            <p:custDataLst>
              <p:tags r:id="rId4"/>
            </p:custDataLst>
          </p:nvPr>
        </p:nvSpPr>
        <p:spPr>
          <a:xfrm>
            <a:off x="8845550" y="2349500"/>
            <a:ext cx="266701" cy="9103"/>
          </a:xfrm>
          <a:custGeom>
            <a:avLst/>
            <a:gdLst/>
            <a:ahLst/>
            <a:cxnLst/>
            <a:rect l="0" t="0" r="0" b="0"/>
            <a:pathLst>
              <a:path w="266701" h="9103">
                <a:moveTo>
                  <a:pt x="0" y="0"/>
                </a:moveTo>
                <a:lnTo>
                  <a:pt x="0" y="0"/>
                </a:lnTo>
                <a:lnTo>
                  <a:pt x="33240" y="5069"/>
                </a:lnTo>
                <a:lnTo>
                  <a:pt x="66515" y="8838"/>
                </a:lnTo>
                <a:lnTo>
                  <a:pt x="101058" y="9102"/>
                </a:lnTo>
                <a:lnTo>
                  <a:pt x="144713" y="7165"/>
                </a:lnTo>
                <a:lnTo>
                  <a:pt x="184930" y="4710"/>
                </a:lnTo>
                <a:lnTo>
                  <a:pt x="2667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278"/>
          <p:cNvGrpSpPr/>
          <p:nvPr/>
        </p:nvGrpSpPr>
        <p:grpSpPr>
          <a:xfrm>
            <a:off x="10275182" y="1736531"/>
            <a:ext cx="703391" cy="917134"/>
            <a:chOff x="10275182" y="1736531"/>
            <a:chExt cx="703391" cy="917134"/>
          </a:xfrm>
        </p:grpSpPr>
        <p:sp>
          <p:nvSpPr>
            <p:cNvPr id="55" name="SMARTInkShape-1360"/>
            <p:cNvSpPr/>
            <p:nvPr>
              <p:custDataLst>
                <p:tags r:id="rId127"/>
              </p:custDataLst>
            </p:nvPr>
          </p:nvSpPr>
          <p:spPr>
            <a:xfrm>
              <a:off x="10306050" y="1778000"/>
              <a:ext cx="63479" cy="812801"/>
            </a:xfrm>
            <a:custGeom>
              <a:avLst/>
              <a:gdLst/>
              <a:ahLst/>
              <a:cxnLst/>
              <a:rect l="0" t="0" r="0" b="0"/>
              <a:pathLst>
                <a:path w="63479" h="812801">
                  <a:moveTo>
                    <a:pt x="44450" y="0"/>
                  </a:moveTo>
                  <a:lnTo>
                    <a:pt x="44450" y="0"/>
                  </a:lnTo>
                  <a:lnTo>
                    <a:pt x="53288" y="24418"/>
                  </a:lnTo>
                  <a:lnTo>
                    <a:pt x="56387" y="70884"/>
                  </a:lnTo>
                  <a:lnTo>
                    <a:pt x="56924" y="114528"/>
                  </a:lnTo>
                  <a:lnTo>
                    <a:pt x="57048" y="148973"/>
                  </a:lnTo>
                  <a:lnTo>
                    <a:pt x="60492" y="190582"/>
                  </a:lnTo>
                  <a:lnTo>
                    <a:pt x="62609" y="228624"/>
                  </a:lnTo>
                  <a:lnTo>
                    <a:pt x="63236" y="266707"/>
                  </a:lnTo>
                  <a:lnTo>
                    <a:pt x="63422" y="308173"/>
                  </a:lnTo>
                  <a:lnTo>
                    <a:pt x="63478" y="351739"/>
                  </a:lnTo>
                  <a:lnTo>
                    <a:pt x="60122" y="399298"/>
                  </a:lnTo>
                  <a:lnTo>
                    <a:pt x="58030" y="445767"/>
                  </a:lnTo>
                  <a:lnTo>
                    <a:pt x="55660" y="477754"/>
                  </a:lnTo>
                  <a:lnTo>
                    <a:pt x="52255" y="510080"/>
                  </a:lnTo>
                  <a:lnTo>
                    <a:pt x="46370" y="556045"/>
                  </a:lnTo>
                  <a:lnTo>
                    <a:pt x="39452" y="600944"/>
                  </a:lnTo>
                  <a:lnTo>
                    <a:pt x="30191" y="644822"/>
                  </a:lnTo>
                  <a:lnTo>
                    <a:pt x="25409" y="687769"/>
                  </a:lnTo>
                  <a:lnTo>
                    <a:pt x="19290" y="724305"/>
                  </a:lnTo>
                  <a:lnTo>
                    <a:pt x="14653" y="771057"/>
                  </a:lnTo>
                  <a:lnTo>
                    <a:pt x="0" y="812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61"/>
            <p:cNvSpPr/>
            <p:nvPr>
              <p:custDataLst>
                <p:tags r:id="rId128"/>
              </p:custDataLst>
            </p:nvPr>
          </p:nvSpPr>
          <p:spPr>
            <a:xfrm>
              <a:off x="10275182" y="1736531"/>
              <a:ext cx="703391" cy="917134"/>
            </a:xfrm>
            <a:custGeom>
              <a:avLst/>
              <a:gdLst/>
              <a:ahLst/>
              <a:cxnLst/>
              <a:rect l="0" t="0" r="0" b="0"/>
              <a:pathLst>
                <a:path w="703391" h="917134">
                  <a:moveTo>
                    <a:pt x="5468" y="111319"/>
                  </a:moveTo>
                  <a:lnTo>
                    <a:pt x="5468" y="111319"/>
                  </a:lnTo>
                  <a:lnTo>
                    <a:pt x="0" y="65031"/>
                  </a:lnTo>
                  <a:lnTo>
                    <a:pt x="7035" y="46061"/>
                  </a:lnTo>
                  <a:lnTo>
                    <a:pt x="12863" y="36064"/>
                  </a:lnTo>
                  <a:lnTo>
                    <a:pt x="32508" y="23074"/>
                  </a:lnTo>
                  <a:lnTo>
                    <a:pt x="59114" y="15654"/>
                  </a:lnTo>
                  <a:lnTo>
                    <a:pt x="92105" y="12357"/>
                  </a:lnTo>
                  <a:lnTo>
                    <a:pt x="136266" y="7130"/>
                  </a:lnTo>
                  <a:lnTo>
                    <a:pt x="176162" y="4483"/>
                  </a:lnTo>
                  <a:lnTo>
                    <a:pt x="218166" y="3699"/>
                  </a:lnTo>
                  <a:lnTo>
                    <a:pt x="261890" y="3467"/>
                  </a:lnTo>
                  <a:lnTo>
                    <a:pt x="306126" y="3398"/>
                  </a:lnTo>
                  <a:lnTo>
                    <a:pt x="350511" y="3378"/>
                  </a:lnTo>
                  <a:lnTo>
                    <a:pt x="394943" y="0"/>
                  </a:lnTo>
                  <a:lnTo>
                    <a:pt x="436016" y="1273"/>
                  </a:lnTo>
                  <a:lnTo>
                    <a:pt x="474997" y="2748"/>
                  </a:lnTo>
                  <a:lnTo>
                    <a:pt x="508130" y="4975"/>
                  </a:lnTo>
                  <a:lnTo>
                    <a:pt x="545668" y="9021"/>
                  </a:lnTo>
                  <a:lnTo>
                    <a:pt x="583518" y="15524"/>
                  </a:lnTo>
                  <a:lnTo>
                    <a:pt x="630414" y="33860"/>
                  </a:lnTo>
                  <a:lnTo>
                    <a:pt x="657637" y="50425"/>
                  </a:lnTo>
                  <a:lnTo>
                    <a:pt x="678011" y="81125"/>
                  </a:lnTo>
                  <a:lnTo>
                    <a:pt x="694082" y="128243"/>
                  </a:lnTo>
                  <a:lnTo>
                    <a:pt x="701039" y="168936"/>
                  </a:lnTo>
                  <a:lnTo>
                    <a:pt x="702665" y="201603"/>
                  </a:lnTo>
                  <a:lnTo>
                    <a:pt x="703390" y="236817"/>
                  </a:lnTo>
                  <a:lnTo>
                    <a:pt x="703092" y="280443"/>
                  </a:lnTo>
                  <a:lnTo>
                    <a:pt x="698847" y="320885"/>
                  </a:lnTo>
                  <a:lnTo>
                    <a:pt x="693121" y="363129"/>
                  </a:lnTo>
                  <a:lnTo>
                    <a:pt x="686957" y="402770"/>
                  </a:lnTo>
                  <a:lnTo>
                    <a:pt x="679956" y="442032"/>
                  </a:lnTo>
                  <a:lnTo>
                    <a:pt x="669964" y="483926"/>
                  </a:lnTo>
                  <a:lnTo>
                    <a:pt x="662221" y="523464"/>
                  </a:lnTo>
                  <a:lnTo>
                    <a:pt x="655458" y="561990"/>
                  </a:lnTo>
                  <a:lnTo>
                    <a:pt x="648986" y="600216"/>
                  </a:lnTo>
                  <a:lnTo>
                    <a:pt x="643305" y="637648"/>
                  </a:lnTo>
                  <a:lnTo>
                    <a:pt x="639147" y="684140"/>
                  </a:lnTo>
                  <a:lnTo>
                    <a:pt x="635111" y="727138"/>
                  </a:lnTo>
                  <a:lnTo>
                    <a:pt x="631041" y="770975"/>
                  </a:lnTo>
                  <a:lnTo>
                    <a:pt x="621995" y="817438"/>
                  </a:lnTo>
                  <a:lnTo>
                    <a:pt x="613749" y="849001"/>
                  </a:lnTo>
                  <a:lnTo>
                    <a:pt x="601547" y="866509"/>
                  </a:lnTo>
                  <a:lnTo>
                    <a:pt x="571710" y="894003"/>
                  </a:lnTo>
                  <a:lnTo>
                    <a:pt x="524924" y="905161"/>
                  </a:lnTo>
                  <a:lnTo>
                    <a:pt x="478762" y="912936"/>
                  </a:lnTo>
                  <a:lnTo>
                    <a:pt x="434904" y="916337"/>
                  </a:lnTo>
                  <a:lnTo>
                    <a:pt x="403527" y="917133"/>
                  </a:lnTo>
                  <a:lnTo>
                    <a:pt x="370766" y="916780"/>
                  </a:lnTo>
                  <a:lnTo>
                    <a:pt x="337391" y="914272"/>
                  </a:lnTo>
                  <a:lnTo>
                    <a:pt x="303743" y="912687"/>
                  </a:lnTo>
                  <a:lnTo>
                    <a:pt x="269974" y="911983"/>
                  </a:lnTo>
                  <a:lnTo>
                    <a:pt x="236149" y="911670"/>
                  </a:lnTo>
                  <a:lnTo>
                    <a:pt x="188745" y="911493"/>
                  </a:lnTo>
                  <a:lnTo>
                    <a:pt x="143420" y="908070"/>
                  </a:lnTo>
                  <a:lnTo>
                    <a:pt x="102081" y="902587"/>
                  </a:lnTo>
                  <a:lnTo>
                    <a:pt x="59621" y="893708"/>
                  </a:lnTo>
                  <a:lnTo>
                    <a:pt x="18168" y="879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279"/>
          <p:cNvGrpSpPr/>
          <p:nvPr/>
        </p:nvGrpSpPr>
        <p:grpSpPr>
          <a:xfrm>
            <a:off x="3864080" y="2756423"/>
            <a:ext cx="136421" cy="281366"/>
            <a:chOff x="3864080" y="2756423"/>
            <a:chExt cx="136421" cy="281366"/>
          </a:xfrm>
        </p:grpSpPr>
        <p:sp>
          <p:nvSpPr>
            <p:cNvPr id="58" name="SMARTInkShape-1362"/>
            <p:cNvSpPr/>
            <p:nvPr>
              <p:custDataLst>
                <p:tags r:id="rId125"/>
              </p:custDataLst>
            </p:nvPr>
          </p:nvSpPr>
          <p:spPr>
            <a:xfrm>
              <a:off x="3864080" y="2889250"/>
              <a:ext cx="136421" cy="47822"/>
            </a:xfrm>
            <a:custGeom>
              <a:avLst/>
              <a:gdLst/>
              <a:ahLst/>
              <a:cxnLst/>
              <a:rect l="0" t="0" r="0" b="0"/>
              <a:pathLst>
                <a:path w="136421" h="47822">
                  <a:moveTo>
                    <a:pt x="9420" y="44450"/>
                  </a:moveTo>
                  <a:lnTo>
                    <a:pt x="9420" y="44450"/>
                  </a:lnTo>
                  <a:lnTo>
                    <a:pt x="6049" y="44450"/>
                  </a:lnTo>
                  <a:lnTo>
                    <a:pt x="2513" y="46331"/>
                  </a:lnTo>
                  <a:lnTo>
                    <a:pt x="582" y="47821"/>
                  </a:lnTo>
                  <a:lnTo>
                    <a:pt x="0" y="47403"/>
                  </a:lnTo>
                  <a:lnTo>
                    <a:pt x="1235" y="43175"/>
                  </a:lnTo>
                  <a:lnTo>
                    <a:pt x="22753" y="32862"/>
                  </a:lnTo>
                  <a:lnTo>
                    <a:pt x="67949" y="21099"/>
                  </a:lnTo>
                  <a:lnTo>
                    <a:pt x="136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363"/>
            <p:cNvSpPr/>
            <p:nvPr>
              <p:custDataLst>
                <p:tags r:id="rId126"/>
              </p:custDataLst>
            </p:nvPr>
          </p:nvSpPr>
          <p:spPr>
            <a:xfrm>
              <a:off x="3911975" y="2756423"/>
              <a:ext cx="82176" cy="281366"/>
            </a:xfrm>
            <a:custGeom>
              <a:avLst/>
              <a:gdLst/>
              <a:ahLst/>
              <a:cxnLst/>
              <a:rect l="0" t="0" r="0" b="0"/>
              <a:pathLst>
                <a:path w="82176" h="281366">
                  <a:moveTo>
                    <a:pt x="18675" y="12177"/>
                  </a:moveTo>
                  <a:lnTo>
                    <a:pt x="18675" y="12177"/>
                  </a:lnTo>
                  <a:lnTo>
                    <a:pt x="24142" y="1242"/>
                  </a:lnTo>
                  <a:lnTo>
                    <a:pt x="25142" y="654"/>
                  </a:lnTo>
                  <a:lnTo>
                    <a:pt x="28135" y="0"/>
                  </a:lnTo>
                  <a:lnTo>
                    <a:pt x="29215" y="1237"/>
                  </a:lnTo>
                  <a:lnTo>
                    <a:pt x="30415" y="6374"/>
                  </a:lnTo>
                  <a:lnTo>
                    <a:pt x="29774" y="29767"/>
                  </a:lnTo>
                  <a:lnTo>
                    <a:pt x="21885" y="68973"/>
                  </a:lnTo>
                  <a:lnTo>
                    <a:pt x="14766" y="109360"/>
                  </a:lnTo>
                  <a:lnTo>
                    <a:pt x="6039" y="150926"/>
                  </a:lnTo>
                  <a:lnTo>
                    <a:pt x="1525" y="189696"/>
                  </a:lnTo>
                  <a:lnTo>
                    <a:pt x="0" y="230608"/>
                  </a:lnTo>
                  <a:lnTo>
                    <a:pt x="3107" y="252346"/>
                  </a:lnTo>
                  <a:lnTo>
                    <a:pt x="15238" y="272192"/>
                  </a:lnTo>
                  <a:lnTo>
                    <a:pt x="24438" y="279434"/>
                  </a:lnTo>
                  <a:lnTo>
                    <a:pt x="28867" y="281365"/>
                  </a:lnTo>
                  <a:lnTo>
                    <a:pt x="34642" y="280536"/>
                  </a:lnTo>
                  <a:lnTo>
                    <a:pt x="55548" y="269255"/>
                  </a:lnTo>
                  <a:lnTo>
                    <a:pt x="82175" y="24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280"/>
          <p:cNvGrpSpPr/>
          <p:nvPr/>
        </p:nvGrpSpPr>
        <p:grpSpPr>
          <a:xfrm>
            <a:off x="4073630" y="3029858"/>
            <a:ext cx="123721" cy="188237"/>
            <a:chOff x="4073630" y="3029858"/>
            <a:chExt cx="123721" cy="188237"/>
          </a:xfrm>
        </p:grpSpPr>
        <p:sp>
          <p:nvSpPr>
            <p:cNvPr id="61" name="SMARTInkShape-1364"/>
            <p:cNvSpPr/>
            <p:nvPr>
              <p:custDataLst>
                <p:tags r:id="rId123"/>
              </p:custDataLst>
            </p:nvPr>
          </p:nvSpPr>
          <p:spPr>
            <a:xfrm>
              <a:off x="4073630" y="3092450"/>
              <a:ext cx="123721" cy="44451"/>
            </a:xfrm>
            <a:custGeom>
              <a:avLst/>
              <a:gdLst/>
              <a:ahLst/>
              <a:cxnLst/>
              <a:rect l="0" t="0" r="0" b="0"/>
              <a:pathLst>
                <a:path w="123721" h="44451">
                  <a:moveTo>
                    <a:pt x="9420" y="44450"/>
                  </a:moveTo>
                  <a:lnTo>
                    <a:pt x="9420" y="44450"/>
                  </a:lnTo>
                  <a:lnTo>
                    <a:pt x="0" y="44450"/>
                  </a:lnTo>
                  <a:lnTo>
                    <a:pt x="19327" y="43039"/>
                  </a:lnTo>
                  <a:lnTo>
                    <a:pt x="57290" y="30635"/>
                  </a:lnTo>
                  <a:lnTo>
                    <a:pt x="101974" y="11225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365"/>
            <p:cNvSpPr/>
            <p:nvPr>
              <p:custDataLst>
                <p:tags r:id="rId124"/>
              </p:custDataLst>
            </p:nvPr>
          </p:nvSpPr>
          <p:spPr>
            <a:xfrm>
              <a:off x="4083129" y="3029858"/>
              <a:ext cx="87203" cy="188237"/>
            </a:xfrm>
            <a:custGeom>
              <a:avLst/>
              <a:gdLst/>
              <a:ahLst/>
              <a:cxnLst/>
              <a:rect l="0" t="0" r="0" b="0"/>
              <a:pathLst>
                <a:path w="87203" h="188237">
                  <a:moveTo>
                    <a:pt x="12621" y="24492"/>
                  </a:moveTo>
                  <a:lnTo>
                    <a:pt x="12621" y="24492"/>
                  </a:lnTo>
                  <a:lnTo>
                    <a:pt x="6532" y="18403"/>
                  </a:lnTo>
                  <a:lnTo>
                    <a:pt x="0" y="18144"/>
                  </a:lnTo>
                  <a:lnTo>
                    <a:pt x="3315" y="14771"/>
                  </a:lnTo>
                  <a:lnTo>
                    <a:pt x="6839" y="13116"/>
                  </a:lnTo>
                  <a:lnTo>
                    <a:pt x="8766" y="12675"/>
                  </a:lnTo>
                  <a:lnTo>
                    <a:pt x="19021" y="6882"/>
                  </a:lnTo>
                  <a:lnTo>
                    <a:pt x="36701" y="3687"/>
                  </a:lnTo>
                  <a:lnTo>
                    <a:pt x="42373" y="1134"/>
                  </a:lnTo>
                  <a:lnTo>
                    <a:pt x="49598" y="0"/>
                  </a:lnTo>
                  <a:lnTo>
                    <a:pt x="61598" y="2732"/>
                  </a:lnTo>
                  <a:lnTo>
                    <a:pt x="74091" y="8010"/>
                  </a:lnTo>
                  <a:lnTo>
                    <a:pt x="80628" y="13874"/>
                  </a:lnTo>
                  <a:lnTo>
                    <a:pt x="85179" y="21184"/>
                  </a:lnTo>
                  <a:lnTo>
                    <a:pt x="87202" y="29137"/>
                  </a:lnTo>
                  <a:lnTo>
                    <a:pt x="86330" y="33233"/>
                  </a:lnTo>
                  <a:lnTo>
                    <a:pt x="71428" y="58383"/>
                  </a:lnTo>
                  <a:lnTo>
                    <a:pt x="55869" y="76157"/>
                  </a:lnTo>
                  <a:lnTo>
                    <a:pt x="51128" y="79205"/>
                  </a:lnTo>
                  <a:lnTo>
                    <a:pt x="44492" y="80920"/>
                  </a:lnTo>
                  <a:lnTo>
                    <a:pt x="42335" y="81160"/>
                  </a:lnTo>
                  <a:lnTo>
                    <a:pt x="40897" y="82732"/>
                  </a:lnTo>
                  <a:lnTo>
                    <a:pt x="38167" y="90275"/>
                  </a:lnTo>
                  <a:lnTo>
                    <a:pt x="36708" y="91631"/>
                  </a:lnTo>
                  <a:lnTo>
                    <a:pt x="35029" y="92534"/>
                  </a:lnTo>
                  <a:lnTo>
                    <a:pt x="33909" y="93842"/>
                  </a:lnTo>
                  <a:lnTo>
                    <a:pt x="32666" y="97177"/>
                  </a:lnTo>
                  <a:lnTo>
                    <a:pt x="28302" y="142985"/>
                  </a:lnTo>
                  <a:lnTo>
                    <a:pt x="12983" y="185016"/>
                  </a:lnTo>
                  <a:lnTo>
                    <a:pt x="13567" y="186541"/>
                  </a:lnTo>
                  <a:lnTo>
                    <a:pt x="14663" y="187558"/>
                  </a:lnTo>
                  <a:lnTo>
                    <a:pt x="16099" y="188236"/>
                  </a:lnTo>
                  <a:lnTo>
                    <a:pt x="17056" y="187982"/>
                  </a:lnTo>
                  <a:lnTo>
                    <a:pt x="17694" y="187108"/>
                  </a:lnTo>
                  <a:lnTo>
                    <a:pt x="18120" y="185819"/>
                  </a:lnTo>
                  <a:lnTo>
                    <a:pt x="31671" y="170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281"/>
          <p:cNvGrpSpPr/>
          <p:nvPr/>
        </p:nvGrpSpPr>
        <p:grpSpPr>
          <a:xfrm>
            <a:off x="5192332" y="2770365"/>
            <a:ext cx="229566" cy="430477"/>
            <a:chOff x="5192332" y="2770365"/>
            <a:chExt cx="229566" cy="430477"/>
          </a:xfrm>
        </p:grpSpPr>
        <p:sp>
          <p:nvSpPr>
            <p:cNvPr id="64" name="SMARTInkShape-1366"/>
            <p:cNvSpPr/>
            <p:nvPr>
              <p:custDataLst>
                <p:tags r:id="rId120"/>
              </p:custDataLst>
            </p:nvPr>
          </p:nvSpPr>
          <p:spPr>
            <a:xfrm>
              <a:off x="5327650" y="3035300"/>
              <a:ext cx="94248" cy="165542"/>
            </a:xfrm>
            <a:custGeom>
              <a:avLst/>
              <a:gdLst/>
              <a:ahLst/>
              <a:cxnLst/>
              <a:rect l="0" t="0" r="0" b="0"/>
              <a:pathLst>
                <a:path w="94248" h="165542">
                  <a:moveTo>
                    <a:pt x="12700" y="0"/>
                  </a:moveTo>
                  <a:lnTo>
                    <a:pt x="12700" y="0"/>
                  </a:lnTo>
                  <a:lnTo>
                    <a:pt x="9042" y="3658"/>
                  </a:lnTo>
                  <a:lnTo>
                    <a:pt x="10604" y="2096"/>
                  </a:lnTo>
                  <a:lnTo>
                    <a:pt x="15531" y="932"/>
                  </a:lnTo>
                  <a:lnTo>
                    <a:pt x="49241" y="54"/>
                  </a:lnTo>
                  <a:lnTo>
                    <a:pt x="69388" y="6758"/>
                  </a:lnTo>
                  <a:lnTo>
                    <a:pt x="78582" y="13822"/>
                  </a:lnTo>
                  <a:lnTo>
                    <a:pt x="82021" y="17682"/>
                  </a:lnTo>
                  <a:lnTo>
                    <a:pt x="82903" y="21666"/>
                  </a:lnTo>
                  <a:lnTo>
                    <a:pt x="82079" y="25733"/>
                  </a:lnTo>
                  <a:lnTo>
                    <a:pt x="80120" y="29855"/>
                  </a:lnTo>
                  <a:lnTo>
                    <a:pt x="67248" y="42399"/>
                  </a:lnTo>
                  <a:lnTo>
                    <a:pt x="39768" y="62137"/>
                  </a:lnTo>
                  <a:lnTo>
                    <a:pt x="42605" y="66657"/>
                  </a:lnTo>
                  <a:lnTo>
                    <a:pt x="88232" y="111403"/>
                  </a:lnTo>
                  <a:lnTo>
                    <a:pt x="92688" y="118719"/>
                  </a:lnTo>
                  <a:lnTo>
                    <a:pt x="94247" y="125712"/>
                  </a:lnTo>
                  <a:lnTo>
                    <a:pt x="92217" y="139128"/>
                  </a:lnTo>
                  <a:lnTo>
                    <a:pt x="84730" y="150264"/>
                  </a:lnTo>
                  <a:lnTo>
                    <a:pt x="79770" y="155210"/>
                  </a:lnTo>
                  <a:lnTo>
                    <a:pt x="49193" y="165541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367"/>
            <p:cNvSpPr/>
            <p:nvPr>
              <p:custDataLst>
                <p:tags r:id="rId121"/>
              </p:custDataLst>
            </p:nvPr>
          </p:nvSpPr>
          <p:spPr>
            <a:xfrm>
              <a:off x="5192332" y="2889250"/>
              <a:ext cx="154369" cy="38101"/>
            </a:xfrm>
            <a:custGeom>
              <a:avLst/>
              <a:gdLst/>
              <a:ahLst/>
              <a:cxnLst/>
              <a:rect l="0" t="0" r="0" b="0"/>
              <a:pathLst>
                <a:path w="154369" h="38101">
                  <a:moveTo>
                    <a:pt x="21018" y="38100"/>
                  </a:moveTo>
                  <a:lnTo>
                    <a:pt x="21018" y="38100"/>
                  </a:lnTo>
                  <a:lnTo>
                    <a:pt x="7220" y="37394"/>
                  </a:lnTo>
                  <a:lnTo>
                    <a:pt x="1244" y="34729"/>
                  </a:lnTo>
                  <a:lnTo>
                    <a:pt x="74" y="33736"/>
                  </a:lnTo>
                  <a:lnTo>
                    <a:pt x="0" y="33074"/>
                  </a:lnTo>
                  <a:lnTo>
                    <a:pt x="8321" y="28640"/>
                  </a:lnTo>
                  <a:lnTo>
                    <a:pt x="43126" y="22989"/>
                  </a:lnTo>
                  <a:lnTo>
                    <a:pt x="86913" y="13475"/>
                  </a:lnTo>
                  <a:lnTo>
                    <a:pt x="127796" y="5090"/>
                  </a:lnTo>
                  <a:lnTo>
                    <a:pt x="154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368"/>
            <p:cNvSpPr/>
            <p:nvPr>
              <p:custDataLst>
                <p:tags r:id="rId122"/>
              </p:custDataLst>
            </p:nvPr>
          </p:nvSpPr>
          <p:spPr>
            <a:xfrm>
              <a:off x="5228931" y="2770365"/>
              <a:ext cx="35220" cy="261694"/>
            </a:xfrm>
            <a:custGeom>
              <a:avLst/>
              <a:gdLst/>
              <a:ahLst/>
              <a:cxnLst/>
              <a:rect l="0" t="0" r="0" b="0"/>
              <a:pathLst>
                <a:path w="35220" h="261694">
                  <a:moveTo>
                    <a:pt x="28869" y="10935"/>
                  </a:moveTo>
                  <a:lnTo>
                    <a:pt x="28869" y="10935"/>
                  </a:lnTo>
                  <a:lnTo>
                    <a:pt x="28869" y="4193"/>
                  </a:lnTo>
                  <a:lnTo>
                    <a:pt x="28163" y="2207"/>
                  </a:lnTo>
                  <a:lnTo>
                    <a:pt x="26988" y="883"/>
                  </a:lnTo>
                  <a:lnTo>
                    <a:pt x="25498" y="0"/>
                  </a:lnTo>
                  <a:lnTo>
                    <a:pt x="23800" y="117"/>
                  </a:lnTo>
                  <a:lnTo>
                    <a:pt x="20030" y="2129"/>
                  </a:lnTo>
                  <a:lnTo>
                    <a:pt x="18743" y="4359"/>
                  </a:lnTo>
                  <a:lnTo>
                    <a:pt x="17313" y="10600"/>
                  </a:lnTo>
                  <a:lnTo>
                    <a:pt x="16395" y="50746"/>
                  </a:lnTo>
                  <a:lnTo>
                    <a:pt x="14333" y="96410"/>
                  </a:lnTo>
                  <a:lnTo>
                    <a:pt x="10711" y="143138"/>
                  </a:lnTo>
                  <a:lnTo>
                    <a:pt x="6712" y="182045"/>
                  </a:lnTo>
                  <a:lnTo>
                    <a:pt x="2015" y="226999"/>
                  </a:lnTo>
                  <a:lnTo>
                    <a:pt x="0" y="242430"/>
                  </a:lnTo>
                  <a:lnTo>
                    <a:pt x="1457" y="253992"/>
                  </a:lnTo>
                  <a:lnTo>
                    <a:pt x="3538" y="257640"/>
                  </a:lnTo>
                  <a:lnTo>
                    <a:pt x="6338" y="260072"/>
                  </a:lnTo>
                  <a:lnTo>
                    <a:pt x="9615" y="261693"/>
                  </a:lnTo>
                  <a:lnTo>
                    <a:pt x="12505" y="261362"/>
                  </a:lnTo>
                  <a:lnTo>
                    <a:pt x="15137" y="259731"/>
                  </a:lnTo>
                  <a:lnTo>
                    <a:pt x="35219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1369"/>
          <p:cNvSpPr/>
          <p:nvPr>
            <p:custDataLst>
              <p:tags r:id="rId5"/>
            </p:custDataLst>
          </p:nvPr>
        </p:nvSpPr>
        <p:spPr>
          <a:xfrm>
            <a:off x="7137400" y="3016250"/>
            <a:ext cx="146051" cy="16072"/>
          </a:xfrm>
          <a:custGeom>
            <a:avLst/>
            <a:gdLst/>
            <a:ahLst/>
            <a:cxnLst/>
            <a:rect l="0" t="0" r="0" b="0"/>
            <a:pathLst>
              <a:path w="146051" h="16072">
                <a:moveTo>
                  <a:pt x="0" y="12700"/>
                </a:moveTo>
                <a:lnTo>
                  <a:pt x="0" y="12700"/>
                </a:lnTo>
                <a:lnTo>
                  <a:pt x="10139" y="13406"/>
                </a:lnTo>
                <a:lnTo>
                  <a:pt x="17676" y="16071"/>
                </a:lnTo>
                <a:lnTo>
                  <a:pt x="25730" y="15844"/>
                </a:lnTo>
                <a:lnTo>
                  <a:pt x="68407" y="7950"/>
                </a:lnTo>
                <a:lnTo>
                  <a:pt x="104935" y="4943"/>
                </a:lnTo>
                <a:lnTo>
                  <a:pt x="146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Shape-1370"/>
          <p:cNvSpPr/>
          <p:nvPr>
            <p:custDataLst>
              <p:tags r:id="rId6"/>
            </p:custDataLst>
          </p:nvPr>
        </p:nvSpPr>
        <p:spPr>
          <a:xfrm>
            <a:off x="7867650" y="2959100"/>
            <a:ext cx="495301" cy="19051"/>
          </a:xfrm>
          <a:custGeom>
            <a:avLst/>
            <a:gdLst/>
            <a:ahLst/>
            <a:cxnLst/>
            <a:rect l="0" t="0" r="0" b="0"/>
            <a:pathLst>
              <a:path w="495301" h="19051">
                <a:moveTo>
                  <a:pt x="0" y="19050"/>
                </a:moveTo>
                <a:lnTo>
                  <a:pt x="0" y="19050"/>
                </a:lnTo>
                <a:lnTo>
                  <a:pt x="33710" y="19050"/>
                </a:lnTo>
                <a:lnTo>
                  <a:pt x="69075" y="19050"/>
                </a:lnTo>
                <a:lnTo>
                  <a:pt x="107605" y="19050"/>
                </a:lnTo>
                <a:lnTo>
                  <a:pt x="145897" y="19050"/>
                </a:lnTo>
                <a:lnTo>
                  <a:pt x="184082" y="19050"/>
                </a:lnTo>
                <a:lnTo>
                  <a:pt x="221514" y="18344"/>
                </a:lnTo>
                <a:lnTo>
                  <a:pt x="256966" y="15679"/>
                </a:lnTo>
                <a:lnTo>
                  <a:pt x="291536" y="12143"/>
                </a:lnTo>
                <a:lnTo>
                  <a:pt x="325010" y="8924"/>
                </a:lnTo>
                <a:lnTo>
                  <a:pt x="370212" y="6407"/>
                </a:lnTo>
                <a:lnTo>
                  <a:pt x="407985" y="2212"/>
                </a:lnTo>
                <a:lnTo>
                  <a:pt x="448419" y="655"/>
                </a:lnTo>
                <a:lnTo>
                  <a:pt x="4953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Shape-1371"/>
          <p:cNvSpPr/>
          <p:nvPr>
            <p:custDataLst>
              <p:tags r:id="rId7"/>
            </p:custDataLst>
          </p:nvPr>
        </p:nvSpPr>
        <p:spPr>
          <a:xfrm>
            <a:off x="8870950" y="2946400"/>
            <a:ext cx="273051" cy="12417"/>
          </a:xfrm>
          <a:custGeom>
            <a:avLst/>
            <a:gdLst/>
            <a:ahLst/>
            <a:cxnLst/>
            <a:rect l="0" t="0" r="0" b="0"/>
            <a:pathLst>
              <a:path w="273051" h="12417">
                <a:moveTo>
                  <a:pt x="0" y="0"/>
                </a:moveTo>
                <a:lnTo>
                  <a:pt x="0" y="0"/>
                </a:lnTo>
                <a:lnTo>
                  <a:pt x="41446" y="5026"/>
                </a:lnTo>
                <a:lnTo>
                  <a:pt x="84717" y="7839"/>
                </a:lnTo>
                <a:lnTo>
                  <a:pt x="120907" y="10540"/>
                </a:lnTo>
                <a:lnTo>
                  <a:pt x="155807" y="11740"/>
                </a:lnTo>
                <a:lnTo>
                  <a:pt x="197076" y="12416"/>
                </a:lnTo>
                <a:lnTo>
                  <a:pt x="27305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285"/>
          <p:cNvGrpSpPr/>
          <p:nvPr/>
        </p:nvGrpSpPr>
        <p:grpSpPr>
          <a:xfrm>
            <a:off x="10344411" y="2847779"/>
            <a:ext cx="335502" cy="549472"/>
            <a:chOff x="10344411" y="2847779"/>
            <a:chExt cx="335502" cy="549472"/>
          </a:xfrm>
        </p:grpSpPr>
        <p:sp>
          <p:nvSpPr>
            <p:cNvPr id="71" name="SMARTInkShape-1372"/>
            <p:cNvSpPr/>
            <p:nvPr>
              <p:custDataLst>
                <p:tags r:id="rId116"/>
              </p:custDataLst>
            </p:nvPr>
          </p:nvSpPr>
          <p:spPr>
            <a:xfrm>
              <a:off x="10602579" y="3138722"/>
              <a:ext cx="77334" cy="258529"/>
            </a:xfrm>
            <a:custGeom>
              <a:avLst/>
              <a:gdLst/>
              <a:ahLst/>
              <a:cxnLst/>
              <a:rect l="0" t="0" r="0" b="0"/>
              <a:pathLst>
                <a:path w="77334" h="258529">
                  <a:moveTo>
                    <a:pt x="52721" y="61678"/>
                  </a:moveTo>
                  <a:lnTo>
                    <a:pt x="52721" y="61678"/>
                  </a:lnTo>
                  <a:lnTo>
                    <a:pt x="53426" y="49436"/>
                  </a:lnTo>
                  <a:lnTo>
                    <a:pt x="57790" y="35943"/>
                  </a:lnTo>
                  <a:lnTo>
                    <a:pt x="61559" y="29544"/>
                  </a:lnTo>
                  <a:lnTo>
                    <a:pt x="61824" y="20585"/>
                  </a:lnTo>
                  <a:lnTo>
                    <a:pt x="60906" y="15233"/>
                  </a:lnTo>
                  <a:lnTo>
                    <a:pt x="56124" y="7404"/>
                  </a:lnTo>
                  <a:lnTo>
                    <a:pt x="52873" y="4329"/>
                  </a:lnTo>
                  <a:lnTo>
                    <a:pt x="45497" y="912"/>
                  </a:lnTo>
                  <a:lnTo>
                    <a:pt x="41555" y="0"/>
                  </a:lnTo>
                  <a:lnTo>
                    <a:pt x="31530" y="2751"/>
                  </a:lnTo>
                  <a:lnTo>
                    <a:pt x="20725" y="9383"/>
                  </a:lnTo>
                  <a:lnTo>
                    <a:pt x="7415" y="25016"/>
                  </a:lnTo>
                  <a:lnTo>
                    <a:pt x="1305" y="36917"/>
                  </a:lnTo>
                  <a:lnTo>
                    <a:pt x="0" y="49262"/>
                  </a:lnTo>
                  <a:lnTo>
                    <a:pt x="2478" y="61099"/>
                  </a:lnTo>
                  <a:lnTo>
                    <a:pt x="8283" y="71063"/>
                  </a:lnTo>
                  <a:lnTo>
                    <a:pt x="19485" y="81235"/>
                  </a:lnTo>
                  <a:lnTo>
                    <a:pt x="24920" y="81772"/>
                  </a:lnTo>
                  <a:lnTo>
                    <a:pt x="50155" y="74375"/>
                  </a:lnTo>
                  <a:lnTo>
                    <a:pt x="64661" y="69908"/>
                  </a:lnTo>
                  <a:lnTo>
                    <a:pt x="75462" y="68399"/>
                  </a:lnTo>
                  <a:lnTo>
                    <a:pt x="76348" y="70392"/>
                  </a:lnTo>
                  <a:lnTo>
                    <a:pt x="77333" y="78251"/>
                  </a:lnTo>
                  <a:lnTo>
                    <a:pt x="72990" y="121716"/>
                  </a:lnTo>
                  <a:lnTo>
                    <a:pt x="68640" y="166749"/>
                  </a:lnTo>
                  <a:lnTo>
                    <a:pt x="63003" y="206875"/>
                  </a:lnTo>
                  <a:lnTo>
                    <a:pt x="59071" y="258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373"/>
            <p:cNvSpPr/>
            <p:nvPr>
              <p:custDataLst>
                <p:tags r:id="rId117"/>
              </p:custDataLst>
            </p:nvPr>
          </p:nvSpPr>
          <p:spPr>
            <a:xfrm>
              <a:off x="10344411" y="3022600"/>
              <a:ext cx="266440" cy="18948"/>
            </a:xfrm>
            <a:custGeom>
              <a:avLst/>
              <a:gdLst/>
              <a:ahLst/>
              <a:cxnLst/>
              <a:rect l="0" t="0" r="0" b="0"/>
              <a:pathLst>
                <a:path w="266440" h="18948">
                  <a:moveTo>
                    <a:pt x="6089" y="0"/>
                  </a:moveTo>
                  <a:lnTo>
                    <a:pt x="6089" y="0"/>
                  </a:lnTo>
                  <a:lnTo>
                    <a:pt x="621" y="0"/>
                  </a:lnTo>
                  <a:lnTo>
                    <a:pt x="327" y="706"/>
                  </a:lnTo>
                  <a:lnTo>
                    <a:pt x="0" y="3371"/>
                  </a:lnTo>
                  <a:lnTo>
                    <a:pt x="1325" y="4364"/>
                  </a:lnTo>
                  <a:lnTo>
                    <a:pt x="46820" y="13141"/>
                  </a:lnTo>
                  <a:lnTo>
                    <a:pt x="89418" y="17299"/>
                  </a:lnTo>
                  <a:lnTo>
                    <a:pt x="133319" y="18531"/>
                  </a:lnTo>
                  <a:lnTo>
                    <a:pt x="175547" y="18947"/>
                  </a:lnTo>
                  <a:lnTo>
                    <a:pt x="216343" y="18324"/>
                  </a:lnTo>
                  <a:lnTo>
                    <a:pt x="26643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74"/>
            <p:cNvSpPr/>
            <p:nvPr>
              <p:custDataLst>
                <p:tags r:id="rId118"/>
              </p:custDataLst>
            </p:nvPr>
          </p:nvSpPr>
          <p:spPr>
            <a:xfrm>
              <a:off x="10388208" y="3035300"/>
              <a:ext cx="51193" cy="1"/>
            </a:xfrm>
            <a:custGeom>
              <a:avLst/>
              <a:gdLst/>
              <a:ahLst/>
              <a:cxnLst/>
              <a:rect l="0" t="0" r="0" b="0"/>
              <a:pathLst>
                <a:path w="51193" h="1">
                  <a:moveTo>
                    <a:pt x="6742" y="0"/>
                  </a:moveTo>
                  <a:lnTo>
                    <a:pt x="6742" y="0"/>
                  </a:lnTo>
                  <a:lnTo>
                    <a:pt x="0" y="0"/>
                  </a:lnTo>
                  <a:lnTo>
                    <a:pt x="51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75"/>
            <p:cNvSpPr/>
            <p:nvPr>
              <p:custDataLst>
                <p:tags r:id="rId119"/>
              </p:custDataLst>
            </p:nvPr>
          </p:nvSpPr>
          <p:spPr>
            <a:xfrm>
              <a:off x="10436686" y="2847779"/>
              <a:ext cx="78915" cy="319778"/>
            </a:xfrm>
            <a:custGeom>
              <a:avLst/>
              <a:gdLst/>
              <a:ahLst/>
              <a:cxnLst/>
              <a:rect l="0" t="0" r="0" b="0"/>
              <a:pathLst>
                <a:path w="78915" h="319778">
                  <a:moveTo>
                    <a:pt x="72564" y="3371"/>
                  </a:moveTo>
                  <a:lnTo>
                    <a:pt x="72564" y="3371"/>
                  </a:lnTo>
                  <a:lnTo>
                    <a:pt x="72564" y="0"/>
                  </a:lnTo>
                  <a:lnTo>
                    <a:pt x="71859" y="7748"/>
                  </a:lnTo>
                  <a:lnTo>
                    <a:pt x="56663" y="52070"/>
                  </a:lnTo>
                  <a:lnTo>
                    <a:pt x="42481" y="98702"/>
                  </a:lnTo>
                  <a:lnTo>
                    <a:pt x="25934" y="142617"/>
                  </a:lnTo>
                  <a:lnTo>
                    <a:pt x="15160" y="184407"/>
                  </a:lnTo>
                  <a:lnTo>
                    <a:pt x="7500" y="224698"/>
                  </a:lnTo>
                  <a:lnTo>
                    <a:pt x="0" y="261736"/>
                  </a:lnTo>
                  <a:lnTo>
                    <a:pt x="3008" y="287043"/>
                  </a:lnTo>
                  <a:lnTo>
                    <a:pt x="12521" y="310299"/>
                  </a:lnTo>
                  <a:lnTo>
                    <a:pt x="20243" y="319230"/>
                  </a:lnTo>
                  <a:lnTo>
                    <a:pt x="26394" y="319777"/>
                  </a:lnTo>
                  <a:lnTo>
                    <a:pt x="42636" y="314740"/>
                  </a:lnTo>
                  <a:lnTo>
                    <a:pt x="78914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286"/>
          <p:cNvGrpSpPr/>
          <p:nvPr/>
        </p:nvGrpSpPr>
        <p:grpSpPr>
          <a:xfrm>
            <a:off x="3945773" y="2021626"/>
            <a:ext cx="181728" cy="327875"/>
            <a:chOff x="3945773" y="2021626"/>
            <a:chExt cx="181728" cy="327875"/>
          </a:xfrm>
        </p:grpSpPr>
        <p:sp>
          <p:nvSpPr>
            <p:cNvPr id="76" name="SMARTInkShape-1376"/>
            <p:cNvSpPr/>
            <p:nvPr>
              <p:custDataLst>
                <p:tags r:id="rId114"/>
              </p:custDataLst>
            </p:nvPr>
          </p:nvSpPr>
          <p:spPr>
            <a:xfrm>
              <a:off x="4108450" y="22415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1795" y="40788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377"/>
            <p:cNvSpPr/>
            <p:nvPr>
              <p:custDataLst>
                <p:tags r:id="rId115"/>
              </p:custDataLst>
            </p:nvPr>
          </p:nvSpPr>
          <p:spPr>
            <a:xfrm>
              <a:off x="3945773" y="2021626"/>
              <a:ext cx="118228" cy="277335"/>
            </a:xfrm>
            <a:custGeom>
              <a:avLst/>
              <a:gdLst/>
              <a:ahLst/>
              <a:cxnLst/>
              <a:rect l="0" t="0" r="0" b="0"/>
              <a:pathLst>
                <a:path w="118228" h="277335">
                  <a:moveTo>
                    <a:pt x="73777" y="188174"/>
                  </a:moveTo>
                  <a:lnTo>
                    <a:pt x="73777" y="188174"/>
                  </a:lnTo>
                  <a:lnTo>
                    <a:pt x="73777" y="184803"/>
                  </a:lnTo>
                  <a:lnTo>
                    <a:pt x="58850" y="152048"/>
                  </a:lnTo>
                  <a:lnTo>
                    <a:pt x="56065" y="149273"/>
                  </a:lnTo>
                  <a:lnTo>
                    <a:pt x="49206" y="146190"/>
                  </a:lnTo>
                  <a:lnTo>
                    <a:pt x="44697" y="147485"/>
                  </a:lnTo>
                  <a:lnTo>
                    <a:pt x="34041" y="154568"/>
                  </a:lnTo>
                  <a:lnTo>
                    <a:pt x="19513" y="170455"/>
                  </a:lnTo>
                  <a:lnTo>
                    <a:pt x="3373" y="212948"/>
                  </a:lnTo>
                  <a:lnTo>
                    <a:pt x="0" y="242473"/>
                  </a:lnTo>
                  <a:lnTo>
                    <a:pt x="1711" y="262872"/>
                  </a:lnTo>
                  <a:lnTo>
                    <a:pt x="5272" y="269723"/>
                  </a:lnTo>
                  <a:lnTo>
                    <a:pt x="10468" y="274290"/>
                  </a:lnTo>
                  <a:lnTo>
                    <a:pt x="16755" y="277334"/>
                  </a:lnTo>
                  <a:lnTo>
                    <a:pt x="23062" y="277248"/>
                  </a:lnTo>
                  <a:lnTo>
                    <a:pt x="35715" y="271507"/>
                  </a:lnTo>
                  <a:lnTo>
                    <a:pt x="54738" y="249632"/>
                  </a:lnTo>
                  <a:lnTo>
                    <a:pt x="74354" y="206978"/>
                  </a:lnTo>
                  <a:lnTo>
                    <a:pt x="87636" y="160504"/>
                  </a:lnTo>
                  <a:lnTo>
                    <a:pt x="95757" y="113183"/>
                  </a:lnTo>
                  <a:lnTo>
                    <a:pt x="98501" y="66430"/>
                  </a:lnTo>
                  <a:lnTo>
                    <a:pt x="97633" y="27379"/>
                  </a:lnTo>
                  <a:lnTo>
                    <a:pt x="92375" y="9230"/>
                  </a:lnTo>
                  <a:lnTo>
                    <a:pt x="88998" y="3967"/>
                  </a:lnTo>
                  <a:lnTo>
                    <a:pt x="85336" y="1164"/>
                  </a:lnTo>
                  <a:lnTo>
                    <a:pt x="81483" y="0"/>
                  </a:lnTo>
                  <a:lnTo>
                    <a:pt x="78914" y="1342"/>
                  </a:lnTo>
                  <a:lnTo>
                    <a:pt x="77202" y="4352"/>
                  </a:lnTo>
                  <a:lnTo>
                    <a:pt x="74792" y="24347"/>
                  </a:lnTo>
                  <a:lnTo>
                    <a:pt x="73977" y="62288"/>
                  </a:lnTo>
                  <a:lnTo>
                    <a:pt x="77207" y="101878"/>
                  </a:lnTo>
                  <a:lnTo>
                    <a:pt x="82633" y="145985"/>
                  </a:lnTo>
                  <a:lnTo>
                    <a:pt x="92080" y="190333"/>
                  </a:lnTo>
                  <a:lnTo>
                    <a:pt x="118227" y="251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287"/>
          <p:cNvGrpSpPr/>
          <p:nvPr/>
        </p:nvGrpSpPr>
        <p:grpSpPr>
          <a:xfrm>
            <a:off x="5272304" y="1971031"/>
            <a:ext cx="175563" cy="340823"/>
            <a:chOff x="5272304" y="1971031"/>
            <a:chExt cx="175563" cy="340823"/>
          </a:xfrm>
        </p:grpSpPr>
        <p:sp>
          <p:nvSpPr>
            <p:cNvPr id="79" name="SMARTInkShape-1378"/>
            <p:cNvSpPr/>
            <p:nvPr>
              <p:custDataLst>
                <p:tags r:id="rId112"/>
              </p:custDataLst>
            </p:nvPr>
          </p:nvSpPr>
          <p:spPr>
            <a:xfrm>
              <a:off x="5378450" y="2171984"/>
              <a:ext cx="69417" cy="139870"/>
            </a:xfrm>
            <a:custGeom>
              <a:avLst/>
              <a:gdLst/>
              <a:ahLst/>
              <a:cxnLst/>
              <a:rect l="0" t="0" r="0" b="0"/>
              <a:pathLst>
                <a:path w="69417" h="139870">
                  <a:moveTo>
                    <a:pt x="19050" y="12416"/>
                  </a:moveTo>
                  <a:lnTo>
                    <a:pt x="19050" y="12416"/>
                  </a:lnTo>
                  <a:lnTo>
                    <a:pt x="19050" y="2956"/>
                  </a:lnTo>
                  <a:lnTo>
                    <a:pt x="19755" y="1876"/>
                  </a:lnTo>
                  <a:lnTo>
                    <a:pt x="20931" y="1156"/>
                  </a:lnTo>
                  <a:lnTo>
                    <a:pt x="24825" y="356"/>
                  </a:lnTo>
                  <a:lnTo>
                    <a:pt x="31259" y="0"/>
                  </a:lnTo>
                  <a:lnTo>
                    <a:pt x="42815" y="3171"/>
                  </a:lnTo>
                  <a:lnTo>
                    <a:pt x="55176" y="8579"/>
                  </a:lnTo>
                  <a:lnTo>
                    <a:pt x="59801" y="12593"/>
                  </a:lnTo>
                  <a:lnTo>
                    <a:pt x="61033" y="14650"/>
                  </a:lnTo>
                  <a:lnTo>
                    <a:pt x="61150" y="16728"/>
                  </a:lnTo>
                  <a:lnTo>
                    <a:pt x="59398" y="20918"/>
                  </a:lnTo>
                  <a:lnTo>
                    <a:pt x="39564" y="42651"/>
                  </a:lnTo>
                  <a:lnTo>
                    <a:pt x="38751" y="45374"/>
                  </a:lnTo>
                  <a:lnTo>
                    <a:pt x="38534" y="47088"/>
                  </a:lnTo>
                  <a:lnTo>
                    <a:pt x="41599" y="56242"/>
                  </a:lnTo>
                  <a:lnTo>
                    <a:pt x="49662" y="67614"/>
                  </a:lnTo>
                  <a:lnTo>
                    <a:pt x="64111" y="86480"/>
                  </a:lnTo>
                  <a:lnTo>
                    <a:pt x="68141" y="93542"/>
                  </a:lnTo>
                  <a:lnTo>
                    <a:pt x="69416" y="100366"/>
                  </a:lnTo>
                  <a:lnTo>
                    <a:pt x="67070" y="113594"/>
                  </a:lnTo>
                  <a:lnTo>
                    <a:pt x="57816" y="129570"/>
                  </a:lnTo>
                  <a:lnTo>
                    <a:pt x="44510" y="136921"/>
                  </a:lnTo>
                  <a:lnTo>
                    <a:pt x="36023" y="139869"/>
                  </a:lnTo>
                  <a:lnTo>
                    <a:pt x="28249" y="139718"/>
                  </a:lnTo>
                  <a:lnTo>
                    <a:pt x="0" y="126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379"/>
            <p:cNvSpPr/>
            <p:nvPr>
              <p:custDataLst>
                <p:tags r:id="rId113"/>
              </p:custDataLst>
            </p:nvPr>
          </p:nvSpPr>
          <p:spPr>
            <a:xfrm>
              <a:off x="5272304" y="1971031"/>
              <a:ext cx="93447" cy="233173"/>
            </a:xfrm>
            <a:custGeom>
              <a:avLst/>
              <a:gdLst/>
              <a:ahLst/>
              <a:cxnLst/>
              <a:rect l="0" t="0" r="0" b="0"/>
              <a:pathLst>
                <a:path w="93447" h="233173">
                  <a:moveTo>
                    <a:pt x="55346" y="181619"/>
                  </a:moveTo>
                  <a:lnTo>
                    <a:pt x="55346" y="181619"/>
                  </a:lnTo>
                  <a:lnTo>
                    <a:pt x="55346" y="172781"/>
                  </a:lnTo>
                  <a:lnTo>
                    <a:pt x="48604" y="163321"/>
                  </a:lnTo>
                  <a:lnTo>
                    <a:pt x="37670" y="154952"/>
                  </a:lnTo>
                  <a:lnTo>
                    <a:pt x="34390" y="153964"/>
                  </a:lnTo>
                  <a:lnTo>
                    <a:pt x="31497" y="154010"/>
                  </a:lnTo>
                  <a:lnTo>
                    <a:pt x="28864" y="154746"/>
                  </a:lnTo>
                  <a:lnTo>
                    <a:pt x="15043" y="165896"/>
                  </a:lnTo>
                  <a:lnTo>
                    <a:pt x="4286" y="179234"/>
                  </a:lnTo>
                  <a:lnTo>
                    <a:pt x="0" y="202236"/>
                  </a:lnTo>
                  <a:lnTo>
                    <a:pt x="2101" y="221281"/>
                  </a:lnTo>
                  <a:lnTo>
                    <a:pt x="7223" y="229350"/>
                  </a:lnTo>
                  <a:lnTo>
                    <a:pt x="10563" y="232490"/>
                  </a:lnTo>
                  <a:lnTo>
                    <a:pt x="15613" y="233172"/>
                  </a:lnTo>
                  <a:lnTo>
                    <a:pt x="28750" y="230167"/>
                  </a:lnTo>
                  <a:lnTo>
                    <a:pt x="34087" y="225979"/>
                  </a:lnTo>
                  <a:lnTo>
                    <a:pt x="41900" y="213799"/>
                  </a:lnTo>
                  <a:lnTo>
                    <a:pt x="57733" y="167776"/>
                  </a:lnTo>
                  <a:lnTo>
                    <a:pt x="69537" y="127736"/>
                  </a:lnTo>
                  <a:lnTo>
                    <a:pt x="80204" y="82206"/>
                  </a:lnTo>
                  <a:lnTo>
                    <a:pt x="86935" y="40685"/>
                  </a:lnTo>
                  <a:lnTo>
                    <a:pt x="89635" y="8392"/>
                  </a:lnTo>
                  <a:lnTo>
                    <a:pt x="88225" y="207"/>
                  </a:lnTo>
                  <a:lnTo>
                    <a:pt x="87848" y="0"/>
                  </a:lnTo>
                  <a:lnTo>
                    <a:pt x="85281" y="39903"/>
                  </a:lnTo>
                  <a:lnTo>
                    <a:pt x="82089" y="76835"/>
                  </a:lnTo>
                  <a:lnTo>
                    <a:pt x="81011" y="123448"/>
                  </a:lnTo>
                  <a:lnTo>
                    <a:pt x="81504" y="165608"/>
                  </a:lnTo>
                  <a:lnTo>
                    <a:pt x="86220" y="209614"/>
                  </a:lnTo>
                  <a:lnTo>
                    <a:pt x="93446" y="232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288"/>
          <p:cNvGrpSpPr/>
          <p:nvPr/>
        </p:nvGrpSpPr>
        <p:grpSpPr>
          <a:xfrm>
            <a:off x="10472782" y="2002911"/>
            <a:ext cx="271419" cy="421372"/>
            <a:chOff x="10472782" y="2002911"/>
            <a:chExt cx="271419" cy="421372"/>
          </a:xfrm>
        </p:grpSpPr>
        <p:sp>
          <p:nvSpPr>
            <p:cNvPr id="82" name="SMARTInkShape-1380"/>
            <p:cNvSpPr/>
            <p:nvPr>
              <p:custDataLst>
                <p:tags r:id="rId110"/>
              </p:custDataLst>
            </p:nvPr>
          </p:nvSpPr>
          <p:spPr>
            <a:xfrm>
              <a:off x="10623550" y="2305912"/>
              <a:ext cx="120651" cy="118371"/>
            </a:xfrm>
            <a:custGeom>
              <a:avLst/>
              <a:gdLst/>
              <a:ahLst/>
              <a:cxnLst/>
              <a:rect l="0" t="0" r="0" b="0"/>
              <a:pathLst>
                <a:path w="120651" h="118371">
                  <a:moveTo>
                    <a:pt x="0" y="24538"/>
                  </a:moveTo>
                  <a:lnTo>
                    <a:pt x="0" y="24538"/>
                  </a:lnTo>
                  <a:lnTo>
                    <a:pt x="705" y="18057"/>
                  </a:lnTo>
                  <a:lnTo>
                    <a:pt x="3371" y="8958"/>
                  </a:lnTo>
                  <a:lnTo>
                    <a:pt x="6480" y="5684"/>
                  </a:lnTo>
                  <a:lnTo>
                    <a:pt x="15580" y="2048"/>
                  </a:lnTo>
                  <a:lnTo>
                    <a:pt x="29232" y="0"/>
                  </a:lnTo>
                  <a:lnTo>
                    <a:pt x="39802" y="3284"/>
                  </a:lnTo>
                  <a:lnTo>
                    <a:pt x="45585" y="6135"/>
                  </a:lnTo>
                  <a:lnTo>
                    <a:pt x="49440" y="10858"/>
                  </a:lnTo>
                  <a:lnTo>
                    <a:pt x="53724" y="23632"/>
                  </a:lnTo>
                  <a:lnTo>
                    <a:pt x="53746" y="34954"/>
                  </a:lnTo>
                  <a:lnTo>
                    <a:pt x="50698" y="45395"/>
                  </a:lnTo>
                  <a:lnTo>
                    <a:pt x="22001" y="91288"/>
                  </a:lnTo>
                  <a:lnTo>
                    <a:pt x="17540" y="100771"/>
                  </a:lnTo>
                  <a:lnTo>
                    <a:pt x="17338" y="104288"/>
                  </a:lnTo>
                  <a:lnTo>
                    <a:pt x="17908" y="107338"/>
                  </a:lnTo>
                  <a:lnTo>
                    <a:pt x="22306" y="112608"/>
                  </a:lnTo>
                  <a:lnTo>
                    <a:pt x="25453" y="115001"/>
                  </a:lnTo>
                  <a:lnTo>
                    <a:pt x="50111" y="118370"/>
                  </a:lnTo>
                  <a:lnTo>
                    <a:pt x="93545" y="114439"/>
                  </a:lnTo>
                  <a:lnTo>
                    <a:pt x="120650" y="107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381"/>
            <p:cNvSpPr/>
            <p:nvPr>
              <p:custDataLst>
                <p:tags r:id="rId111"/>
              </p:custDataLst>
            </p:nvPr>
          </p:nvSpPr>
          <p:spPr>
            <a:xfrm>
              <a:off x="10472782" y="2002911"/>
              <a:ext cx="146967" cy="340702"/>
            </a:xfrm>
            <a:custGeom>
              <a:avLst/>
              <a:gdLst/>
              <a:ahLst/>
              <a:cxnLst/>
              <a:rect l="0" t="0" r="0" b="0"/>
              <a:pathLst>
                <a:path w="146967" h="340702">
                  <a:moveTo>
                    <a:pt x="93618" y="257689"/>
                  </a:moveTo>
                  <a:lnTo>
                    <a:pt x="93618" y="257689"/>
                  </a:lnTo>
                  <a:lnTo>
                    <a:pt x="90248" y="254318"/>
                  </a:lnTo>
                  <a:lnTo>
                    <a:pt x="88592" y="248900"/>
                  </a:lnTo>
                  <a:lnTo>
                    <a:pt x="88150" y="245480"/>
                  </a:lnTo>
                  <a:lnTo>
                    <a:pt x="86444" y="242494"/>
                  </a:lnTo>
                  <a:lnTo>
                    <a:pt x="80786" y="237295"/>
                  </a:lnTo>
                  <a:lnTo>
                    <a:pt x="76597" y="236332"/>
                  </a:lnTo>
                  <a:lnTo>
                    <a:pt x="66296" y="237143"/>
                  </a:lnTo>
                  <a:lnTo>
                    <a:pt x="56545" y="241737"/>
                  </a:lnTo>
                  <a:lnTo>
                    <a:pt x="20478" y="273921"/>
                  </a:lnTo>
                  <a:lnTo>
                    <a:pt x="10485" y="290485"/>
                  </a:lnTo>
                  <a:lnTo>
                    <a:pt x="1493" y="315046"/>
                  </a:lnTo>
                  <a:lnTo>
                    <a:pt x="0" y="332539"/>
                  </a:lnTo>
                  <a:lnTo>
                    <a:pt x="2151" y="339874"/>
                  </a:lnTo>
                  <a:lnTo>
                    <a:pt x="5828" y="340701"/>
                  </a:lnTo>
                  <a:lnTo>
                    <a:pt x="17440" y="337857"/>
                  </a:lnTo>
                  <a:lnTo>
                    <a:pt x="57617" y="300159"/>
                  </a:lnTo>
                  <a:lnTo>
                    <a:pt x="85697" y="254659"/>
                  </a:lnTo>
                  <a:lnTo>
                    <a:pt x="99270" y="221770"/>
                  </a:lnTo>
                  <a:lnTo>
                    <a:pt x="115440" y="181038"/>
                  </a:lnTo>
                  <a:lnTo>
                    <a:pt x="124718" y="150244"/>
                  </a:lnTo>
                  <a:lnTo>
                    <a:pt x="132840" y="116802"/>
                  </a:lnTo>
                  <a:lnTo>
                    <a:pt x="141379" y="73030"/>
                  </a:lnTo>
                  <a:lnTo>
                    <a:pt x="146966" y="43990"/>
                  </a:lnTo>
                  <a:lnTo>
                    <a:pt x="144893" y="6322"/>
                  </a:lnTo>
                  <a:lnTo>
                    <a:pt x="144029" y="3328"/>
                  </a:lnTo>
                  <a:lnTo>
                    <a:pt x="142747" y="1331"/>
                  </a:lnTo>
                  <a:lnTo>
                    <a:pt x="141187" y="0"/>
                  </a:lnTo>
                  <a:lnTo>
                    <a:pt x="135691" y="9811"/>
                  </a:lnTo>
                  <a:lnTo>
                    <a:pt x="124036" y="53974"/>
                  </a:lnTo>
                  <a:lnTo>
                    <a:pt x="117134" y="99178"/>
                  </a:lnTo>
                  <a:lnTo>
                    <a:pt x="110619" y="134836"/>
                  </a:lnTo>
                  <a:lnTo>
                    <a:pt x="104222" y="180131"/>
                  </a:lnTo>
                  <a:lnTo>
                    <a:pt x="101859" y="213576"/>
                  </a:lnTo>
                  <a:lnTo>
                    <a:pt x="96971" y="260813"/>
                  </a:lnTo>
                  <a:lnTo>
                    <a:pt x="99349" y="305552"/>
                  </a:lnTo>
                  <a:lnTo>
                    <a:pt x="106318" y="33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289"/>
          <p:cNvGrpSpPr/>
          <p:nvPr/>
        </p:nvGrpSpPr>
        <p:grpSpPr>
          <a:xfrm>
            <a:off x="3390900" y="3716156"/>
            <a:ext cx="497795" cy="287975"/>
            <a:chOff x="3390900" y="3716156"/>
            <a:chExt cx="497795" cy="287975"/>
          </a:xfrm>
        </p:grpSpPr>
        <p:sp>
          <p:nvSpPr>
            <p:cNvPr id="85" name="SMARTInkShape-1382"/>
            <p:cNvSpPr/>
            <p:nvPr>
              <p:custDataLst>
                <p:tags r:id="rId106"/>
              </p:custDataLst>
            </p:nvPr>
          </p:nvSpPr>
          <p:spPr>
            <a:xfrm>
              <a:off x="3722568" y="3829050"/>
              <a:ext cx="166127" cy="130373"/>
            </a:xfrm>
            <a:custGeom>
              <a:avLst/>
              <a:gdLst/>
              <a:ahLst/>
              <a:cxnLst/>
              <a:rect l="0" t="0" r="0" b="0"/>
              <a:pathLst>
                <a:path w="166127" h="130373">
                  <a:moveTo>
                    <a:pt x="11232" y="44450"/>
                  </a:moveTo>
                  <a:lnTo>
                    <a:pt x="11232" y="44450"/>
                  </a:lnTo>
                  <a:lnTo>
                    <a:pt x="11232" y="28870"/>
                  </a:lnTo>
                  <a:lnTo>
                    <a:pt x="10526" y="26302"/>
                  </a:lnTo>
                  <a:lnTo>
                    <a:pt x="9350" y="25296"/>
                  </a:lnTo>
                  <a:lnTo>
                    <a:pt x="7861" y="25330"/>
                  </a:lnTo>
                  <a:lnTo>
                    <a:pt x="4324" y="31013"/>
                  </a:lnTo>
                  <a:lnTo>
                    <a:pt x="1107" y="40595"/>
                  </a:lnTo>
                  <a:lnTo>
                    <a:pt x="0" y="58595"/>
                  </a:lnTo>
                  <a:lnTo>
                    <a:pt x="7471" y="91094"/>
                  </a:lnTo>
                  <a:lnTo>
                    <a:pt x="13323" y="98812"/>
                  </a:lnTo>
                  <a:lnTo>
                    <a:pt x="16860" y="101858"/>
                  </a:lnTo>
                  <a:lnTo>
                    <a:pt x="20628" y="102477"/>
                  </a:lnTo>
                  <a:lnTo>
                    <a:pt x="24552" y="101479"/>
                  </a:lnTo>
                  <a:lnTo>
                    <a:pt x="31969" y="96607"/>
                  </a:lnTo>
                  <a:lnTo>
                    <a:pt x="39405" y="86637"/>
                  </a:lnTo>
                  <a:lnTo>
                    <a:pt x="41392" y="81309"/>
                  </a:lnTo>
                  <a:lnTo>
                    <a:pt x="42628" y="80311"/>
                  </a:lnTo>
                  <a:lnTo>
                    <a:pt x="44157" y="80352"/>
                  </a:lnTo>
                  <a:lnTo>
                    <a:pt x="45882" y="81085"/>
                  </a:lnTo>
                  <a:lnTo>
                    <a:pt x="47032" y="82984"/>
                  </a:lnTo>
                  <a:lnTo>
                    <a:pt x="54905" y="112854"/>
                  </a:lnTo>
                  <a:lnTo>
                    <a:pt x="61452" y="123300"/>
                  </a:lnTo>
                  <a:lnTo>
                    <a:pt x="65879" y="126650"/>
                  </a:lnTo>
                  <a:lnTo>
                    <a:pt x="76441" y="130372"/>
                  </a:lnTo>
                  <a:lnTo>
                    <a:pt x="91955" y="126382"/>
                  </a:lnTo>
                  <a:lnTo>
                    <a:pt x="108492" y="117553"/>
                  </a:lnTo>
                  <a:lnTo>
                    <a:pt x="150660" y="76471"/>
                  </a:lnTo>
                  <a:lnTo>
                    <a:pt x="165539" y="47287"/>
                  </a:lnTo>
                  <a:lnTo>
                    <a:pt x="166126" y="38420"/>
                  </a:lnTo>
                  <a:lnTo>
                    <a:pt x="157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383"/>
            <p:cNvSpPr/>
            <p:nvPr>
              <p:custDataLst>
                <p:tags r:id="rId107"/>
              </p:custDataLst>
            </p:nvPr>
          </p:nvSpPr>
          <p:spPr>
            <a:xfrm>
              <a:off x="3614740" y="3845280"/>
              <a:ext cx="42861" cy="115246"/>
            </a:xfrm>
            <a:custGeom>
              <a:avLst/>
              <a:gdLst/>
              <a:ahLst/>
              <a:cxnLst/>
              <a:rect l="0" t="0" r="0" b="0"/>
              <a:pathLst>
                <a:path w="42861" h="115246">
                  <a:moveTo>
                    <a:pt x="42860" y="34570"/>
                  </a:moveTo>
                  <a:lnTo>
                    <a:pt x="42860" y="34570"/>
                  </a:lnTo>
                  <a:lnTo>
                    <a:pt x="42860" y="31199"/>
                  </a:lnTo>
                  <a:lnTo>
                    <a:pt x="39489" y="22361"/>
                  </a:lnTo>
                  <a:lnTo>
                    <a:pt x="37791" y="20080"/>
                  </a:lnTo>
                  <a:lnTo>
                    <a:pt x="34022" y="17547"/>
                  </a:lnTo>
                  <a:lnTo>
                    <a:pt x="28113" y="18302"/>
                  </a:lnTo>
                  <a:lnTo>
                    <a:pt x="24562" y="19491"/>
                  </a:lnTo>
                  <a:lnTo>
                    <a:pt x="12822" y="31278"/>
                  </a:lnTo>
                  <a:lnTo>
                    <a:pt x="3778" y="48176"/>
                  </a:lnTo>
                  <a:lnTo>
                    <a:pt x="0" y="73330"/>
                  </a:lnTo>
                  <a:lnTo>
                    <a:pt x="3793" y="102590"/>
                  </a:lnTo>
                  <a:lnTo>
                    <a:pt x="7388" y="113249"/>
                  </a:lnTo>
                  <a:lnTo>
                    <a:pt x="10745" y="115245"/>
                  </a:lnTo>
                  <a:lnTo>
                    <a:pt x="15100" y="115164"/>
                  </a:lnTo>
                  <a:lnTo>
                    <a:pt x="20120" y="113699"/>
                  </a:lnTo>
                  <a:lnTo>
                    <a:pt x="29461" y="104546"/>
                  </a:lnTo>
                  <a:lnTo>
                    <a:pt x="33927" y="98154"/>
                  </a:lnTo>
                  <a:lnTo>
                    <a:pt x="40213" y="62190"/>
                  </a:lnTo>
                  <a:lnTo>
                    <a:pt x="41631" y="21159"/>
                  </a:lnTo>
                  <a:lnTo>
                    <a:pt x="39256" y="8384"/>
                  </a:lnTo>
                  <a:lnTo>
                    <a:pt x="36224" y="4413"/>
                  </a:lnTo>
                  <a:lnTo>
                    <a:pt x="27211" y="0"/>
                  </a:lnTo>
                  <a:lnTo>
                    <a:pt x="23255" y="234"/>
                  </a:lnTo>
                  <a:lnTo>
                    <a:pt x="19912" y="1801"/>
                  </a:lnTo>
                  <a:lnTo>
                    <a:pt x="16978" y="4258"/>
                  </a:lnTo>
                  <a:lnTo>
                    <a:pt x="4760" y="28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384"/>
            <p:cNvSpPr/>
            <p:nvPr>
              <p:custDataLst>
                <p:tags r:id="rId108"/>
              </p:custDataLst>
            </p:nvPr>
          </p:nvSpPr>
          <p:spPr>
            <a:xfrm>
              <a:off x="3410833" y="3726795"/>
              <a:ext cx="138818" cy="254656"/>
            </a:xfrm>
            <a:custGeom>
              <a:avLst/>
              <a:gdLst/>
              <a:ahLst/>
              <a:cxnLst/>
              <a:rect l="0" t="0" r="0" b="0"/>
              <a:pathLst>
                <a:path w="138818" h="254656">
                  <a:moveTo>
                    <a:pt x="5467" y="197505"/>
                  </a:moveTo>
                  <a:lnTo>
                    <a:pt x="5467" y="197505"/>
                  </a:lnTo>
                  <a:lnTo>
                    <a:pt x="5467" y="194134"/>
                  </a:lnTo>
                  <a:lnTo>
                    <a:pt x="4761" y="193141"/>
                  </a:lnTo>
                  <a:lnTo>
                    <a:pt x="3585" y="192479"/>
                  </a:lnTo>
                  <a:lnTo>
                    <a:pt x="0" y="191416"/>
                  </a:lnTo>
                  <a:lnTo>
                    <a:pt x="1391" y="189390"/>
                  </a:lnTo>
                  <a:lnTo>
                    <a:pt x="2749" y="187861"/>
                  </a:lnTo>
                  <a:lnTo>
                    <a:pt x="8022" y="186163"/>
                  </a:lnTo>
                  <a:lnTo>
                    <a:pt x="26276" y="181702"/>
                  </a:lnTo>
                  <a:lnTo>
                    <a:pt x="68238" y="146758"/>
                  </a:lnTo>
                  <a:lnTo>
                    <a:pt x="84790" y="124973"/>
                  </a:lnTo>
                  <a:lnTo>
                    <a:pt x="105083" y="83435"/>
                  </a:lnTo>
                  <a:lnTo>
                    <a:pt x="116135" y="38957"/>
                  </a:lnTo>
                  <a:lnTo>
                    <a:pt x="119289" y="2885"/>
                  </a:lnTo>
                  <a:lnTo>
                    <a:pt x="120154" y="731"/>
                  </a:lnTo>
                  <a:lnTo>
                    <a:pt x="121436" y="0"/>
                  </a:lnTo>
                  <a:lnTo>
                    <a:pt x="122996" y="218"/>
                  </a:lnTo>
                  <a:lnTo>
                    <a:pt x="128563" y="14009"/>
                  </a:lnTo>
                  <a:lnTo>
                    <a:pt x="131310" y="49454"/>
                  </a:lnTo>
                  <a:lnTo>
                    <a:pt x="135495" y="92333"/>
                  </a:lnTo>
                  <a:lnTo>
                    <a:pt x="137833" y="132947"/>
                  </a:lnTo>
                  <a:lnTo>
                    <a:pt x="138688" y="180406"/>
                  </a:lnTo>
                  <a:lnTo>
                    <a:pt x="138800" y="225853"/>
                  </a:lnTo>
                  <a:lnTo>
                    <a:pt x="138817" y="254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385"/>
            <p:cNvSpPr/>
            <p:nvPr>
              <p:custDataLst>
                <p:tags r:id="rId109"/>
              </p:custDataLst>
            </p:nvPr>
          </p:nvSpPr>
          <p:spPr>
            <a:xfrm>
              <a:off x="3390900" y="3716156"/>
              <a:ext cx="44436" cy="287975"/>
            </a:xfrm>
            <a:custGeom>
              <a:avLst/>
              <a:gdLst/>
              <a:ahLst/>
              <a:cxnLst/>
              <a:rect l="0" t="0" r="0" b="0"/>
              <a:pathLst>
                <a:path w="44436" h="28797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2117" y="8210"/>
                  </a:lnTo>
                  <a:lnTo>
                    <a:pt x="13797" y="1757"/>
                  </a:lnTo>
                  <a:lnTo>
                    <a:pt x="19773" y="0"/>
                  </a:lnTo>
                  <a:lnTo>
                    <a:pt x="22354" y="1647"/>
                  </a:lnTo>
                  <a:lnTo>
                    <a:pt x="27103" y="9124"/>
                  </a:lnTo>
                  <a:lnTo>
                    <a:pt x="35901" y="51448"/>
                  </a:lnTo>
                  <a:lnTo>
                    <a:pt x="41603" y="93668"/>
                  </a:lnTo>
                  <a:lnTo>
                    <a:pt x="43607" y="138791"/>
                  </a:lnTo>
                  <a:lnTo>
                    <a:pt x="44200" y="174111"/>
                  </a:lnTo>
                  <a:lnTo>
                    <a:pt x="44376" y="215542"/>
                  </a:lnTo>
                  <a:lnTo>
                    <a:pt x="44435" y="254055"/>
                  </a:lnTo>
                  <a:lnTo>
                    <a:pt x="42564" y="279133"/>
                  </a:lnTo>
                  <a:lnTo>
                    <a:pt x="40084" y="287672"/>
                  </a:lnTo>
                  <a:lnTo>
                    <a:pt x="39423" y="287974"/>
                  </a:lnTo>
                  <a:lnTo>
                    <a:pt x="38688" y="284546"/>
                  </a:lnTo>
                  <a:lnTo>
                    <a:pt x="38100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90"/>
          <p:cNvGrpSpPr/>
          <p:nvPr/>
        </p:nvGrpSpPr>
        <p:grpSpPr>
          <a:xfrm>
            <a:off x="4425950" y="3826637"/>
            <a:ext cx="551474" cy="326123"/>
            <a:chOff x="4425950" y="3826637"/>
            <a:chExt cx="551474" cy="326123"/>
          </a:xfrm>
        </p:grpSpPr>
        <p:sp>
          <p:nvSpPr>
            <p:cNvPr id="90" name="SMARTInkShape-1386"/>
            <p:cNvSpPr/>
            <p:nvPr>
              <p:custDataLst>
                <p:tags r:id="rId102"/>
              </p:custDataLst>
            </p:nvPr>
          </p:nvSpPr>
          <p:spPr>
            <a:xfrm>
              <a:off x="4895850" y="3846756"/>
              <a:ext cx="81574" cy="306004"/>
            </a:xfrm>
            <a:custGeom>
              <a:avLst/>
              <a:gdLst/>
              <a:ahLst/>
              <a:cxnLst/>
              <a:rect l="0" t="0" r="0" b="0"/>
              <a:pathLst>
                <a:path w="81574" h="306004">
                  <a:moveTo>
                    <a:pt x="0" y="20394"/>
                  </a:moveTo>
                  <a:lnTo>
                    <a:pt x="0" y="20394"/>
                  </a:lnTo>
                  <a:lnTo>
                    <a:pt x="0" y="17023"/>
                  </a:lnTo>
                  <a:lnTo>
                    <a:pt x="3658" y="5198"/>
                  </a:lnTo>
                  <a:lnTo>
                    <a:pt x="2096" y="0"/>
                  </a:lnTo>
                  <a:lnTo>
                    <a:pt x="1398" y="448"/>
                  </a:lnTo>
                  <a:lnTo>
                    <a:pt x="621" y="6590"/>
                  </a:lnTo>
                  <a:lnTo>
                    <a:pt x="7209" y="49054"/>
                  </a:lnTo>
                  <a:lnTo>
                    <a:pt x="12846" y="57356"/>
                  </a:lnTo>
                  <a:lnTo>
                    <a:pt x="17031" y="58441"/>
                  </a:lnTo>
                  <a:lnTo>
                    <a:pt x="27324" y="55883"/>
                  </a:lnTo>
                  <a:lnTo>
                    <a:pt x="41649" y="46510"/>
                  </a:lnTo>
                  <a:lnTo>
                    <a:pt x="62085" y="27042"/>
                  </a:lnTo>
                  <a:lnTo>
                    <a:pt x="68828" y="15895"/>
                  </a:lnTo>
                  <a:lnTo>
                    <a:pt x="69547" y="28076"/>
                  </a:lnTo>
                  <a:lnTo>
                    <a:pt x="66131" y="66910"/>
                  </a:lnTo>
                  <a:lnTo>
                    <a:pt x="70788" y="113047"/>
                  </a:lnTo>
                  <a:lnTo>
                    <a:pt x="75131" y="159189"/>
                  </a:lnTo>
                  <a:lnTo>
                    <a:pt x="79254" y="196828"/>
                  </a:lnTo>
                  <a:lnTo>
                    <a:pt x="81573" y="235889"/>
                  </a:lnTo>
                  <a:lnTo>
                    <a:pt x="80946" y="269558"/>
                  </a:lnTo>
                  <a:lnTo>
                    <a:pt x="75722" y="290589"/>
                  </a:lnTo>
                  <a:lnTo>
                    <a:pt x="71648" y="297890"/>
                  </a:lnTo>
                  <a:lnTo>
                    <a:pt x="66815" y="302758"/>
                  </a:lnTo>
                  <a:lnTo>
                    <a:pt x="61476" y="306003"/>
                  </a:lnTo>
                  <a:lnTo>
                    <a:pt x="54390" y="305344"/>
                  </a:lnTo>
                  <a:lnTo>
                    <a:pt x="37109" y="297086"/>
                  </a:lnTo>
                  <a:lnTo>
                    <a:pt x="6350" y="255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387"/>
            <p:cNvSpPr/>
            <p:nvPr>
              <p:custDataLst>
                <p:tags r:id="rId103"/>
              </p:custDataLst>
            </p:nvPr>
          </p:nvSpPr>
          <p:spPr>
            <a:xfrm>
              <a:off x="4768850" y="3845730"/>
              <a:ext cx="63501" cy="72221"/>
            </a:xfrm>
            <a:custGeom>
              <a:avLst/>
              <a:gdLst/>
              <a:ahLst/>
              <a:cxnLst/>
              <a:rect l="0" t="0" r="0" b="0"/>
              <a:pathLst>
                <a:path w="63501" h="72221">
                  <a:moveTo>
                    <a:pt x="0" y="21420"/>
                  </a:moveTo>
                  <a:lnTo>
                    <a:pt x="0" y="21420"/>
                  </a:lnTo>
                  <a:lnTo>
                    <a:pt x="0" y="18049"/>
                  </a:lnTo>
                  <a:lnTo>
                    <a:pt x="1881" y="14512"/>
                  </a:lnTo>
                  <a:lnTo>
                    <a:pt x="5467" y="9865"/>
                  </a:lnTo>
                  <a:lnTo>
                    <a:pt x="7839" y="12991"/>
                  </a:lnTo>
                  <a:lnTo>
                    <a:pt x="15111" y="29868"/>
                  </a:lnTo>
                  <a:lnTo>
                    <a:pt x="18531" y="54770"/>
                  </a:lnTo>
                  <a:lnTo>
                    <a:pt x="18947" y="72144"/>
                  </a:lnTo>
                  <a:lnTo>
                    <a:pt x="18982" y="72169"/>
                  </a:lnTo>
                  <a:lnTo>
                    <a:pt x="20918" y="57002"/>
                  </a:lnTo>
                  <a:lnTo>
                    <a:pt x="33976" y="9455"/>
                  </a:lnTo>
                  <a:lnTo>
                    <a:pt x="38148" y="1991"/>
                  </a:lnTo>
                  <a:lnTo>
                    <a:pt x="40249" y="0"/>
                  </a:lnTo>
                  <a:lnTo>
                    <a:pt x="42355" y="85"/>
                  </a:lnTo>
                  <a:lnTo>
                    <a:pt x="44464" y="1553"/>
                  </a:lnTo>
                  <a:lnTo>
                    <a:pt x="46576" y="3942"/>
                  </a:lnTo>
                  <a:lnTo>
                    <a:pt x="54330" y="31713"/>
                  </a:lnTo>
                  <a:lnTo>
                    <a:pt x="63500" y="72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388"/>
            <p:cNvSpPr/>
            <p:nvPr>
              <p:custDataLst>
                <p:tags r:id="rId104"/>
              </p:custDataLst>
            </p:nvPr>
          </p:nvSpPr>
          <p:spPr>
            <a:xfrm>
              <a:off x="4669722" y="3826637"/>
              <a:ext cx="67379" cy="110364"/>
            </a:xfrm>
            <a:custGeom>
              <a:avLst/>
              <a:gdLst/>
              <a:ahLst/>
              <a:cxnLst/>
              <a:rect l="0" t="0" r="0" b="0"/>
              <a:pathLst>
                <a:path w="67379" h="110364">
                  <a:moveTo>
                    <a:pt x="41978" y="53213"/>
                  </a:moveTo>
                  <a:lnTo>
                    <a:pt x="41978" y="53213"/>
                  </a:lnTo>
                  <a:lnTo>
                    <a:pt x="46342" y="43074"/>
                  </a:lnTo>
                  <a:lnTo>
                    <a:pt x="47445" y="35536"/>
                  </a:lnTo>
                  <a:lnTo>
                    <a:pt x="44695" y="19988"/>
                  </a:lnTo>
                  <a:lnTo>
                    <a:pt x="39412" y="8718"/>
                  </a:lnTo>
                  <a:lnTo>
                    <a:pt x="30007" y="910"/>
                  </a:lnTo>
                  <a:lnTo>
                    <a:pt x="26236" y="0"/>
                  </a:lnTo>
                  <a:lnTo>
                    <a:pt x="18284" y="870"/>
                  </a:lnTo>
                  <a:lnTo>
                    <a:pt x="10045" y="9253"/>
                  </a:lnTo>
                  <a:lnTo>
                    <a:pt x="5873" y="15439"/>
                  </a:lnTo>
                  <a:lnTo>
                    <a:pt x="0" y="41001"/>
                  </a:lnTo>
                  <a:lnTo>
                    <a:pt x="1631" y="64176"/>
                  </a:lnTo>
                  <a:lnTo>
                    <a:pt x="8524" y="77841"/>
                  </a:lnTo>
                  <a:lnTo>
                    <a:pt x="20542" y="91790"/>
                  </a:lnTo>
                  <a:lnTo>
                    <a:pt x="23454" y="93747"/>
                  </a:lnTo>
                  <a:lnTo>
                    <a:pt x="26806" y="93641"/>
                  </a:lnTo>
                  <a:lnTo>
                    <a:pt x="34294" y="89760"/>
                  </a:lnTo>
                  <a:lnTo>
                    <a:pt x="40444" y="79569"/>
                  </a:lnTo>
                  <a:lnTo>
                    <a:pt x="51238" y="43057"/>
                  </a:lnTo>
                  <a:lnTo>
                    <a:pt x="52384" y="41503"/>
                  </a:lnTo>
                  <a:lnTo>
                    <a:pt x="53149" y="41879"/>
                  </a:lnTo>
                  <a:lnTo>
                    <a:pt x="53998" y="46059"/>
                  </a:lnTo>
                  <a:lnTo>
                    <a:pt x="58022" y="90936"/>
                  </a:lnTo>
                  <a:lnTo>
                    <a:pt x="67378" y="110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389"/>
            <p:cNvSpPr/>
            <p:nvPr>
              <p:custDataLst>
                <p:tags r:id="rId105"/>
              </p:custDataLst>
            </p:nvPr>
          </p:nvSpPr>
          <p:spPr>
            <a:xfrm>
              <a:off x="4425950" y="3829903"/>
              <a:ext cx="171451" cy="107098"/>
            </a:xfrm>
            <a:custGeom>
              <a:avLst/>
              <a:gdLst/>
              <a:ahLst/>
              <a:cxnLst/>
              <a:rect l="0" t="0" r="0" b="0"/>
              <a:pathLst>
                <a:path w="171451" h="107098">
                  <a:moveTo>
                    <a:pt x="0" y="18197"/>
                  </a:moveTo>
                  <a:lnTo>
                    <a:pt x="0" y="18197"/>
                  </a:lnTo>
                  <a:lnTo>
                    <a:pt x="0" y="5001"/>
                  </a:lnTo>
                  <a:lnTo>
                    <a:pt x="0" y="5166"/>
                  </a:lnTo>
                  <a:lnTo>
                    <a:pt x="5467" y="0"/>
                  </a:lnTo>
                  <a:lnTo>
                    <a:pt x="12830" y="12884"/>
                  </a:lnTo>
                  <a:lnTo>
                    <a:pt x="21875" y="60151"/>
                  </a:lnTo>
                  <a:lnTo>
                    <a:pt x="31660" y="105743"/>
                  </a:lnTo>
                  <a:lnTo>
                    <a:pt x="33102" y="106900"/>
                  </a:lnTo>
                  <a:lnTo>
                    <a:pt x="34768" y="106965"/>
                  </a:lnTo>
                  <a:lnTo>
                    <a:pt x="40484" y="90203"/>
                  </a:lnTo>
                  <a:lnTo>
                    <a:pt x="50835" y="43384"/>
                  </a:lnTo>
                  <a:lnTo>
                    <a:pt x="57160" y="28246"/>
                  </a:lnTo>
                  <a:lnTo>
                    <a:pt x="59274" y="24897"/>
                  </a:lnTo>
                  <a:lnTo>
                    <a:pt x="61388" y="24075"/>
                  </a:lnTo>
                  <a:lnTo>
                    <a:pt x="63503" y="24937"/>
                  </a:lnTo>
                  <a:lnTo>
                    <a:pt x="67735" y="29659"/>
                  </a:lnTo>
                  <a:lnTo>
                    <a:pt x="73378" y="40251"/>
                  </a:lnTo>
                  <a:lnTo>
                    <a:pt x="79199" y="60647"/>
                  </a:lnTo>
                  <a:lnTo>
                    <a:pt x="81021" y="62725"/>
                  </a:lnTo>
                  <a:lnTo>
                    <a:pt x="82942" y="63405"/>
                  </a:lnTo>
                  <a:lnTo>
                    <a:pt x="84928" y="63152"/>
                  </a:lnTo>
                  <a:lnTo>
                    <a:pt x="122021" y="19976"/>
                  </a:lnTo>
                  <a:lnTo>
                    <a:pt x="136735" y="6416"/>
                  </a:lnTo>
                  <a:lnTo>
                    <a:pt x="146661" y="1301"/>
                  </a:lnTo>
                  <a:lnTo>
                    <a:pt x="149280" y="3405"/>
                  </a:lnTo>
                  <a:lnTo>
                    <a:pt x="156335" y="19850"/>
                  </a:lnTo>
                  <a:lnTo>
                    <a:pt x="164943" y="67211"/>
                  </a:lnTo>
                  <a:lnTo>
                    <a:pt x="171450" y="107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291"/>
          <p:cNvGrpSpPr/>
          <p:nvPr/>
        </p:nvGrpSpPr>
        <p:grpSpPr>
          <a:xfrm>
            <a:off x="5421712" y="3687468"/>
            <a:ext cx="534589" cy="268707"/>
            <a:chOff x="5421712" y="3687468"/>
            <a:chExt cx="534589" cy="268707"/>
          </a:xfrm>
        </p:grpSpPr>
        <p:sp>
          <p:nvSpPr>
            <p:cNvPr id="95" name="SMARTInkShape-1390"/>
            <p:cNvSpPr/>
            <p:nvPr>
              <p:custDataLst>
                <p:tags r:id="rId95"/>
              </p:custDataLst>
            </p:nvPr>
          </p:nvSpPr>
          <p:spPr>
            <a:xfrm>
              <a:off x="5873750" y="3823583"/>
              <a:ext cx="82551" cy="104214"/>
            </a:xfrm>
            <a:custGeom>
              <a:avLst/>
              <a:gdLst/>
              <a:ahLst/>
              <a:cxnLst/>
              <a:rect l="0" t="0" r="0" b="0"/>
              <a:pathLst>
                <a:path w="82551" h="104214">
                  <a:moveTo>
                    <a:pt x="82550" y="5467"/>
                  </a:moveTo>
                  <a:lnTo>
                    <a:pt x="82550" y="5467"/>
                  </a:lnTo>
                  <a:lnTo>
                    <a:pt x="79179" y="2096"/>
                  </a:lnTo>
                  <a:lnTo>
                    <a:pt x="66970" y="0"/>
                  </a:lnTo>
                  <a:lnTo>
                    <a:pt x="40928" y="4361"/>
                  </a:lnTo>
                  <a:lnTo>
                    <a:pt x="32771" y="8033"/>
                  </a:lnTo>
                  <a:lnTo>
                    <a:pt x="26794" y="13898"/>
                  </a:lnTo>
                  <a:lnTo>
                    <a:pt x="24214" y="17438"/>
                  </a:lnTo>
                  <a:lnTo>
                    <a:pt x="23197" y="21914"/>
                  </a:lnTo>
                  <a:lnTo>
                    <a:pt x="25139" y="37622"/>
                  </a:lnTo>
                  <a:lnTo>
                    <a:pt x="28341" y="47040"/>
                  </a:lnTo>
                  <a:lnTo>
                    <a:pt x="51224" y="81972"/>
                  </a:lnTo>
                  <a:lnTo>
                    <a:pt x="51788" y="87514"/>
                  </a:lnTo>
                  <a:lnTo>
                    <a:pt x="48652" y="97436"/>
                  </a:lnTo>
                  <a:lnTo>
                    <a:pt x="44429" y="100646"/>
                  </a:lnTo>
                  <a:lnTo>
                    <a:pt x="32212" y="104213"/>
                  </a:lnTo>
                  <a:lnTo>
                    <a:pt x="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391"/>
            <p:cNvSpPr/>
            <p:nvPr>
              <p:custDataLst>
                <p:tags r:id="rId96"/>
              </p:custDataLst>
            </p:nvPr>
          </p:nvSpPr>
          <p:spPr>
            <a:xfrm>
              <a:off x="5774878" y="3830815"/>
              <a:ext cx="48073" cy="68086"/>
            </a:xfrm>
            <a:custGeom>
              <a:avLst/>
              <a:gdLst/>
              <a:ahLst/>
              <a:cxnLst/>
              <a:rect l="0" t="0" r="0" b="0"/>
              <a:pathLst>
                <a:path w="48073" h="68086">
                  <a:moveTo>
                    <a:pt x="48072" y="10935"/>
                  </a:moveTo>
                  <a:lnTo>
                    <a:pt x="48072" y="10935"/>
                  </a:lnTo>
                  <a:lnTo>
                    <a:pt x="48071" y="4193"/>
                  </a:lnTo>
                  <a:lnTo>
                    <a:pt x="47367" y="2207"/>
                  </a:lnTo>
                  <a:lnTo>
                    <a:pt x="46190" y="883"/>
                  </a:lnTo>
                  <a:lnTo>
                    <a:pt x="44701" y="0"/>
                  </a:lnTo>
                  <a:lnTo>
                    <a:pt x="39283" y="901"/>
                  </a:lnTo>
                  <a:lnTo>
                    <a:pt x="20936" y="10599"/>
                  </a:lnTo>
                  <a:lnTo>
                    <a:pt x="6479" y="25417"/>
                  </a:lnTo>
                  <a:lnTo>
                    <a:pt x="1364" y="37127"/>
                  </a:lnTo>
                  <a:lnTo>
                    <a:pt x="0" y="43212"/>
                  </a:lnTo>
                  <a:lnTo>
                    <a:pt x="501" y="48681"/>
                  </a:lnTo>
                  <a:lnTo>
                    <a:pt x="4822" y="58520"/>
                  </a:lnTo>
                  <a:lnTo>
                    <a:pt x="7950" y="61708"/>
                  </a:lnTo>
                  <a:lnTo>
                    <a:pt x="22672" y="6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392"/>
            <p:cNvSpPr/>
            <p:nvPr>
              <p:custDataLst>
                <p:tags r:id="rId97"/>
              </p:custDataLst>
            </p:nvPr>
          </p:nvSpPr>
          <p:spPr>
            <a:xfrm>
              <a:off x="5772150" y="3718612"/>
              <a:ext cx="12632" cy="205689"/>
            </a:xfrm>
            <a:custGeom>
              <a:avLst/>
              <a:gdLst/>
              <a:ahLst/>
              <a:cxnLst/>
              <a:rect l="0" t="0" r="0" b="0"/>
              <a:pathLst>
                <a:path w="12632" h="205689">
                  <a:moveTo>
                    <a:pt x="0" y="8838"/>
                  </a:moveTo>
                  <a:lnTo>
                    <a:pt x="0" y="8838"/>
                  </a:lnTo>
                  <a:lnTo>
                    <a:pt x="6742" y="5467"/>
                  </a:lnTo>
                  <a:lnTo>
                    <a:pt x="8728" y="3768"/>
                  </a:lnTo>
                  <a:lnTo>
                    <a:pt x="10935" y="0"/>
                  </a:lnTo>
                  <a:lnTo>
                    <a:pt x="11523" y="124"/>
                  </a:lnTo>
                  <a:lnTo>
                    <a:pt x="12177" y="4024"/>
                  </a:lnTo>
                  <a:lnTo>
                    <a:pt x="12631" y="47767"/>
                  </a:lnTo>
                  <a:lnTo>
                    <a:pt x="9316" y="92806"/>
                  </a:lnTo>
                  <a:lnTo>
                    <a:pt x="4859" y="134971"/>
                  </a:lnTo>
                  <a:lnTo>
                    <a:pt x="426" y="182302"/>
                  </a:lnTo>
                  <a:lnTo>
                    <a:pt x="0" y="205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393"/>
            <p:cNvSpPr/>
            <p:nvPr>
              <p:custDataLst>
                <p:tags r:id="rId98"/>
              </p:custDataLst>
            </p:nvPr>
          </p:nvSpPr>
          <p:spPr>
            <a:xfrm>
              <a:off x="5685687" y="3814043"/>
              <a:ext cx="34781" cy="107062"/>
            </a:xfrm>
            <a:custGeom>
              <a:avLst/>
              <a:gdLst/>
              <a:ahLst/>
              <a:cxnLst/>
              <a:rect l="0" t="0" r="0" b="0"/>
              <a:pathLst>
                <a:path w="34781" h="107062">
                  <a:moveTo>
                    <a:pt x="29313" y="21357"/>
                  </a:moveTo>
                  <a:lnTo>
                    <a:pt x="29313" y="21357"/>
                  </a:lnTo>
                  <a:lnTo>
                    <a:pt x="32684" y="17986"/>
                  </a:lnTo>
                  <a:lnTo>
                    <a:pt x="34339" y="12568"/>
                  </a:lnTo>
                  <a:lnTo>
                    <a:pt x="34780" y="9147"/>
                  </a:lnTo>
                  <a:lnTo>
                    <a:pt x="33663" y="6162"/>
                  </a:lnTo>
                  <a:lnTo>
                    <a:pt x="28660" y="963"/>
                  </a:lnTo>
                  <a:lnTo>
                    <a:pt x="25350" y="0"/>
                  </a:lnTo>
                  <a:lnTo>
                    <a:pt x="17909" y="811"/>
                  </a:lnTo>
                  <a:lnTo>
                    <a:pt x="5787" y="5234"/>
                  </a:lnTo>
                  <a:lnTo>
                    <a:pt x="3045" y="7787"/>
                  </a:lnTo>
                  <a:lnTo>
                    <a:pt x="0" y="14385"/>
                  </a:lnTo>
                  <a:lnTo>
                    <a:pt x="527" y="23903"/>
                  </a:lnTo>
                  <a:lnTo>
                    <a:pt x="3819" y="34483"/>
                  </a:lnTo>
                  <a:lnTo>
                    <a:pt x="24032" y="66495"/>
                  </a:lnTo>
                  <a:lnTo>
                    <a:pt x="28270" y="91343"/>
                  </a:lnTo>
                  <a:lnTo>
                    <a:pt x="29107" y="106521"/>
                  </a:lnTo>
                  <a:lnTo>
                    <a:pt x="27765" y="107061"/>
                  </a:lnTo>
                  <a:lnTo>
                    <a:pt x="22510" y="105779"/>
                  </a:lnTo>
                  <a:lnTo>
                    <a:pt x="17353" y="100976"/>
                  </a:lnTo>
                  <a:lnTo>
                    <a:pt x="14989" y="97719"/>
                  </a:lnTo>
                  <a:lnTo>
                    <a:pt x="10263" y="6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394"/>
            <p:cNvSpPr/>
            <p:nvPr>
              <p:custDataLst>
                <p:tags r:id="rId99"/>
              </p:custDataLst>
            </p:nvPr>
          </p:nvSpPr>
          <p:spPr>
            <a:xfrm>
              <a:off x="5541388" y="3832504"/>
              <a:ext cx="84713" cy="72747"/>
            </a:xfrm>
            <a:custGeom>
              <a:avLst/>
              <a:gdLst/>
              <a:ahLst/>
              <a:cxnLst/>
              <a:rect l="0" t="0" r="0" b="0"/>
              <a:pathLst>
                <a:path w="84713" h="72747">
                  <a:moveTo>
                    <a:pt x="46612" y="15596"/>
                  </a:moveTo>
                  <a:lnTo>
                    <a:pt x="46612" y="15596"/>
                  </a:lnTo>
                  <a:lnTo>
                    <a:pt x="31865" y="2731"/>
                  </a:lnTo>
                  <a:lnTo>
                    <a:pt x="28314" y="669"/>
                  </a:lnTo>
                  <a:lnTo>
                    <a:pt x="25241" y="0"/>
                  </a:lnTo>
                  <a:lnTo>
                    <a:pt x="22488" y="260"/>
                  </a:lnTo>
                  <a:lnTo>
                    <a:pt x="19946" y="1139"/>
                  </a:lnTo>
                  <a:lnTo>
                    <a:pt x="9626" y="9117"/>
                  </a:lnTo>
                  <a:lnTo>
                    <a:pt x="1002" y="27160"/>
                  </a:lnTo>
                  <a:lnTo>
                    <a:pt x="0" y="40491"/>
                  </a:lnTo>
                  <a:lnTo>
                    <a:pt x="2612" y="52766"/>
                  </a:lnTo>
                  <a:lnTo>
                    <a:pt x="8477" y="62925"/>
                  </a:lnTo>
                  <a:lnTo>
                    <a:pt x="11311" y="65493"/>
                  </a:lnTo>
                  <a:lnTo>
                    <a:pt x="13905" y="66500"/>
                  </a:lnTo>
                  <a:lnTo>
                    <a:pt x="16341" y="66465"/>
                  </a:lnTo>
                  <a:lnTo>
                    <a:pt x="20928" y="64545"/>
                  </a:lnTo>
                  <a:lnTo>
                    <a:pt x="23140" y="63045"/>
                  </a:lnTo>
                  <a:lnTo>
                    <a:pt x="45091" y="24836"/>
                  </a:lnTo>
                  <a:lnTo>
                    <a:pt x="45598" y="25283"/>
                  </a:lnTo>
                  <a:lnTo>
                    <a:pt x="49849" y="39876"/>
                  </a:lnTo>
                  <a:lnTo>
                    <a:pt x="72462" y="66463"/>
                  </a:lnTo>
                  <a:lnTo>
                    <a:pt x="84712" y="72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395"/>
            <p:cNvSpPr/>
            <p:nvPr>
              <p:custDataLst>
                <p:tags r:id="rId100"/>
              </p:custDataLst>
            </p:nvPr>
          </p:nvSpPr>
          <p:spPr>
            <a:xfrm>
              <a:off x="5421712" y="3841750"/>
              <a:ext cx="115489" cy="12701"/>
            </a:xfrm>
            <a:custGeom>
              <a:avLst/>
              <a:gdLst/>
              <a:ahLst/>
              <a:cxnLst/>
              <a:rect l="0" t="0" r="0" b="0"/>
              <a:pathLst>
                <a:path w="115489" h="12701">
                  <a:moveTo>
                    <a:pt x="20238" y="12700"/>
                  </a:moveTo>
                  <a:lnTo>
                    <a:pt x="20238" y="12700"/>
                  </a:lnTo>
                  <a:lnTo>
                    <a:pt x="464" y="12700"/>
                  </a:lnTo>
                  <a:lnTo>
                    <a:pt x="0" y="11994"/>
                  </a:lnTo>
                  <a:lnTo>
                    <a:pt x="3247" y="9329"/>
                  </a:lnTo>
                  <a:lnTo>
                    <a:pt x="47160" y="3240"/>
                  </a:lnTo>
                  <a:lnTo>
                    <a:pt x="11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396"/>
            <p:cNvSpPr/>
            <p:nvPr>
              <p:custDataLst>
                <p:tags r:id="rId101"/>
              </p:custDataLst>
            </p:nvPr>
          </p:nvSpPr>
          <p:spPr>
            <a:xfrm>
              <a:off x="5435600" y="3687468"/>
              <a:ext cx="63501" cy="268707"/>
            </a:xfrm>
            <a:custGeom>
              <a:avLst/>
              <a:gdLst/>
              <a:ahLst/>
              <a:cxnLst/>
              <a:rect l="0" t="0" r="0" b="0"/>
              <a:pathLst>
                <a:path w="63501" h="268707">
                  <a:moveTo>
                    <a:pt x="0" y="46332"/>
                  </a:moveTo>
                  <a:lnTo>
                    <a:pt x="0" y="46332"/>
                  </a:lnTo>
                  <a:lnTo>
                    <a:pt x="705" y="36193"/>
                  </a:lnTo>
                  <a:lnTo>
                    <a:pt x="10832" y="13024"/>
                  </a:lnTo>
                  <a:lnTo>
                    <a:pt x="16301" y="4792"/>
                  </a:lnTo>
                  <a:lnTo>
                    <a:pt x="17828" y="117"/>
                  </a:lnTo>
                  <a:lnTo>
                    <a:pt x="18236" y="0"/>
                  </a:lnTo>
                  <a:lnTo>
                    <a:pt x="19002" y="39019"/>
                  </a:lnTo>
                  <a:lnTo>
                    <a:pt x="23408" y="86160"/>
                  </a:lnTo>
                  <a:lnTo>
                    <a:pt x="24810" y="128297"/>
                  </a:lnTo>
                  <a:lnTo>
                    <a:pt x="25931" y="173001"/>
                  </a:lnTo>
                  <a:lnTo>
                    <a:pt x="30391" y="214502"/>
                  </a:lnTo>
                  <a:lnTo>
                    <a:pt x="33512" y="260271"/>
                  </a:lnTo>
                  <a:lnTo>
                    <a:pt x="35042" y="265158"/>
                  </a:lnTo>
                  <a:lnTo>
                    <a:pt x="37472" y="267710"/>
                  </a:lnTo>
                  <a:lnTo>
                    <a:pt x="40503" y="268706"/>
                  </a:lnTo>
                  <a:lnTo>
                    <a:pt x="43936" y="268665"/>
                  </a:lnTo>
                  <a:lnTo>
                    <a:pt x="46929" y="266520"/>
                  </a:lnTo>
                  <a:lnTo>
                    <a:pt x="52137" y="258493"/>
                  </a:lnTo>
                  <a:lnTo>
                    <a:pt x="63500" y="224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292"/>
          <p:cNvGrpSpPr/>
          <p:nvPr/>
        </p:nvGrpSpPr>
        <p:grpSpPr>
          <a:xfrm>
            <a:off x="6406439" y="3782219"/>
            <a:ext cx="356312" cy="104786"/>
            <a:chOff x="6406439" y="3782219"/>
            <a:chExt cx="356312" cy="104786"/>
          </a:xfrm>
        </p:grpSpPr>
        <p:sp>
          <p:nvSpPr>
            <p:cNvPr id="103" name="SMARTInkShape-1397"/>
            <p:cNvSpPr/>
            <p:nvPr>
              <p:custDataLst>
                <p:tags r:id="rId92"/>
              </p:custDataLst>
            </p:nvPr>
          </p:nvSpPr>
          <p:spPr>
            <a:xfrm>
              <a:off x="6673850" y="3782219"/>
              <a:ext cx="88901" cy="98306"/>
            </a:xfrm>
            <a:custGeom>
              <a:avLst/>
              <a:gdLst/>
              <a:ahLst/>
              <a:cxnLst/>
              <a:rect l="0" t="0" r="0" b="0"/>
              <a:pathLst>
                <a:path w="88901" h="98306">
                  <a:moveTo>
                    <a:pt x="0" y="46831"/>
                  </a:moveTo>
                  <a:lnTo>
                    <a:pt x="0" y="46831"/>
                  </a:lnTo>
                  <a:lnTo>
                    <a:pt x="0" y="50202"/>
                  </a:lnTo>
                  <a:lnTo>
                    <a:pt x="705" y="50489"/>
                  </a:lnTo>
                  <a:lnTo>
                    <a:pt x="3370" y="48927"/>
                  </a:lnTo>
                  <a:lnTo>
                    <a:pt x="23765" y="29338"/>
                  </a:lnTo>
                  <a:lnTo>
                    <a:pt x="36516" y="5723"/>
                  </a:lnTo>
                  <a:lnTo>
                    <a:pt x="37631" y="0"/>
                  </a:lnTo>
                  <a:lnTo>
                    <a:pt x="36375" y="89"/>
                  </a:lnTo>
                  <a:lnTo>
                    <a:pt x="31219" y="3949"/>
                  </a:lnTo>
                  <a:lnTo>
                    <a:pt x="12351" y="30705"/>
                  </a:lnTo>
                  <a:lnTo>
                    <a:pt x="5489" y="46719"/>
                  </a:lnTo>
                  <a:lnTo>
                    <a:pt x="2440" y="65596"/>
                  </a:lnTo>
                  <a:lnTo>
                    <a:pt x="3038" y="72747"/>
                  </a:lnTo>
                  <a:lnTo>
                    <a:pt x="7465" y="82573"/>
                  </a:lnTo>
                  <a:lnTo>
                    <a:pt x="24632" y="95442"/>
                  </a:lnTo>
                  <a:lnTo>
                    <a:pt x="39640" y="98305"/>
                  </a:lnTo>
                  <a:lnTo>
                    <a:pt x="88900" y="91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398"/>
            <p:cNvSpPr/>
            <p:nvPr>
              <p:custDataLst>
                <p:tags r:id="rId93"/>
              </p:custDataLst>
            </p:nvPr>
          </p:nvSpPr>
          <p:spPr>
            <a:xfrm>
              <a:off x="6554082" y="3784600"/>
              <a:ext cx="88019" cy="97936"/>
            </a:xfrm>
            <a:custGeom>
              <a:avLst/>
              <a:gdLst/>
              <a:ahLst/>
              <a:cxnLst/>
              <a:rect l="0" t="0" r="0" b="0"/>
              <a:pathLst>
                <a:path w="88019" h="97936">
                  <a:moveTo>
                    <a:pt x="5468" y="38100"/>
                  </a:moveTo>
                  <a:lnTo>
                    <a:pt x="5468" y="38100"/>
                  </a:lnTo>
                  <a:lnTo>
                    <a:pt x="5468" y="34729"/>
                  </a:lnTo>
                  <a:lnTo>
                    <a:pt x="3586" y="31193"/>
                  </a:lnTo>
                  <a:lnTo>
                    <a:pt x="1104" y="27269"/>
                  </a:lnTo>
                  <a:lnTo>
                    <a:pt x="0" y="23173"/>
                  </a:lnTo>
                  <a:lnTo>
                    <a:pt x="412" y="22504"/>
                  </a:lnTo>
                  <a:lnTo>
                    <a:pt x="1391" y="22764"/>
                  </a:lnTo>
                  <a:lnTo>
                    <a:pt x="46185" y="54587"/>
                  </a:lnTo>
                  <a:lnTo>
                    <a:pt x="56652" y="70972"/>
                  </a:lnTo>
                  <a:lnTo>
                    <a:pt x="58084" y="83048"/>
                  </a:lnTo>
                  <a:lnTo>
                    <a:pt x="56370" y="93355"/>
                  </a:lnTo>
                  <a:lnTo>
                    <a:pt x="54925" y="96103"/>
                  </a:lnTo>
                  <a:lnTo>
                    <a:pt x="53255" y="97935"/>
                  </a:lnTo>
                  <a:lnTo>
                    <a:pt x="51437" y="97746"/>
                  </a:lnTo>
                  <a:lnTo>
                    <a:pt x="47536" y="93772"/>
                  </a:lnTo>
                  <a:lnTo>
                    <a:pt x="47213" y="83539"/>
                  </a:lnTo>
                  <a:lnTo>
                    <a:pt x="56126" y="47232"/>
                  </a:lnTo>
                  <a:lnTo>
                    <a:pt x="75133" y="12257"/>
                  </a:lnTo>
                  <a:lnTo>
                    <a:pt x="88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399"/>
            <p:cNvSpPr/>
            <p:nvPr>
              <p:custDataLst>
                <p:tags r:id="rId94"/>
              </p:custDataLst>
            </p:nvPr>
          </p:nvSpPr>
          <p:spPr>
            <a:xfrm>
              <a:off x="6406439" y="3799766"/>
              <a:ext cx="134062" cy="87239"/>
            </a:xfrm>
            <a:custGeom>
              <a:avLst/>
              <a:gdLst/>
              <a:ahLst/>
              <a:cxnLst/>
              <a:rect l="0" t="0" r="0" b="0"/>
              <a:pathLst>
                <a:path w="134062" h="87239">
                  <a:moveTo>
                    <a:pt x="64211" y="41984"/>
                  </a:moveTo>
                  <a:lnTo>
                    <a:pt x="64211" y="41984"/>
                  </a:lnTo>
                  <a:lnTo>
                    <a:pt x="63506" y="26083"/>
                  </a:lnTo>
                  <a:lnTo>
                    <a:pt x="60840" y="18219"/>
                  </a:lnTo>
                  <a:lnTo>
                    <a:pt x="52002" y="5858"/>
                  </a:lnTo>
                  <a:lnTo>
                    <a:pt x="44438" y="1233"/>
                  </a:lnTo>
                  <a:lnTo>
                    <a:pt x="40445" y="0"/>
                  </a:lnTo>
                  <a:lnTo>
                    <a:pt x="32246" y="512"/>
                  </a:lnTo>
                  <a:lnTo>
                    <a:pt x="28085" y="1636"/>
                  </a:lnTo>
                  <a:lnTo>
                    <a:pt x="19697" y="12292"/>
                  </a:lnTo>
                  <a:lnTo>
                    <a:pt x="2815" y="47878"/>
                  </a:lnTo>
                  <a:lnTo>
                    <a:pt x="0" y="64359"/>
                  </a:lnTo>
                  <a:lnTo>
                    <a:pt x="237" y="71717"/>
                  </a:lnTo>
                  <a:lnTo>
                    <a:pt x="2511" y="77329"/>
                  </a:lnTo>
                  <a:lnTo>
                    <a:pt x="10684" y="85445"/>
                  </a:lnTo>
                  <a:lnTo>
                    <a:pt x="15826" y="87185"/>
                  </a:lnTo>
                  <a:lnTo>
                    <a:pt x="27185" y="87238"/>
                  </a:lnTo>
                  <a:lnTo>
                    <a:pt x="48850" y="76559"/>
                  </a:lnTo>
                  <a:lnTo>
                    <a:pt x="66402" y="59989"/>
                  </a:lnTo>
                  <a:lnTo>
                    <a:pt x="80553" y="36672"/>
                  </a:lnTo>
                  <a:lnTo>
                    <a:pt x="81456" y="36327"/>
                  </a:lnTo>
                  <a:lnTo>
                    <a:pt x="84339" y="39705"/>
                  </a:lnTo>
                  <a:lnTo>
                    <a:pt x="105305" y="73318"/>
                  </a:lnTo>
                  <a:lnTo>
                    <a:pt x="113284" y="80134"/>
                  </a:lnTo>
                  <a:lnTo>
                    <a:pt x="134061" y="86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293"/>
          <p:cNvGrpSpPr/>
          <p:nvPr/>
        </p:nvGrpSpPr>
        <p:grpSpPr>
          <a:xfrm>
            <a:off x="7260501" y="3616665"/>
            <a:ext cx="1286600" cy="269266"/>
            <a:chOff x="7260501" y="3616665"/>
            <a:chExt cx="1286600" cy="269266"/>
          </a:xfrm>
        </p:grpSpPr>
        <p:sp>
          <p:nvSpPr>
            <p:cNvPr id="107" name="SMARTInkShape-1400"/>
            <p:cNvSpPr/>
            <p:nvPr>
              <p:custDataLst>
                <p:tags r:id="rId81"/>
              </p:custDataLst>
            </p:nvPr>
          </p:nvSpPr>
          <p:spPr>
            <a:xfrm>
              <a:off x="8528050" y="38100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401"/>
            <p:cNvSpPr/>
            <p:nvPr>
              <p:custDataLst>
                <p:tags r:id="rId82"/>
              </p:custDataLst>
            </p:nvPr>
          </p:nvSpPr>
          <p:spPr>
            <a:xfrm>
              <a:off x="8307423" y="3616665"/>
              <a:ext cx="195001" cy="191840"/>
            </a:xfrm>
            <a:custGeom>
              <a:avLst/>
              <a:gdLst/>
              <a:ahLst/>
              <a:cxnLst/>
              <a:rect l="0" t="0" r="0" b="0"/>
              <a:pathLst>
                <a:path w="195001" h="191840">
                  <a:moveTo>
                    <a:pt x="55527" y="174285"/>
                  </a:moveTo>
                  <a:lnTo>
                    <a:pt x="55527" y="174285"/>
                  </a:lnTo>
                  <a:lnTo>
                    <a:pt x="64366" y="153237"/>
                  </a:lnTo>
                  <a:lnTo>
                    <a:pt x="64241" y="148259"/>
                  </a:lnTo>
                  <a:lnTo>
                    <a:pt x="60341" y="138964"/>
                  </a:lnTo>
                  <a:lnTo>
                    <a:pt x="50211" y="125798"/>
                  </a:lnTo>
                  <a:lnTo>
                    <a:pt x="46338" y="123616"/>
                  </a:lnTo>
                  <a:lnTo>
                    <a:pt x="42345" y="122866"/>
                  </a:lnTo>
                  <a:lnTo>
                    <a:pt x="38272" y="123073"/>
                  </a:lnTo>
                  <a:lnTo>
                    <a:pt x="29984" y="127065"/>
                  </a:lnTo>
                  <a:lnTo>
                    <a:pt x="13165" y="141125"/>
                  </a:lnTo>
                  <a:lnTo>
                    <a:pt x="3856" y="156699"/>
                  </a:lnTo>
                  <a:lnTo>
                    <a:pt x="0" y="171348"/>
                  </a:lnTo>
                  <a:lnTo>
                    <a:pt x="979" y="178389"/>
                  </a:lnTo>
                  <a:lnTo>
                    <a:pt x="2228" y="181254"/>
                  </a:lnTo>
                  <a:lnTo>
                    <a:pt x="5178" y="182459"/>
                  </a:lnTo>
                  <a:lnTo>
                    <a:pt x="14099" y="181916"/>
                  </a:lnTo>
                  <a:lnTo>
                    <a:pt x="40604" y="171909"/>
                  </a:lnTo>
                  <a:lnTo>
                    <a:pt x="51847" y="165061"/>
                  </a:lnTo>
                  <a:lnTo>
                    <a:pt x="53074" y="165313"/>
                  </a:lnTo>
                  <a:lnTo>
                    <a:pt x="53891" y="166187"/>
                  </a:lnTo>
                  <a:lnTo>
                    <a:pt x="54799" y="169040"/>
                  </a:lnTo>
                  <a:lnTo>
                    <a:pt x="56136" y="183027"/>
                  </a:lnTo>
                  <a:lnTo>
                    <a:pt x="58855" y="188284"/>
                  </a:lnTo>
                  <a:lnTo>
                    <a:pt x="60569" y="189967"/>
                  </a:lnTo>
                  <a:lnTo>
                    <a:pt x="64353" y="191839"/>
                  </a:lnTo>
                  <a:lnTo>
                    <a:pt x="80563" y="186149"/>
                  </a:lnTo>
                  <a:lnTo>
                    <a:pt x="99869" y="168785"/>
                  </a:lnTo>
                  <a:lnTo>
                    <a:pt x="129832" y="126245"/>
                  </a:lnTo>
                  <a:lnTo>
                    <a:pt x="155028" y="88517"/>
                  </a:lnTo>
                  <a:lnTo>
                    <a:pt x="176337" y="42416"/>
                  </a:lnTo>
                  <a:lnTo>
                    <a:pt x="195000" y="700"/>
                  </a:lnTo>
                  <a:lnTo>
                    <a:pt x="194370" y="0"/>
                  </a:lnTo>
                  <a:lnTo>
                    <a:pt x="192539" y="945"/>
                  </a:lnTo>
                  <a:lnTo>
                    <a:pt x="175544" y="47175"/>
                  </a:lnTo>
                  <a:lnTo>
                    <a:pt x="165171" y="82765"/>
                  </a:lnTo>
                  <a:lnTo>
                    <a:pt x="153116" y="130378"/>
                  </a:lnTo>
                  <a:lnTo>
                    <a:pt x="144427" y="18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402"/>
            <p:cNvSpPr/>
            <p:nvPr>
              <p:custDataLst>
                <p:tags r:id="rId83"/>
              </p:custDataLst>
            </p:nvPr>
          </p:nvSpPr>
          <p:spPr>
            <a:xfrm>
              <a:off x="8186658" y="3732130"/>
              <a:ext cx="42943" cy="77871"/>
            </a:xfrm>
            <a:custGeom>
              <a:avLst/>
              <a:gdLst/>
              <a:ahLst/>
              <a:cxnLst/>
              <a:rect l="0" t="0" r="0" b="0"/>
              <a:pathLst>
                <a:path w="42943" h="77871">
                  <a:moveTo>
                    <a:pt x="30242" y="20720"/>
                  </a:moveTo>
                  <a:lnTo>
                    <a:pt x="30242" y="20720"/>
                  </a:lnTo>
                  <a:lnTo>
                    <a:pt x="33612" y="17349"/>
                  </a:lnTo>
                  <a:lnTo>
                    <a:pt x="33900" y="15651"/>
                  </a:lnTo>
                  <a:lnTo>
                    <a:pt x="33387" y="13812"/>
                  </a:lnTo>
                  <a:lnTo>
                    <a:pt x="27055" y="1617"/>
                  </a:lnTo>
                  <a:lnTo>
                    <a:pt x="25296" y="224"/>
                  </a:lnTo>
                  <a:lnTo>
                    <a:pt x="23416" y="0"/>
                  </a:lnTo>
                  <a:lnTo>
                    <a:pt x="21458" y="556"/>
                  </a:lnTo>
                  <a:lnTo>
                    <a:pt x="11960" y="8082"/>
                  </a:lnTo>
                  <a:lnTo>
                    <a:pt x="3580" y="19249"/>
                  </a:lnTo>
                  <a:lnTo>
                    <a:pt x="0" y="38236"/>
                  </a:lnTo>
                  <a:lnTo>
                    <a:pt x="2309" y="54995"/>
                  </a:lnTo>
                  <a:lnTo>
                    <a:pt x="10833" y="68897"/>
                  </a:lnTo>
                  <a:lnTo>
                    <a:pt x="42942" y="7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403"/>
            <p:cNvSpPr/>
            <p:nvPr>
              <p:custDataLst>
                <p:tags r:id="rId84"/>
              </p:custDataLst>
            </p:nvPr>
          </p:nvSpPr>
          <p:spPr>
            <a:xfrm>
              <a:off x="8096693" y="3735880"/>
              <a:ext cx="51254" cy="83543"/>
            </a:xfrm>
            <a:custGeom>
              <a:avLst/>
              <a:gdLst/>
              <a:ahLst/>
              <a:cxnLst/>
              <a:rect l="0" t="0" r="0" b="0"/>
              <a:pathLst>
                <a:path w="51254" h="83543">
                  <a:moveTo>
                    <a:pt x="37657" y="29670"/>
                  </a:moveTo>
                  <a:lnTo>
                    <a:pt x="37657" y="29670"/>
                  </a:lnTo>
                  <a:lnTo>
                    <a:pt x="37657" y="22928"/>
                  </a:lnTo>
                  <a:lnTo>
                    <a:pt x="36245" y="20942"/>
                  </a:lnTo>
                  <a:lnTo>
                    <a:pt x="33894" y="19618"/>
                  </a:lnTo>
                  <a:lnTo>
                    <a:pt x="30915" y="18735"/>
                  </a:lnTo>
                  <a:lnTo>
                    <a:pt x="28930" y="17441"/>
                  </a:lnTo>
                  <a:lnTo>
                    <a:pt x="27605" y="15873"/>
                  </a:lnTo>
                  <a:lnTo>
                    <a:pt x="26722" y="14122"/>
                  </a:lnTo>
                  <a:lnTo>
                    <a:pt x="25428" y="13660"/>
                  </a:lnTo>
                  <a:lnTo>
                    <a:pt x="23860" y="14058"/>
                  </a:lnTo>
                  <a:lnTo>
                    <a:pt x="16400" y="19870"/>
                  </a:lnTo>
                  <a:lnTo>
                    <a:pt x="7134" y="30529"/>
                  </a:lnTo>
                  <a:lnTo>
                    <a:pt x="4609" y="34476"/>
                  </a:lnTo>
                  <a:lnTo>
                    <a:pt x="222" y="70224"/>
                  </a:lnTo>
                  <a:lnTo>
                    <a:pt x="0" y="75756"/>
                  </a:lnTo>
                  <a:lnTo>
                    <a:pt x="1264" y="79444"/>
                  </a:lnTo>
                  <a:lnTo>
                    <a:pt x="3517" y="81902"/>
                  </a:lnTo>
                  <a:lnTo>
                    <a:pt x="6430" y="83542"/>
                  </a:lnTo>
                  <a:lnTo>
                    <a:pt x="17193" y="81600"/>
                  </a:lnTo>
                  <a:lnTo>
                    <a:pt x="24014" y="79106"/>
                  </a:lnTo>
                  <a:lnTo>
                    <a:pt x="29267" y="74622"/>
                  </a:lnTo>
                  <a:lnTo>
                    <a:pt x="48669" y="39205"/>
                  </a:lnTo>
                  <a:lnTo>
                    <a:pt x="51253" y="24735"/>
                  </a:lnTo>
                  <a:lnTo>
                    <a:pt x="50050" y="12660"/>
                  </a:lnTo>
                  <a:lnTo>
                    <a:pt x="47163" y="4942"/>
                  </a:lnTo>
                  <a:lnTo>
                    <a:pt x="44699" y="2601"/>
                  </a:lnTo>
                  <a:lnTo>
                    <a:pt x="38200" y="0"/>
                  </a:lnTo>
                  <a:lnTo>
                    <a:pt x="35197" y="13"/>
                  </a:lnTo>
                  <a:lnTo>
                    <a:pt x="24957" y="4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404"/>
            <p:cNvSpPr/>
            <p:nvPr>
              <p:custDataLst>
                <p:tags r:id="rId85"/>
              </p:custDataLst>
            </p:nvPr>
          </p:nvSpPr>
          <p:spPr>
            <a:xfrm>
              <a:off x="8013700" y="3633345"/>
              <a:ext cx="12701" cy="202056"/>
            </a:xfrm>
            <a:custGeom>
              <a:avLst/>
              <a:gdLst/>
              <a:ahLst/>
              <a:cxnLst/>
              <a:rect l="0" t="0" r="0" b="0"/>
              <a:pathLst>
                <a:path w="12701" h="202056">
                  <a:moveTo>
                    <a:pt x="0" y="11555"/>
                  </a:moveTo>
                  <a:lnTo>
                    <a:pt x="0" y="11555"/>
                  </a:lnTo>
                  <a:lnTo>
                    <a:pt x="3370" y="8184"/>
                  </a:lnTo>
                  <a:lnTo>
                    <a:pt x="5026" y="4648"/>
                  </a:lnTo>
                  <a:lnTo>
                    <a:pt x="5467" y="2717"/>
                  </a:lnTo>
                  <a:lnTo>
                    <a:pt x="6467" y="1430"/>
                  </a:lnTo>
                  <a:lnTo>
                    <a:pt x="9459" y="0"/>
                  </a:lnTo>
                  <a:lnTo>
                    <a:pt x="10539" y="1734"/>
                  </a:lnTo>
                  <a:lnTo>
                    <a:pt x="12510" y="38601"/>
                  </a:lnTo>
                  <a:lnTo>
                    <a:pt x="12643" y="75229"/>
                  </a:lnTo>
                  <a:lnTo>
                    <a:pt x="11978" y="114617"/>
                  </a:lnTo>
                  <a:lnTo>
                    <a:pt x="9036" y="157881"/>
                  </a:lnTo>
                  <a:lnTo>
                    <a:pt x="12700" y="202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405"/>
            <p:cNvSpPr/>
            <p:nvPr>
              <p:custDataLst>
                <p:tags r:id="rId86"/>
              </p:custDataLst>
            </p:nvPr>
          </p:nvSpPr>
          <p:spPr>
            <a:xfrm>
              <a:off x="7778750" y="379095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5026" y="18493"/>
                  </a:lnTo>
                  <a:lnTo>
                    <a:pt x="5467" y="16562"/>
                  </a:lnTo>
                  <a:lnTo>
                    <a:pt x="11602" y="12535"/>
                  </a:lnTo>
                  <a:lnTo>
                    <a:pt x="22090" y="909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406"/>
            <p:cNvSpPr/>
            <p:nvPr>
              <p:custDataLst>
                <p:tags r:id="rId87"/>
              </p:custDataLst>
            </p:nvPr>
          </p:nvSpPr>
          <p:spPr>
            <a:xfrm>
              <a:off x="7626820" y="3754801"/>
              <a:ext cx="75731" cy="74250"/>
            </a:xfrm>
            <a:custGeom>
              <a:avLst/>
              <a:gdLst/>
              <a:ahLst/>
              <a:cxnLst/>
              <a:rect l="0" t="0" r="0" b="0"/>
              <a:pathLst>
                <a:path w="75731" h="74250">
                  <a:moveTo>
                    <a:pt x="43980" y="36149"/>
                  </a:moveTo>
                  <a:lnTo>
                    <a:pt x="43980" y="36149"/>
                  </a:lnTo>
                  <a:lnTo>
                    <a:pt x="43979" y="32778"/>
                  </a:lnTo>
                  <a:lnTo>
                    <a:pt x="43275" y="31785"/>
                  </a:lnTo>
                  <a:lnTo>
                    <a:pt x="42098" y="31123"/>
                  </a:lnTo>
                  <a:lnTo>
                    <a:pt x="40609" y="30682"/>
                  </a:lnTo>
                  <a:lnTo>
                    <a:pt x="38954" y="22665"/>
                  </a:lnTo>
                  <a:lnTo>
                    <a:pt x="37891" y="4636"/>
                  </a:lnTo>
                  <a:lnTo>
                    <a:pt x="37098" y="2440"/>
                  </a:lnTo>
                  <a:lnTo>
                    <a:pt x="35864" y="976"/>
                  </a:lnTo>
                  <a:lnTo>
                    <a:pt x="34336" y="0"/>
                  </a:lnTo>
                  <a:lnTo>
                    <a:pt x="28875" y="798"/>
                  </a:lnTo>
                  <a:lnTo>
                    <a:pt x="21745" y="4209"/>
                  </a:lnTo>
                  <a:lnTo>
                    <a:pt x="10502" y="14064"/>
                  </a:lnTo>
                  <a:lnTo>
                    <a:pt x="4877" y="21865"/>
                  </a:lnTo>
                  <a:lnTo>
                    <a:pt x="1114" y="40932"/>
                  </a:lnTo>
                  <a:lnTo>
                    <a:pt x="0" y="57714"/>
                  </a:lnTo>
                  <a:lnTo>
                    <a:pt x="1254" y="61814"/>
                  </a:lnTo>
                  <a:lnTo>
                    <a:pt x="6411" y="68252"/>
                  </a:lnTo>
                  <a:lnTo>
                    <a:pt x="10467" y="68840"/>
                  </a:lnTo>
                  <a:lnTo>
                    <a:pt x="20619" y="65730"/>
                  </a:lnTo>
                  <a:lnTo>
                    <a:pt x="28423" y="59644"/>
                  </a:lnTo>
                  <a:lnTo>
                    <a:pt x="46874" y="37863"/>
                  </a:lnTo>
                  <a:lnTo>
                    <a:pt x="48025" y="35175"/>
                  </a:lnTo>
                  <a:lnTo>
                    <a:pt x="49499" y="34089"/>
                  </a:lnTo>
                  <a:lnTo>
                    <a:pt x="51187" y="34070"/>
                  </a:lnTo>
                  <a:lnTo>
                    <a:pt x="53018" y="34763"/>
                  </a:lnTo>
                  <a:lnTo>
                    <a:pt x="56934" y="41177"/>
                  </a:lnTo>
                  <a:lnTo>
                    <a:pt x="75730" y="74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407"/>
            <p:cNvSpPr/>
            <p:nvPr>
              <p:custDataLst>
                <p:tags r:id="rId88"/>
              </p:custDataLst>
            </p:nvPr>
          </p:nvSpPr>
          <p:spPr>
            <a:xfrm>
              <a:off x="7516376" y="3778250"/>
              <a:ext cx="78225" cy="6273"/>
            </a:xfrm>
            <a:custGeom>
              <a:avLst/>
              <a:gdLst/>
              <a:ahLst/>
              <a:cxnLst/>
              <a:rect l="0" t="0" r="0" b="0"/>
              <a:pathLst>
                <a:path w="78225" h="6273">
                  <a:moveTo>
                    <a:pt x="46474" y="0"/>
                  </a:moveTo>
                  <a:lnTo>
                    <a:pt x="46474" y="0"/>
                  </a:lnTo>
                  <a:lnTo>
                    <a:pt x="31970" y="705"/>
                  </a:lnTo>
                  <a:lnTo>
                    <a:pt x="46" y="6176"/>
                  </a:lnTo>
                  <a:lnTo>
                    <a:pt x="0" y="6234"/>
                  </a:lnTo>
                  <a:lnTo>
                    <a:pt x="674" y="6272"/>
                  </a:lnTo>
                  <a:lnTo>
                    <a:pt x="17542" y="1313"/>
                  </a:lnTo>
                  <a:lnTo>
                    <a:pt x="782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408"/>
            <p:cNvSpPr/>
            <p:nvPr>
              <p:custDataLst>
                <p:tags r:id="rId89"/>
              </p:custDataLst>
            </p:nvPr>
          </p:nvSpPr>
          <p:spPr>
            <a:xfrm>
              <a:off x="7531100" y="3626715"/>
              <a:ext cx="38101" cy="219297"/>
            </a:xfrm>
            <a:custGeom>
              <a:avLst/>
              <a:gdLst/>
              <a:ahLst/>
              <a:cxnLst/>
              <a:rect l="0" t="0" r="0" b="0"/>
              <a:pathLst>
                <a:path w="38101" h="219297">
                  <a:moveTo>
                    <a:pt x="0" y="151535"/>
                  </a:moveTo>
                  <a:lnTo>
                    <a:pt x="0" y="151535"/>
                  </a:lnTo>
                  <a:lnTo>
                    <a:pt x="6480" y="116048"/>
                  </a:lnTo>
                  <a:lnTo>
                    <a:pt x="19558" y="76423"/>
                  </a:lnTo>
                  <a:lnTo>
                    <a:pt x="31014" y="32276"/>
                  </a:lnTo>
                  <a:lnTo>
                    <a:pt x="36000" y="12247"/>
                  </a:lnTo>
                  <a:lnTo>
                    <a:pt x="37478" y="433"/>
                  </a:lnTo>
                  <a:lnTo>
                    <a:pt x="37685" y="0"/>
                  </a:lnTo>
                  <a:lnTo>
                    <a:pt x="34692" y="46774"/>
                  </a:lnTo>
                  <a:lnTo>
                    <a:pt x="27967" y="92898"/>
                  </a:lnTo>
                  <a:lnTo>
                    <a:pt x="24025" y="130231"/>
                  </a:lnTo>
                  <a:lnTo>
                    <a:pt x="20524" y="167330"/>
                  </a:lnTo>
                  <a:lnTo>
                    <a:pt x="22712" y="210629"/>
                  </a:lnTo>
                  <a:lnTo>
                    <a:pt x="24313" y="215626"/>
                  </a:lnTo>
                  <a:lnTo>
                    <a:pt x="26088" y="218251"/>
                  </a:lnTo>
                  <a:lnTo>
                    <a:pt x="27974" y="219296"/>
                  </a:lnTo>
                  <a:lnTo>
                    <a:pt x="29938" y="218581"/>
                  </a:lnTo>
                  <a:lnTo>
                    <a:pt x="38100" y="208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409"/>
            <p:cNvSpPr/>
            <p:nvPr>
              <p:custDataLst>
                <p:tags r:id="rId90"/>
              </p:custDataLst>
            </p:nvPr>
          </p:nvSpPr>
          <p:spPr>
            <a:xfrm>
              <a:off x="7409560" y="3796139"/>
              <a:ext cx="96141" cy="62589"/>
            </a:xfrm>
            <a:custGeom>
              <a:avLst/>
              <a:gdLst/>
              <a:ahLst/>
              <a:cxnLst/>
              <a:rect l="0" t="0" r="0" b="0"/>
              <a:pathLst>
                <a:path w="96141" h="62589">
                  <a:moveTo>
                    <a:pt x="19940" y="32911"/>
                  </a:moveTo>
                  <a:lnTo>
                    <a:pt x="19940" y="32911"/>
                  </a:lnTo>
                  <a:lnTo>
                    <a:pt x="25009" y="27136"/>
                  </a:lnTo>
                  <a:lnTo>
                    <a:pt x="30065" y="17715"/>
                  </a:lnTo>
                  <a:lnTo>
                    <a:pt x="31496" y="12517"/>
                  </a:lnTo>
                  <a:lnTo>
                    <a:pt x="30249" y="5973"/>
                  </a:lnTo>
                  <a:lnTo>
                    <a:pt x="28930" y="2252"/>
                  </a:lnTo>
                  <a:lnTo>
                    <a:pt x="27344" y="477"/>
                  </a:lnTo>
                  <a:lnTo>
                    <a:pt x="25582" y="0"/>
                  </a:lnTo>
                  <a:lnTo>
                    <a:pt x="14312" y="4302"/>
                  </a:lnTo>
                  <a:lnTo>
                    <a:pt x="2593" y="20044"/>
                  </a:lnTo>
                  <a:lnTo>
                    <a:pt x="0" y="32837"/>
                  </a:lnTo>
                  <a:lnTo>
                    <a:pt x="2508" y="50058"/>
                  </a:lnTo>
                  <a:lnTo>
                    <a:pt x="4085" y="54925"/>
                  </a:lnTo>
                  <a:lnTo>
                    <a:pt x="7253" y="57465"/>
                  </a:lnTo>
                  <a:lnTo>
                    <a:pt x="11482" y="58452"/>
                  </a:lnTo>
                  <a:lnTo>
                    <a:pt x="20414" y="57668"/>
                  </a:lnTo>
                  <a:lnTo>
                    <a:pt x="26735" y="54968"/>
                  </a:lnTo>
                  <a:lnTo>
                    <a:pt x="40960" y="43386"/>
                  </a:lnTo>
                  <a:lnTo>
                    <a:pt x="43125" y="42717"/>
                  </a:lnTo>
                  <a:lnTo>
                    <a:pt x="45275" y="42976"/>
                  </a:lnTo>
                  <a:lnTo>
                    <a:pt x="49544" y="45146"/>
                  </a:lnTo>
                  <a:lnTo>
                    <a:pt x="53794" y="48461"/>
                  </a:lnTo>
                  <a:lnTo>
                    <a:pt x="62976" y="59998"/>
                  </a:lnTo>
                  <a:lnTo>
                    <a:pt x="69876" y="62588"/>
                  </a:lnTo>
                  <a:lnTo>
                    <a:pt x="73692" y="61868"/>
                  </a:lnTo>
                  <a:lnTo>
                    <a:pt x="85098" y="54818"/>
                  </a:lnTo>
                  <a:lnTo>
                    <a:pt x="96140" y="45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410"/>
            <p:cNvSpPr/>
            <p:nvPr>
              <p:custDataLst>
                <p:tags r:id="rId91"/>
              </p:custDataLst>
            </p:nvPr>
          </p:nvSpPr>
          <p:spPr>
            <a:xfrm>
              <a:off x="7260501" y="3627604"/>
              <a:ext cx="124550" cy="258327"/>
            </a:xfrm>
            <a:custGeom>
              <a:avLst/>
              <a:gdLst/>
              <a:ahLst/>
              <a:cxnLst/>
              <a:rect l="0" t="0" r="0" b="0"/>
              <a:pathLst>
                <a:path w="124550" h="258327">
                  <a:moveTo>
                    <a:pt x="73749" y="169696"/>
                  </a:moveTo>
                  <a:lnTo>
                    <a:pt x="73749" y="169696"/>
                  </a:lnTo>
                  <a:lnTo>
                    <a:pt x="70378" y="166325"/>
                  </a:lnTo>
                  <a:lnTo>
                    <a:pt x="66841" y="164670"/>
                  </a:lnTo>
                  <a:lnTo>
                    <a:pt x="40340" y="157956"/>
                  </a:lnTo>
                  <a:lnTo>
                    <a:pt x="35954" y="159047"/>
                  </a:lnTo>
                  <a:lnTo>
                    <a:pt x="29200" y="164023"/>
                  </a:lnTo>
                  <a:lnTo>
                    <a:pt x="5821" y="210018"/>
                  </a:lnTo>
                  <a:lnTo>
                    <a:pt x="0" y="235344"/>
                  </a:lnTo>
                  <a:lnTo>
                    <a:pt x="2401" y="248497"/>
                  </a:lnTo>
                  <a:lnTo>
                    <a:pt x="5017" y="253980"/>
                  </a:lnTo>
                  <a:lnTo>
                    <a:pt x="8172" y="256930"/>
                  </a:lnTo>
                  <a:lnTo>
                    <a:pt x="11687" y="258191"/>
                  </a:lnTo>
                  <a:lnTo>
                    <a:pt x="15441" y="258326"/>
                  </a:lnTo>
                  <a:lnTo>
                    <a:pt x="34209" y="248403"/>
                  </a:lnTo>
                  <a:lnTo>
                    <a:pt x="50901" y="235428"/>
                  </a:lnTo>
                  <a:lnTo>
                    <a:pt x="74254" y="191643"/>
                  </a:lnTo>
                  <a:lnTo>
                    <a:pt x="86674" y="158989"/>
                  </a:lnTo>
                  <a:lnTo>
                    <a:pt x="97367" y="123310"/>
                  </a:lnTo>
                  <a:lnTo>
                    <a:pt x="107559" y="78811"/>
                  </a:lnTo>
                  <a:lnTo>
                    <a:pt x="111001" y="34700"/>
                  </a:lnTo>
                  <a:lnTo>
                    <a:pt x="108226" y="7871"/>
                  </a:lnTo>
                  <a:lnTo>
                    <a:pt x="105906" y="3252"/>
                  </a:lnTo>
                  <a:lnTo>
                    <a:pt x="102949" y="878"/>
                  </a:lnTo>
                  <a:lnTo>
                    <a:pt x="99565" y="0"/>
                  </a:lnTo>
                  <a:lnTo>
                    <a:pt x="95899" y="2943"/>
                  </a:lnTo>
                  <a:lnTo>
                    <a:pt x="88061" y="15621"/>
                  </a:lnTo>
                  <a:lnTo>
                    <a:pt x="77308" y="55457"/>
                  </a:lnTo>
                  <a:lnTo>
                    <a:pt x="76333" y="91548"/>
                  </a:lnTo>
                  <a:lnTo>
                    <a:pt x="86097" y="138815"/>
                  </a:lnTo>
                  <a:lnTo>
                    <a:pt x="97955" y="174414"/>
                  </a:lnTo>
                  <a:lnTo>
                    <a:pt x="124549" y="214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294"/>
          <p:cNvGrpSpPr/>
          <p:nvPr/>
        </p:nvGrpSpPr>
        <p:grpSpPr>
          <a:xfrm>
            <a:off x="3467100" y="4470661"/>
            <a:ext cx="203201" cy="291840"/>
            <a:chOff x="3467100" y="4470661"/>
            <a:chExt cx="203201" cy="291840"/>
          </a:xfrm>
        </p:grpSpPr>
        <p:sp>
          <p:nvSpPr>
            <p:cNvPr id="119" name="SMARTInkShape-1411"/>
            <p:cNvSpPr/>
            <p:nvPr>
              <p:custDataLst>
                <p:tags r:id="rId79"/>
              </p:custDataLst>
            </p:nvPr>
          </p:nvSpPr>
          <p:spPr>
            <a:xfrm>
              <a:off x="3479800" y="4506367"/>
              <a:ext cx="190501" cy="256134"/>
            </a:xfrm>
            <a:custGeom>
              <a:avLst/>
              <a:gdLst/>
              <a:ahLst/>
              <a:cxnLst/>
              <a:rect l="0" t="0" r="0" b="0"/>
              <a:pathLst>
                <a:path w="190501" h="256134">
                  <a:moveTo>
                    <a:pt x="190500" y="27533"/>
                  </a:moveTo>
                  <a:lnTo>
                    <a:pt x="190500" y="27533"/>
                  </a:lnTo>
                  <a:lnTo>
                    <a:pt x="189794" y="17394"/>
                  </a:lnTo>
                  <a:lnTo>
                    <a:pt x="185033" y="1050"/>
                  </a:lnTo>
                  <a:lnTo>
                    <a:pt x="182622" y="0"/>
                  </a:lnTo>
                  <a:lnTo>
                    <a:pt x="174298" y="714"/>
                  </a:lnTo>
                  <a:lnTo>
                    <a:pt x="154341" y="15197"/>
                  </a:lnTo>
                  <a:lnTo>
                    <a:pt x="119024" y="62327"/>
                  </a:lnTo>
                  <a:lnTo>
                    <a:pt x="94768" y="98285"/>
                  </a:lnTo>
                  <a:lnTo>
                    <a:pt x="64659" y="141619"/>
                  </a:lnTo>
                  <a:lnTo>
                    <a:pt x="34670" y="186790"/>
                  </a:lnTo>
                  <a:lnTo>
                    <a:pt x="12501" y="230992"/>
                  </a:lnTo>
                  <a:lnTo>
                    <a:pt x="0" y="256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412"/>
            <p:cNvSpPr/>
            <p:nvPr>
              <p:custDataLst>
                <p:tags r:id="rId80"/>
              </p:custDataLst>
            </p:nvPr>
          </p:nvSpPr>
          <p:spPr>
            <a:xfrm>
              <a:off x="3467100" y="4470661"/>
              <a:ext cx="170777" cy="269583"/>
            </a:xfrm>
            <a:custGeom>
              <a:avLst/>
              <a:gdLst/>
              <a:ahLst/>
              <a:cxnLst/>
              <a:rect l="0" t="0" r="0" b="0"/>
              <a:pathLst>
                <a:path w="170777" h="269583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3187"/>
                  </a:lnTo>
                  <a:lnTo>
                    <a:pt x="6742" y="15342"/>
                  </a:lnTo>
                  <a:lnTo>
                    <a:pt x="47530" y="57535"/>
                  </a:lnTo>
                  <a:lnTo>
                    <a:pt x="83145" y="100838"/>
                  </a:lnTo>
                  <a:lnTo>
                    <a:pt x="115512" y="147876"/>
                  </a:lnTo>
                  <a:lnTo>
                    <a:pt x="138058" y="190024"/>
                  </a:lnTo>
                  <a:lnTo>
                    <a:pt x="159930" y="234879"/>
                  </a:lnTo>
                  <a:lnTo>
                    <a:pt x="166330" y="247473"/>
                  </a:lnTo>
                  <a:lnTo>
                    <a:pt x="170776" y="269037"/>
                  </a:lnTo>
                  <a:lnTo>
                    <a:pt x="170295" y="269582"/>
                  </a:lnTo>
                  <a:lnTo>
                    <a:pt x="169269" y="269240"/>
                  </a:lnTo>
                  <a:lnTo>
                    <a:pt x="167879" y="268306"/>
                  </a:lnTo>
                  <a:lnTo>
                    <a:pt x="165100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295"/>
          <p:cNvGrpSpPr/>
          <p:nvPr/>
        </p:nvGrpSpPr>
        <p:grpSpPr>
          <a:xfrm>
            <a:off x="3845612" y="4635500"/>
            <a:ext cx="135839" cy="120312"/>
            <a:chOff x="3845612" y="4635500"/>
            <a:chExt cx="135839" cy="120312"/>
          </a:xfrm>
        </p:grpSpPr>
        <p:sp>
          <p:nvSpPr>
            <p:cNvPr id="122" name="SMARTInkShape-1413"/>
            <p:cNvSpPr/>
            <p:nvPr>
              <p:custDataLst>
                <p:tags r:id="rId77"/>
              </p:custDataLst>
            </p:nvPr>
          </p:nvSpPr>
          <p:spPr>
            <a:xfrm>
              <a:off x="3845612" y="4724400"/>
              <a:ext cx="135839" cy="31412"/>
            </a:xfrm>
            <a:custGeom>
              <a:avLst/>
              <a:gdLst/>
              <a:ahLst/>
              <a:cxnLst/>
              <a:rect l="0" t="0" r="0" b="0"/>
              <a:pathLst>
                <a:path w="135839" h="31412">
                  <a:moveTo>
                    <a:pt x="8838" y="19050"/>
                  </a:moveTo>
                  <a:lnTo>
                    <a:pt x="8838" y="19050"/>
                  </a:lnTo>
                  <a:lnTo>
                    <a:pt x="0" y="27888"/>
                  </a:lnTo>
                  <a:lnTo>
                    <a:pt x="123" y="29176"/>
                  </a:lnTo>
                  <a:lnTo>
                    <a:pt x="1617" y="30034"/>
                  </a:lnTo>
                  <a:lnTo>
                    <a:pt x="14154" y="31411"/>
                  </a:lnTo>
                  <a:lnTo>
                    <a:pt x="51907" y="21544"/>
                  </a:lnTo>
                  <a:lnTo>
                    <a:pt x="93409" y="10773"/>
                  </a:lnTo>
                  <a:lnTo>
                    <a:pt x="135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414"/>
            <p:cNvSpPr/>
            <p:nvPr>
              <p:custDataLst>
                <p:tags r:id="rId78"/>
              </p:custDataLst>
            </p:nvPr>
          </p:nvSpPr>
          <p:spPr>
            <a:xfrm>
              <a:off x="3860800" y="4635500"/>
              <a:ext cx="114301" cy="22709"/>
            </a:xfrm>
            <a:custGeom>
              <a:avLst/>
              <a:gdLst/>
              <a:ahLst/>
              <a:cxnLst/>
              <a:rect l="0" t="0" r="0" b="0"/>
              <a:pathLst>
                <a:path w="114301" h="2270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05" y="22708"/>
                  </a:lnTo>
                  <a:lnTo>
                    <a:pt x="44812" y="10395"/>
                  </a:lnTo>
                  <a:lnTo>
                    <a:pt x="91745" y="123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296"/>
          <p:cNvGrpSpPr/>
          <p:nvPr/>
        </p:nvGrpSpPr>
        <p:grpSpPr>
          <a:xfrm>
            <a:off x="4331844" y="4522083"/>
            <a:ext cx="208407" cy="329318"/>
            <a:chOff x="4331844" y="4522083"/>
            <a:chExt cx="208407" cy="329318"/>
          </a:xfrm>
        </p:grpSpPr>
        <p:sp>
          <p:nvSpPr>
            <p:cNvPr id="125" name="SMARTInkShape-1415"/>
            <p:cNvSpPr/>
            <p:nvPr>
              <p:custDataLst>
                <p:tags r:id="rId74"/>
              </p:custDataLst>
            </p:nvPr>
          </p:nvSpPr>
          <p:spPr>
            <a:xfrm>
              <a:off x="4340504" y="4806950"/>
              <a:ext cx="180697" cy="44451"/>
            </a:xfrm>
            <a:custGeom>
              <a:avLst/>
              <a:gdLst/>
              <a:ahLst/>
              <a:cxnLst/>
              <a:rect l="0" t="0" r="0" b="0"/>
              <a:pathLst>
                <a:path w="180697" h="44451">
                  <a:moveTo>
                    <a:pt x="15596" y="44450"/>
                  </a:moveTo>
                  <a:lnTo>
                    <a:pt x="15596" y="44450"/>
                  </a:lnTo>
                  <a:lnTo>
                    <a:pt x="0" y="44450"/>
                  </a:lnTo>
                  <a:lnTo>
                    <a:pt x="4547" y="43744"/>
                  </a:lnTo>
                  <a:lnTo>
                    <a:pt x="48208" y="32241"/>
                  </a:lnTo>
                  <a:lnTo>
                    <a:pt x="85701" y="24056"/>
                  </a:lnTo>
                  <a:lnTo>
                    <a:pt x="123621" y="17162"/>
                  </a:lnTo>
                  <a:lnTo>
                    <a:pt x="1806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416"/>
            <p:cNvSpPr/>
            <p:nvPr>
              <p:custDataLst>
                <p:tags r:id="rId75"/>
              </p:custDataLst>
            </p:nvPr>
          </p:nvSpPr>
          <p:spPr>
            <a:xfrm>
              <a:off x="4331844" y="4552950"/>
              <a:ext cx="208407" cy="63501"/>
            </a:xfrm>
            <a:custGeom>
              <a:avLst/>
              <a:gdLst/>
              <a:ahLst/>
              <a:cxnLst/>
              <a:rect l="0" t="0" r="0" b="0"/>
              <a:pathLst>
                <a:path w="208407" h="63501">
                  <a:moveTo>
                    <a:pt x="11556" y="63500"/>
                  </a:moveTo>
                  <a:lnTo>
                    <a:pt x="11556" y="63500"/>
                  </a:lnTo>
                  <a:lnTo>
                    <a:pt x="0" y="51944"/>
                  </a:lnTo>
                  <a:lnTo>
                    <a:pt x="324" y="50857"/>
                  </a:lnTo>
                  <a:lnTo>
                    <a:pt x="2565" y="47768"/>
                  </a:lnTo>
                  <a:lnTo>
                    <a:pt x="45795" y="30435"/>
                  </a:lnTo>
                  <a:lnTo>
                    <a:pt x="92830" y="16011"/>
                  </a:lnTo>
                  <a:lnTo>
                    <a:pt x="134462" y="6612"/>
                  </a:lnTo>
                  <a:lnTo>
                    <a:pt x="208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417"/>
            <p:cNvSpPr/>
            <p:nvPr>
              <p:custDataLst>
                <p:tags r:id="rId76"/>
              </p:custDataLst>
            </p:nvPr>
          </p:nvSpPr>
          <p:spPr>
            <a:xfrm>
              <a:off x="4425972" y="4522083"/>
              <a:ext cx="6329" cy="274904"/>
            </a:xfrm>
            <a:custGeom>
              <a:avLst/>
              <a:gdLst/>
              <a:ahLst/>
              <a:cxnLst/>
              <a:rect l="0" t="0" r="0" b="0"/>
              <a:pathLst>
                <a:path w="6329" h="274904">
                  <a:moveTo>
                    <a:pt x="6328" y="5467"/>
                  </a:moveTo>
                  <a:lnTo>
                    <a:pt x="6328" y="5467"/>
                  </a:lnTo>
                  <a:lnTo>
                    <a:pt x="6328" y="0"/>
                  </a:lnTo>
                  <a:lnTo>
                    <a:pt x="2957" y="6120"/>
                  </a:lnTo>
                  <a:lnTo>
                    <a:pt x="2670" y="8725"/>
                  </a:lnTo>
                  <a:lnTo>
                    <a:pt x="5707" y="23526"/>
                  </a:lnTo>
                  <a:lnTo>
                    <a:pt x="1841" y="64198"/>
                  </a:lnTo>
                  <a:lnTo>
                    <a:pt x="530" y="101186"/>
                  </a:lnTo>
                  <a:lnTo>
                    <a:pt x="87" y="145965"/>
                  </a:lnTo>
                  <a:lnTo>
                    <a:pt x="0" y="185933"/>
                  </a:lnTo>
                  <a:lnTo>
                    <a:pt x="1862" y="230158"/>
                  </a:lnTo>
                  <a:lnTo>
                    <a:pt x="6153" y="274903"/>
                  </a:lnTo>
                  <a:lnTo>
                    <a:pt x="6328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298"/>
          <p:cNvGrpSpPr/>
          <p:nvPr/>
        </p:nvGrpSpPr>
        <p:grpSpPr>
          <a:xfrm>
            <a:off x="4565650" y="4679950"/>
            <a:ext cx="596901" cy="419101"/>
            <a:chOff x="4565650" y="4679950"/>
            <a:chExt cx="596901" cy="419101"/>
          </a:xfrm>
        </p:grpSpPr>
        <p:sp>
          <p:nvSpPr>
            <p:cNvPr id="129" name="SMARTInkShape-1418"/>
            <p:cNvSpPr/>
            <p:nvPr>
              <p:custDataLst>
                <p:tags r:id="rId69"/>
              </p:custDataLst>
            </p:nvPr>
          </p:nvSpPr>
          <p:spPr>
            <a:xfrm>
              <a:off x="5106699" y="4679950"/>
              <a:ext cx="24102" cy="171451"/>
            </a:xfrm>
            <a:custGeom>
              <a:avLst/>
              <a:gdLst/>
              <a:ahLst/>
              <a:cxnLst/>
              <a:rect l="0" t="0" r="0" b="0"/>
              <a:pathLst>
                <a:path w="24102" h="171451">
                  <a:moveTo>
                    <a:pt x="24101" y="0"/>
                  </a:moveTo>
                  <a:lnTo>
                    <a:pt x="24101" y="0"/>
                  </a:lnTo>
                  <a:lnTo>
                    <a:pt x="17359" y="0"/>
                  </a:lnTo>
                  <a:lnTo>
                    <a:pt x="12168" y="1882"/>
                  </a:lnTo>
                  <a:lnTo>
                    <a:pt x="9795" y="3371"/>
                  </a:lnTo>
                  <a:lnTo>
                    <a:pt x="3086" y="12209"/>
                  </a:lnTo>
                  <a:lnTo>
                    <a:pt x="0" y="27136"/>
                  </a:lnTo>
                  <a:lnTo>
                    <a:pt x="754" y="69931"/>
                  </a:lnTo>
                  <a:lnTo>
                    <a:pt x="5659" y="107974"/>
                  </a:lnTo>
                  <a:lnTo>
                    <a:pt x="1775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419"/>
            <p:cNvSpPr/>
            <p:nvPr>
              <p:custDataLst>
                <p:tags r:id="rId70"/>
              </p:custDataLst>
            </p:nvPr>
          </p:nvSpPr>
          <p:spPr>
            <a:xfrm>
              <a:off x="5036694" y="4730750"/>
              <a:ext cx="125857" cy="18274"/>
            </a:xfrm>
            <a:custGeom>
              <a:avLst/>
              <a:gdLst/>
              <a:ahLst/>
              <a:cxnLst/>
              <a:rect l="0" t="0" r="0" b="0"/>
              <a:pathLst>
                <a:path w="125857" h="18274">
                  <a:moveTo>
                    <a:pt x="11556" y="0"/>
                  </a:moveTo>
                  <a:lnTo>
                    <a:pt x="11556" y="0"/>
                  </a:lnTo>
                  <a:lnTo>
                    <a:pt x="1430" y="10832"/>
                  </a:lnTo>
                  <a:lnTo>
                    <a:pt x="0" y="14927"/>
                  </a:lnTo>
                  <a:lnTo>
                    <a:pt x="1030" y="16301"/>
                  </a:lnTo>
                  <a:lnTo>
                    <a:pt x="5937" y="17828"/>
                  </a:lnTo>
                  <a:lnTo>
                    <a:pt x="50906" y="18273"/>
                  </a:lnTo>
                  <a:lnTo>
                    <a:pt x="12585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420"/>
            <p:cNvSpPr/>
            <p:nvPr>
              <p:custDataLst>
                <p:tags r:id="rId71"/>
              </p:custDataLst>
            </p:nvPr>
          </p:nvSpPr>
          <p:spPr>
            <a:xfrm>
              <a:off x="4606140" y="4858894"/>
              <a:ext cx="35711" cy="195652"/>
            </a:xfrm>
            <a:custGeom>
              <a:avLst/>
              <a:gdLst/>
              <a:ahLst/>
              <a:cxnLst/>
              <a:rect l="0" t="0" r="0" b="0"/>
              <a:pathLst>
                <a:path w="35711" h="195652">
                  <a:moveTo>
                    <a:pt x="10310" y="11556"/>
                  </a:moveTo>
                  <a:lnTo>
                    <a:pt x="10310" y="11556"/>
                  </a:lnTo>
                  <a:lnTo>
                    <a:pt x="10310" y="0"/>
                  </a:lnTo>
                  <a:lnTo>
                    <a:pt x="10310" y="43472"/>
                  </a:lnTo>
                  <a:lnTo>
                    <a:pt x="6939" y="87318"/>
                  </a:lnTo>
                  <a:lnTo>
                    <a:pt x="184" y="132694"/>
                  </a:lnTo>
                  <a:lnTo>
                    <a:pt x="0" y="167684"/>
                  </a:lnTo>
                  <a:lnTo>
                    <a:pt x="6548" y="191817"/>
                  </a:lnTo>
                  <a:lnTo>
                    <a:pt x="8508" y="194524"/>
                  </a:lnTo>
                  <a:lnTo>
                    <a:pt x="10520" y="195623"/>
                  </a:lnTo>
                  <a:lnTo>
                    <a:pt x="12566" y="195651"/>
                  </a:lnTo>
                  <a:lnTo>
                    <a:pt x="16722" y="193800"/>
                  </a:lnTo>
                  <a:lnTo>
                    <a:pt x="28510" y="183492"/>
                  </a:lnTo>
                  <a:lnTo>
                    <a:pt x="35710" y="17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421"/>
            <p:cNvSpPr/>
            <p:nvPr>
              <p:custDataLst>
                <p:tags r:id="rId72"/>
              </p:custDataLst>
            </p:nvPr>
          </p:nvSpPr>
          <p:spPr>
            <a:xfrm>
              <a:off x="4565650" y="495300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1358"/>
                  </a:lnTo>
                  <a:lnTo>
                    <a:pt x="10670" y="26166"/>
                  </a:lnTo>
                  <a:lnTo>
                    <a:pt x="54424" y="725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422"/>
            <p:cNvSpPr/>
            <p:nvPr>
              <p:custDataLst>
                <p:tags r:id="rId73"/>
              </p:custDataLst>
            </p:nvPr>
          </p:nvSpPr>
          <p:spPr>
            <a:xfrm>
              <a:off x="4708329" y="5035550"/>
              <a:ext cx="3372" cy="63501"/>
            </a:xfrm>
            <a:custGeom>
              <a:avLst/>
              <a:gdLst/>
              <a:ahLst/>
              <a:cxnLst/>
              <a:rect l="0" t="0" r="0" b="0"/>
              <a:pathLst>
                <a:path w="3372" h="63501">
                  <a:moveTo>
                    <a:pt x="3371" y="0"/>
                  </a:moveTo>
                  <a:lnTo>
                    <a:pt x="3371" y="0"/>
                  </a:lnTo>
                  <a:lnTo>
                    <a:pt x="2665" y="37794"/>
                  </a:lnTo>
                  <a:lnTo>
                    <a:pt x="0" y="44550"/>
                  </a:lnTo>
                  <a:lnTo>
                    <a:pt x="337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299"/>
          <p:cNvGrpSpPr/>
          <p:nvPr/>
        </p:nvGrpSpPr>
        <p:grpSpPr>
          <a:xfrm>
            <a:off x="5426769" y="4591452"/>
            <a:ext cx="751782" cy="424284"/>
            <a:chOff x="5426769" y="4591452"/>
            <a:chExt cx="751782" cy="424284"/>
          </a:xfrm>
        </p:grpSpPr>
        <p:sp>
          <p:nvSpPr>
            <p:cNvPr id="135" name="SMARTInkShape-1423"/>
            <p:cNvSpPr/>
            <p:nvPr>
              <p:custDataLst>
                <p:tags r:id="rId61"/>
              </p:custDataLst>
            </p:nvPr>
          </p:nvSpPr>
          <p:spPr>
            <a:xfrm>
              <a:off x="6115930" y="4730750"/>
              <a:ext cx="62621" cy="158751"/>
            </a:xfrm>
            <a:custGeom>
              <a:avLst/>
              <a:gdLst/>
              <a:ahLst/>
              <a:cxnLst/>
              <a:rect l="0" t="0" r="0" b="0"/>
              <a:pathLst>
                <a:path w="62621" h="158751">
                  <a:moveTo>
                    <a:pt x="5470" y="0"/>
                  </a:moveTo>
                  <a:lnTo>
                    <a:pt x="5470" y="0"/>
                  </a:lnTo>
                  <a:lnTo>
                    <a:pt x="2099" y="3371"/>
                  </a:lnTo>
                  <a:lnTo>
                    <a:pt x="444" y="8789"/>
                  </a:lnTo>
                  <a:lnTo>
                    <a:pt x="0" y="34318"/>
                  </a:lnTo>
                  <a:lnTo>
                    <a:pt x="7980" y="77958"/>
                  </a:lnTo>
                  <a:lnTo>
                    <a:pt x="17542" y="120840"/>
                  </a:lnTo>
                  <a:lnTo>
                    <a:pt x="27064" y="140020"/>
                  </a:lnTo>
                  <a:lnTo>
                    <a:pt x="6262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424"/>
            <p:cNvSpPr/>
            <p:nvPr>
              <p:custDataLst>
                <p:tags r:id="rId62"/>
              </p:custDataLst>
            </p:nvPr>
          </p:nvSpPr>
          <p:spPr>
            <a:xfrm>
              <a:off x="6045200" y="47879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19459" y="31192"/>
                  </a:lnTo>
                  <a:lnTo>
                    <a:pt x="62143" y="21093"/>
                  </a:lnTo>
                  <a:lnTo>
                    <a:pt x="109192" y="1057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425"/>
            <p:cNvSpPr/>
            <p:nvPr>
              <p:custDataLst>
                <p:tags r:id="rId63"/>
              </p:custDataLst>
            </p:nvPr>
          </p:nvSpPr>
          <p:spPr>
            <a:xfrm>
              <a:off x="5816600" y="4940888"/>
              <a:ext cx="133351" cy="74848"/>
            </a:xfrm>
            <a:custGeom>
              <a:avLst/>
              <a:gdLst/>
              <a:ahLst/>
              <a:cxnLst/>
              <a:rect l="0" t="0" r="0" b="0"/>
              <a:pathLst>
                <a:path w="133351" h="74848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1411" y="1398"/>
                  </a:lnTo>
                  <a:lnTo>
                    <a:pt x="10844" y="0"/>
                  </a:lnTo>
                  <a:lnTo>
                    <a:pt x="26026" y="292"/>
                  </a:lnTo>
                  <a:lnTo>
                    <a:pt x="35321" y="2861"/>
                  </a:lnTo>
                  <a:lnTo>
                    <a:pt x="42274" y="8235"/>
                  </a:lnTo>
                  <a:lnTo>
                    <a:pt x="47010" y="15328"/>
                  </a:lnTo>
                  <a:lnTo>
                    <a:pt x="49115" y="23184"/>
                  </a:lnTo>
                  <a:lnTo>
                    <a:pt x="46930" y="38911"/>
                  </a:lnTo>
                  <a:lnTo>
                    <a:pt x="35175" y="69802"/>
                  </a:lnTo>
                  <a:lnTo>
                    <a:pt x="35444" y="71739"/>
                  </a:lnTo>
                  <a:lnTo>
                    <a:pt x="36329" y="73030"/>
                  </a:lnTo>
                  <a:lnTo>
                    <a:pt x="41076" y="74464"/>
                  </a:lnTo>
                  <a:lnTo>
                    <a:pt x="44318" y="74847"/>
                  </a:lnTo>
                  <a:lnTo>
                    <a:pt x="83221" y="63577"/>
                  </a:lnTo>
                  <a:lnTo>
                    <a:pt x="133350" y="43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426"/>
            <p:cNvSpPr/>
            <p:nvPr>
              <p:custDataLst>
                <p:tags r:id="rId64"/>
              </p:custDataLst>
            </p:nvPr>
          </p:nvSpPr>
          <p:spPr>
            <a:xfrm>
              <a:off x="5709533" y="4889500"/>
              <a:ext cx="56268" cy="25401"/>
            </a:xfrm>
            <a:custGeom>
              <a:avLst/>
              <a:gdLst/>
              <a:ahLst/>
              <a:cxnLst/>
              <a:rect l="0" t="0" r="0" b="0"/>
              <a:pathLst>
                <a:path w="56268" h="25401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3" y="24694"/>
                  </a:lnTo>
                  <a:lnTo>
                    <a:pt x="441" y="23519"/>
                  </a:lnTo>
                  <a:lnTo>
                    <a:pt x="0" y="22029"/>
                  </a:lnTo>
                  <a:lnTo>
                    <a:pt x="3272" y="16611"/>
                  </a:lnTo>
                  <a:lnTo>
                    <a:pt x="9430" y="10205"/>
                  </a:lnTo>
                  <a:lnTo>
                    <a:pt x="16871" y="5006"/>
                  </a:lnTo>
                  <a:lnTo>
                    <a:pt x="56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427"/>
            <p:cNvSpPr/>
            <p:nvPr>
              <p:custDataLst>
                <p:tags r:id="rId65"/>
              </p:custDataLst>
            </p:nvPr>
          </p:nvSpPr>
          <p:spPr>
            <a:xfrm>
              <a:off x="5747993" y="4784242"/>
              <a:ext cx="36858" cy="194685"/>
            </a:xfrm>
            <a:custGeom>
              <a:avLst/>
              <a:gdLst/>
              <a:ahLst/>
              <a:cxnLst/>
              <a:rect l="0" t="0" r="0" b="0"/>
              <a:pathLst>
                <a:path w="36858" h="194685">
                  <a:moveTo>
                    <a:pt x="17807" y="3658"/>
                  </a:moveTo>
                  <a:lnTo>
                    <a:pt x="17807" y="3658"/>
                  </a:lnTo>
                  <a:lnTo>
                    <a:pt x="21178" y="287"/>
                  </a:lnTo>
                  <a:lnTo>
                    <a:pt x="22171" y="0"/>
                  </a:lnTo>
                  <a:lnTo>
                    <a:pt x="22833" y="514"/>
                  </a:lnTo>
                  <a:lnTo>
                    <a:pt x="23274" y="1561"/>
                  </a:lnTo>
                  <a:lnTo>
                    <a:pt x="13274" y="43201"/>
                  </a:lnTo>
                  <a:lnTo>
                    <a:pt x="5048" y="82861"/>
                  </a:lnTo>
                  <a:lnTo>
                    <a:pt x="0" y="127880"/>
                  </a:lnTo>
                  <a:lnTo>
                    <a:pt x="4072" y="168628"/>
                  </a:lnTo>
                  <a:lnTo>
                    <a:pt x="7705" y="181870"/>
                  </a:lnTo>
                  <a:lnTo>
                    <a:pt x="13552" y="190578"/>
                  </a:lnTo>
                  <a:lnTo>
                    <a:pt x="17087" y="193888"/>
                  </a:lnTo>
                  <a:lnTo>
                    <a:pt x="20855" y="194684"/>
                  </a:lnTo>
                  <a:lnTo>
                    <a:pt x="24778" y="193803"/>
                  </a:lnTo>
                  <a:lnTo>
                    <a:pt x="36857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428"/>
            <p:cNvSpPr/>
            <p:nvPr>
              <p:custDataLst>
                <p:tags r:id="rId66"/>
              </p:custDataLst>
            </p:nvPr>
          </p:nvSpPr>
          <p:spPr>
            <a:xfrm>
              <a:off x="5458511" y="4800600"/>
              <a:ext cx="154890" cy="28471"/>
            </a:xfrm>
            <a:custGeom>
              <a:avLst/>
              <a:gdLst/>
              <a:ahLst/>
              <a:cxnLst/>
              <a:rect l="0" t="0" r="0" b="0"/>
              <a:pathLst>
                <a:path w="154890" h="28471">
                  <a:moveTo>
                    <a:pt x="8839" y="19050"/>
                  </a:moveTo>
                  <a:lnTo>
                    <a:pt x="8839" y="19050"/>
                  </a:lnTo>
                  <a:lnTo>
                    <a:pt x="0" y="27888"/>
                  </a:lnTo>
                  <a:lnTo>
                    <a:pt x="124" y="28470"/>
                  </a:lnTo>
                  <a:lnTo>
                    <a:pt x="46505" y="16852"/>
                  </a:lnTo>
                  <a:lnTo>
                    <a:pt x="90911" y="8425"/>
                  </a:lnTo>
                  <a:lnTo>
                    <a:pt x="154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429"/>
            <p:cNvSpPr/>
            <p:nvPr>
              <p:custDataLst>
                <p:tags r:id="rId67"/>
              </p:custDataLst>
            </p:nvPr>
          </p:nvSpPr>
          <p:spPr>
            <a:xfrm>
              <a:off x="5426769" y="4591452"/>
              <a:ext cx="212032" cy="56749"/>
            </a:xfrm>
            <a:custGeom>
              <a:avLst/>
              <a:gdLst/>
              <a:ahLst/>
              <a:cxnLst/>
              <a:rect l="0" t="0" r="0" b="0"/>
              <a:pathLst>
                <a:path w="212032" h="56749">
                  <a:moveTo>
                    <a:pt x="15181" y="56748"/>
                  </a:moveTo>
                  <a:lnTo>
                    <a:pt x="15181" y="56748"/>
                  </a:lnTo>
                  <a:lnTo>
                    <a:pt x="3248" y="51722"/>
                  </a:lnTo>
                  <a:lnTo>
                    <a:pt x="876" y="51281"/>
                  </a:lnTo>
                  <a:lnTo>
                    <a:pt x="0" y="49575"/>
                  </a:lnTo>
                  <a:lnTo>
                    <a:pt x="908" y="43917"/>
                  </a:lnTo>
                  <a:lnTo>
                    <a:pt x="5385" y="32798"/>
                  </a:lnTo>
                  <a:lnTo>
                    <a:pt x="16707" y="24702"/>
                  </a:lnTo>
                  <a:lnTo>
                    <a:pt x="51104" y="8862"/>
                  </a:lnTo>
                  <a:lnTo>
                    <a:pt x="92701" y="1636"/>
                  </a:lnTo>
                  <a:lnTo>
                    <a:pt x="135622" y="0"/>
                  </a:lnTo>
                  <a:lnTo>
                    <a:pt x="173869" y="3088"/>
                  </a:lnTo>
                  <a:lnTo>
                    <a:pt x="212031" y="12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430"/>
            <p:cNvSpPr/>
            <p:nvPr>
              <p:custDataLst>
                <p:tags r:id="rId68"/>
              </p:custDataLst>
            </p:nvPr>
          </p:nvSpPr>
          <p:spPr>
            <a:xfrm>
              <a:off x="5524515" y="4603750"/>
              <a:ext cx="12686" cy="203201"/>
            </a:xfrm>
            <a:custGeom>
              <a:avLst/>
              <a:gdLst/>
              <a:ahLst/>
              <a:cxnLst/>
              <a:rect l="0" t="0" r="0" b="0"/>
              <a:pathLst>
                <a:path w="12686" h="203201">
                  <a:moveTo>
                    <a:pt x="6335" y="0"/>
                  </a:moveTo>
                  <a:lnTo>
                    <a:pt x="6335" y="0"/>
                  </a:lnTo>
                  <a:lnTo>
                    <a:pt x="6335" y="3371"/>
                  </a:lnTo>
                  <a:lnTo>
                    <a:pt x="4453" y="6907"/>
                  </a:lnTo>
                  <a:lnTo>
                    <a:pt x="2964" y="8838"/>
                  </a:lnTo>
                  <a:lnTo>
                    <a:pt x="377" y="49873"/>
                  </a:lnTo>
                  <a:lnTo>
                    <a:pt x="62" y="87854"/>
                  </a:lnTo>
                  <a:lnTo>
                    <a:pt x="0" y="131575"/>
                  </a:lnTo>
                  <a:lnTo>
                    <a:pt x="3358" y="171748"/>
                  </a:lnTo>
                  <a:lnTo>
                    <a:pt x="12685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300"/>
          <p:cNvGrpSpPr/>
          <p:nvPr/>
        </p:nvGrpSpPr>
        <p:grpSpPr>
          <a:xfrm>
            <a:off x="6743700" y="4794250"/>
            <a:ext cx="457201" cy="12701"/>
            <a:chOff x="6743700" y="4794250"/>
            <a:chExt cx="457201" cy="12701"/>
          </a:xfrm>
        </p:grpSpPr>
        <p:sp>
          <p:nvSpPr>
            <p:cNvPr id="144" name="SMARTInkShape-1431"/>
            <p:cNvSpPr/>
            <p:nvPr>
              <p:custDataLst>
                <p:tags r:id="rId59"/>
              </p:custDataLst>
            </p:nvPr>
          </p:nvSpPr>
          <p:spPr>
            <a:xfrm>
              <a:off x="7118350" y="47942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39360" y="1199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432"/>
            <p:cNvSpPr/>
            <p:nvPr>
              <p:custDataLst>
                <p:tags r:id="rId60"/>
              </p:custDataLst>
            </p:nvPr>
          </p:nvSpPr>
          <p:spPr>
            <a:xfrm>
              <a:off x="6743700" y="4794250"/>
              <a:ext cx="209551" cy="12701"/>
            </a:xfrm>
            <a:custGeom>
              <a:avLst/>
              <a:gdLst/>
              <a:ahLst/>
              <a:cxnLst/>
              <a:rect l="0" t="0" r="0" b="0"/>
              <a:pathLst>
                <a:path w="209551" h="12701">
                  <a:moveTo>
                    <a:pt x="0" y="0"/>
                  </a:moveTo>
                  <a:lnTo>
                    <a:pt x="0" y="0"/>
                  </a:lnTo>
                  <a:lnTo>
                    <a:pt x="32638" y="1882"/>
                  </a:lnTo>
                  <a:lnTo>
                    <a:pt x="73051" y="10126"/>
                  </a:lnTo>
                  <a:lnTo>
                    <a:pt x="115272" y="12192"/>
                  </a:lnTo>
                  <a:lnTo>
                    <a:pt x="2095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301"/>
          <p:cNvGrpSpPr/>
          <p:nvPr/>
        </p:nvGrpSpPr>
        <p:grpSpPr>
          <a:xfrm>
            <a:off x="7569722" y="4635750"/>
            <a:ext cx="805929" cy="596651"/>
            <a:chOff x="7569722" y="4635750"/>
            <a:chExt cx="805929" cy="596651"/>
          </a:xfrm>
        </p:grpSpPr>
        <p:sp>
          <p:nvSpPr>
            <p:cNvPr id="147" name="SMARTInkShape-1433"/>
            <p:cNvSpPr/>
            <p:nvPr>
              <p:custDataLst>
                <p:tags r:id="rId51"/>
              </p:custDataLst>
            </p:nvPr>
          </p:nvSpPr>
          <p:spPr>
            <a:xfrm>
              <a:off x="8286750" y="5131061"/>
              <a:ext cx="88901" cy="101340"/>
            </a:xfrm>
            <a:custGeom>
              <a:avLst/>
              <a:gdLst/>
              <a:ahLst/>
              <a:cxnLst/>
              <a:rect l="0" t="0" r="0" b="0"/>
              <a:pathLst>
                <a:path w="88901" h="101340">
                  <a:moveTo>
                    <a:pt x="0" y="6089"/>
                  </a:moveTo>
                  <a:lnTo>
                    <a:pt x="0" y="6089"/>
                  </a:lnTo>
                  <a:lnTo>
                    <a:pt x="6088" y="0"/>
                  </a:lnTo>
                  <a:lnTo>
                    <a:pt x="7004" y="9930"/>
                  </a:lnTo>
                  <a:lnTo>
                    <a:pt x="9699" y="17439"/>
                  </a:lnTo>
                  <a:lnTo>
                    <a:pt x="9485" y="27361"/>
                  </a:lnTo>
                  <a:lnTo>
                    <a:pt x="1405" y="73558"/>
                  </a:lnTo>
                  <a:lnTo>
                    <a:pt x="937" y="76468"/>
                  </a:lnTo>
                  <a:lnTo>
                    <a:pt x="1330" y="76291"/>
                  </a:lnTo>
                  <a:lnTo>
                    <a:pt x="15956" y="50160"/>
                  </a:lnTo>
                  <a:lnTo>
                    <a:pt x="43975" y="20222"/>
                  </a:lnTo>
                  <a:lnTo>
                    <a:pt x="50824" y="15898"/>
                  </a:lnTo>
                  <a:lnTo>
                    <a:pt x="59983" y="15858"/>
                  </a:lnTo>
                  <a:lnTo>
                    <a:pt x="69698" y="18192"/>
                  </a:lnTo>
                  <a:lnTo>
                    <a:pt x="76367" y="21581"/>
                  </a:lnTo>
                  <a:lnTo>
                    <a:pt x="81683" y="32965"/>
                  </a:lnTo>
                  <a:lnTo>
                    <a:pt x="87475" y="65647"/>
                  </a:lnTo>
                  <a:lnTo>
                    <a:pt x="88900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434"/>
            <p:cNvSpPr/>
            <p:nvPr>
              <p:custDataLst>
                <p:tags r:id="rId52"/>
              </p:custDataLst>
            </p:nvPr>
          </p:nvSpPr>
          <p:spPr>
            <a:xfrm>
              <a:off x="8156091" y="5041900"/>
              <a:ext cx="117960" cy="19051"/>
            </a:xfrm>
            <a:custGeom>
              <a:avLst/>
              <a:gdLst/>
              <a:ahLst/>
              <a:cxnLst/>
              <a:rect l="0" t="0" r="0" b="0"/>
              <a:pathLst>
                <a:path w="1179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7639"/>
                  </a:lnTo>
                  <a:lnTo>
                    <a:pt x="1562" y="12308"/>
                  </a:lnTo>
                  <a:lnTo>
                    <a:pt x="4378" y="10322"/>
                  </a:lnTo>
                  <a:lnTo>
                    <a:pt x="49827" y="2334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435"/>
            <p:cNvSpPr/>
            <p:nvPr>
              <p:custDataLst>
                <p:tags r:id="rId53"/>
              </p:custDataLst>
            </p:nvPr>
          </p:nvSpPr>
          <p:spPr>
            <a:xfrm>
              <a:off x="8192492" y="4911529"/>
              <a:ext cx="56159" cy="234628"/>
            </a:xfrm>
            <a:custGeom>
              <a:avLst/>
              <a:gdLst/>
              <a:ahLst/>
              <a:cxnLst/>
              <a:rect l="0" t="0" r="0" b="0"/>
              <a:pathLst>
                <a:path w="56159" h="234628">
                  <a:moveTo>
                    <a:pt x="43458" y="3371"/>
                  </a:moveTo>
                  <a:lnTo>
                    <a:pt x="43458" y="3371"/>
                  </a:lnTo>
                  <a:lnTo>
                    <a:pt x="43458" y="0"/>
                  </a:lnTo>
                  <a:lnTo>
                    <a:pt x="44163" y="418"/>
                  </a:lnTo>
                  <a:lnTo>
                    <a:pt x="46828" y="4646"/>
                  </a:lnTo>
                  <a:lnTo>
                    <a:pt x="45554" y="21701"/>
                  </a:lnTo>
                  <a:lnTo>
                    <a:pt x="29919" y="67891"/>
                  </a:lnTo>
                  <a:lnTo>
                    <a:pt x="17030" y="106035"/>
                  </a:lnTo>
                  <a:lnTo>
                    <a:pt x="4031" y="146522"/>
                  </a:lnTo>
                  <a:lnTo>
                    <a:pt x="0" y="192671"/>
                  </a:lnTo>
                  <a:lnTo>
                    <a:pt x="1183" y="219621"/>
                  </a:lnTo>
                  <a:lnTo>
                    <a:pt x="2575" y="225854"/>
                  </a:lnTo>
                  <a:lnTo>
                    <a:pt x="6324" y="230009"/>
                  </a:lnTo>
                  <a:lnTo>
                    <a:pt x="18016" y="234627"/>
                  </a:lnTo>
                  <a:lnTo>
                    <a:pt x="30739" y="232917"/>
                  </a:lnTo>
                  <a:lnTo>
                    <a:pt x="42038" y="227453"/>
                  </a:lnTo>
                  <a:lnTo>
                    <a:pt x="56158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436"/>
            <p:cNvSpPr/>
            <p:nvPr>
              <p:custDataLst>
                <p:tags r:id="rId54"/>
              </p:custDataLst>
            </p:nvPr>
          </p:nvSpPr>
          <p:spPr>
            <a:xfrm>
              <a:off x="7908398" y="4940300"/>
              <a:ext cx="213253" cy="18013"/>
            </a:xfrm>
            <a:custGeom>
              <a:avLst/>
              <a:gdLst/>
              <a:ahLst/>
              <a:cxnLst/>
              <a:rect l="0" t="0" r="0" b="0"/>
              <a:pathLst>
                <a:path w="213253" h="18013">
                  <a:moveTo>
                    <a:pt x="16402" y="0"/>
                  </a:moveTo>
                  <a:lnTo>
                    <a:pt x="16402" y="0"/>
                  </a:lnTo>
                  <a:lnTo>
                    <a:pt x="0" y="10935"/>
                  </a:lnTo>
                  <a:lnTo>
                    <a:pt x="529" y="12228"/>
                  </a:lnTo>
                  <a:lnTo>
                    <a:pt x="4879" y="15548"/>
                  </a:lnTo>
                  <a:lnTo>
                    <a:pt x="25374" y="18012"/>
                  </a:lnTo>
                  <a:lnTo>
                    <a:pt x="67562" y="14481"/>
                  </a:lnTo>
                  <a:lnTo>
                    <a:pt x="110181" y="13052"/>
                  </a:lnTo>
                  <a:lnTo>
                    <a:pt x="152047" y="9398"/>
                  </a:lnTo>
                  <a:lnTo>
                    <a:pt x="213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437"/>
            <p:cNvSpPr/>
            <p:nvPr>
              <p:custDataLst>
                <p:tags r:id="rId55"/>
              </p:custDataLst>
            </p:nvPr>
          </p:nvSpPr>
          <p:spPr>
            <a:xfrm>
              <a:off x="7929374" y="4635750"/>
              <a:ext cx="224027" cy="31501"/>
            </a:xfrm>
            <a:custGeom>
              <a:avLst/>
              <a:gdLst/>
              <a:ahLst/>
              <a:cxnLst/>
              <a:rect l="0" t="0" r="0" b="0"/>
              <a:pathLst>
                <a:path w="224027" h="31501">
                  <a:moveTo>
                    <a:pt x="14476" y="31500"/>
                  </a:moveTo>
                  <a:lnTo>
                    <a:pt x="14476" y="31500"/>
                  </a:lnTo>
                  <a:lnTo>
                    <a:pt x="170" y="17194"/>
                  </a:lnTo>
                  <a:lnTo>
                    <a:pt x="0" y="14907"/>
                  </a:lnTo>
                  <a:lnTo>
                    <a:pt x="1298" y="12677"/>
                  </a:lnTo>
                  <a:lnTo>
                    <a:pt x="3574" y="10485"/>
                  </a:lnTo>
                  <a:lnTo>
                    <a:pt x="23631" y="4028"/>
                  </a:lnTo>
                  <a:lnTo>
                    <a:pt x="67789" y="595"/>
                  </a:lnTo>
                  <a:lnTo>
                    <a:pt x="106864" y="0"/>
                  </a:lnTo>
                  <a:lnTo>
                    <a:pt x="150187" y="1681"/>
                  </a:lnTo>
                  <a:lnTo>
                    <a:pt x="195721" y="11969"/>
                  </a:lnTo>
                  <a:lnTo>
                    <a:pt x="224026" y="25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438"/>
            <p:cNvSpPr/>
            <p:nvPr>
              <p:custDataLst>
                <p:tags r:id="rId56"/>
              </p:custDataLst>
            </p:nvPr>
          </p:nvSpPr>
          <p:spPr>
            <a:xfrm>
              <a:off x="8020050" y="4645711"/>
              <a:ext cx="18288" cy="275540"/>
            </a:xfrm>
            <a:custGeom>
              <a:avLst/>
              <a:gdLst/>
              <a:ahLst/>
              <a:cxnLst/>
              <a:rect l="0" t="0" r="0" b="0"/>
              <a:pathLst>
                <a:path w="18288" h="275540">
                  <a:moveTo>
                    <a:pt x="6350" y="8839"/>
                  </a:moveTo>
                  <a:lnTo>
                    <a:pt x="6350" y="8839"/>
                  </a:lnTo>
                  <a:lnTo>
                    <a:pt x="6350" y="5468"/>
                  </a:lnTo>
                  <a:lnTo>
                    <a:pt x="8231" y="1931"/>
                  </a:lnTo>
                  <a:lnTo>
                    <a:pt x="9720" y="0"/>
                  </a:lnTo>
                  <a:lnTo>
                    <a:pt x="11419" y="124"/>
                  </a:lnTo>
                  <a:lnTo>
                    <a:pt x="15188" y="4025"/>
                  </a:lnTo>
                  <a:lnTo>
                    <a:pt x="18287" y="43375"/>
                  </a:lnTo>
                  <a:lnTo>
                    <a:pt x="18118" y="82258"/>
                  </a:lnTo>
                  <a:lnTo>
                    <a:pt x="12098" y="129280"/>
                  </a:lnTo>
                  <a:lnTo>
                    <a:pt x="8053" y="175759"/>
                  </a:lnTo>
                  <a:lnTo>
                    <a:pt x="6855" y="215871"/>
                  </a:lnTo>
                  <a:lnTo>
                    <a:pt x="0" y="275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439"/>
            <p:cNvSpPr/>
            <p:nvPr>
              <p:custDataLst>
                <p:tags r:id="rId57"/>
              </p:custDataLst>
            </p:nvPr>
          </p:nvSpPr>
          <p:spPr>
            <a:xfrm>
              <a:off x="7670800" y="4669942"/>
              <a:ext cx="15111" cy="200509"/>
            </a:xfrm>
            <a:custGeom>
              <a:avLst/>
              <a:gdLst/>
              <a:ahLst/>
              <a:cxnLst/>
              <a:rect l="0" t="0" r="0" b="0"/>
              <a:pathLst>
                <a:path w="15111" h="2005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15110" y="44295"/>
                  </a:lnTo>
                  <a:lnTo>
                    <a:pt x="13908" y="83599"/>
                  </a:lnTo>
                  <a:lnTo>
                    <a:pt x="12859" y="130367"/>
                  </a:lnTo>
                  <a:lnTo>
                    <a:pt x="12700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440"/>
            <p:cNvSpPr/>
            <p:nvPr>
              <p:custDataLst>
                <p:tags r:id="rId58"/>
              </p:custDataLst>
            </p:nvPr>
          </p:nvSpPr>
          <p:spPr>
            <a:xfrm>
              <a:off x="7569722" y="4749800"/>
              <a:ext cx="183629" cy="12700"/>
            </a:xfrm>
            <a:custGeom>
              <a:avLst/>
              <a:gdLst/>
              <a:ahLst/>
              <a:cxnLst/>
              <a:rect l="0" t="0" r="0" b="0"/>
              <a:pathLst>
                <a:path w="183629" h="12700">
                  <a:moveTo>
                    <a:pt x="12178" y="6350"/>
                  </a:moveTo>
                  <a:lnTo>
                    <a:pt x="12178" y="6350"/>
                  </a:lnTo>
                  <a:lnTo>
                    <a:pt x="0" y="12438"/>
                  </a:lnTo>
                  <a:lnTo>
                    <a:pt x="35586" y="12690"/>
                  </a:lnTo>
                  <a:lnTo>
                    <a:pt x="73206" y="12697"/>
                  </a:lnTo>
                  <a:lnTo>
                    <a:pt x="108577" y="12699"/>
                  </a:lnTo>
                  <a:lnTo>
                    <a:pt x="152212" y="11994"/>
                  </a:lnTo>
                  <a:lnTo>
                    <a:pt x="1836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302"/>
          <p:cNvGrpSpPr/>
          <p:nvPr/>
        </p:nvGrpSpPr>
        <p:grpSpPr>
          <a:xfrm>
            <a:off x="2813933" y="4390240"/>
            <a:ext cx="488068" cy="471149"/>
            <a:chOff x="2813933" y="4390240"/>
            <a:chExt cx="488068" cy="471149"/>
          </a:xfrm>
        </p:grpSpPr>
        <p:sp>
          <p:nvSpPr>
            <p:cNvPr id="156" name="SMARTInkShape-1441"/>
            <p:cNvSpPr/>
            <p:nvPr>
              <p:custDataLst>
                <p:tags r:id="rId47"/>
              </p:custDataLst>
            </p:nvPr>
          </p:nvSpPr>
          <p:spPr>
            <a:xfrm>
              <a:off x="3134308" y="4390240"/>
              <a:ext cx="167693" cy="463016"/>
            </a:xfrm>
            <a:custGeom>
              <a:avLst/>
              <a:gdLst/>
              <a:ahLst/>
              <a:cxnLst/>
              <a:rect l="0" t="0" r="0" b="0"/>
              <a:pathLst>
                <a:path w="167693" h="463016">
                  <a:moveTo>
                    <a:pt x="167692" y="10310"/>
                  </a:moveTo>
                  <a:lnTo>
                    <a:pt x="167692" y="10310"/>
                  </a:lnTo>
                  <a:lnTo>
                    <a:pt x="148277" y="184"/>
                  </a:lnTo>
                  <a:lnTo>
                    <a:pt x="114729" y="0"/>
                  </a:lnTo>
                  <a:lnTo>
                    <a:pt x="77503" y="6549"/>
                  </a:lnTo>
                  <a:lnTo>
                    <a:pt x="32690" y="29753"/>
                  </a:lnTo>
                  <a:lnTo>
                    <a:pt x="14802" y="50800"/>
                  </a:lnTo>
                  <a:lnTo>
                    <a:pt x="2839" y="76008"/>
                  </a:lnTo>
                  <a:lnTo>
                    <a:pt x="1567" y="108092"/>
                  </a:lnTo>
                  <a:lnTo>
                    <a:pt x="9030" y="144410"/>
                  </a:lnTo>
                  <a:lnTo>
                    <a:pt x="16808" y="181982"/>
                  </a:lnTo>
                  <a:lnTo>
                    <a:pt x="25051" y="220217"/>
                  </a:lnTo>
                  <a:lnTo>
                    <a:pt x="27411" y="266758"/>
                  </a:lnTo>
                  <a:lnTo>
                    <a:pt x="24506" y="313869"/>
                  </a:lnTo>
                  <a:lnTo>
                    <a:pt x="19119" y="352842"/>
                  </a:lnTo>
                  <a:lnTo>
                    <a:pt x="13055" y="391201"/>
                  </a:lnTo>
                  <a:lnTo>
                    <a:pt x="465" y="435518"/>
                  </a:lnTo>
                  <a:lnTo>
                    <a:pt x="0" y="446471"/>
                  </a:lnTo>
                  <a:lnTo>
                    <a:pt x="864" y="451367"/>
                  </a:lnTo>
                  <a:lnTo>
                    <a:pt x="5587" y="458689"/>
                  </a:lnTo>
                  <a:lnTo>
                    <a:pt x="8822" y="461629"/>
                  </a:lnTo>
                  <a:lnTo>
                    <a:pt x="23705" y="463015"/>
                  </a:lnTo>
                  <a:lnTo>
                    <a:pt x="59648" y="459828"/>
                  </a:lnTo>
                  <a:lnTo>
                    <a:pt x="142292" y="448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442"/>
            <p:cNvSpPr/>
            <p:nvPr>
              <p:custDataLst>
                <p:tags r:id="rId48"/>
              </p:custDataLst>
            </p:nvPr>
          </p:nvSpPr>
          <p:spPr>
            <a:xfrm>
              <a:off x="2848080" y="4489450"/>
              <a:ext cx="161821" cy="57151"/>
            </a:xfrm>
            <a:custGeom>
              <a:avLst/>
              <a:gdLst/>
              <a:ahLst/>
              <a:cxnLst/>
              <a:rect l="0" t="0" r="0" b="0"/>
              <a:pathLst>
                <a:path w="161821" h="57151">
                  <a:moveTo>
                    <a:pt x="9420" y="57150"/>
                  </a:moveTo>
                  <a:lnTo>
                    <a:pt x="9420" y="57150"/>
                  </a:lnTo>
                  <a:lnTo>
                    <a:pt x="582" y="48311"/>
                  </a:lnTo>
                  <a:lnTo>
                    <a:pt x="0" y="46318"/>
                  </a:lnTo>
                  <a:lnTo>
                    <a:pt x="318" y="44285"/>
                  </a:lnTo>
                  <a:lnTo>
                    <a:pt x="1235" y="42223"/>
                  </a:lnTo>
                  <a:lnTo>
                    <a:pt x="12639" y="32579"/>
                  </a:lnTo>
                  <a:lnTo>
                    <a:pt x="36166" y="24156"/>
                  </a:lnTo>
                  <a:lnTo>
                    <a:pt x="78963" y="17192"/>
                  </a:lnTo>
                  <a:lnTo>
                    <a:pt x="121748" y="7289"/>
                  </a:lnTo>
                  <a:lnTo>
                    <a:pt x="161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443"/>
            <p:cNvSpPr/>
            <p:nvPr>
              <p:custDataLst>
                <p:tags r:id="rId49"/>
              </p:custDataLst>
            </p:nvPr>
          </p:nvSpPr>
          <p:spPr>
            <a:xfrm>
              <a:off x="2813933" y="4667250"/>
              <a:ext cx="157868" cy="50801"/>
            </a:xfrm>
            <a:custGeom>
              <a:avLst/>
              <a:gdLst/>
              <a:ahLst/>
              <a:cxnLst/>
              <a:rect l="0" t="0" r="0" b="0"/>
              <a:pathLst>
                <a:path w="15786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50800"/>
                  </a:lnTo>
                  <a:lnTo>
                    <a:pt x="2749" y="47429"/>
                  </a:lnTo>
                  <a:lnTo>
                    <a:pt x="43953" y="35873"/>
                  </a:lnTo>
                  <a:lnTo>
                    <a:pt x="84055" y="26229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444"/>
            <p:cNvSpPr/>
            <p:nvPr>
              <p:custDataLst>
                <p:tags r:id="rId50"/>
              </p:custDataLst>
            </p:nvPr>
          </p:nvSpPr>
          <p:spPr>
            <a:xfrm>
              <a:off x="2832101" y="4489450"/>
              <a:ext cx="158750" cy="371939"/>
            </a:xfrm>
            <a:custGeom>
              <a:avLst/>
              <a:gdLst/>
              <a:ahLst/>
              <a:cxnLst/>
              <a:rect l="0" t="0" r="0" b="0"/>
              <a:pathLst>
                <a:path w="158750" h="371939">
                  <a:moveTo>
                    <a:pt x="69849" y="0"/>
                  </a:moveTo>
                  <a:lnTo>
                    <a:pt x="69849" y="0"/>
                  </a:lnTo>
                  <a:lnTo>
                    <a:pt x="59004" y="6480"/>
                  </a:lnTo>
                  <a:lnTo>
                    <a:pt x="26415" y="42327"/>
                  </a:lnTo>
                  <a:lnTo>
                    <a:pt x="16371" y="60127"/>
                  </a:lnTo>
                  <a:lnTo>
                    <a:pt x="6656" y="98556"/>
                  </a:lnTo>
                  <a:lnTo>
                    <a:pt x="1314" y="136590"/>
                  </a:lnTo>
                  <a:lnTo>
                    <a:pt x="389" y="174683"/>
                  </a:lnTo>
                  <a:lnTo>
                    <a:pt x="114" y="214976"/>
                  </a:lnTo>
                  <a:lnTo>
                    <a:pt x="33" y="257097"/>
                  </a:lnTo>
                  <a:lnTo>
                    <a:pt x="6" y="296710"/>
                  </a:lnTo>
                  <a:lnTo>
                    <a:pt x="0" y="337043"/>
                  </a:lnTo>
                  <a:lnTo>
                    <a:pt x="1881" y="360920"/>
                  </a:lnTo>
                  <a:lnTo>
                    <a:pt x="3370" y="365497"/>
                  </a:lnTo>
                  <a:lnTo>
                    <a:pt x="6480" y="368548"/>
                  </a:lnTo>
                  <a:lnTo>
                    <a:pt x="15579" y="371938"/>
                  </a:lnTo>
                  <a:lnTo>
                    <a:pt x="39344" y="367104"/>
                  </a:lnTo>
                  <a:lnTo>
                    <a:pt x="84316" y="348814"/>
                  </a:lnTo>
                  <a:lnTo>
                    <a:pt x="129245" y="328838"/>
                  </a:lnTo>
                  <a:lnTo>
                    <a:pt x="158749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303"/>
          <p:cNvGrpSpPr/>
          <p:nvPr/>
        </p:nvGrpSpPr>
        <p:grpSpPr>
          <a:xfrm>
            <a:off x="3670300" y="4401517"/>
            <a:ext cx="692151" cy="541933"/>
            <a:chOff x="3670300" y="4401517"/>
            <a:chExt cx="692151" cy="541933"/>
          </a:xfrm>
        </p:grpSpPr>
        <p:sp>
          <p:nvSpPr>
            <p:cNvPr id="161" name="SMARTInkShape-1445"/>
            <p:cNvSpPr/>
            <p:nvPr>
              <p:custDataLst>
                <p:tags r:id="rId43"/>
              </p:custDataLst>
            </p:nvPr>
          </p:nvSpPr>
          <p:spPr>
            <a:xfrm>
              <a:off x="4224253" y="4471906"/>
              <a:ext cx="138198" cy="471544"/>
            </a:xfrm>
            <a:custGeom>
              <a:avLst/>
              <a:gdLst/>
              <a:ahLst/>
              <a:cxnLst/>
              <a:rect l="0" t="0" r="0" b="0"/>
              <a:pathLst>
                <a:path w="138198" h="471544">
                  <a:moveTo>
                    <a:pt x="125497" y="30244"/>
                  </a:moveTo>
                  <a:lnTo>
                    <a:pt x="125497" y="30244"/>
                  </a:lnTo>
                  <a:lnTo>
                    <a:pt x="125497" y="26873"/>
                  </a:lnTo>
                  <a:lnTo>
                    <a:pt x="123615" y="23336"/>
                  </a:lnTo>
                  <a:lnTo>
                    <a:pt x="122126" y="21405"/>
                  </a:lnTo>
                  <a:lnTo>
                    <a:pt x="120471" y="15497"/>
                  </a:lnTo>
                  <a:lnTo>
                    <a:pt x="120030" y="11946"/>
                  </a:lnTo>
                  <a:lnTo>
                    <a:pt x="118324" y="8873"/>
                  </a:lnTo>
                  <a:lnTo>
                    <a:pt x="112666" y="3577"/>
                  </a:lnTo>
                  <a:lnTo>
                    <a:pt x="105448" y="753"/>
                  </a:lnTo>
                  <a:lnTo>
                    <a:pt x="101548" y="0"/>
                  </a:lnTo>
                  <a:lnTo>
                    <a:pt x="82574" y="2311"/>
                  </a:lnTo>
                  <a:lnTo>
                    <a:pt x="62449" y="10835"/>
                  </a:lnTo>
                  <a:lnTo>
                    <a:pt x="53261" y="18325"/>
                  </a:lnTo>
                  <a:lnTo>
                    <a:pt x="46120" y="29180"/>
                  </a:lnTo>
                  <a:lnTo>
                    <a:pt x="31919" y="70642"/>
                  </a:lnTo>
                  <a:lnTo>
                    <a:pt x="28155" y="107125"/>
                  </a:lnTo>
                  <a:lnTo>
                    <a:pt x="29833" y="150636"/>
                  </a:lnTo>
                  <a:lnTo>
                    <a:pt x="30124" y="191191"/>
                  </a:lnTo>
                  <a:lnTo>
                    <a:pt x="29517" y="237301"/>
                  </a:lnTo>
                  <a:lnTo>
                    <a:pt x="24464" y="278253"/>
                  </a:lnTo>
                  <a:lnTo>
                    <a:pt x="15756" y="322999"/>
                  </a:lnTo>
                  <a:lnTo>
                    <a:pt x="10216" y="368596"/>
                  </a:lnTo>
                  <a:lnTo>
                    <a:pt x="4556" y="405428"/>
                  </a:lnTo>
                  <a:lnTo>
                    <a:pt x="0" y="452550"/>
                  </a:lnTo>
                  <a:lnTo>
                    <a:pt x="2222" y="463939"/>
                  </a:lnTo>
                  <a:lnTo>
                    <a:pt x="4508" y="467541"/>
                  </a:lnTo>
                  <a:lnTo>
                    <a:pt x="7443" y="469942"/>
                  </a:lnTo>
                  <a:lnTo>
                    <a:pt x="10811" y="471543"/>
                  </a:lnTo>
                  <a:lnTo>
                    <a:pt x="35777" y="470424"/>
                  </a:lnTo>
                  <a:lnTo>
                    <a:pt x="77775" y="458656"/>
                  </a:lnTo>
                  <a:lnTo>
                    <a:pt x="138197" y="430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46"/>
            <p:cNvSpPr/>
            <p:nvPr>
              <p:custDataLst>
                <p:tags r:id="rId44"/>
              </p:custDataLst>
            </p:nvPr>
          </p:nvSpPr>
          <p:spPr>
            <a:xfrm>
              <a:off x="4095750" y="4730750"/>
              <a:ext cx="95251" cy="44451"/>
            </a:xfrm>
            <a:custGeom>
              <a:avLst/>
              <a:gdLst/>
              <a:ahLst/>
              <a:cxnLst/>
              <a:rect l="0" t="0" r="0" b="0"/>
              <a:pathLst>
                <a:path w="95251" h="44451">
                  <a:moveTo>
                    <a:pt x="0" y="44450"/>
                  </a:moveTo>
                  <a:lnTo>
                    <a:pt x="0" y="44450"/>
                  </a:lnTo>
                  <a:lnTo>
                    <a:pt x="7186" y="38675"/>
                  </a:lnTo>
                  <a:lnTo>
                    <a:pt x="54569" y="1661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47"/>
            <p:cNvSpPr/>
            <p:nvPr>
              <p:custDataLst>
                <p:tags r:id="rId45"/>
              </p:custDataLst>
            </p:nvPr>
          </p:nvSpPr>
          <p:spPr>
            <a:xfrm>
              <a:off x="4095828" y="4549866"/>
              <a:ext cx="95173" cy="294409"/>
            </a:xfrm>
            <a:custGeom>
              <a:avLst/>
              <a:gdLst/>
              <a:ahLst/>
              <a:cxnLst/>
              <a:rect l="0" t="0" r="0" b="0"/>
              <a:pathLst>
                <a:path w="95173" h="294409">
                  <a:moveTo>
                    <a:pt x="95172" y="28484"/>
                  </a:moveTo>
                  <a:lnTo>
                    <a:pt x="95172" y="28484"/>
                  </a:lnTo>
                  <a:lnTo>
                    <a:pt x="95172" y="5994"/>
                  </a:lnTo>
                  <a:lnTo>
                    <a:pt x="91409" y="2496"/>
                  </a:lnTo>
                  <a:lnTo>
                    <a:pt x="88430" y="575"/>
                  </a:lnTo>
                  <a:lnTo>
                    <a:pt x="85033" y="0"/>
                  </a:lnTo>
                  <a:lnTo>
                    <a:pt x="77495" y="1243"/>
                  </a:lnTo>
                  <a:lnTo>
                    <a:pt x="59747" y="9201"/>
                  </a:lnTo>
                  <a:lnTo>
                    <a:pt x="34291" y="29692"/>
                  </a:lnTo>
                  <a:lnTo>
                    <a:pt x="15256" y="57493"/>
                  </a:lnTo>
                  <a:lnTo>
                    <a:pt x="8934" y="85214"/>
                  </a:lnTo>
                  <a:lnTo>
                    <a:pt x="6798" y="123232"/>
                  </a:lnTo>
                  <a:lnTo>
                    <a:pt x="6376" y="170463"/>
                  </a:lnTo>
                  <a:lnTo>
                    <a:pt x="2921" y="217709"/>
                  </a:lnTo>
                  <a:lnTo>
                    <a:pt x="515" y="261640"/>
                  </a:lnTo>
                  <a:lnTo>
                    <a:pt x="0" y="286342"/>
                  </a:lnTo>
                  <a:lnTo>
                    <a:pt x="2090" y="289289"/>
                  </a:lnTo>
                  <a:lnTo>
                    <a:pt x="5601" y="291254"/>
                  </a:lnTo>
                  <a:lnTo>
                    <a:pt x="26444" y="294408"/>
                  </a:lnTo>
                  <a:lnTo>
                    <a:pt x="54602" y="285597"/>
                  </a:lnTo>
                  <a:lnTo>
                    <a:pt x="82472" y="269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48"/>
            <p:cNvSpPr/>
            <p:nvPr>
              <p:custDataLst>
                <p:tags r:id="rId46"/>
              </p:custDataLst>
            </p:nvPr>
          </p:nvSpPr>
          <p:spPr>
            <a:xfrm>
              <a:off x="3670300" y="4401517"/>
              <a:ext cx="138503" cy="511568"/>
            </a:xfrm>
            <a:custGeom>
              <a:avLst/>
              <a:gdLst/>
              <a:ahLst/>
              <a:cxnLst/>
              <a:rect l="0" t="0" r="0" b="0"/>
              <a:pathLst>
                <a:path w="138503" h="511568">
                  <a:moveTo>
                    <a:pt x="19050" y="18083"/>
                  </a:moveTo>
                  <a:lnTo>
                    <a:pt x="19050" y="18083"/>
                  </a:lnTo>
                  <a:lnTo>
                    <a:pt x="15679" y="18083"/>
                  </a:lnTo>
                  <a:lnTo>
                    <a:pt x="15391" y="17377"/>
                  </a:lnTo>
                  <a:lnTo>
                    <a:pt x="16954" y="14712"/>
                  </a:lnTo>
                  <a:lnTo>
                    <a:pt x="18358" y="13719"/>
                  </a:lnTo>
                  <a:lnTo>
                    <a:pt x="44262" y="7543"/>
                  </a:lnTo>
                  <a:lnTo>
                    <a:pt x="86288" y="2296"/>
                  </a:lnTo>
                  <a:lnTo>
                    <a:pt x="115015" y="0"/>
                  </a:lnTo>
                  <a:lnTo>
                    <a:pt x="121832" y="1089"/>
                  </a:lnTo>
                  <a:lnTo>
                    <a:pt x="131288" y="6062"/>
                  </a:lnTo>
                  <a:lnTo>
                    <a:pt x="134092" y="10068"/>
                  </a:lnTo>
                  <a:lnTo>
                    <a:pt x="137208" y="20165"/>
                  </a:lnTo>
                  <a:lnTo>
                    <a:pt x="138502" y="49669"/>
                  </a:lnTo>
                  <a:lnTo>
                    <a:pt x="130813" y="92499"/>
                  </a:lnTo>
                  <a:lnTo>
                    <a:pt x="122658" y="134618"/>
                  </a:lnTo>
                  <a:lnTo>
                    <a:pt x="117874" y="176790"/>
                  </a:lnTo>
                  <a:lnTo>
                    <a:pt x="115889" y="209504"/>
                  </a:lnTo>
                  <a:lnTo>
                    <a:pt x="114771" y="252130"/>
                  </a:lnTo>
                  <a:lnTo>
                    <a:pt x="114440" y="288278"/>
                  </a:lnTo>
                  <a:lnTo>
                    <a:pt x="117699" y="334627"/>
                  </a:lnTo>
                  <a:lnTo>
                    <a:pt x="119776" y="372302"/>
                  </a:lnTo>
                  <a:lnTo>
                    <a:pt x="120391" y="411374"/>
                  </a:lnTo>
                  <a:lnTo>
                    <a:pt x="120627" y="455964"/>
                  </a:lnTo>
                  <a:lnTo>
                    <a:pt x="117272" y="478575"/>
                  </a:lnTo>
                  <a:lnTo>
                    <a:pt x="109977" y="491093"/>
                  </a:lnTo>
                  <a:lnTo>
                    <a:pt x="91417" y="507255"/>
                  </a:lnTo>
                  <a:lnTo>
                    <a:pt x="71693" y="511567"/>
                  </a:lnTo>
                  <a:lnTo>
                    <a:pt x="28064" y="507249"/>
                  </a:lnTo>
                  <a:lnTo>
                    <a:pt x="0" y="494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1449"/>
          <p:cNvSpPr/>
          <p:nvPr>
            <p:custDataLst>
              <p:tags r:id="rId8"/>
            </p:custDataLst>
          </p:nvPr>
        </p:nvSpPr>
        <p:spPr>
          <a:xfrm>
            <a:off x="8399962" y="4534162"/>
            <a:ext cx="172539" cy="664590"/>
          </a:xfrm>
          <a:custGeom>
            <a:avLst/>
            <a:gdLst/>
            <a:ahLst/>
            <a:cxnLst/>
            <a:rect l="0" t="0" r="0" b="0"/>
            <a:pathLst>
              <a:path w="172539" h="664590">
                <a:moveTo>
                  <a:pt x="172538" y="6088"/>
                </a:moveTo>
                <a:lnTo>
                  <a:pt x="172538" y="6088"/>
                </a:lnTo>
                <a:lnTo>
                  <a:pt x="135457" y="6088"/>
                </a:lnTo>
                <a:lnTo>
                  <a:pt x="98913" y="6088"/>
                </a:lnTo>
                <a:lnTo>
                  <a:pt x="53357" y="2717"/>
                </a:lnTo>
                <a:lnTo>
                  <a:pt x="9754" y="621"/>
                </a:lnTo>
                <a:lnTo>
                  <a:pt x="0" y="130"/>
                </a:lnTo>
                <a:lnTo>
                  <a:pt x="362" y="0"/>
                </a:lnTo>
                <a:lnTo>
                  <a:pt x="44319" y="3535"/>
                </a:lnTo>
                <a:lnTo>
                  <a:pt x="89355" y="17421"/>
                </a:lnTo>
                <a:lnTo>
                  <a:pt x="104053" y="32997"/>
                </a:lnTo>
                <a:lnTo>
                  <a:pt x="109948" y="43077"/>
                </a:lnTo>
                <a:lnTo>
                  <a:pt x="114616" y="69329"/>
                </a:lnTo>
                <a:lnTo>
                  <a:pt x="111396" y="113961"/>
                </a:lnTo>
                <a:lnTo>
                  <a:pt x="103386" y="156583"/>
                </a:lnTo>
                <a:lnTo>
                  <a:pt x="94359" y="202170"/>
                </a:lnTo>
                <a:lnTo>
                  <a:pt x="86487" y="249196"/>
                </a:lnTo>
                <a:lnTo>
                  <a:pt x="84482" y="290884"/>
                </a:lnTo>
                <a:lnTo>
                  <a:pt x="84593" y="333810"/>
                </a:lnTo>
                <a:lnTo>
                  <a:pt x="88713" y="380954"/>
                </a:lnTo>
                <a:lnTo>
                  <a:pt x="96478" y="424760"/>
                </a:lnTo>
                <a:lnTo>
                  <a:pt x="105633" y="470409"/>
                </a:lnTo>
                <a:lnTo>
                  <a:pt x="116832" y="513848"/>
                </a:lnTo>
                <a:lnTo>
                  <a:pt x="124678" y="560055"/>
                </a:lnTo>
                <a:lnTo>
                  <a:pt x="126708" y="588601"/>
                </a:lnTo>
                <a:lnTo>
                  <a:pt x="121047" y="613473"/>
                </a:lnTo>
                <a:lnTo>
                  <a:pt x="113135" y="632184"/>
                </a:lnTo>
                <a:lnTo>
                  <a:pt x="86616" y="653126"/>
                </a:lnTo>
                <a:lnTo>
                  <a:pt x="75318" y="660079"/>
                </a:lnTo>
                <a:lnTo>
                  <a:pt x="54282" y="664589"/>
                </a:lnTo>
                <a:lnTo>
                  <a:pt x="26488" y="6537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SMARTInkShape-Group305"/>
          <p:cNvGrpSpPr/>
          <p:nvPr/>
        </p:nvGrpSpPr>
        <p:grpSpPr>
          <a:xfrm>
            <a:off x="3935224" y="5581650"/>
            <a:ext cx="204977" cy="189822"/>
            <a:chOff x="3935224" y="5581650"/>
            <a:chExt cx="204977" cy="189822"/>
          </a:xfrm>
        </p:grpSpPr>
        <p:sp>
          <p:nvSpPr>
            <p:cNvPr id="167" name="SMARTInkShape-1450"/>
            <p:cNvSpPr/>
            <p:nvPr>
              <p:custDataLst>
                <p:tags r:id="rId41"/>
              </p:custDataLst>
            </p:nvPr>
          </p:nvSpPr>
          <p:spPr>
            <a:xfrm>
              <a:off x="3935224" y="5734050"/>
              <a:ext cx="173227" cy="37422"/>
            </a:xfrm>
            <a:custGeom>
              <a:avLst/>
              <a:gdLst/>
              <a:ahLst/>
              <a:cxnLst/>
              <a:rect l="0" t="0" r="0" b="0"/>
              <a:pathLst>
                <a:path w="173227" h="37422">
                  <a:moveTo>
                    <a:pt x="14476" y="12700"/>
                  </a:moveTo>
                  <a:lnTo>
                    <a:pt x="14476" y="12700"/>
                  </a:lnTo>
                  <a:lnTo>
                    <a:pt x="2543" y="26515"/>
                  </a:lnTo>
                  <a:lnTo>
                    <a:pt x="171" y="30376"/>
                  </a:lnTo>
                  <a:lnTo>
                    <a:pt x="0" y="32951"/>
                  </a:lnTo>
                  <a:lnTo>
                    <a:pt x="1297" y="34667"/>
                  </a:lnTo>
                  <a:lnTo>
                    <a:pt x="3574" y="35811"/>
                  </a:lnTo>
                  <a:lnTo>
                    <a:pt x="20261" y="37421"/>
                  </a:lnTo>
                  <a:lnTo>
                    <a:pt x="66393" y="27827"/>
                  </a:lnTo>
                  <a:lnTo>
                    <a:pt x="107862" y="17104"/>
                  </a:lnTo>
                  <a:lnTo>
                    <a:pt x="173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51"/>
            <p:cNvSpPr/>
            <p:nvPr>
              <p:custDataLst>
                <p:tags r:id="rId42"/>
              </p:custDataLst>
            </p:nvPr>
          </p:nvSpPr>
          <p:spPr>
            <a:xfrm>
              <a:off x="3940862" y="5581650"/>
              <a:ext cx="199339" cy="27465"/>
            </a:xfrm>
            <a:custGeom>
              <a:avLst/>
              <a:gdLst/>
              <a:ahLst/>
              <a:cxnLst/>
              <a:rect l="0" t="0" r="0" b="0"/>
              <a:pathLst>
                <a:path w="199339" h="27465">
                  <a:moveTo>
                    <a:pt x="8838" y="0"/>
                  </a:moveTo>
                  <a:lnTo>
                    <a:pt x="8838" y="0"/>
                  </a:lnTo>
                  <a:lnTo>
                    <a:pt x="8838" y="3371"/>
                  </a:lnTo>
                  <a:lnTo>
                    <a:pt x="6956" y="6908"/>
                  </a:lnTo>
                  <a:lnTo>
                    <a:pt x="0" y="14927"/>
                  </a:lnTo>
                  <a:lnTo>
                    <a:pt x="829" y="17007"/>
                  </a:lnTo>
                  <a:lnTo>
                    <a:pt x="7395" y="21199"/>
                  </a:lnTo>
                  <a:lnTo>
                    <a:pt x="36044" y="24571"/>
                  </a:lnTo>
                  <a:lnTo>
                    <a:pt x="83304" y="27117"/>
                  </a:lnTo>
                  <a:lnTo>
                    <a:pt x="130400" y="27464"/>
                  </a:lnTo>
                  <a:lnTo>
                    <a:pt x="19933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SMARTInkShape-1452"/>
          <p:cNvSpPr/>
          <p:nvPr>
            <p:custDataLst>
              <p:tags r:id="rId9"/>
            </p:custDataLst>
          </p:nvPr>
        </p:nvSpPr>
        <p:spPr>
          <a:xfrm>
            <a:off x="4471712" y="5519294"/>
            <a:ext cx="290789" cy="309814"/>
          </a:xfrm>
          <a:custGeom>
            <a:avLst/>
            <a:gdLst/>
            <a:ahLst/>
            <a:cxnLst/>
            <a:rect l="0" t="0" r="0" b="0"/>
            <a:pathLst>
              <a:path w="290789" h="309814">
                <a:moveTo>
                  <a:pt x="227288" y="11556"/>
                </a:moveTo>
                <a:lnTo>
                  <a:pt x="227288" y="11556"/>
                </a:lnTo>
                <a:lnTo>
                  <a:pt x="230659" y="11556"/>
                </a:lnTo>
                <a:lnTo>
                  <a:pt x="234195" y="9674"/>
                </a:lnTo>
                <a:lnTo>
                  <a:pt x="245116" y="0"/>
                </a:lnTo>
                <a:lnTo>
                  <a:pt x="242605" y="2566"/>
                </a:lnTo>
                <a:lnTo>
                  <a:pt x="199397" y="20554"/>
                </a:lnTo>
                <a:lnTo>
                  <a:pt x="157808" y="43123"/>
                </a:lnTo>
                <a:lnTo>
                  <a:pt x="113481" y="69658"/>
                </a:lnTo>
                <a:lnTo>
                  <a:pt x="68792" y="94294"/>
                </a:lnTo>
                <a:lnTo>
                  <a:pt x="22563" y="122510"/>
                </a:lnTo>
                <a:lnTo>
                  <a:pt x="12827" y="129778"/>
                </a:lnTo>
                <a:lnTo>
                  <a:pt x="10230" y="132704"/>
                </a:lnTo>
                <a:lnTo>
                  <a:pt x="9205" y="135360"/>
                </a:lnTo>
                <a:lnTo>
                  <a:pt x="9227" y="137837"/>
                </a:lnTo>
                <a:lnTo>
                  <a:pt x="9947" y="140193"/>
                </a:lnTo>
                <a:lnTo>
                  <a:pt x="31187" y="146880"/>
                </a:lnTo>
                <a:lnTo>
                  <a:pt x="77701" y="151097"/>
                </a:lnTo>
                <a:lnTo>
                  <a:pt x="120015" y="156069"/>
                </a:lnTo>
                <a:lnTo>
                  <a:pt x="139394" y="159981"/>
                </a:lnTo>
                <a:lnTo>
                  <a:pt x="146114" y="163422"/>
                </a:lnTo>
                <a:lnTo>
                  <a:pt x="155463" y="172891"/>
                </a:lnTo>
                <a:lnTo>
                  <a:pt x="156826" y="178380"/>
                </a:lnTo>
                <a:lnTo>
                  <a:pt x="154579" y="190122"/>
                </a:lnTo>
                <a:lnTo>
                  <a:pt x="145114" y="202396"/>
                </a:lnTo>
                <a:lnTo>
                  <a:pt x="130794" y="214202"/>
                </a:lnTo>
                <a:lnTo>
                  <a:pt x="90974" y="235160"/>
                </a:lnTo>
                <a:lnTo>
                  <a:pt x="48209" y="257007"/>
                </a:lnTo>
                <a:lnTo>
                  <a:pt x="6820" y="285153"/>
                </a:lnTo>
                <a:lnTo>
                  <a:pt x="2699" y="289910"/>
                </a:lnTo>
                <a:lnTo>
                  <a:pt x="656" y="293786"/>
                </a:lnTo>
                <a:lnTo>
                  <a:pt x="0" y="297076"/>
                </a:lnTo>
                <a:lnTo>
                  <a:pt x="3796" y="299974"/>
                </a:lnTo>
                <a:lnTo>
                  <a:pt x="30070" y="306720"/>
                </a:lnTo>
                <a:lnTo>
                  <a:pt x="77193" y="309357"/>
                </a:lnTo>
                <a:lnTo>
                  <a:pt x="114846" y="309813"/>
                </a:lnTo>
                <a:lnTo>
                  <a:pt x="147680" y="309214"/>
                </a:lnTo>
                <a:lnTo>
                  <a:pt x="195076" y="305617"/>
                </a:lnTo>
                <a:lnTo>
                  <a:pt x="241569" y="302162"/>
                </a:lnTo>
                <a:lnTo>
                  <a:pt x="263268" y="298052"/>
                </a:lnTo>
                <a:lnTo>
                  <a:pt x="290788" y="2846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SMARTInkShape-Group307"/>
          <p:cNvGrpSpPr/>
          <p:nvPr/>
        </p:nvGrpSpPr>
        <p:grpSpPr>
          <a:xfrm>
            <a:off x="5003817" y="5512162"/>
            <a:ext cx="1269088" cy="506422"/>
            <a:chOff x="5003817" y="5512162"/>
            <a:chExt cx="1269088" cy="506422"/>
          </a:xfrm>
        </p:grpSpPr>
        <p:sp>
          <p:nvSpPr>
            <p:cNvPr id="171" name="SMARTInkShape-1453"/>
            <p:cNvSpPr/>
            <p:nvPr>
              <p:custDataLst>
                <p:tags r:id="rId30"/>
              </p:custDataLst>
            </p:nvPr>
          </p:nvSpPr>
          <p:spPr>
            <a:xfrm>
              <a:off x="6115050" y="5556698"/>
              <a:ext cx="157855" cy="461886"/>
            </a:xfrm>
            <a:custGeom>
              <a:avLst/>
              <a:gdLst/>
              <a:ahLst/>
              <a:cxnLst/>
              <a:rect l="0" t="0" r="0" b="0"/>
              <a:pathLst>
                <a:path w="157855" h="461886">
                  <a:moveTo>
                    <a:pt x="0" y="37652"/>
                  </a:moveTo>
                  <a:lnTo>
                    <a:pt x="0" y="37652"/>
                  </a:lnTo>
                  <a:lnTo>
                    <a:pt x="0" y="28813"/>
                  </a:lnTo>
                  <a:lnTo>
                    <a:pt x="2117" y="26820"/>
                  </a:lnTo>
                  <a:lnTo>
                    <a:pt x="34610" y="9982"/>
                  </a:lnTo>
                  <a:lnTo>
                    <a:pt x="79900" y="1821"/>
                  </a:lnTo>
                  <a:lnTo>
                    <a:pt x="122713" y="0"/>
                  </a:lnTo>
                  <a:lnTo>
                    <a:pt x="135914" y="3514"/>
                  </a:lnTo>
                  <a:lnTo>
                    <a:pt x="141409" y="6427"/>
                  </a:lnTo>
                  <a:lnTo>
                    <a:pt x="145072" y="9780"/>
                  </a:lnTo>
                  <a:lnTo>
                    <a:pt x="149144" y="17268"/>
                  </a:lnTo>
                  <a:lnTo>
                    <a:pt x="146687" y="48076"/>
                  </a:lnTo>
                  <a:lnTo>
                    <a:pt x="140759" y="93919"/>
                  </a:lnTo>
                  <a:lnTo>
                    <a:pt x="143385" y="134913"/>
                  </a:lnTo>
                  <a:lnTo>
                    <a:pt x="145261" y="179438"/>
                  </a:lnTo>
                  <a:lnTo>
                    <a:pt x="146599" y="216909"/>
                  </a:lnTo>
                  <a:lnTo>
                    <a:pt x="150368" y="254375"/>
                  </a:lnTo>
                  <a:lnTo>
                    <a:pt x="152503" y="293933"/>
                  </a:lnTo>
                  <a:lnTo>
                    <a:pt x="157788" y="341472"/>
                  </a:lnTo>
                  <a:lnTo>
                    <a:pt x="157854" y="385846"/>
                  </a:lnTo>
                  <a:lnTo>
                    <a:pt x="149924" y="419071"/>
                  </a:lnTo>
                  <a:lnTo>
                    <a:pt x="134977" y="449231"/>
                  </a:lnTo>
                  <a:lnTo>
                    <a:pt x="126782" y="456937"/>
                  </a:lnTo>
                  <a:lnTo>
                    <a:pt x="117731" y="460362"/>
                  </a:lnTo>
                  <a:lnTo>
                    <a:pt x="106653" y="461885"/>
                  </a:lnTo>
                  <a:lnTo>
                    <a:pt x="101441" y="458763"/>
                  </a:lnTo>
                  <a:lnTo>
                    <a:pt x="91887" y="445886"/>
                  </a:lnTo>
                  <a:lnTo>
                    <a:pt x="82550" y="418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454"/>
            <p:cNvSpPr/>
            <p:nvPr>
              <p:custDataLst>
                <p:tags r:id="rId31"/>
              </p:custDataLst>
            </p:nvPr>
          </p:nvSpPr>
          <p:spPr>
            <a:xfrm>
              <a:off x="6054529" y="5803900"/>
              <a:ext cx="3372" cy="38101"/>
            </a:xfrm>
            <a:custGeom>
              <a:avLst/>
              <a:gdLst/>
              <a:ahLst/>
              <a:cxnLst/>
              <a:rect l="0" t="0" r="0" b="0"/>
              <a:pathLst>
                <a:path w="3372" h="38101">
                  <a:moveTo>
                    <a:pt x="3371" y="38100"/>
                  </a:moveTo>
                  <a:lnTo>
                    <a:pt x="3371" y="38100"/>
                  </a:lnTo>
                  <a:lnTo>
                    <a:pt x="3371" y="29261"/>
                  </a:lnTo>
                  <a:lnTo>
                    <a:pt x="1490" y="25235"/>
                  </a:lnTo>
                  <a:lnTo>
                    <a:pt x="0" y="23172"/>
                  </a:lnTo>
                  <a:lnTo>
                    <a:pt x="226" y="15238"/>
                  </a:lnTo>
                  <a:lnTo>
                    <a:pt x="3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455"/>
            <p:cNvSpPr/>
            <p:nvPr>
              <p:custDataLst>
                <p:tags r:id="rId32"/>
              </p:custDataLst>
            </p:nvPr>
          </p:nvSpPr>
          <p:spPr>
            <a:xfrm>
              <a:off x="6035366" y="5911850"/>
              <a:ext cx="9835" cy="63501"/>
            </a:xfrm>
            <a:custGeom>
              <a:avLst/>
              <a:gdLst/>
              <a:ahLst/>
              <a:cxnLst/>
              <a:rect l="0" t="0" r="0" b="0"/>
              <a:pathLst>
                <a:path w="9835" h="63501">
                  <a:moveTo>
                    <a:pt x="9834" y="0"/>
                  </a:moveTo>
                  <a:lnTo>
                    <a:pt x="9834" y="0"/>
                  </a:lnTo>
                  <a:lnTo>
                    <a:pt x="9129" y="13798"/>
                  </a:lnTo>
                  <a:lnTo>
                    <a:pt x="4808" y="28543"/>
                  </a:lnTo>
                  <a:lnTo>
                    <a:pt x="1994" y="43500"/>
                  </a:lnTo>
                  <a:lnTo>
                    <a:pt x="374" y="48050"/>
                  </a:lnTo>
                  <a:lnTo>
                    <a:pt x="0" y="51789"/>
                  </a:lnTo>
                  <a:lnTo>
                    <a:pt x="3484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56"/>
            <p:cNvSpPr/>
            <p:nvPr>
              <p:custDataLst>
                <p:tags r:id="rId33"/>
              </p:custDataLst>
            </p:nvPr>
          </p:nvSpPr>
          <p:spPr>
            <a:xfrm>
              <a:off x="5880983" y="5861050"/>
              <a:ext cx="126118" cy="19051"/>
            </a:xfrm>
            <a:custGeom>
              <a:avLst/>
              <a:gdLst/>
              <a:ahLst/>
              <a:cxnLst/>
              <a:rect l="0" t="0" r="0" b="0"/>
              <a:pathLst>
                <a:path w="1261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49"/>
                  </a:lnTo>
                  <a:lnTo>
                    <a:pt x="36731" y="8924"/>
                  </a:lnTo>
                  <a:lnTo>
                    <a:pt x="76815" y="4977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457"/>
            <p:cNvSpPr/>
            <p:nvPr>
              <p:custDataLst>
                <p:tags r:id="rId34"/>
              </p:custDataLst>
            </p:nvPr>
          </p:nvSpPr>
          <p:spPr>
            <a:xfrm>
              <a:off x="5924918" y="5743092"/>
              <a:ext cx="44083" cy="209103"/>
            </a:xfrm>
            <a:custGeom>
              <a:avLst/>
              <a:gdLst/>
              <a:ahLst/>
              <a:cxnLst/>
              <a:rect l="0" t="0" r="0" b="0"/>
              <a:pathLst>
                <a:path w="44083" h="209103">
                  <a:moveTo>
                    <a:pt x="18682" y="3658"/>
                  </a:moveTo>
                  <a:lnTo>
                    <a:pt x="18682" y="3658"/>
                  </a:lnTo>
                  <a:lnTo>
                    <a:pt x="22053" y="287"/>
                  </a:lnTo>
                  <a:lnTo>
                    <a:pt x="23046" y="0"/>
                  </a:lnTo>
                  <a:lnTo>
                    <a:pt x="23708" y="513"/>
                  </a:lnTo>
                  <a:lnTo>
                    <a:pt x="24149" y="1561"/>
                  </a:lnTo>
                  <a:lnTo>
                    <a:pt x="14149" y="42510"/>
                  </a:lnTo>
                  <a:lnTo>
                    <a:pt x="5923" y="85729"/>
                  </a:lnTo>
                  <a:lnTo>
                    <a:pt x="1497" y="123460"/>
                  </a:lnTo>
                  <a:lnTo>
                    <a:pt x="0" y="169924"/>
                  </a:lnTo>
                  <a:lnTo>
                    <a:pt x="3112" y="195992"/>
                  </a:lnTo>
                  <a:lnTo>
                    <a:pt x="5479" y="201731"/>
                  </a:lnTo>
                  <a:lnTo>
                    <a:pt x="8469" y="205557"/>
                  </a:lnTo>
                  <a:lnTo>
                    <a:pt x="11873" y="208108"/>
                  </a:lnTo>
                  <a:lnTo>
                    <a:pt x="14848" y="209102"/>
                  </a:lnTo>
                  <a:lnTo>
                    <a:pt x="17537" y="209060"/>
                  </a:lnTo>
                  <a:lnTo>
                    <a:pt x="20035" y="208326"/>
                  </a:lnTo>
                  <a:lnTo>
                    <a:pt x="44082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458"/>
            <p:cNvSpPr/>
            <p:nvPr>
              <p:custDataLst>
                <p:tags r:id="rId35"/>
              </p:custDataLst>
            </p:nvPr>
          </p:nvSpPr>
          <p:spPr>
            <a:xfrm>
              <a:off x="5620012" y="5778500"/>
              <a:ext cx="177539" cy="45892"/>
            </a:xfrm>
            <a:custGeom>
              <a:avLst/>
              <a:gdLst/>
              <a:ahLst/>
              <a:cxnLst/>
              <a:rect l="0" t="0" r="0" b="0"/>
              <a:pathLst>
                <a:path w="177539" h="45892">
                  <a:moveTo>
                    <a:pt x="6088" y="0"/>
                  </a:moveTo>
                  <a:lnTo>
                    <a:pt x="6088" y="0"/>
                  </a:lnTo>
                  <a:lnTo>
                    <a:pt x="1724" y="10139"/>
                  </a:lnTo>
                  <a:lnTo>
                    <a:pt x="0" y="33224"/>
                  </a:lnTo>
                  <a:lnTo>
                    <a:pt x="1736" y="41342"/>
                  </a:lnTo>
                  <a:lnTo>
                    <a:pt x="3187" y="44495"/>
                  </a:lnTo>
                  <a:lnTo>
                    <a:pt x="6976" y="45891"/>
                  </a:lnTo>
                  <a:lnTo>
                    <a:pt x="18712" y="45561"/>
                  </a:lnTo>
                  <a:lnTo>
                    <a:pt x="63040" y="35235"/>
                  </a:lnTo>
                  <a:lnTo>
                    <a:pt x="109112" y="23789"/>
                  </a:lnTo>
                  <a:lnTo>
                    <a:pt x="151802" y="13455"/>
                  </a:lnTo>
                  <a:lnTo>
                    <a:pt x="17753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459"/>
            <p:cNvSpPr/>
            <p:nvPr>
              <p:custDataLst>
                <p:tags r:id="rId36"/>
              </p:custDataLst>
            </p:nvPr>
          </p:nvSpPr>
          <p:spPr>
            <a:xfrm>
              <a:off x="5602307" y="5575793"/>
              <a:ext cx="207944" cy="56658"/>
            </a:xfrm>
            <a:custGeom>
              <a:avLst/>
              <a:gdLst/>
              <a:ahLst/>
              <a:cxnLst/>
              <a:rect l="0" t="0" r="0" b="0"/>
              <a:pathLst>
                <a:path w="207944" h="56658">
                  <a:moveTo>
                    <a:pt x="17443" y="56657"/>
                  </a:moveTo>
                  <a:lnTo>
                    <a:pt x="17443" y="56657"/>
                  </a:lnTo>
                  <a:lnTo>
                    <a:pt x="1863" y="44448"/>
                  </a:lnTo>
                  <a:lnTo>
                    <a:pt x="0" y="40756"/>
                  </a:lnTo>
                  <a:lnTo>
                    <a:pt x="170" y="36884"/>
                  </a:lnTo>
                  <a:lnTo>
                    <a:pt x="4122" y="28819"/>
                  </a:lnTo>
                  <a:lnTo>
                    <a:pt x="10582" y="20531"/>
                  </a:lnTo>
                  <a:lnTo>
                    <a:pt x="42378" y="7931"/>
                  </a:lnTo>
                  <a:lnTo>
                    <a:pt x="84176" y="2003"/>
                  </a:lnTo>
                  <a:lnTo>
                    <a:pt x="128749" y="0"/>
                  </a:lnTo>
                  <a:lnTo>
                    <a:pt x="174974" y="3367"/>
                  </a:lnTo>
                  <a:lnTo>
                    <a:pt x="207943" y="12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460"/>
            <p:cNvSpPr/>
            <p:nvPr>
              <p:custDataLst>
                <p:tags r:id="rId37"/>
              </p:custDataLst>
            </p:nvPr>
          </p:nvSpPr>
          <p:spPr>
            <a:xfrm>
              <a:off x="5670550" y="5563483"/>
              <a:ext cx="19037" cy="239003"/>
            </a:xfrm>
            <a:custGeom>
              <a:avLst/>
              <a:gdLst/>
              <a:ahLst/>
              <a:cxnLst/>
              <a:rect l="0" t="0" r="0" b="0"/>
              <a:pathLst>
                <a:path w="19037" h="239003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831" y="1116"/>
                  </a:lnTo>
                  <a:lnTo>
                    <a:pt x="14927" y="6120"/>
                  </a:lnTo>
                  <a:lnTo>
                    <a:pt x="18235" y="38156"/>
                  </a:lnTo>
                  <a:lnTo>
                    <a:pt x="18809" y="80142"/>
                  </a:lnTo>
                  <a:lnTo>
                    <a:pt x="18978" y="123470"/>
                  </a:lnTo>
                  <a:lnTo>
                    <a:pt x="19036" y="170750"/>
                  </a:lnTo>
                  <a:lnTo>
                    <a:pt x="18343" y="216582"/>
                  </a:lnTo>
                  <a:lnTo>
                    <a:pt x="14023" y="238295"/>
                  </a:lnTo>
                  <a:lnTo>
                    <a:pt x="13582" y="239002"/>
                  </a:lnTo>
                  <a:lnTo>
                    <a:pt x="13288" y="238769"/>
                  </a:lnTo>
                  <a:lnTo>
                    <a:pt x="1270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461"/>
            <p:cNvSpPr/>
            <p:nvPr>
              <p:custDataLst>
                <p:tags r:id="rId38"/>
              </p:custDataLst>
            </p:nvPr>
          </p:nvSpPr>
          <p:spPr>
            <a:xfrm>
              <a:off x="5274389" y="5512162"/>
              <a:ext cx="199312" cy="325181"/>
            </a:xfrm>
            <a:custGeom>
              <a:avLst/>
              <a:gdLst/>
              <a:ahLst/>
              <a:cxnLst/>
              <a:rect l="0" t="0" r="0" b="0"/>
              <a:pathLst>
                <a:path w="199312" h="325181">
                  <a:moveTo>
                    <a:pt x="199311" y="18688"/>
                  </a:moveTo>
                  <a:lnTo>
                    <a:pt x="199311" y="18688"/>
                  </a:lnTo>
                  <a:lnTo>
                    <a:pt x="153068" y="2387"/>
                  </a:lnTo>
                  <a:lnTo>
                    <a:pt x="119504" y="0"/>
                  </a:lnTo>
                  <a:lnTo>
                    <a:pt x="105280" y="3561"/>
                  </a:lnTo>
                  <a:lnTo>
                    <a:pt x="91903" y="10554"/>
                  </a:lnTo>
                  <a:lnTo>
                    <a:pt x="78902" y="20717"/>
                  </a:lnTo>
                  <a:lnTo>
                    <a:pt x="63053" y="48452"/>
                  </a:lnTo>
                  <a:lnTo>
                    <a:pt x="54490" y="87728"/>
                  </a:lnTo>
                  <a:lnTo>
                    <a:pt x="48765" y="126084"/>
                  </a:lnTo>
                  <a:lnTo>
                    <a:pt x="41894" y="164573"/>
                  </a:lnTo>
                  <a:lnTo>
                    <a:pt x="29169" y="207980"/>
                  </a:lnTo>
                  <a:lnTo>
                    <a:pt x="13086" y="250212"/>
                  </a:lnTo>
                  <a:lnTo>
                    <a:pt x="629" y="293682"/>
                  </a:lnTo>
                  <a:lnTo>
                    <a:pt x="0" y="306948"/>
                  </a:lnTo>
                  <a:lnTo>
                    <a:pt x="820" y="312462"/>
                  </a:lnTo>
                  <a:lnTo>
                    <a:pt x="5495" y="320469"/>
                  </a:lnTo>
                  <a:lnTo>
                    <a:pt x="8717" y="323591"/>
                  </a:lnTo>
                  <a:lnTo>
                    <a:pt x="23586" y="325180"/>
                  </a:lnTo>
                  <a:lnTo>
                    <a:pt x="70996" y="323823"/>
                  </a:lnTo>
                  <a:lnTo>
                    <a:pt x="113393" y="316845"/>
                  </a:lnTo>
                  <a:lnTo>
                    <a:pt x="154861" y="304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462"/>
            <p:cNvSpPr/>
            <p:nvPr>
              <p:custDataLst>
                <p:tags r:id="rId39"/>
              </p:custDataLst>
            </p:nvPr>
          </p:nvSpPr>
          <p:spPr>
            <a:xfrm>
              <a:off x="5020368" y="5683250"/>
              <a:ext cx="142183" cy="48109"/>
            </a:xfrm>
            <a:custGeom>
              <a:avLst/>
              <a:gdLst/>
              <a:ahLst/>
              <a:cxnLst/>
              <a:rect l="0" t="0" r="0" b="0"/>
              <a:pathLst>
                <a:path w="142183" h="48109">
                  <a:moveTo>
                    <a:pt x="15182" y="44450"/>
                  </a:moveTo>
                  <a:lnTo>
                    <a:pt x="15182" y="44450"/>
                  </a:lnTo>
                  <a:lnTo>
                    <a:pt x="8440" y="44450"/>
                  </a:lnTo>
                  <a:lnTo>
                    <a:pt x="3249" y="46332"/>
                  </a:lnTo>
                  <a:lnTo>
                    <a:pt x="876" y="47821"/>
                  </a:lnTo>
                  <a:lnTo>
                    <a:pt x="0" y="48108"/>
                  </a:lnTo>
                  <a:lnTo>
                    <a:pt x="122" y="47594"/>
                  </a:lnTo>
                  <a:lnTo>
                    <a:pt x="908" y="46546"/>
                  </a:lnTo>
                  <a:lnTo>
                    <a:pt x="42343" y="32424"/>
                  </a:lnTo>
                  <a:lnTo>
                    <a:pt x="79204" y="20739"/>
                  </a:lnTo>
                  <a:lnTo>
                    <a:pt x="125352" y="5560"/>
                  </a:lnTo>
                  <a:lnTo>
                    <a:pt x="1421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463"/>
            <p:cNvSpPr/>
            <p:nvPr>
              <p:custDataLst>
                <p:tags r:id="rId40"/>
              </p:custDataLst>
            </p:nvPr>
          </p:nvSpPr>
          <p:spPr>
            <a:xfrm>
              <a:off x="5003817" y="5527937"/>
              <a:ext cx="152384" cy="293078"/>
            </a:xfrm>
            <a:custGeom>
              <a:avLst/>
              <a:gdLst/>
              <a:ahLst/>
              <a:cxnLst/>
              <a:rect l="0" t="0" r="0" b="0"/>
              <a:pathLst>
                <a:path w="152384" h="293078">
                  <a:moveTo>
                    <a:pt x="152383" y="15613"/>
                  </a:moveTo>
                  <a:lnTo>
                    <a:pt x="152383" y="15613"/>
                  </a:lnTo>
                  <a:lnTo>
                    <a:pt x="152383" y="4679"/>
                  </a:lnTo>
                  <a:lnTo>
                    <a:pt x="145641" y="65"/>
                  </a:lnTo>
                  <a:lnTo>
                    <a:pt x="136687" y="0"/>
                  </a:lnTo>
                  <a:lnTo>
                    <a:pt x="97557" y="6420"/>
                  </a:lnTo>
                  <a:lnTo>
                    <a:pt x="70521" y="18533"/>
                  </a:lnTo>
                  <a:lnTo>
                    <a:pt x="26187" y="53492"/>
                  </a:lnTo>
                  <a:lnTo>
                    <a:pt x="7354" y="87066"/>
                  </a:lnTo>
                  <a:lnTo>
                    <a:pt x="2167" y="112278"/>
                  </a:lnTo>
                  <a:lnTo>
                    <a:pt x="414" y="157971"/>
                  </a:lnTo>
                  <a:lnTo>
                    <a:pt x="68" y="201542"/>
                  </a:lnTo>
                  <a:lnTo>
                    <a:pt x="0" y="247386"/>
                  </a:lnTo>
                  <a:lnTo>
                    <a:pt x="690" y="281366"/>
                  </a:lnTo>
                  <a:lnTo>
                    <a:pt x="3354" y="288478"/>
                  </a:lnTo>
                  <a:lnTo>
                    <a:pt x="6464" y="290656"/>
                  </a:lnTo>
                  <a:lnTo>
                    <a:pt x="15563" y="293077"/>
                  </a:lnTo>
                  <a:lnTo>
                    <a:pt x="53155" y="285197"/>
                  </a:lnTo>
                  <a:lnTo>
                    <a:pt x="97165" y="274234"/>
                  </a:lnTo>
                  <a:lnTo>
                    <a:pt x="117964" y="266728"/>
                  </a:lnTo>
                  <a:lnTo>
                    <a:pt x="139683" y="250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308"/>
          <p:cNvGrpSpPr/>
          <p:nvPr/>
        </p:nvGrpSpPr>
        <p:grpSpPr>
          <a:xfrm>
            <a:off x="6813549" y="5829300"/>
            <a:ext cx="196852" cy="130907"/>
            <a:chOff x="6813549" y="5829300"/>
            <a:chExt cx="196852" cy="130907"/>
          </a:xfrm>
        </p:grpSpPr>
        <p:sp>
          <p:nvSpPr>
            <p:cNvPr id="183" name="SMARTInkShape-1464"/>
            <p:cNvSpPr/>
            <p:nvPr>
              <p:custDataLst>
                <p:tags r:id="rId28"/>
              </p:custDataLst>
            </p:nvPr>
          </p:nvSpPr>
          <p:spPr>
            <a:xfrm>
              <a:off x="6842818" y="5924550"/>
              <a:ext cx="167583" cy="35657"/>
            </a:xfrm>
            <a:custGeom>
              <a:avLst/>
              <a:gdLst/>
              <a:ahLst/>
              <a:cxnLst/>
              <a:rect l="0" t="0" r="0" b="0"/>
              <a:pathLst>
                <a:path w="167583" h="35657">
                  <a:moveTo>
                    <a:pt x="15182" y="0"/>
                  </a:moveTo>
                  <a:lnTo>
                    <a:pt x="15182" y="0"/>
                  </a:lnTo>
                  <a:lnTo>
                    <a:pt x="3249" y="13815"/>
                  </a:lnTo>
                  <a:lnTo>
                    <a:pt x="876" y="17676"/>
                  </a:lnTo>
                  <a:lnTo>
                    <a:pt x="0" y="21662"/>
                  </a:lnTo>
                  <a:lnTo>
                    <a:pt x="908" y="29854"/>
                  </a:lnTo>
                  <a:lnTo>
                    <a:pt x="2843" y="32603"/>
                  </a:lnTo>
                  <a:lnTo>
                    <a:pt x="5545" y="34435"/>
                  </a:lnTo>
                  <a:lnTo>
                    <a:pt x="8757" y="35656"/>
                  </a:lnTo>
                  <a:lnTo>
                    <a:pt x="48694" y="32548"/>
                  </a:lnTo>
                  <a:lnTo>
                    <a:pt x="86259" y="25715"/>
                  </a:lnTo>
                  <a:lnTo>
                    <a:pt x="126240" y="12323"/>
                  </a:lnTo>
                  <a:lnTo>
                    <a:pt x="167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465"/>
            <p:cNvSpPr/>
            <p:nvPr>
              <p:custDataLst>
                <p:tags r:id="rId29"/>
              </p:custDataLst>
            </p:nvPr>
          </p:nvSpPr>
          <p:spPr>
            <a:xfrm>
              <a:off x="6813549" y="5829300"/>
              <a:ext cx="127002" cy="18168"/>
            </a:xfrm>
            <a:custGeom>
              <a:avLst/>
              <a:gdLst/>
              <a:ahLst/>
              <a:cxnLst/>
              <a:rect l="0" t="0" r="0" b="0"/>
              <a:pathLst>
                <a:path w="127002" h="18168">
                  <a:moveTo>
                    <a:pt x="1" y="12700"/>
                  </a:moveTo>
                  <a:lnTo>
                    <a:pt x="1" y="12700"/>
                  </a:lnTo>
                  <a:lnTo>
                    <a:pt x="0" y="18167"/>
                  </a:lnTo>
                  <a:lnTo>
                    <a:pt x="45504" y="6151"/>
                  </a:lnTo>
                  <a:lnTo>
                    <a:pt x="87628" y="810"/>
                  </a:lnTo>
                  <a:lnTo>
                    <a:pt x="127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MARTInkShape-1466"/>
          <p:cNvSpPr/>
          <p:nvPr>
            <p:custDataLst>
              <p:tags r:id="rId10"/>
            </p:custDataLst>
          </p:nvPr>
        </p:nvSpPr>
        <p:spPr>
          <a:xfrm>
            <a:off x="7311712" y="5673241"/>
            <a:ext cx="282889" cy="298251"/>
          </a:xfrm>
          <a:custGeom>
            <a:avLst/>
            <a:gdLst/>
            <a:ahLst/>
            <a:cxnLst/>
            <a:rect l="0" t="0" r="0" b="0"/>
            <a:pathLst>
              <a:path w="282889" h="298251">
                <a:moveTo>
                  <a:pt x="225738" y="3659"/>
                </a:moveTo>
                <a:lnTo>
                  <a:pt x="225738" y="3659"/>
                </a:lnTo>
                <a:lnTo>
                  <a:pt x="222367" y="288"/>
                </a:lnTo>
                <a:lnTo>
                  <a:pt x="220669" y="0"/>
                </a:lnTo>
                <a:lnTo>
                  <a:pt x="218831" y="514"/>
                </a:lnTo>
                <a:lnTo>
                  <a:pt x="216899" y="1563"/>
                </a:lnTo>
                <a:lnTo>
                  <a:pt x="180120" y="10217"/>
                </a:lnTo>
                <a:lnTo>
                  <a:pt x="143939" y="28023"/>
                </a:lnTo>
                <a:lnTo>
                  <a:pt x="103381" y="54254"/>
                </a:lnTo>
                <a:lnTo>
                  <a:pt x="71184" y="83108"/>
                </a:lnTo>
                <a:lnTo>
                  <a:pt x="65796" y="90946"/>
                </a:lnTo>
                <a:lnTo>
                  <a:pt x="62166" y="103291"/>
                </a:lnTo>
                <a:lnTo>
                  <a:pt x="64479" y="107475"/>
                </a:lnTo>
                <a:lnTo>
                  <a:pt x="74574" y="115886"/>
                </a:lnTo>
                <a:lnTo>
                  <a:pt x="109826" y="127715"/>
                </a:lnTo>
                <a:lnTo>
                  <a:pt x="142475" y="136058"/>
                </a:lnTo>
                <a:lnTo>
                  <a:pt x="159099" y="145757"/>
                </a:lnTo>
                <a:lnTo>
                  <a:pt x="162967" y="151308"/>
                </a:lnTo>
                <a:lnTo>
                  <a:pt x="164136" y="157125"/>
                </a:lnTo>
                <a:lnTo>
                  <a:pt x="163503" y="163120"/>
                </a:lnTo>
                <a:lnTo>
                  <a:pt x="155274" y="177306"/>
                </a:lnTo>
                <a:lnTo>
                  <a:pt x="130366" y="202668"/>
                </a:lnTo>
                <a:lnTo>
                  <a:pt x="89855" y="226335"/>
                </a:lnTo>
                <a:lnTo>
                  <a:pt x="48613" y="247630"/>
                </a:lnTo>
                <a:lnTo>
                  <a:pt x="6753" y="275620"/>
                </a:lnTo>
                <a:lnTo>
                  <a:pt x="1431" y="280216"/>
                </a:lnTo>
                <a:lnTo>
                  <a:pt x="0" y="284691"/>
                </a:lnTo>
                <a:lnTo>
                  <a:pt x="1163" y="289086"/>
                </a:lnTo>
                <a:lnTo>
                  <a:pt x="4054" y="293427"/>
                </a:lnTo>
                <a:lnTo>
                  <a:pt x="24201" y="298250"/>
                </a:lnTo>
                <a:lnTo>
                  <a:pt x="69361" y="297202"/>
                </a:lnTo>
                <a:lnTo>
                  <a:pt x="102615" y="292167"/>
                </a:lnTo>
                <a:lnTo>
                  <a:pt x="138560" y="287578"/>
                </a:lnTo>
                <a:lnTo>
                  <a:pt x="177642" y="281027"/>
                </a:lnTo>
                <a:lnTo>
                  <a:pt x="217210" y="274617"/>
                </a:lnTo>
                <a:lnTo>
                  <a:pt x="282888" y="2513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SMARTInkShape-Group310"/>
          <p:cNvGrpSpPr/>
          <p:nvPr/>
        </p:nvGrpSpPr>
        <p:grpSpPr>
          <a:xfrm>
            <a:off x="7862967" y="5576183"/>
            <a:ext cx="176134" cy="471562"/>
            <a:chOff x="7862967" y="5576183"/>
            <a:chExt cx="176134" cy="471562"/>
          </a:xfrm>
        </p:grpSpPr>
        <p:sp>
          <p:nvSpPr>
            <p:cNvPr id="187" name="SMARTInkShape-1467"/>
            <p:cNvSpPr/>
            <p:nvPr>
              <p:custDataLst>
                <p:tags r:id="rId25"/>
              </p:custDataLst>
            </p:nvPr>
          </p:nvSpPr>
          <p:spPr>
            <a:xfrm>
              <a:off x="7920282" y="5928204"/>
              <a:ext cx="112469" cy="119541"/>
            </a:xfrm>
            <a:custGeom>
              <a:avLst/>
              <a:gdLst/>
              <a:ahLst/>
              <a:cxnLst/>
              <a:rect l="0" t="0" r="0" b="0"/>
              <a:pathLst>
                <a:path w="112469" h="119541">
                  <a:moveTo>
                    <a:pt x="17218" y="15396"/>
                  </a:moveTo>
                  <a:lnTo>
                    <a:pt x="17218" y="15396"/>
                  </a:lnTo>
                  <a:lnTo>
                    <a:pt x="17217" y="18767"/>
                  </a:lnTo>
                  <a:lnTo>
                    <a:pt x="0" y="63673"/>
                  </a:lnTo>
                  <a:lnTo>
                    <a:pt x="592" y="84498"/>
                  </a:lnTo>
                  <a:lnTo>
                    <a:pt x="4288" y="119540"/>
                  </a:lnTo>
                  <a:lnTo>
                    <a:pt x="4365" y="119397"/>
                  </a:lnTo>
                  <a:lnTo>
                    <a:pt x="10280" y="77524"/>
                  </a:lnTo>
                  <a:lnTo>
                    <a:pt x="28282" y="30702"/>
                  </a:lnTo>
                  <a:lnTo>
                    <a:pt x="47385" y="9818"/>
                  </a:lnTo>
                  <a:lnTo>
                    <a:pt x="59084" y="2334"/>
                  </a:lnTo>
                  <a:lnTo>
                    <a:pt x="64179" y="338"/>
                  </a:lnTo>
                  <a:lnTo>
                    <a:pt x="75483" y="0"/>
                  </a:lnTo>
                  <a:lnTo>
                    <a:pt x="81462" y="899"/>
                  </a:lnTo>
                  <a:lnTo>
                    <a:pt x="86858" y="4320"/>
                  </a:lnTo>
                  <a:lnTo>
                    <a:pt x="96617" y="15648"/>
                  </a:lnTo>
                  <a:lnTo>
                    <a:pt x="101896" y="30089"/>
                  </a:lnTo>
                  <a:lnTo>
                    <a:pt x="112468" y="85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468"/>
            <p:cNvSpPr/>
            <p:nvPr>
              <p:custDataLst>
                <p:tags r:id="rId26"/>
              </p:custDataLst>
            </p:nvPr>
          </p:nvSpPr>
          <p:spPr>
            <a:xfrm>
              <a:off x="7862967" y="5806280"/>
              <a:ext cx="176134" cy="32441"/>
            </a:xfrm>
            <a:custGeom>
              <a:avLst/>
              <a:gdLst/>
              <a:ahLst/>
              <a:cxnLst/>
              <a:rect l="0" t="0" r="0" b="0"/>
              <a:pathLst>
                <a:path w="176134" h="32441">
                  <a:moveTo>
                    <a:pt x="23733" y="23020"/>
                  </a:moveTo>
                  <a:lnTo>
                    <a:pt x="23733" y="23020"/>
                  </a:lnTo>
                  <a:lnTo>
                    <a:pt x="6774" y="29927"/>
                  </a:lnTo>
                  <a:lnTo>
                    <a:pt x="3960" y="31859"/>
                  </a:lnTo>
                  <a:lnTo>
                    <a:pt x="2083" y="32440"/>
                  </a:lnTo>
                  <a:lnTo>
                    <a:pt x="834" y="32122"/>
                  </a:lnTo>
                  <a:lnTo>
                    <a:pt x="0" y="31205"/>
                  </a:lnTo>
                  <a:lnTo>
                    <a:pt x="6600" y="28305"/>
                  </a:lnTo>
                  <a:lnTo>
                    <a:pt x="50687" y="17322"/>
                  </a:lnTo>
                  <a:lnTo>
                    <a:pt x="92161" y="5652"/>
                  </a:lnTo>
                  <a:lnTo>
                    <a:pt x="131261" y="0"/>
                  </a:lnTo>
                  <a:lnTo>
                    <a:pt x="176133" y="3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469"/>
            <p:cNvSpPr/>
            <p:nvPr>
              <p:custDataLst>
                <p:tags r:id="rId27"/>
              </p:custDataLst>
            </p:nvPr>
          </p:nvSpPr>
          <p:spPr>
            <a:xfrm>
              <a:off x="7943850" y="5576183"/>
              <a:ext cx="12701" cy="227718"/>
            </a:xfrm>
            <a:custGeom>
              <a:avLst/>
              <a:gdLst/>
              <a:ahLst/>
              <a:cxnLst/>
              <a:rect l="0" t="0" r="0" b="0"/>
              <a:pathLst>
                <a:path w="12701" h="2277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0125" y="1116"/>
                  </a:lnTo>
                  <a:lnTo>
                    <a:pt x="11556" y="6120"/>
                  </a:lnTo>
                  <a:lnTo>
                    <a:pt x="12549" y="46223"/>
                  </a:lnTo>
                  <a:lnTo>
                    <a:pt x="10774" y="86922"/>
                  </a:lnTo>
                  <a:lnTo>
                    <a:pt x="9541" y="129555"/>
                  </a:lnTo>
                  <a:lnTo>
                    <a:pt x="11764" y="170410"/>
                  </a:lnTo>
                  <a:lnTo>
                    <a:pt x="1270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311"/>
          <p:cNvGrpSpPr/>
          <p:nvPr/>
        </p:nvGrpSpPr>
        <p:grpSpPr>
          <a:xfrm>
            <a:off x="8553450" y="5716796"/>
            <a:ext cx="609601" cy="169132"/>
            <a:chOff x="8553450" y="5716796"/>
            <a:chExt cx="609601" cy="169132"/>
          </a:xfrm>
        </p:grpSpPr>
        <p:sp>
          <p:nvSpPr>
            <p:cNvPr id="191" name="SMARTInkShape-1470"/>
            <p:cNvSpPr/>
            <p:nvPr>
              <p:custDataLst>
                <p:tags r:id="rId21"/>
              </p:custDataLst>
            </p:nvPr>
          </p:nvSpPr>
          <p:spPr>
            <a:xfrm>
              <a:off x="9150350" y="5829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1556" y="1269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471"/>
            <p:cNvSpPr/>
            <p:nvPr>
              <p:custDataLst>
                <p:tags r:id="rId22"/>
              </p:custDataLst>
            </p:nvPr>
          </p:nvSpPr>
          <p:spPr>
            <a:xfrm>
              <a:off x="8972550" y="5716796"/>
              <a:ext cx="99609" cy="137905"/>
            </a:xfrm>
            <a:custGeom>
              <a:avLst/>
              <a:gdLst/>
              <a:ahLst/>
              <a:cxnLst/>
              <a:rect l="0" t="0" r="0" b="0"/>
              <a:pathLst>
                <a:path w="99609" h="137905">
                  <a:moveTo>
                    <a:pt x="0" y="17254"/>
                  </a:moveTo>
                  <a:lnTo>
                    <a:pt x="0" y="17254"/>
                  </a:lnTo>
                  <a:lnTo>
                    <a:pt x="3370" y="13883"/>
                  </a:lnTo>
                  <a:lnTo>
                    <a:pt x="5025" y="10346"/>
                  </a:lnTo>
                  <a:lnTo>
                    <a:pt x="5467" y="8415"/>
                  </a:lnTo>
                  <a:lnTo>
                    <a:pt x="6467" y="7128"/>
                  </a:lnTo>
                  <a:lnTo>
                    <a:pt x="9459" y="5698"/>
                  </a:lnTo>
                  <a:lnTo>
                    <a:pt x="10539" y="6728"/>
                  </a:lnTo>
                  <a:lnTo>
                    <a:pt x="11739" y="11635"/>
                  </a:lnTo>
                  <a:lnTo>
                    <a:pt x="10692" y="52933"/>
                  </a:lnTo>
                  <a:lnTo>
                    <a:pt x="7207" y="93838"/>
                  </a:lnTo>
                  <a:lnTo>
                    <a:pt x="6400" y="133047"/>
                  </a:lnTo>
                  <a:lnTo>
                    <a:pt x="11423" y="92002"/>
                  </a:lnTo>
                  <a:lnTo>
                    <a:pt x="22978" y="47254"/>
                  </a:lnTo>
                  <a:lnTo>
                    <a:pt x="39263" y="16030"/>
                  </a:lnTo>
                  <a:lnTo>
                    <a:pt x="45225" y="7971"/>
                  </a:lnTo>
                  <a:lnTo>
                    <a:pt x="51317" y="3305"/>
                  </a:lnTo>
                  <a:lnTo>
                    <a:pt x="57495" y="899"/>
                  </a:lnTo>
                  <a:lnTo>
                    <a:pt x="63730" y="0"/>
                  </a:lnTo>
                  <a:lnTo>
                    <a:pt x="76302" y="4647"/>
                  </a:lnTo>
                  <a:lnTo>
                    <a:pt x="87534" y="13767"/>
                  </a:lnTo>
                  <a:lnTo>
                    <a:pt x="94878" y="24877"/>
                  </a:lnTo>
                  <a:lnTo>
                    <a:pt x="99608" y="53144"/>
                  </a:lnTo>
                  <a:lnTo>
                    <a:pt x="96843" y="98504"/>
                  </a:lnTo>
                  <a:lnTo>
                    <a:pt x="95250" y="137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472"/>
            <p:cNvSpPr/>
            <p:nvPr>
              <p:custDataLst>
                <p:tags r:id="rId23"/>
              </p:custDataLst>
            </p:nvPr>
          </p:nvSpPr>
          <p:spPr>
            <a:xfrm>
              <a:off x="8567915" y="5861050"/>
              <a:ext cx="137936" cy="24878"/>
            </a:xfrm>
            <a:custGeom>
              <a:avLst/>
              <a:gdLst/>
              <a:ahLst/>
              <a:cxnLst/>
              <a:rect l="0" t="0" r="0" b="0"/>
              <a:pathLst>
                <a:path w="137936" h="24878">
                  <a:moveTo>
                    <a:pt x="10935" y="12700"/>
                  </a:moveTo>
                  <a:lnTo>
                    <a:pt x="10935" y="12700"/>
                  </a:lnTo>
                  <a:lnTo>
                    <a:pt x="0" y="23635"/>
                  </a:lnTo>
                  <a:lnTo>
                    <a:pt x="822" y="24223"/>
                  </a:lnTo>
                  <a:lnTo>
                    <a:pt x="5500" y="24877"/>
                  </a:lnTo>
                  <a:lnTo>
                    <a:pt x="48520" y="18424"/>
                  </a:lnTo>
                  <a:lnTo>
                    <a:pt x="86982" y="12515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473"/>
            <p:cNvSpPr/>
            <p:nvPr>
              <p:custDataLst>
                <p:tags r:id="rId24"/>
              </p:custDataLst>
            </p:nvPr>
          </p:nvSpPr>
          <p:spPr>
            <a:xfrm>
              <a:off x="8553450" y="57912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44588" y="0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312"/>
          <p:cNvGrpSpPr/>
          <p:nvPr/>
        </p:nvGrpSpPr>
        <p:grpSpPr>
          <a:xfrm>
            <a:off x="9410700" y="5677783"/>
            <a:ext cx="690827" cy="453190"/>
            <a:chOff x="9410700" y="5677783"/>
            <a:chExt cx="690827" cy="453190"/>
          </a:xfrm>
        </p:grpSpPr>
        <p:sp>
          <p:nvSpPr>
            <p:cNvPr id="196" name="SMARTInkShape-1474"/>
            <p:cNvSpPr/>
            <p:nvPr>
              <p:custDataLst>
                <p:tags r:id="rId15"/>
              </p:custDataLst>
            </p:nvPr>
          </p:nvSpPr>
          <p:spPr>
            <a:xfrm>
              <a:off x="10052050" y="5816600"/>
              <a:ext cx="49477" cy="196851"/>
            </a:xfrm>
            <a:custGeom>
              <a:avLst/>
              <a:gdLst/>
              <a:ahLst/>
              <a:cxnLst/>
              <a:rect l="0" t="0" r="0" b="0"/>
              <a:pathLst>
                <a:path w="49477" h="19685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49476" y="7526"/>
                  </a:lnTo>
                  <a:lnTo>
                    <a:pt x="48802" y="47053"/>
                  </a:lnTo>
                  <a:lnTo>
                    <a:pt x="43859" y="83321"/>
                  </a:lnTo>
                  <a:lnTo>
                    <a:pt x="32496" y="12676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475"/>
            <p:cNvSpPr/>
            <p:nvPr>
              <p:custDataLst>
                <p:tags r:id="rId16"/>
              </p:custDataLst>
            </p:nvPr>
          </p:nvSpPr>
          <p:spPr>
            <a:xfrm>
              <a:off x="9774155" y="5975350"/>
              <a:ext cx="150896" cy="18139"/>
            </a:xfrm>
            <a:custGeom>
              <a:avLst/>
              <a:gdLst/>
              <a:ahLst/>
              <a:cxnLst/>
              <a:rect l="0" t="0" r="0" b="0"/>
              <a:pathLst>
                <a:path w="150896" h="18139">
                  <a:moveTo>
                    <a:pt x="23895" y="0"/>
                  </a:moveTo>
                  <a:lnTo>
                    <a:pt x="23895" y="0"/>
                  </a:lnTo>
                  <a:lnTo>
                    <a:pt x="751" y="8839"/>
                  </a:lnTo>
                  <a:lnTo>
                    <a:pt x="0" y="10126"/>
                  </a:lnTo>
                  <a:lnTo>
                    <a:pt x="1616" y="10984"/>
                  </a:lnTo>
                  <a:lnTo>
                    <a:pt x="43892" y="15970"/>
                  </a:lnTo>
                  <a:lnTo>
                    <a:pt x="83599" y="18138"/>
                  </a:lnTo>
                  <a:lnTo>
                    <a:pt x="15089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476"/>
            <p:cNvSpPr/>
            <p:nvPr>
              <p:custDataLst>
                <p:tags r:id="rId17"/>
              </p:custDataLst>
            </p:nvPr>
          </p:nvSpPr>
          <p:spPr>
            <a:xfrm>
              <a:off x="9807679" y="5886450"/>
              <a:ext cx="91972" cy="19051"/>
            </a:xfrm>
            <a:custGeom>
              <a:avLst/>
              <a:gdLst/>
              <a:ahLst/>
              <a:cxnLst/>
              <a:rect l="0" t="0" r="0" b="0"/>
              <a:pathLst>
                <a:path w="91972" h="19051">
                  <a:moveTo>
                    <a:pt x="9421" y="0"/>
                  </a:moveTo>
                  <a:lnTo>
                    <a:pt x="9421" y="0"/>
                  </a:lnTo>
                  <a:lnTo>
                    <a:pt x="6050" y="0"/>
                  </a:lnTo>
                  <a:lnTo>
                    <a:pt x="2514" y="1881"/>
                  </a:lnTo>
                  <a:lnTo>
                    <a:pt x="583" y="3371"/>
                  </a:lnTo>
                  <a:lnTo>
                    <a:pt x="0" y="4364"/>
                  </a:lnTo>
                  <a:lnTo>
                    <a:pt x="318" y="5026"/>
                  </a:lnTo>
                  <a:lnTo>
                    <a:pt x="1236" y="5467"/>
                  </a:lnTo>
                  <a:lnTo>
                    <a:pt x="41634" y="9644"/>
                  </a:lnTo>
                  <a:lnTo>
                    <a:pt x="919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477"/>
            <p:cNvSpPr/>
            <p:nvPr>
              <p:custDataLst>
                <p:tags r:id="rId18"/>
              </p:custDataLst>
            </p:nvPr>
          </p:nvSpPr>
          <p:spPr>
            <a:xfrm>
              <a:off x="9449172" y="6026150"/>
              <a:ext cx="107579" cy="104823"/>
            </a:xfrm>
            <a:custGeom>
              <a:avLst/>
              <a:gdLst/>
              <a:ahLst/>
              <a:cxnLst/>
              <a:rect l="0" t="0" r="0" b="0"/>
              <a:pathLst>
                <a:path w="107579" h="104823">
                  <a:moveTo>
                    <a:pt x="37728" y="0"/>
                  </a:moveTo>
                  <a:lnTo>
                    <a:pt x="37728" y="0"/>
                  </a:lnTo>
                  <a:lnTo>
                    <a:pt x="37728" y="3371"/>
                  </a:lnTo>
                  <a:lnTo>
                    <a:pt x="18905" y="49523"/>
                  </a:lnTo>
                  <a:lnTo>
                    <a:pt x="3874" y="95686"/>
                  </a:lnTo>
                  <a:lnTo>
                    <a:pt x="886" y="104315"/>
                  </a:lnTo>
                  <a:lnTo>
                    <a:pt x="467" y="104822"/>
                  </a:lnTo>
                  <a:lnTo>
                    <a:pt x="187" y="104454"/>
                  </a:lnTo>
                  <a:lnTo>
                    <a:pt x="0" y="103502"/>
                  </a:lnTo>
                  <a:lnTo>
                    <a:pt x="17337" y="59672"/>
                  </a:lnTo>
                  <a:lnTo>
                    <a:pt x="29491" y="34378"/>
                  </a:lnTo>
                  <a:lnTo>
                    <a:pt x="41593" y="22099"/>
                  </a:lnTo>
                  <a:lnTo>
                    <a:pt x="54968" y="14056"/>
                  </a:lnTo>
                  <a:lnTo>
                    <a:pt x="65615" y="12832"/>
                  </a:lnTo>
                  <a:lnTo>
                    <a:pt x="70431" y="15610"/>
                  </a:lnTo>
                  <a:lnTo>
                    <a:pt x="79544" y="26223"/>
                  </a:lnTo>
                  <a:lnTo>
                    <a:pt x="91822" y="51667"/>
                  </a:lnTo>
                  <a:lnTo>
                    <a:pt x="10757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478"/>
            <p:cNvSpPr/>
            <p:nvPr>
              <p:custDataLst>
                <p:tags r:id="rId19"/>
              </p:custDataLst>
            </p:nvPr>
          </p:nvSpPr>
          <p:spPr>
            <a:xfrm>
              <a:off x="9410700" y="5918200"/>
              <a:ext cx="158751" cy="18840"/>
            </a:xfrm>
            <a:custGeom>
              <a:avLst/>
              <a:gdLst/>
              <a:ahLst/>
              <a:cxnLst/>
              <a:rect l="0" t="0" r="0" b="0"/>
              <a:pathLst>
                <a:path w="158751" h="18840">
                  <a:moveTo>
                    <a:pt x="0" y="0"/>
                  </a:moveTo>
                  <a:lnTo>
                    <a:pt x="0" y="0"/>
                  </a:lnTo>
                  <a:lnTo>
                    <a:pt x="705" y="10140"/>
                  </a:lnTo>
                  <a:lnTo>
                    <a:pt x="3370" y="17676"/>
                  </a:lnTo>
                  <a:lnTo>
                    <a:pt x="7891" y="18839"/>
                  </a:lnTo>
                  <a:lnTo>
                    <a:pt x="46909" y="10416"/>
                  </a:lnTo>
                  <a:lnTo>
                    <a:pt x="88523" y="278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479"/>
            <p:cNvSpPr/>
            <p:nvPr>
              <p:custDataLst>
                <p:tags r:id="rId20"/>
              </p:custDataLst>
            </p:nvPr>
          </p:nvSpPr>
          <p:spPr>
            <a:xfrm>
              <a:off x="9448800" y="5677783"/>
              <a:ext cx="25401" cy="164218"/>
            </a:xfrm>
            <a:custGeom>
              <a:avLst/>
              <a:gdLst/>
              <a:ahLst/>
              <a:cxnLst/>
              <a:rect l="0" t="0" r="0" b="0"/>
              <a:pathLst>
                <a:path w="25401" h="1642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10831" y="411"/>
                  </a:lnTo>
                  <a:lnTo>
                    <a:pt x="14927" y="2749"/>
                  </a:lnTo>
                  <a:lnTo>
                    <a:pt x="21199" y="18145"/>
                  </a:lnTo>
                  <a:lnTo>
                    <a:pt x="24571" y="60182"/>
                  </a:lnTo>
                  <a:lnTo>
                    <a:pt x="25154" y="103131"/>
                  </a:lnTo>
                  <a:lnTo>
                    <a:pt x="2540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313"/>
          <p:cNvGrpSpPr/>
          <p:nvPr/>
        </p:nvGrpSpPr>
        <p:grpSpPr>
          <a:xfrm>
            <a:off x="3867172" y="5334906"/>
            <a:ext cx="393679" cy="168132"/>
            <a:chOff x="3867172" y="5334906"/>
            <a:chExt cx="393679" cy="168132"/>
          </a:xfrm>
        </p:grpSpPr>
        <p:sp>
          <p:nvSpPr>
            <p:cNvPr id="203" name="SMARTInkShape-1480"/>
            <p:cNvSpPr/>
            <p:nvPr>
              <p:custDataLst>
                <p:tags r:id="rId11"/>
              </p:custDataLst>
            </p:nvPr>
          </p:nvSpPr>
          <p:spPr>
            <a:xfrm>
              <a:off x="4194240" y="5416550"/>
              <a:ext cx="66611" cy="25401"/>
            </a:xfrm>
            <a:custGeom>
              <a:avLst/>
              <a:gdLst/>
              <a:ahLst/>
              <a:cxnLst/>
              <a:rect l="0" t="0" r="0" b="0"/>
              <a:pathLst>
                <a:path w="66611" h="25401">
                  <a:moveTo>
                    <a:pt x="9460" y="25400"/>
                  </a:moveTo>
                  <a:lnTo>
                    <a:pt x="9460" y="25400"/>
                  </a:lnTo>
                  <a:lnTo>
                    <a:pt x="0" y="25400"/>
                  </a:lnTo>
                  <a:lnTo>
                    <a:pt x="666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481"/>
            <p:cNvSpPr/>
            <p:nvPr>
              <p:custDataLst>
                <p:tags r:id="rId12"/>
              </p:custDataLst>
            </p:nvPr>
          </p:nvSpPr>
          <p:spPr>
            <a:xfrm>
              <a:off x="4184653" y="5334906"/>
              <a:ext cx="73723" cy="157326"/>
            </a:xfrm>
            <a:custGeom>
              <a:avLst/>
              <a:gdLst/>
              <a:ahLst/>
              <a:cxnLst/>
              <a:rect l="0" t="0" r="0" b="0"/>
              <a:pathLst>
                <a:path w="73723" h="157326">
                  <a:moveTo>
                    <a:pt x="69847" y="11794"/>
                  </a:moveTo>
                  <a:lnTo>
                    <a:pt x="69847" y="11794"/>
                  </a:lnTo>
                  <a:lnTo>
                    <a:pt x="66476" y="11794"/>
                  </a:lnTo>
                  <a:lnTo>
                    <a:pt x="65483" y="11089"/>
                  </a:lnTo>
                  <a:lnTo>
                    <a:pt x="64821" y="9912"/>
                  </a:lnTo>
                  <a:lnTo>
                    <a:pt x="63759" y="6327"/>
                  </a:lnTo>
                  <a:lnTo>
                    <a:pt x="61732" y="5836"/>
                  </a:lnTo>
                  <a:lnTo>
                    <a:pt x="60203" y="5705"/>
                  </a:lnTo>
                  <a:lnTo>
                    <a:pt x="56624" y="3679"/>
                  </a:lnTo>
                  <a:lnTo>
                    <a:pt x="52681" y="1131"/>
                  </a:lnTo>
                  <a:lnTo>
                    <a:pt x="48577" y="0"/>
                  </a:lnTo>
                  <a:lnTo>
                    <a:pt x="38929" y="2733"/>
                  </a:lnTo>
                  <a:lnTo>
                    <a:pt x="14701" y="14045"/>
                  </a:lnTo>
                  <a:lnTo>
                    <a:pt x="10060" y="18203"/>
                  </a:lnTo>
                  <a:lnTo>
                    <a:pt x="2472" y="33099"/>
                  </a:lnTo>
                  <a:lnTo>
                    <a:pt x="730" y="42958"/>
                  </a:lnTo>
                  <a:lnTo>
                    <a:pt x="61" y="90228"/>
                  </a:lnTo>
                  <a:lnTo>
                    <a:pt x="0" y="136671"/>
                  </a:lnTo>
                  <a:lnTo>
                    <a:pt x="704" y="145612"/>
                  </a:lnTo>
                  <a:lnTo>
                    <a:pt x="3369" y="151937"/>
                  </a:lnTo>
                  <a:lnTo>
                    <a:pt x="5067" y="153906"/>
                  </a:lnTo>
                  <a:lnTo>
                    <a:pt x="8836" y="156094"/>
                  </a:lnTo>
                  <a:lnTo>
                    <a:pt x="18295" y="157325"/>
                  </a:lnTo>
                  <a:lnTo>
                    <a:pt x="48329" y="150868"/>
                  </a:lnTo>
                  <a:lnTo>
                    <a:pt x="67243" y="142904"/>
                  </a:lnTo>
                  <a:lnTo>
                    <a:pt x="72217" y="138739"/>
                  </a:lnTo>
                  <a:lnTo>
                    <a:pt x="73543" y="136640"/>
                  </a:lnTo>
                  <a:lnTo>
                    <a:pt x="73722" y="135242"/>
                  </a:lnTo>
                  <a:lnTo>
                    <a:pt x="69847" y="13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482"/>
            <p:cNvSpPr/>
            <p:nvPr>
              <p:custDataLst>
                <p:tags r:id="rId13"/>
              </p:custDataLst>
            </p:nvPr>
          </p:nvSpPr>
          <p:spPr>
            <a:xfrm>
              <a:off x="4033747" y="5365951"/>
              <a:ext cx="67089" cy="102784"/>
            </a:xfrm>
            <a:custGeom>
              <a:avLst/>
              <a:gdLst/>
              <a:ahLst/>
              <a:cxnLst/>
              <a:rect l="0" t="0" r="0" b="0"/>
              <a:pathLst>
                <a:path w="67089" h="102784">
                  <a:moveTo>
                    <a:pt x="36603" y="25199"/>
                  </a:moveTo>
                  <a:lnTo>
                    <a:pt x="36603" y="25199"/>
                  </a:lnTo>
                  <a:lnTo>
                    <a:pt x="36603" y="2088"/>
                  </a:lnTo>
                  <a:lnTo>
                    <a:pt x="35192" y="1325"/>
                  </a:lnTo>
                  <a:lnTo>
                    <a:pt x="25668" y="0"/>
                  </a:lnTo>
                  <a:lnTo>
                    <a:pt x="22806" y="3651"/>
                  </a:lnTo>
                  <a:lnTo>
                    <a:pt x="3555" y="43963"/>
                  </a:lnTo>
                  <a:lnTo>
                    <a:pt x="0" y="69956"/>
                  </a:lnTo>
                  <a:lnTo>
                    <a:pt x="2317" y="89887"/>
                  </a:lnTo>
                  <a:lnTo>
                    <a:pt x="7489" y="98164"/>
                  </a:lnTo>
                  <a:lnTo>
                    <a:pt x="10843" y="101359"/>
                  </a:lnTo>
                  <a:lnTo>
                    <a:pt x="15197" y="102783"/>
                  </a:lnTo>
                  <a:lnTo>
                    <a:pt x="25678" y="102484"/>
                  </a:lnTo>
                  <a:lnTo>
                    <a:pt x="43479" y="98350"/>
                  </a:lnTo>
                  <a:lnTo>
                    <a:pt x="54005" y="88990"/>
                  </a:lnTo>
                  <a:lnTo>
                    <a:pt x="61976" y="76128"/>
                  </a:lnTo>
                  <a:lnTo>
                    <a:pt x="66464" y="56282"/>
                  </a:lnTo>
                  <a:lnTo>
                    <a:pt x="67088" y="34252"/>
                  </a:lnTo>
                  <a:lnTo>
                    <a:pt x="64733" y="23107"/>
                  </a:lnTo>
                  <a:lnTo>
                    <a:pt x="62412" y="19571"/>
                  </a:lnTo>
                  <a:lnTo>
                    <a:pt x="59453" y="17214"/>
                  </a:lnTo>
                  <a:lnTo>
                    <a:pt x="56070" y="15642"/>
                  </a:lnTo>
                  <a:lnTo>
                    <a:pt x="48547" y="15777"/>
                  </a:lnTo>
                  <a:lnTo>
                    <a:pt x="41206" y="18189"/>
                  </a:lnTo>
                  <a:lnTo>
                    <a:pt x="35591" y="21613"/>
                  </a:lnTo>
                  <a:lnTo>
                    <a:pt x="35223" y="22808"/>
                  </a:lnTo>
                  <a:lnTo>
                    <a:pt x="42953" y="25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483"/>
            <p:cNvSpPr/>
            <p:nvPr>
              <p:custDataLst>
                <p:tags r:id="rId14"/>
              </p:custDataLst>
            </p:nvPr>
          </p:nvSpPr>
          <p:spPr>
            <a:xfrm>
              <a:off x="3867172" y="5337470"/>
              <a:ext cx="107929" cy="165568"/>
            </a:xfrm>
            <a:custGeom>
              <a:avLst/>
              <a:gdLst/>
              <a:ahLst/>
              <a:cxnLst/>
              <a:rect l="0" t="0" r="0" b="0"/>
              <a:pathLst>
                <a:path w="107929" h="165568">
                  <a:moveTo>
                    <a:pt x="6328" y="21930"/>
                  </a:moveTo>
                  <a:lnTo>
                    <a:pt x="6328" y="21930"/>
                  </a:lnTo>
                  <a:lnTo>
                    <a:pt x="6328" y="16463"/>
                  </a:lnTo>
                  <a:lnTo>
                    <a:pt x="1964" y="10685"/>
                  </a:lnTo>
                  <a:lnTo>
                    <a:pt x="566" y="4801"/>
                  </a:lnTo>
                  <a:lnTo>
                    <a:pt x="240" y="676"/>
                  </a:lnTo>
                  <a:lnTo>
                    <a:pt x="858" y="0"/>
                  </a:lnTo>
                  <a:lnTo>
                    <a:pt x="1976" y="254"/>
                  </a:lnTo>
                  <a:lnTo>
                    <a:pt x="3427" y="1130"/>
                  </a:lnTo>
                  <a:lnTo>
                    <a:pt x="5038" y="5865"/>
                  </a:lnTo>
                  <a:lnTo>
                    <a:pt x="6158" y="44718"/>
                  </a:lnTo>
                  <a:lnTo>
                    <a:pt x="4413" y="88756"/>
                  </a:lnTo>
                  <a:lnTo>
                    <a:pt x="562" y="135963"/>
                  </a:lnTo>
                  <a:lnTo>
                    <a:pt x="0" y="165420"/>
                  </a:lnTo>
                  <a:lnTo>
                    <a:pt x="1404" y="165567"/>
                  </a:lnTo>
                  <a:lnTo>
                    <a:pt x="46220" y="157396"/>
                  </a:lnTo>
                  <a:lnTo>
                    <a:pt x="93212" y="149359"/>
                  </a:lnTo>
                  <a:lnTo>
                    <a:pt x="96001" y="149216"/>
                  </a:lnTo>
                  <a:lnTo>
                    <a:pt x="107928" y="142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815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314"/>
          <p:cNvGrpSpPr/>
          <p:nvPr/>
        </p:nvGrpSpPr>
        <p:grpSpPr>
          <a:xfrm>
            <a:off x="1331114" y="391959"/>
            <a:ext cx="314213" cy="383628"/>
            <a:chOff x="1331114" y="391959"/>
            <a:chExt cx="314213" cy="383628"/>
          </a:xfrm>
        </p:grpSpPr>
        <p:sp>
          <p:nvSpPr>
            <p:cNvPr id="2" name="SMARTInkShape-1484"/>
            <p:cNvSpPr/>
            <p:nvPr>
              <p:custDataLst>
                <p:tags r:id="rId213"/>
              </p:custDataLst>
            </p:nvPr>
          </p:nvSpPr>
          <p:spPr>
            <a:xfrm>
              <a:off x="1435983" y="468519"/>
              <a:ext cx="138818" cy="189765"/>
            </a:xfrm>
            <a:custGeom>
              <a:avLst/>
              <a:gdLst/>
              <a:ahLst/>
              <a:cxnLst/>
              <a:rect l="0" t="0" r="0" b="0"/>
              <a:pathLst>
                <a:path w="138818" h="189765">
                  <a:moveTo>
                    <a:pt x="5467" y="33131"/>
                  </a:moveTo>
                  <a:lnTo>
                    <a:pt x="5467" y="33131"/>
                  </a:lnTo>
                  <a:lnTo>
                    <a:pt x="2096" y="29760"/>
                  </a:lnTo>
                  <a:lnTo>
                    <a:pt x="441" y="26223"/>
                  </a:lnTo>
                  <a:lnTo>
                    <a:pt x="0" y="24293"/>
                  </a:lnTo>
                  <a:lnTo>
                    <a:pt x="411" y="22300"/>
                  </a:lnTo>
                  <a:lnTo>
                    <a:pt x="2750" y="18204"/>
                  </a:lnTo>
                  <a:lnTo>
                    <a:pt x="4361" y="16830"/>
                  </a:lnTo>
                  <a:lnTo>
                    <a:pt x="35903" y="1979"/>
                  </a:lnTo>
                  <a:lnTo>
                    <a:pt x="53096" y="0"/>
                  </a:lnTo>
                  <a:lnTo>
                    <a:pt x="70380" y="2179"/>
                  </a:lnTo>
                  <a:lnTo>
                    <a:pt x="82765" y="7850"/>
                  </a:lnTo>
                  <a:lnTo>
                    <a:pt x="91092" y="22601"/>
                  </a:lnTo>
                  <a:lnTo>
                    <a:pt x="94301" y="32461"/>
                  </a:lnTo>
                  <a:lnTo>
                    <a:pt x="94102" y="52824"/>
                  </a:lnTo>
                  <a:lnTo>
                    <a:pt x="87899" y="74339"/>
                  </a:lnTo>
                  <a:lnTo>
                    <a:pt x="62803" y="118882"/>
                  </a:lnTo>
                  <a:lnTo>
                    <a:pt x="33322" y="163766"/>
                  </a:lnTo>
                  <a:lnTo>
                    <a:pt x="30387" y="168904"/>
                  </a:lnTo>
                  <a:lnTo>
                    <a:pt x="29136" y="173035"/>
                  </a:lnTo>
                  <a:lnTo>
                    <a:pt x="29008" y="176495"/>
                  </a:lnTo>
                  <a:lnTo>
                    <a:pt x="30746" y="182221"/>
                  </a:lnTo>
                  <a:lnTo>
                    <a:pt x="33871" y="187117"/>
                  </a:lnTo>
                  <a:lnTo>
                    <a:pt x="45137" y="189764"/>
                  </a:lnTo>
                  <a:lnTo>
                    <a:pt x="60493" y="189529"/>
                  </a:lnTo>
                  <a:lnTo>
                    <a:pt x="107571" y="174080"/>
                  </a:lnTo>
                  <a:lnTo>
                    <a:pt x="138817" y="16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485"/>
            <p:cNvSpPr/>
            <p:nvPr>
              <p:custDataLst>
                <p:tags r:id="rId214"/>
              </p:custDataLst>
            </p:nvPr>
          </p:nvSpPr>
          <p:spPr>
            <a:xfrm>
              <a:off x="1331114" y="391959"/>
              <a:ext cx="314213" cy="383628"/>
            </a:xfrm>
            <a:custGeom>
              <a:avLst/>
              <a:gdLst/>
              <a:ahLst/>
              <a:cxnLst/>
              <a:rect l="0" t="0" r="0" b="0"/>
              <a:pathLst>
                <a:path w="314213" h="383628">
                  <a:moveTo>
                    <a:pt x="230986" y="52541"/>
                  </a:moveTo>
                  <a:lnTo>
                    <a:pt x="230986" y="52541"/>
                  </a:lnTo>
                  <a:lnTo>
                    <a:pt x="191673" y="16599"/>
                  </a:lnTo>
                  <a:lnTo>
                    <a:pt x="173477" y="7241"/>
                  </a:lnTo>
                  <a:lnTo>
                    <a:pt x="144566" y="0"/>
                  </a:lnTo>
                  <a:lnTo>
                    <a:pt x="126961" y="1202"/>
                  </a:lnTo>
                  <a:lnTo>
                    <a:pt x="109258" y="8557"/>
                  </a:lnTo>
                  <a:lnTo>
                    <a:pt x="72936" y="34648"/>
                  </a:lnTo>
                  <a:lnTo>
                    <a:pt x="41321" y="75070"/>
                  </a:lnTo>
                  <a:lnTo>
                    <a:pt x="16923" y="121406"/>
                  </a:lnTo>
                  <a:lnTo>
                    <a:pt x="6693" y="153849"/>
                  </a:lnTo>
                  <a:lnTo>
                    <a:pt x="1781" y="193330"/>
                  </a:lnTo>
                  <a:lnTo>
                    <a:pt x="0" y="226592"/>
                  </a:lnTo>
                  <a:lnTo>
                    <a:pt x="3913" y="260189"/>
                  </a:lnTo>
                  <a:lnTo>
                    <a:pt x="10678" y="297354"/>
                  </a:lnTo>
                  <a:lnTo>
                    <a:pt x="27264" y="329611"/>
                  </a:lnTo>
                  <a:lnTo>
                    <a:pt x="57447" y="364929"/>
                  </a:lnTo>
                  <a:lnTo>
                    <a:pt x="71307" y="374354"/>
                  </a:lnTo>
                  <a:lnTo>
                    <a:pt x="107866" y="383627"/>
                  </a:lnTo>
                  <a:lnTo>
                    <a:pt x="136520" y="379137"/>
                  </a:lnTo>
                  <a:lnTo>
                    <a:pt x="165718" y="366322"/>
                  </a:lnTo>
                  <a:lnTo>
                    <a:pt x="207100" y="336719"/>
                  </a:lnTo>
                  <a:lnTo>
                    <a:pt x="251934" y="295446"/>
                  </a:lnTo>
                  <a:lnTo>
                    <a:pt x="270746" y="271895"/>
                  </a:lnTo>
                  <a:lnTo>
                    <a:pt x="294147" y="225212"/>
                  </a:lnTo>
                  <a:lnTo>
                    <a:pt x="307085" y="191427"/>
                  </a:lnTo>
                  <a:lnTo>
                    <a:pt x="314212" y="156957"/>
                  </a:lnTo>
                  <a:lnTo>
                    <a:pt x="311508" y="111917"/>
                  </a:lnTo>
                  <a:lnTo>
                    <a:pt x="293775" y="65482"/>
                  </a:lnTo>
                  <a:lnTo>
                    <a:pt x="281235" y="54530"/>
                  </a:lnTo>
                  <a:lnTo>
                    <a:pt x="243686" y="33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315"/>
          <p:cNvGrpSpPr/>
          <p:nvPr/>
        </p:nvGrpSpPr>
        <p:grpSpPr>
          <a:xfrm>
            <a:off x="1966386" y="421226"/>
            <a:ext cx="983908" cy="313922"/>
            <a:chOff x="1966386" y="421226"/>
            <a:chExt cx="983908" cy="313922"/>
          </a:xfrm>
        </p:grpSpPr>
        <p:sp>
          <p:nvSpPr>
            <p:cNvPr id="5" name="SMARTInkShape-1486"/>
            <p:cNvSpPr/>
            <p:nvPr>
              <p:custDataLst>
                <p:tags r:id="rId207"/>
              </p:custDataLst>
            </p:nvPr>
          </p:nvSpPr>
          <p:spPr>
            <a:xfrm>
              <a:off x="1966386" y="451423"/>
              <a:ext cx="205087" cy="283725"/>
            </a:xfrm>
            <a:custGeom>
              <a:avLst/>
              <a:gdLst/>
              <a:ahLst/>
              <a:cxnLst/>
              <a:rect l="0" t="0" r="0" b="0"/>
              <a:pathLst>
                <a:path w="205087" h="283725">
                  <a:moveTo>
                    <a:pt x="40214" y="18477"/>
                  </a:moveTo>
                  <a:lnTo>
                    <a:pt x="40214" y="18477"/>
                  </a:lnTo>
                  <a:lnTo>
                    <a:pt x="40214" y="13010"/>
                  </a:lnTo>
                  <a:lnTo>
                    <a:pt x="40214" y="15759"/>
                  </a:lnTo>
                  <a:lnTo>
                    <a:pt x="41625" y="16665"/>
                  </a:lnTo>
                  <a:lnTo>
                    <a:pt x="81414" y="27850"/>
                  </a:lnTo>
                  <a:lnTo>
                    <a:pt x="122749" y="21870"/>
                  </a:lnTo>
                  <a:lnTo>
                    <a:pt x="166245" y="11999"/>
                  </a:lnTo>
                  <a:lnTo>
                    <a:pt x="204972" y="287"/>
                  </a:lnTo>
                  <a:lnTo>
                    <a:pt x="205086" y="0"/>
                  </a:lnTo>
                  <a:lnTo>
                    <a:pt x="159253" y="33288"/>
                  </a:lnTo>
                  <a:lnTo>
                    <a:pt x="115218" y="54416"/>
                  </a:lnTo>
                  <a:lnTo>
                    <a:pt x="102477" y="61967"/>
                  </a:lnTo>
                  <a:lnTo>
                    <a:pt x="73169" y="87669"/>
                  </a:lnTo>
                  <a:lnTo>
                    <a:pt x="72061" y="92122"/>
                  </a:lnTo>
                  <a:lnTo>
                    <a:pt x="74594" y="102714"/>
                  </a:lnTo>
                  <a:lnTo>
                    <a:pt x="82305" y="110714"/>
                  </a:lnTo>
                  <a:lnTo>
                    <a:pt x="119626" y="128367"/>
                  </a:lnTo>
                  <a:lnTo>
                    <a:pt x="122083" y="131248"/>
                  </a:lnTo>
                  <a:lnTo>
                    <a:pt x="123016" y="134580"/>
                  </a:lnTo>
                  <a:lnTo>
                    <a:pt x="122932" y="138212"/>
                  </a:lnTo>
                  <a:lnTo>
                    <a:pt x="115313" y="147893"/>
                  </a:lnTo>
                  <a:lnTo>
                    <a:pt x="69803" y="186697"/>
                  </a:lnTo>
                  <a:lnTo>
                    <a:pt x="24836" y="227418"/>
                  </a:lnTo>
                  <a:lnTo>
                    <a:pt x="9944" y="243526"/>
                  </a:lnTo>
                  <a:lnTo>
                    <a:pt x="1063" y="260606"/>
                  </a:lnTo>
                  <a:lnTo>
                    <a:pt x="0" y="269083"/>
                  </a:lnTo>
                  <a:lnTo>
                    <a:pt x="705" y="272331"/>
                  </a:lnTo>
                  <a:lnTo>
                    <a:pt x="12777" y="277821"/>
                  </a:lnTo>
                  <a:lnTo>
                    <a:pt x="55020" y="283724"/>
                  </a:lnTo>
                  <a:lnTo>
                    <a:pt x="95009" y="278004"/>
                  </a:lnTo>
                  <a:lnTo>
                    <a:pt x="133901" y="267794"/>
                  </a:lnTo>
                  <a:lnTo>
                    <a:pt x="173564" y="253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487"/>
            <p:cNvSpPr/>
            <p:nvPr>
              <p:custDataLst>
                <p:tags r:id="rId208"/>
              </p:custDataLst>
            </p:nvPr>
          </p:nvSpPr>
          <p:spPr>
            <a:xfrm>
              <a:off x="2198865" y="600892"/>
              <a:ext cx="150636" cy="98655"/>
            </a:xfrm>
            <a:custGeom>
              <a:avLst/>
              <a:gdLst/>
              <a:ahLst/>
              <a:cxnLst/>
              <a:rect l="0" t="0" r="0" b="0"/>
              <a:pathLst>
                <a:path w="150636" h="98655">
                  <a:moveTo>
                    <a:pt x="10935" y="34108"/>
                  </a:moveTo>
                  <a:lnTo>
                    <a:pt x="10935" y="34108"/>
                  </a:lnTo>
                  <a:lnTo>
                    <a:pt x="10935" y="30737"/>
                  </a:lnTo>
                  <a:lnTo>
                    <a:pt x="0" y="17085"/>
                  </a:lnTo>
                  <a:lnTo>
                    <a:pt x="823" y="17115"/>
                  </a:lnTo>
                  <a:lnTo>
                    <a:pt x="8017" y="20528"/>
                  </a:lnTo>
                  <a:lnTo>
                    <a:pt x="12696" y="24074"/>
                  </a:lnTo>
                  <a:lnTo>
                    <a:pt x="22667" y="36779"/>
                  </a:lnTo>
                  <a:lnTo>
                    <a:pt x="26732" y="47995"/>
                  </a:lnTo>
                  <a:lnTo>
                    <a:pt x="29342" y="72443"/>
                  </a:lnTo>
                  <a:lnTo>
                    <a:pt x="25936" y="83131"/>
                  </a:lnTo>
                  <a:lnTo>
                    <a:pt x="15623" y="98119"/>
                  </a:lnTo>
                  <a:lnTo>
                    <a:pt x="12649" y="98654"/>
                  </a:lnTo>
                  <a:lnTo>
                    <a:pt x="5582" y="95486"/>
                  </a:lnTo>
                  <a:lnTo>
                    <a:pt x="3839" y="93371"/>
                  </a:lnTo>
                  <a:lnTo>
                    <a:pt x="3382" y="91256"/>
                  </a:lnTo>
                  <a:lnTo>
                    <a:pt x="7718" y="76049"/>
                  </a:lnTo>
                  <a:lnTo>
                    <a:pt x="34512" y="39031"/>
                  </a:lnTo>
                  <a:lnTo>
                    <a:pt x="70937" y="7485"/>
                  </a:lnTo>
                  <a:lnTo>
                    <a:pt x="82211" y="0"/>
                  </a:lnTo>
                  <a:lnTo>
                    <a:pt x="83852" y="80"/>
                  </a:lnTo>
                  <a:lnTo>
                    <a:pt x="84946" y="1545"/>
                  </a:lnTo>
                  <a:lnTo>
                    <a:pt x="86162" y="7641"/>
                  </a:lnTo>
                  <a:lnTo>
                    <a:pt x="87097" y="53364"/>
                  </a:lnTo>
                  <a:lnTo>
                    <a:pt x="87124" y="72269"/>
                  </a:lnTo>
                  <a:lnTo>
                    <a:pt x="89244" y="75777"/>
                  </a:lnTo>
                  <a:lnTo>
                    <a:pt x="92774" y="77409"/>
                  </a:lnTo>
                  <a:lnTo>
                    <a:pt x="97245" y="77792"/>
                  </a:lnTo>
                  <a:lnTo>
                    <a:pt x="150635" y="53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488"/>
            <p:cNvSpPr/>
            <p:nvPr>
              <p:custDataLst>
                <p:tags r:id="rId209"/>
              </p:custDataLst>
            </p:nvPr>
          </p:nvSpPr>
          <p:spPr>
            <a:xfrm>
              <a:off x="2408043" y="421226"/>
              <a:ext cx="49408" cy="280352"/>
            </a:xfrm>
            <a:custGeom>
              <a:avLst/>
              <a:gdLst/>
              <a:ahLst/>
              <a:cxnLst/>
              <a:rect l="0" t="0" r="0" b="0"/>
              <a:pathLst>
                <a:path w="49408" h="280352">
                  <a:moveTo>
                    <a:pt x="30357" y="35974"/>
                  </a:moveTo>
                  <a:lnTo>
                    <a:pt x="30357" y="35974"/>
                  </a:lnTo>
                  <a:lnTo>
                    <a:pt x="31062" y="12209"/>
                  </a:lnTo>
                  <a:lnTo>
                    <a:pt x="34015" y="5"/>
                  </a:lnTo>
                  <a:lnTo>
                    <a:pt x="33502" y="0"/>
                  </a:lnTo>
                  <a:lnTo>
                    <a:pt x="13674" y="34628"/>
                  </a:lnTo>
                  <a:lnTo>
                    <a:pt x="5658" y="64032"/>
                  </a:lnTo>
                  <a:lnTo>
                    <a:pt x="0" y="111053"/>
                  </a:lnTo>
                  <a:lnTo>
                    <a:pt x="2391" y="152215"/>
                  </a:lnTo>
                  <a:lnTo>
                    <a:pt x="7568" y="196789"/>
                  </a:lnTo>
                  <a:lnTo>
                    <a:pt x="10568" y="236524"/>
                  </a:lnTo>
                  <a:lnTo>
                    <a:pt x="13042" y="267056"/>
                  </a:lnTo>
                  <a:lnTo>
                    <a:pt x="14581" y="272579"/>
                  </a:lnTo>
                  <a:lnTo>
                    <a:pt x="17017" y="276260"/>
                  </a:lnTo>
                  <a:lnTo>
                    <a:pt x="20053" y="278715"/>
                  </a:lnTo>
                  <a:lnTo>
                    <a:pt x="23487" y="280351"/>
                  </a:lnTo>
                  <a:lnTo>
                    <a:pt x="27188" y="279325"/>
                  </a:lnTo>
                  <a:lnTo>
                    <a:pt x="35063" y="272541"/>
                  </a:lnTo>
                  <a:lnTo>
                    <a:pt x="49407" y="232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89"/>
            <p:cNvSpPr/>
            <p:nvPr>
              <p:custDataLst>
                <p:tags r:id="rId210"/>
              </p:custDataLst>
            </p:nvPr>
          </p:nvSpPr>
          <p:spPr>
            <a:xfrm>
              <a:off x="2359719" y="590550"/>
              <a:ext cx="135832" cy="12701"/>
            </a:xfrm>
            <a:custGeom>
              <a:avLst/>
              <a:gdLst/>
              <a:ahLst/>
              <a:cxnLst/>
              <a:rect l="0" t="0" r="0" b="0"/>
              <a:pathLst>
                <a:path w="135832" h="12701">
                  <a:moveTo>
                    <a:pt x="15181" y="12700"/>
                  </a:moveTo>
                  <a:lnTo>
                    <a:pt x="15181" y="12700"/>
                  </a:lnTo>
                  <a:lnTo>
                    <a:pt x="0" y="12700"/>
                  </a:lnTo>
                  <a:lnTo>
                    <a:pt x="908" y="12700"/>
                  </a:lnTo>
                  <a:lnTo>
                    <a:pt x="43479" y="2574"/>
                  </a:lnTo>
                  <a:lnTo>
                    <a:pt x="86831" y="763"/>
                  </a:lnTo>
                  <a:lnTo>
                    <a:pt x="1358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90"/>
            <p:cNvSpPr/>
            <p:nvPr>
              <p:custDataLst>
                <p:tags r:id="rId211"/>
              </p:custDataLst>
            </p:nvPr>
          </p:nvSpPr>
          <p:spPr>
            <a:xfrm>
              <a:off x="2518689" y="583751"/>
              <a:ext cx="192762" cy="113480"/>
            </a:xfrm>
            <a:custGeom>
              <a:avLst/>
              <a:gdLst/>
              <a:ahLst/>
              <a:cxnLst/>
              <a:rect l="0" t="0" r="0" b="0"/>
              <a:pathLst>
                <a:path w="192762" h="113480">
                  <a:moveTo>
                    <a:pt x="8611" y="44899"/>
                  </a:moveTo>
                  <a:lnTo>
                    <a:pt x="8611" y="44899"/>
                  </a:lnTo>
                  <a:lnTo>
                    <a:pt x="8611" y="50987"/>
                  </a:lnTo>
                  <a:lnTo>
                    <a:pt x="33932" y="36039"/>
                  </a:lnTo>
                  <a:lnTo>
                    <a:pt x="40561" y="30848"/>
                  </a:lnTo>
                  <a:lnTo>
                    <a:pt x="48260" y="17217"/>
                  </a:lnTo>
                  <a:lnTo>
                    <a:pt x="49046" y="7666"/>
                  </a:lnTo>
                  <a:lnTo>
                    <a:pt x="48267" y="3144"/>
                  </a:lnTo>
                  <a:lnTo>
                    <a:pt x="46338" y="834"/>
                  </a:lnTo>
                  <a:lnTo>
                    <a:pt x="43640" y="0"/>
                  </a:lnTo>
                  <a:lnTo>
                    <a:pt x="40430" y="150"/>
                  </a:lnTo>
                  <a:lnTo>
                    <a:pt x="22429" y="10473"/>
                  </a:lnTo>
                  <a:lnTo>
                    <a:pt x="12871" y="21132"/>
                  </a:lnTo>
                  <a:lnTo>
                    <a:pt x="6271" y="35041"/>
                  </a:lnTo>
                  <a:lnTo>
                    <a:pt x="0" y="65262"/>
                  </a:lnTo>
                  <a:lnTo>
                    <a:pt x="3487" y="99591"/>
                  </a:lnTo>
                  <a:lnTo>
                    <a:pt x="5195" y="106760"/>
                  </a:lnTo>
                  <a:lnTo>
                    <a:pt x="9861" y="110834"/>
                  </a:lnTo>
                  <a:lnTo>
                    <a:pt x="24454" y="113479"/>
                  </a:lnTo>
                  <a:lnTo>
                    <a:pt x="38935" y="110422"/>
                  </a:lnTo>
                  <a:lnTo>
                    <a:pt x="45760" y="107631"/>
                  </a:lnTo>
                  <a:lnTo>
                    <a:pt x="84728" y="70557"/>
                  </a:lnTo>
                  <a:lnTo>
                    <a:pt x="100055" y="49314"/>
                  </a:lnTo>
                  <a:lnTo>
                    <a:pt x="113590" y="20165"/>
                  </a:lnTo>
                  <a:lnTo>
                    <a:pt x="114581" y="19238"/>
                  </a:lnTo>
                  <a:lnTo>
                    <a:pt x="115241" y="19325"/>
                  </a:lnTo>
                  <a:lnTo>
                    <a:pt x="115974" y="23184"/>
                  </a:lnTo>
                  <a:lnTo>
                    <a:pt x="115594" y="31015"/>
                  </a:lnTo>
                  <a:lnTo>
                    <a:pt x="110588" y="78399"/>
                  </a:lnTo>
                  <a:lnTo>
                    <a:pt x="110244" y="103117"/>
                  </a:lnTo>
                  <a:lnTo>
                    <a:pt x="110233" y="102761"/>
                  </a:lnTo>
                  <a:lnTo>
                    <a:pt x="122422" y="60016"/>
                  </a:lnTo>
                  <a:lnTo>
                    <a:pt x="130606" y="34797"/>
                  </a:lnTo>
                  <a:lnTo>
                    <a:pt x="139031" y="24416"/>
                  </a:lnTo>
                  <a:lnTo>
                    <a:pt x="148420" y="18862"/>
                  </a:lnTo>
                  <a:lnTo>
                    <a:pt x="151911" y="18369"/>
                  </a:lnTo>
                  <a:lnTo>
                    <a:pt x="154945" y="18746"/>
                  </a:lnTo>
                  <a:lnTo>
                    <a:pt x="162078" y="24809"/>
                  </a:lnTo>
                  <a:lnTo>
                    <a:pt x="172146" y="40122"/>
                  </a:lnTo>
                  <a:lnTo>
                    <a:pt x="192761" y="82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91"/>
            <p:cNvSpPr/>
            <p:nvPr>
              <p:custDataLst>
                <p:tags r:id="rId212"/>
              </p:custDataLst>
            </p:nvPr>
          </p:nvSpPr>
          <p:spPr>
            <a:xfrm>
              <a:off x="2751899" y="445059"/>
              <a:ext cx="198395" cy="250850"/>
            </a:xfrm>
            <a:custGeom>
              <a:avLst/>
              <a:gdLst/>
              <a:ahLst/>
              <a:cxnLst/>
              <a:rect l="0" t="0" r="0" b="0"/>
              <a:pathLst>
                <a:path w="198395" h="250850">
                  <a:moveTo>
                    <a:pt x="61151" y="177241"/>
                  </a:moveTo>
                  <a:lnTo>
                    <a:pt x="61151" y="177241"/>
                  </a:lnTo>
                  <a:lnTo>
                    <a:pt x="75457" y="162935"/>
                  </a:lnTo>
                  <a:lnTo>
                    <a:pt x="76332" y="159943"/>
                  </a:lnTo>
                  <a:lnTo>
                    <a:pt x="75424" y="152855"/>
                  </a:lnTo>
                  <a:lnTo>
                    <a:pt x="72783" y="150400"/>
                  </a:lnTo>
                  <a:lnTo>
                    <a:pt x="64204" y="147673"/>
                  </a:lnTo>
                  <a:lnTo>
                    <a:pt x="53336" y="150224"/>
                  </a:lnTo>
                  <a:lnTo>
                    <a:pt x="41450" y="156767"/>
                  </a:lnTo>
                  <a:lnTo>
                    <a:pt x="20335" y="176332"/>
                  </a:lnTo>
                  <a:lnTo>
                    <a:pt x="5581" y="200737"/>
                  </a:lnTo>
                  <a:lnTo>
                    <a:pt x="0" y="227869"/>
                  </a:lnTo>
                  <a:lnTo>
                    <a:pt x="1718" y="248137"/>
                  </a:lnTo>
                  <a:lnTo>
                    <a:pt x="4596" y="250611"/>
                  </a:lnTo>
                  <a:lnTo>
                    <a:pt x="8631" y="250849"/>
                  </a:lnTo>
                  <a:lnTo>
                    <a:pt x="13438" y="249596"/>
                  </a:lnTo>
                  <a:lnTo>
                    <a:pt x="30316" y="237720"/>
                  </a:lnTo>
                  <a:lnTo>
                    <a:pt x="64211" y="191441"/>
                  </a:lnTo>
                  <a:lnTo>
                    <a:pt x="77736" y="154481"/>
                  </a:lnTo>
                  <a:lnTo>
                    <a:pt x="94052" y="111152"/>
                  </a:lnTo>
                  <a:lnTo>
                    <a:pt x="108389" y="66062"/>
                  </a:lnTo>
                  <a:lnTo>
                    <a:pt x="116134" y="19735"/>
                  </a:lnTo>
                  <a:lnTo>
                    <a:pt x="115927" y="2816"/>
                  </a:lnTo>
                  <a:lnTo>
                    <a:pt x="113896" y="280"/>
                  </a:lnTo>
                  <a:lnTo>
                    <a:pt x="111131" y="0"/>
                  </a:lnTo>
                  <a:lnTo>
                    <a:pt x="109288" y="1930"/>
                  </a:lnTo>
                  <a:lnTo>
                    <a:pt x="97197" y="45059"/>
                  </a:lnTo>
                  <a:lnTo>
                    <a:pt x="90096" y="91422"/>
                  </a:lnTo>
                  <a:lnTo>
                    <a:pt x="87957" y="121588"/>
                  </a:lnTo>
                  <a:lnTo>
                    <a:pt x="92533" y="147894"/>
                  </a:lnTo>
                  <a:lnTo>
                    <a:pt x="98853" y="162787"/>
                  </a:lnTo>
                  <a:lnTo>
                    <a:pt x="102513" y="167605"/>
                  </a:lnTo>
                  <a:lnTo>
                    <a:pt x="110343" y="172958"/>
                  </a:lnTo>
                  <a:lnTo>
                    <a:pt x="124172" y="171575"/>
                  </a:lnTo>
                  <a:lnTo>
                    <a:pt x="132798" y="169230"/>
                  </a:lnTo>
                  <a:lnTo>
                    <a:pt x="148027" y="157218"/>
                  </a:lnTo>
                  <a:lnTo>
                    <a:pt x="164738" y="134384"/>
                  </a:lnTo>
                  <a:lnTo>
                    <a:pt x="172277" y="116095"/>
                  </a:lnTo>
                  <a:lnTo>
                    <a:pt x="173335" y="108437"/>
                  </a:lnTo>
                  <a:lnTo>
                    <a:pt x="172629" y="107383"/>
                  </a:lnTo>
                  <a:lnTo>
                    <a:pt x="166427" y="107389"/>
                  </a:lnTo>
                  <a:lnTo>
                    <a:pt x="162503" y="114916"/>
                  </a:lnTo>
                  <a:lnTo>
                    <a:pt x="159819" y="126963"/>
                  </a:lnTo>
                  <a:lnTo>
                    <a:pt x="160977" y="139373"/>
                  </a:lnTo>
                  <a:lnTo>
                    <a:pt x="176332" y="179711"/>
                  </a:lnTo>
                  <a:lnTo>
                    <a:pt x="188412" y="204078"/>
                  </a:lnTo>
                  <a:lnTo>
                    <a:pt x="192559" y="209949"/>
                  </a:lnTo>
                  <a:lnTo>
                    <a:pt x="197165" y="223998"/>
                  </a:lnTo>
                  <a:lnTo>
                    <a:pt x="198394" y="231696"/>
                  </a:lnTo>
                  <a:lnTo>
                    <a:pt x="197802" y="237533"/>
                  </a:lnTo>
                  <a:lnTo>
                    <a:pt x="195996" y="242130"/>
                  </a:lnTo>
                  <a:lnTo>
                    <a:pt x="193381" y="245900"/>
                  </a:lnTo>
                  <a:lnTo>
                    <a:pt x="188815" y="247708"/>
                  </a:lnTo>
                  <a:lnTo>
                    <a:pt x="162751" y="247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316"/>
          <p:cNvGrpSpPr/>
          <p:nvPr/>
        </p:nvGrpSpPr>
        <p:grpSpPr>
          <a:xfrm>
            <a:off x="3440095" y="381523"/>
            <a:ext cx="179406" cy="331664"/>
            <a:chOff x="3440095" y="381523"/>
            <a:chExt cx="179406" cy="331664"/>
          </a:xfrm>
        </p:grpSpPr>
        <p:sp>
          <p:nvSpPr>
            <p:cNvPr id="12" name="SMARTInkShape-1492"/>
            <p:cNvSpPr/>
            <p:nvPr>
              <p:custDataLst>
                <p:tags r:id="rId205"/>
              </p:custDataLst>
            </p:nvPr>
          </p:nvSpPr>
          <p:spPr>
            <a:xfrm>
              <a:off x="3486524" y="381523"/>
              <a:ext cx="111187" cy="331664"/>
            </a:xfrm>
            <a:custGeom>
              <a:avLst/>
              <a:gdLst/>
              <a:ahLst/>
              <a:cxnLst/>
              <a:rect l="0" t="0" r="0" b="0"/>
              <a:pathLst>
                <a:path w="111187" h="331664">
                  <a:moveTo>
                    <a:pt x="18676" y="12177"/>
                  </a:moveTo>
                  <a:lnTo>
                    <a:pt x="18676" y="12177"/>
                  </a:lnTo>
                  <a:lnTo>
                    <a:pt x="18676" y="1242"/>
                  </a:lnTo>
                  <a:lnTo>
                    <a:pt x="20087" y="654"/>
                  </a:lnTo>
                  <a:lnTo>
                    <a:pt x="25418" y="0"/>
                  </a:lnTo>
                  <a:lnTo>
                    <a:pt x="28728" y="14761"/>
                  </a:lnTo>
                  <a:lnTo>
                    <a:pt x="26828" y="56687"/>
                  </a:lnTo>
                  <a:lnTo>
                    <a:pt x="19210" y="101800"/>
                  </a:lnTo>
                  <a:lnTo>
                    <a:pt x="12485" y="145036"/>
                  </a:lnTo>
                  <a:lnTo>
                    <a:pt x="8163" y="179175"/>
                  </a:lnTo>
                  <a:lnTo>
                    <a:pt x="3890" y="213163"/>
                  </a:lnTo>
                  <a:lnTo>
                    <a:pt x="889" y="250548"/>
                  </a:lnTo>
                  <a:lnTo>
                    <a:pt x="0" y="292982"/>
                  </a:lnTo>
                  <a:lnTo>
                    <a:pt x="3108" y="321078"/>
                  </a:lnTo>
                  <a:lnTo>
                    <a:pt x="6181" y="326061"/>
                  </a:lnTo>
                  <a:lnTo>
                    <a:pt x="10346" y="329383"/>
                  </a:lnTo>
                  <a:lnTo>
                    <a:pt x="15239" y="331598"/>
                  </a:lnTo>
                  <a:lnTo>
                    <a:pt x="20618" y="331663"/>
                  </a:lnTo>
                  <a:lnTo>
                    <a:pt x="32239" y="327973"/>
                  </a:lnTo>
                  <a:lnTo>
                    <a:pt x="50681" y="314591"/>
                  </a:lnTo>
                  <a:lnTo>
                    <a:pt x="69552" y="290478"/>
                  </a:lnTo>
                  <a:lnTo>
                    <a:pt x="78435" y="267733"/>
                  </a:lnTo>
                  <a:lnTo>
                    <a:pt x="81068" y="250959"/>
                  </a:lnTo>
                  <a:lnTo>
                    <a:pt x="80732" y="247565"/>
                  </a:lnTo>
                  <a:lnTo>
                    <a:pt x="79802" y="245302"/>
                  </a:lnTo>
                  <a:lnTo>
                    <a:pt x="78477" y="243794"/>
                  </a:lnTo>
                  <a:lnTo>
                    <a:pt x="76182" y="243494"/>
                  </a:lnTo>
                  <a:lnTo>
                    <a:pt x="69869" y="245042"/>
                  </a:lnTo>
                  <a:lnTo>
                    <a:pt x="62360" y="253726"/>
                  </a:lnTo>
                  <a:lnTo>
                    <a:pt x="55730" y="266288"/>
                  </a:lnTo>
                  <a:lnTo>
                    <a:pt x="52783" y="278926"/>
                  </a:lnTo>
                  <a:lnTo>
                    <a:pt x="55237" y="293480"/>
                  </a:lnTo>
                  <a:lnTo>
                    <a:pt x="64938" y="319078"/>
                  </a:lnTo>
                  <a:lnTo>
                    <a:pt x="67862" y="322611"/>
                  </a:lnTo>
                  <a:lnTo>
                    <a:pt x="74873" y="326536"/>
                  </a:lnTo>
                  <a:lnTo>
                    <a:pt x="79424" y="326172"/>
                  </a:lnTo>
                  <a:lnTo>
                    <a:pt x="90125" y="322004"/>
                  </a:lnTo>
                  <a:lnTo>
                    <a:pt x="100055" y="311685"/>
                  </a:lnTo>
                  <a:lnTo>
                    <a:pt x="107761" y="298397"/>
                  </a:lnTo>
                  <a:lnTo>
                    <a:pt x="111186" y="285436"/>
                  </a:lnTo>
                  <a:lnTo>
                    <a:pt x="108945" y="272620"/>
                  </a:lnTo>
                  <a:lnTo>
                    <a:pt x="103246" y="261279"/>
                  </a:lnTo>
                  <a:lnTo>
                    <a:pt x="69476" y="234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93"/>
            <p:cNvSpPr/>
            <p:nvPr>
              <p:custDataLst>
                <p:tags r:id="rId206"/>
              </p:custDataLst>
            </p:nvPr>
          </p:nvSpPr>
          <p:spPr>
            <a:xfrm>
              <a:off x="3440095" y="501650"/>
              <a:ext cx="179406" cy="88901"/>
            </a:xfrm>
            <a:custGeom>
              <a:avLst/>
              <a:gdLst/>
              <a:ahLst/>
              <a:cxnLst/>
              <a:rect l="0" t="0" r="0" b="0"/>
              <a:pathLst>
                <a:path w="179406" h="88901">
                  <a:moveTo>
                    <a:pt x="14305" y="88900"/>
                  </a:moveTo>
                  <a:lnTo>
                    <a:pt x="14305" y="88900"/>
                  </a:lnTo>
                  <a:lnTo>
                    <a:pt x="7563" y="88900"/>
                  </a:lnTo>
                  <a:lnTo>
                    <a:pt x="4871" y="86078"/>
                  </a:lnTo>
                  <a:lnTo>
                    <a:pt x="0" y="75416"/>
                  </a:lnTo>
                  <a:lnTo>
                    <a:pt x="535" y="70033"/>
                  </a:lnTo>
                  <a:lnTo>
                    <a:pt x="6774" y="60289"/>
                  </a:lnTo>
                  <a:lnTo>
                    <a:pt x="25557" y="43499"/>
                  </a:lnTo>
                  <a:lnTo>
                    <a:pt x="59110" y="28489"/>
                  </a:lnTo>
                  <a:lnTo>
                    <a:pt x="102308" y="19503"/>
                  </a:lnTo>
                  <a:lnTo>
                    <a:pt x="142764" y="10169"/>
                  </a:lnTo>
                  <a:lnTo>
                    <a:pt x="1794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317"/>
          <p:cNvGrpSpPr/>
          <p:nvPr/>
        </p:nvGrpSpPr>
        <p:grpSpPr>
          <a:xfrm>
            <a:off x="4004368" y="339882"/>
            <a:ext cx="1005260" cy="379206"/>
            <a:chOff x="4004368" y="339882"/>
            <a:chExt cx="1005260" cy="379206"/>
          </a:xfrm>
        </p:grpSpPr>
        <p:sp>
          <p:nvSpPr>
            <p:cNvPr id="15" name="SMARTInkShape-1494"/>
            <p:cNvSpPr/>
            <p:nvPr>
              <p:custDataLst>
                <p:tags r:id="rId193"/>
              </p:custDataLst>
            </p:nvPr>
          </p:nvSpPr>
          <p:spPr>
            <a:xfrm>
              <a:off x="4070350" y="339882"/>
              <a:ext cx="76201" cy="345919"/>
            </a:xfrm>
            <a:custGeom>
              <a:avLst/>
              <a:gdLst/>
              <a:ahLst/>
              <a:cxnLst/>
              <a:rect l="0" t="0" r="0" b="0"/>
              <a:pathLst>
                <a:path w="76201" h="345919">
                  <a:moveTo>
                    <a:pt x="76200" y="28418"/>
                  </a:moveTo>
                  <a:lnTo>
                    <a:pt x="76200" y="28418"/>
                  </a:lnTo>
                  <a:lnTo>
                    <a:pt x="76200" y="17483"/>
                  </a:lnTo>
                  <a:lnTo>
                    <a:pt x="71174" y="9043"/>
                  </a:lnTo>
                  <a:lnTo>
                    <a:pt x="70733" y="7035"/>
                  </a:lnTo>
                  <a:lnTo>
                    <a:pt x="69733" y="5696"/>
                  </a:lnTo>
                  <a:lnTo>
                    <a:pt x="68361" y="4803"/>
                  </a:lnTo>
                  <a:lnTo>
                    <a:pt x="57718" y="0"/>
                  </a:lnTo>
                  <a:lnTo>
                    <a:pt x="53295" y="2417"/>
                  </a:lnTo>
                  <a:lnTo>
                    <a:pt x="42737" y="14510"/>
                  </a:lnTo>
                  <a:lnTo>
                    <a:pt x="28263" y="51265"/>
                  </a:lnTo>
                  <a:lnTo>
                    <a:pt x="15801" y="95386"/>
                  </a:lnTo>
                  <a:lnTo>
                    <a:pt x="6544" y="141521"/>
                  </a:lnTo>
                  <a:lnTo>
                    <a:pt x="3820" y="181639"/>
                  </a:lnTo>
                  <a:lnTo>
                    <a:pt x="5600" y="222454"/>
                  </a:lnTo>
                  <a:lnTo>
                    <a:pt x="6202" y="268692"/>
                  </a:lnTo>
                  <a:lnTo>
                    <a:pt x="6306" y="310885"/>
                  </a:lnTo>
                  <a:lnTo>
                    <a:pt x="0" y="345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95"/>
            <p:cNvSpPr/>
            <p:nvPr>
              <p:custDataLst>
                <p:tags r:id="rId194"/>
              </p:custDataLst>
            </p:nvPr>
          </p:nvSpPr>
          <p:spPr>
            <a:xfrm>
              <a:off x="4004368" y="584200"/>
              <a:ext cx="91383" cy="50801"/>
            </a:xfrm>
            <a:custGeom>
              <a:avLst/>
              <a:gdLst/>
              <a:ahLst/>
              <a:cxnLst/>
              <a:rect l="0" t="0" r="0" b="0"/>
              <a:pathLst>
                <a:path w="91383" h="50801">
                  <a:moveTo>
                    <a:pt x="15182" y="50800"/>
                  </a:moveTo>
                  <a:lnTo>
                    <a:pt x="15182" y="50800"/>
                  </a:lnTo>
                  <a:lnTo>
                    <a:pt x="3249" y="36985"/>
                  </a:lnTo>
                  <a:lnTo>
                    <a:pt x="876" y="33123"/>
                  </a:lnTo>
                  <a:lnTo>
                    <a:pt x="0" y="29843"/>
                  </a:lnTo>
                  <a:lnTo>
                    <a:pt x="122" y="26951"/>
                  </a:lnTo>
                  <a:lnTo>
                    <a:pt x="909" y="24317"/>
                  </a:lnTo>
                  <a:lnTo>
                    <a:pt x="7427" y="19510"/>
                  </a:lnTo>
                  <a:lnTo>
                    <a:pt x="49386" y="4869"/>
                  </a:lnTo>
                  <a:lnTo>
                    <a:pt x="91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96"/>
            <p:cNvSpPr/>
            <p:nvPr>
              <p:custDataLst>
                <p:tags r:id="rId195"/>
              </p:custDataLst>
            </p:nvPr>
          </p:nvSpPr>
          <p:spPr>
            <a:xfrm>
              <a:off x="4156218" y="558800"/>
              <a:ext cx="85583" cy="110903"/>
            </a:xfrm>
            <a:custGeom>
              <a:avLst/>
              <a:gdLst/>
              <a:ahLst/>
              <a:cxnLst/>
              <a:rect l="0" t="0" r="0" b="0"/>
              <a:pathLst>
                <a:path w="85583" h="110903">
                  <a:moveTo>
                    <a:pt x="15732" y="0"/>
                  </a:moveTo>
                  <a:lnTo>
                    <a:pt x="15732" y="0"/>
                  </a:lnTo>
                  <a:lnTo>
                    <a:pt x="6894" y="0"/>
                  </a:lnTo>
                  <a:lnTo>
                    <a:pt x="5607" y="706"/>
                  </a:lnTo>
                  <a:lnTo>
                    <a:pt x="4748" y="1881"/>
                  </a:lnTo>
                  <a:lnTo>
                    <a:pt x="0" y="22322"/>
                  </a:lnTo>
                  <a:lnTo>
                    <a:pt x="1701" y="63990"/>
                  </a:lnTo>
                  <a:lnTo>
                    <a:pt x="6228" y="102832"/>
                  </a:lnTo>
                  <a:lnTo>
                    <a:pt x="8690" y="106654"/>
                  </a:lnTo>
                  <a:lnTo>
                    <a:pt x="11743" y="109203"/>
                  </a:lnTo>
                  <a:lnTo>
                    <a:pt x="15189" y="110902"/>
                  </a:lnTo>
                  <a:lnTo>
                    <a:pt x="18192" y="110624"/>
                  </a:lnTo>
                  <a:lnTo>
                    <a:pt x="20900" y="109027"/>
                  </a:lnTo>
                  <a:lnTo>
                    <a:pt x="23410" y="106551"/>
                  </a:lnTo>
                  <a:lnTo>
                    <a:pt x="44731" y="61532"/>
                  </a:lnTo>
                  <a:lnTo>
                    <a:pt x="51825" y="40350"/>
                  </a:lnTo>
                  <a:lnTo>
                    <a:pt x="52494" y="39600"/>
                  </a:lnTo>
                  <a:lnTo>
                    <a:pt x="53645" y="40511"/>
                  </a:lnTo>
                  <a:lnTo>
                    <a:pt x="56806" y="45287"/>
                  </a:lnTo>
                  <a:lnTo>
                    <a:pt x="68526" y="78967"/>
                  </a:lnTo>
                  <a:lnTo>
                    <a:pt x="8558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97"/>
            <p:cNvSpPr/>
            <p:nvPr>
              <p:custDataLst>
                <p:tags r:id="rId196"/>
              </p:custDataLst>
            </p:nvPr>
          </p:nvSpPr>
          <p:spPr>
            <a:xfrm>
              <a:off x="4286250" y="569019"/>
              <a:ext cx="72161" cy="80615"/>
            </a:xfrm>
            <a:custGeom>
              <a:avLst/>
              <a:gdLst/>
              <a:ahLst/>
              <a:cxnLst/>
              <a:rect l="0" t="0" r="0" b="0"/>
              <a:pathLst>
                <a:path w="72161" h="80615">
                  <a:moveTo>
                    <a:pt x="0" y="34231"/>
                  </a:moveTo>
                  <a:lnTo>
                    <a:pt x="0" y="34231"/>
                  </a:lnTo>
                  <a:lnTo>
                    <a:pt x="0" y="28764"/>
                  </a:lnTo>
                  <a:lnTo>
                    <a:pt x="0" y="31513"/>
                  </a:lnTo>
                  <a:lnTo>
                    <a:pt x="5467" y="55040"/>
                  </a:lnTo>
                  <a:lnTo>
                    <a:pt x="6316" y="80614"/>
                  </a:lnTo>
                  <a:lnTo>
                    <a:pt x="6327" y="79970"/>
                  </a:lnTo>
                  <a:lnTo>
                    <a:pt x="21095" y="36041"/>
                  </a:lnTo>
                  <a:lnTo>
                    <a:pt x="36387" y="9189"/>
                  </a:lnTo>
                  <a:lnTo>
                    <a:pt x="41191" y="4836"/>
                  </a:lnTo>
                  <a:lnTo>
                    <a:pt x="52174" y="0"/>
                  </a:lnTo>
                  <a:lnTo>
                    <a:pt x="56655" y="827"/>
                  </a:lnTo>
                  <a:lnTo>
                    <a:pt x="60347" y="3495"/>
                  </a:lnTo>
                  <a:lnTo>
                    <a:pt x="66332" y="12104"/>
                  </a:lnTo>
                  <a:lnTo>
                    <a:pt x="71344" y="22986"/>
                  </a:lnTo>
                  <a:lnTo>
                    <a:pt x="72160" y="32996"/>
                  </a:lnTo>
                  <a:lnTo>
                    <a:pt x="69850" y="65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98"/>
            <p:cNvSpPr/>
            <p:nvPr>
              <p:custDataLst>
                <p:tags r:id="rId197"/>
              </p:custDataLst>
            </p:nvPr>
          </p:nvSpPr>
          <p:spPr>
            <a:xfrm>
              <a:off x="4473578" y="560361"/>
              <a:ext cx="47623" cy="119698"/>
            </a:xfrm>
            <a:custGeom>
              <a:avLst/>
              <a:gdLst/>
              <a:ahLst/>
              <a:cxnLst/>
              <a:rect l="0" t="0" r="0" b="0"/>
              <a:pathLst>
                <a:path w="47623" h="119698">
                  <a:moveTo>
                    <a:pt x="47622" y="30189"/>
                  </a:moveTo>
                  <a:lnTo>
                    <a:pt x="47622" y="30189"/>
                  </a:lnTo>
                  <a:lnTo>
                    <a:pt x="46916" y="9232"/>
                  </a:lnTo>
                  <a:lnTo>
                    <a:pt x="44251" y="3706"/>
                  </a:lnTo>
                  <a:lnTo>
                    <a:pt x="41847" y="1951"/>
                  </a:lnTo>
                  <a:lnTo>
                    <a:pt x="35413" y="0"/>
                  </a:lnTo>
                  <a:lnTo>
                    <a:pt x="31721" y="1596"/>
                  </a:lnTo>
                  <a:lnTo>
                    <a:pt x="23857" y="9014"/>
                  </a:lnTo>
                  <a:lnTo>
                    <a:pt x="11496" y="31833"/>
                  </a:lnTo>
                  <a:lnTo>
                    <a:pt x="2387" y="76458"/>
                  </a:lnTo>
                  <a:lnTo>
                    <a:pt x="0" y="94498"/>
                  </a:lnTo>
                  <a:lnTo>
                    <a:pt x="1292" y="107219"/>
                  </a:lnTo>
                  <a:lnTo>
                    <a:pt x="6099" y="115695"/>
                  </a:lnTo>
                  <a:lnTo>
                    <a:pt x="9357" y="118943"/>
                  </a:lnTo>
                  <a:lnTo>
                    <a:pt x="13645" y="119697"/>
                  </a:lnTo>
                  <a:lnTo>
                    <a:pt x="34922" y="112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99"/>
            <p:cNvSpPr/>
            <p:nvPr>
              <p:custDataLst>
                <p:tags r:id="rId198"/>
              </p:custDataLst>
            </p:nvPr>
          </p:nvSpPr>
          <p:spPr>
            <a:xfrm>
              <a:off x="4604117" y="389769"/>
              <a:ext cx="46311" cy="279278"/>
            </a:xfrm>
            <a:custGeom>
              <a:avLst/>
              <a:gdLst/>
              <a:ahLst/>
              <a:cxnLst/>
              <a:rect l="0" t="0" r="0" b="0"/>
              <a:pathLst>
                <a:path w="46311" h="279278">
                  <a:moveTo>
                    <a:pt x="31383" y="42031"/>
                  </a:moveTo>
                  <a:lnTo>
                    <a:pt x="31383" y="42031"/>
                  </a:lnTo>
                  <a:lnTo>
                    <a:pt x="46310" y="0"/>
                  </a:lnTo>
                  <a:lnTo>
                    <a:pt x="46273" y="1311"/>
                  </a:lnTo>
                  <a:lnTo>
                    <a:pt x="37957" y="37594"/>
                  </a:lnTo>
                  <a:lnTo>
                    <a:pt x="32893" y="68281"/>
                  </a:lnTo>
                  <a:lnTo>
                    <a:pt x="25939" y="105438"/>
                  </a:lnTo>
                  <a:lnTo>
                    <a:pt x="20833" y="145799"/>
                  </a:lnTo>
                  <a:lnTo>
                    <a:pt x="15949" y="185744"/>
                  </a:lnTo>
                  <a:lnTo>
                    <a:pt x="5901" y="232432"/>
                  </a:lnTo>
                  <a:lnTo>
                    <a:pt x="0" y="278308"/>
                  </a:lnTo>
                  <a:lnTo>
                    <a:pt x="1288" y="279277"/>
                  </a:lnTo>
                  <a:lnTo>
                    <a:pt x="6483" y="278472"/>
                  </a:lnTo>
                  <a:lnTo>
                    <a:pt x="18683" y="251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500"/>
            <p:cNvSpPr/>
            <p:nvPr>
              <p:custDataLst>
                <p:tags r:id="rId199"/>
              </p:custDataLst>
            </p:nvPr>
          </p:nvSpPr>
          <p:spPr>
            <a:xfrm>
              <a:off x="4565650" y="5524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2117" y="14686"/>
                  </a:lnTo>
                  <a:lnTo>
                    <a:pt x="43959" y="603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501"/>
            <p:cNvSpPr/>
            <p:nvPr>
              <p:custDataLst>
                <p:tags r:id="rId200"/>
              </p:custDataLst>
            </p:nvPr>
          </p:nvSpPr>
          <p:spPr>
            <a:xfrm>
              <a:off x="4679950" y="6159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502"/>
            <p:cNvSpPr/>
            <p:nvPr>
              <p:custDataLst>
                <p:tags r:id="rId201"/>
              </p:custDataLst>
            </p:nvPr>
          </p:nvSpPr>
          <p:spPr>
            <a:xfrm>
              <a:off x="4711700" y="4889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69850"/>
                  </a:moveTo>
                  <a:lnTo>
                    <a:pt x="0" y="69850"/>
                  </a:lnTo>
                  <a:lnTo>
                    <a:pt x="5467" y="30304"/>
                  </a:lnTo>
                  <a:lnTo>
                    <a:pt x="2517" y="1183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503"/>
            <p:cNvSpPr/>
            <p:nvPr>
              <p:custDataLst>
                <p:tags r:id="rId202"/>
              </p:custDataLst>
            </p:nvPr>
          </p:nvSpPr>
          <p:spPr>
            <a:xfrm>
              <a:off x="4737547" y="575623"/>
              <a:ext cx="44004" cy="104659"/>
            </a:xfrm>
            <a:custGeom>
              <a:avLst/>
              <a:gdLst/>
              <a:ahLst/>
              <a:cxnLst/>
              <a:rect l="0" t="0" r="0" b="0"/>
              <a:pathLst>
                <a:path w="44004" h="104659">
                  <a:moveTo>
                    <a:pt x="37653" y="14927"/>
                  </a:moveTo>
                  <a:lnTo>
                    <a:pt x="37653" y="14927"/>
                  </a:lnTo>
                  <a:lnTo>
                    <a:pt x="34282" y="11556"/>
                  </a:lnTo>
                  <a:lnTo>
                    <a:pt x="32627" y="8019"/>
                  </a:lnTo>
                  <a:lnTo>
                    <a:pt x="32186" y="6089"/>
                  </a:lnTo>
                  <a:lnTo>
                    <a:pt x="28193" y="0"/>
                  </a:lnTo>
                  <a:lnTo>
                    <a:pt x="26408" y="37"/>
                  </a:lnTo>
                  <a:lnTo>
                    <a:pt x="24512" y="1472"/>
                  </a:lnTo>
                  <a:lnTo>
                    <a:pt x="9947" y="19192"/>
                  </a:lnTo>
                  <a:lnTo>
                    <a:pt x="2947" y="40807"/>
                  </a:lnTo>
                  <a:lnTo>
                    <a:pt x="0" y="86260"/>
                  </a:lnTo>
                  <a:lnTo>
                    <a:pt x="1261" y="92821"/>
                  </a:lnTo>
                  <a:lnTo>
                    <a:pt x="6427" y="101993"/>
                  </a:lnTo>
                  <a:lnTo>
                    <a:pt x="9780" y="104015"/>
                  </a:lnTo>
                  <a:lnTo>
                    <a:pt x="13427" y="104658"/>
                  </a:lnTo>
                  <a:lnTo>
                    <a:pt x="17269" y="104381"/>
                  </a:lnTo>
                  <a:lnTo>
                    <a:pt x="25301" y="96547"/>
                  </a:lnTo>
                  <a:lnTo>
                    <a:pt x="32868" y="82953"/>
                  </a:lnTo>
                  <a:lnTo>
                    <a:pt x="41594" y="49243"/>
                  </a:lnTo>
                  <a:lnTo>
                    <a:pt x="44003" y="14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504"/>
            <p:cNvSpPr/>
            <p:nvPr>
              <p:custDataLst>
                <p:tags r:id="rId203"/>
              </p:custDataLst>
            </p:nvPr>
          </p:nvSpPr>
          <p:spPr>
            <a:xfrm>
              <a:off x="4819650" y="582788"/>
              <a:ext cx="95251" cy="96663"/>
            </a:xfrm>
            <a:custGeom>
              <a:avLst/>
              <a:gdLst/>
              <a:ahLst/>
              <a:cxnLst/>
              <a:rect l="0" t="0" r="0" b="0"/>
              <a:pathLst>
                <a:path w="95251" h="96663">
                  <a:moveTo>
                    <a:pt x="0" y="14112"/>
                  </a:moveTo>
                  <a:lnTo>
                    <a:pt x="0" y="14112"/>
                  </a:lnTo>
                  <a:lnTo>
                    <a:pt x="8838" y="14112"/>
                  </a:lnTo>
                  <a:lnTo>
                    <a:pt x="10126" y="14818"/>
                  </a:lnTo>
                  <a:lnTo>
                    <a:pt x="10984" y="15993"/>
                  </a:lnTo>
                  <a:lnTo>
                    <a:pt x="11937" y="19887"/>
                  </a:lnTo>
                  <a:lnTo>
                    <a:pt x="18137" y="64544"/>
                  </a:lnTo>
                  <a:lnTo>
                    <a:pt x="20525" y="73685"/>
                  </a:lnTo>
                  <a:lnTo>
                    <a:pt x="24437" y="81932"/>
                  </a:lnTo>
                  <a:lnTo>
                    <a:pt x="26853" y="77415"/>
                  </a:lnTo>
                  <a:lnTo>
                    <a:pt x="43672" y="32387"/>
                  </a:lnTo>
                  <a:lnTo>
                    <a:pt x="55168" y="8288"/>
                  </a:lnTo>
                  <a:lnTo>
                    <a:pt x="62384" y="1411"/>
                  </a:lnTo>
                  <a:lnTo>
                    <a:pt x="66284" y="0"/>
                  </a:lnTo>
                  <a:lnTo>
                    <a:pt x="74380" y="314"/>
                  </a:lnTo>
                  <a:lnTo>
                    <a:pt x="77808" y="3502"/>
                  </a:lnTo>
                  <a:lnTo>
                    <a:pt x="83500" y="14571"/>
                  </a:lnTo>
                  <a:lnTo>
                    <a:pt x="93215" y="55974"/>
                  </a:lnTo>
                  <a:lnTo>
                    <a:pt x="95250" y="96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505"/>
            <p:cNvSpPr/>
            <p:nvPr>
              <p:custDataLst>
                <p:tags r:id="rId204"/>
              </p:custDataLst>
            </p:nvPr>
          </p:nvSpPr>
          <p:spPr>
            <a:xfrm>
              <a:off x="4921250" y="583120"/>
              <a:ext cx="88378" cy="135968"/>
            </a:xfrm>
            <a:custGeom>
              <a:avLst/>
              <a:gdLst/>
              <a:ahLst/>
              <a:cxnLst/>
              <a:rect l="0" t="0" r="0" b="0"/>
              <a:pathLst>
                <a:path w="88378" h="135968">
                  <a:moveTo>
                    <a:pt x="76200" y="32830"/>
                  </a:moveTo>
                  <a:lnTo>
                    <a:pt x="76200" y="32830"/>
                  </a:lnTo>
                  <a:lnTo>
                    <a:pt x="86252" y="15871"/>
                  </a:lnTo>
                  <a:lnTo>
                    <a:pt x="88116" y="6168"/>
                  </a:lnTo>
                  <a:lnTo>
                    <a:pt x="88377" y="2355"/>
                  </a:lnTo>
                  <a:lnTo>
                    <a:pt x="87140" y="519"/>
                  </a:lnTo>
                  <a:lnTo>
                    <a:pt x="84904" y="0"/>
                  </a:lnTo>
                  <a:lnTo>
                    <a:pt x="82003" y="360"/>
                  </a:lnTo>
                  <a:lnTo>
                    <a:pt x="79363" y="2011"/>
                  </a:lnTo>
                  <a:lnTo>
                    <a:pt x="74549" y="7609"/>
                  </a:lnTo>
                  <a:lnTo>
                    <a:pt x="61424" y="36382"/>
                  </a:lnTo>
                  <a:lnTo>
                    <a:pt x="61788" y="59674"/>
                  </a:lnTo>
                  <a:lnTo>
                    <a:pt x="74284" y="104346"/>
                  </a:lnTo>
                  <a:lnTo>
                    <a:pt x="75633" y="122224"/>
                  </a:lnTo>
                  <a:lnTo>
                    <a:pt x="73705" y="126998"/>
                  </a:lnTo>
                  <a:lnTo>
                    <a:pt x="65919" y="134184"/>
                  </a:lnTo>
                  <a:lnTo>
                    <a:pt x="51639" y="135967"/>
                  </a:lnTo>
                  <a:lnTo>
                    <a:pt x="0" y="128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318"/>
          <p:cNvGrpSpPr/>
          <p:nvPr/>
        </p:nvGrpSpPr>
        <p:grpSpPr>
          <a:xfrm>
            <a:off x="2057400" y="1156472"/>
            <a:ext cx="482601" cy="445243"/>
            <a:chOff x="2057400" y="1156472"/>
            <a:chExt cx="482601" cy="445243"/>
          </a:xfrm>
        </p:grpSpPr>
        <p:sp>
          <p:nvSpPr>
            <p:cNvPr id="28" name="SMARTInkShape-1506"/>
            <p:cNvSpPr/>
            <p:nvPr>
              <p:custDataLst>
                <p:tags r:id="rId190"/>
              </p:custDataLst>
            </p:nvPr>
          </p:nvSpPr>
          <p:spPr>
            <a:xfrm>
              <a:off x="2063847" y="1194162"/>
              <a:ext cx="162312" cy="354485"/>
            </a:xfrm>
            <a:custGeom>
              <a:avLst/>
              <a:gdLst/>
              <a:ahLst/>
              <a:cxnLst/>
              <a:rect l="0" t="0" r="0" b="0"/>
              <a:pathLst>
                <a:path w="162312" h="354485">
                  <a:moveTo>
                    <a:pt x="158653" y="18688"/>
                  </a:moveTo>
                  <a:lnTo>
                    <a:pt x="158653" y="18688"/>
                  </a:lnTo>
                  <a:lnTo>
                    <a:pt x="162024" y="15317"/>
                  </a:lnTo>
                  <a:lnTo>
                    <a:pt x="162311" y="13618"/>
                  </a:lnTo>
                  <a:lnTo>
                    <a:pt x="161797" y="11780"/>
                  </a:lnTo>
                  <a:lnTo>
                    <a:pt x="160050" y="7857"/>
                  </a:lnTo>
                  <a:lnTo>
                    <a:pt x="159274" y="3761"/>
                  </a:lnTo>
                  <a:lnTo>
                    <a:pt x="157656" y="2387"/>
                  </a:lnTo>
                  <a:lnTo>
                    <a:pt x="152095" y="860"/>
                  </a:lnTo>
                  <a:lnTo>
                    <a:pt x="141031" y="0"/>
                  </a:lnTo>
                  <a:lnTo>
                    <a:pt x="118875" y="5485"/>
                  </a:lnTo>
                  <a:lnTo>
                    <a:pt x="71536" y="32552"/>
                  </a:lnTo>
                  <a:lnTo>
                    <a:pt x="43582" y="55136"/>
                  </a:lnTo>
                  <a:lnTo>
                    <a:pt x="18885" y="87687"/>
                  </a:lnTo>
                  <a:lnTo>
                    <a:pt x="9996" y="109923"/>
                  </a:lnTo>
                  <a:lnTo>
                    <a:pt x="2382" y="150490"/>
                  </a:lnTo>
                  <a:lnTo>
                    <a:pt x="393" y="197436"/>
                  </a:lnTo>
                  <a:lnTo>
                    <a:pt x="0" y="237362"/>
                  </a:lnTo>
                  <a:lnTo>
                    <a:pt x="4992" y="276476"/>
                  </a:lnTo>
                  <a:lnTo>
                    <a:pt x="12772" y="320473"/>
                  </a:lnTo>
                  <a:lnTo>
                    <a:pt x="19003" y="342350"/>
                  </a:lnTo>
                  <a:lnTo>
                    <a:pt x="21103" y="346646"/>
                  </a:lnTo>
                  <a:lnTo>
                    <a:pt x="23914" y="349510"/>
                  </a:lnTo>
                  <a:lnTo>
                    <a:pt x="30801" y="352692"/>
                  </a:lnTo>
                  <a:lnTo>
                    <a:pt x="42611" y="354484"/>
                  </a:lnTo>
                  <a:lnTo>
                    <a:pt x="65160" y="348273"/>
                  </a:lnTo>
                  <a:lnTo>
                    <a:pt x="109069" y="326334"/>
                  </a:lnTo>
                  <a:lnTo>
                    <a:pt x="145953" y="304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507"/>
            <p:cNvSpPr/>
            <p:nvPr>
              <p:custDataLst>
                <p:tags r:id="rId191"/>
              </p:custDataLst>
            </p:nvPr>
          </p:nvSpPr>
          <p:spPr>
            <a:xfrm>
              <a:off x="2057400" y="1377950"/>
              <a:ext cx="133351" cy="63501"/>
            </a:xfrm>
            <a:custGeom>
              <a:avLst/>
              <a:gdLst/>
              <a:ahLst/>
              <a:cxnLst/>
              <a:rect l="0" t="0" r="0" b="0"/>
              <a:pathLst>
                <a:path w="133351" h="63501">
                  <a:moveTo>
                    <a:pt x="0" y="63500"/>
                  </a:moveTo>
                  <a:lnTo>
                    <a:pt x="0" y="63500"/>
                  </a:lnTo>
                  <a:lnTo>
                    <a:pt x="15209" y="45339"/>
                  </a:lnTo>
                  <a:lnTo>
                    <a:pt x="59042" y="2360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508"/>
            <p:cNvSpPr/>
            <p:nvPr>
              <p:custDataLst>
                <p:tags r:id="rId192"/>
              </p:custDataLst>
            </p:nvPr>
          </p:nvSpPr>
          <p:spPr>
            <a:xfrm>
              <a:off x="2388130" y="1156472"/>
              <a:ext cx="151871" cy="445243"/>
            </a:xfrm>
            <a:custGeom>
              <a:avLst/>
              <a:gdLst/>
              <a:ahLst/>
              <a:cxnLst/>
              <a:rect l="0" t="0" r="0" b="0"/>
              <a:pathLst>
                <a:path w="151871" h="445243">
                  <a:moveTo>
                    <a:pt x="145520" y="11928"/>
                  </a:moveTo>
                  <a:lnTo>
                    <a:pt x="145520" y="11928"/>
                  </a:lnTo>
                  <a:lnTo>
                    <a:pt x="142149" y="8557"/>
                  </a:lnTo>
                  <a:lnTo>
                    <a:pt x="140494" y="5020"/>
                  </a:lnTo>
                  <a:lnTo>
                    <a:pt x="140053" y="3090"/>
                  </a:lnTo>
                  <a:lnTo>
                    <a:pt x="139053" y="1802"/>
                  </a:lnTo>
                  <a:lnTo>
                    <a:pt x="136060" y="372"/>
                  </a:lnTo>
                  <a:lnTo>
                    <a:pt x="94049" y="0"/>
                  </a:lnTo>
                  <a:lnTo>
                    <a:pt x="62419" y="8030"/>
                  </a:lnTo>
                  <a:lnTo>
                    <a:pt x="35737" y="19625"/>
                  </a:lnTo>
                  <a:lnTo>
                    <a:pt x="27818" y="31812"/>
                  </a:lnTo>
                  <a:lnTo>
                    <a:pt x="15380" y="70468"/>
                  </a:lnTo>
                  <a:lnTo>
                    <a:pt x="14686" y="115057"/>
                  </a:lnTo>
                  <a:lnTo>
                    <a:pt x="17762" y="157888"/>
                  </a:lnTo>
                  <a:lnTo>
                    <a:pt x="18295" y="194954"/>
                  </a:lnTo>
                  <a:lnTo>
                    <a:pt x="18453" y="240587"/>
                  </a:lnTo>
                  <a:lnTo>
                    <a:pt x="15129" y="276372"/>
                  </a:lnTo>
                  <a:lnTo>
                    <a:pt x="13047" y="314962"/>
                  </a:lnTo>
                  <a:lnTo>
                    <a:pt x="10932" y="354087"/>
                  </a:lnTo>
                  <a:lnTo>
                    <a:pt x="2152" y="398504"/>
                  </a:lnTo>
                  <a:lnTo>
                    <a:pt x="0" y="431346"/>
                  </a:lnTo>
                  <a:lnTo>
                    <a:pt x="2645" y="436179"/>
                  </a:lnTo>
                  <a:lnTo>
                    <a:pt x="13111" y="443430"/>
                  </a:lnTo>
                  <a:lnTo>
                    <a:pt x="25288" y="445242"/>
                  </a:lnTo>
                  <a:lnTo>
                    <a:pt x="66814" y="438152"/>
                  </a:lnTo>
                  <a:lnTo>
                    <a:pt x="107761" y="425876"/>
                  </a:lnTo>
                  <a:lnTo>
                    <a:pt x="151870" y="411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319"/>
          <p:cNvGrpSpPr/>
          <p:nvPr/>
        </p:nvGrpSpPr>
        <p:grpSpPr>
          <a:xfrm>
            <a:off x="1219252" y="1320800"/>
            <a:ext cx="349199" cy="367778"/>
            <a:chOff x="1219252" y="1320800"/>
            <a:chExt cx="349199" cy="367778"/>
          </a:xfrm>
        </p:grpSpPr>
        <p:sp>
          <p:nvSpPr>
            <p:cNvPr id="32" name="SMARTInkShape-1509"/>
            <p:cNvSpPr/>
            <p:nvPr>
              <p:custDataLst>
                <p:tags r:id="rId185"/>
              </p:custDataLst>
            </p:nvPr>
          </p:nvSpPr>
          <p:spPr>
            <a:xfrm>
              <a:off x="1219461" y="1320800"/>
              <a:ext cx="266440" cy="308893"/>
            </a:xfrm>
            <a:custGeom>
              <a:avLst/>
              <a:gdLst/>
              <a:ahLst/>
              <a:cxnLst/>
              <a:rect l="0" t="0" r="0" b="0"/>
              <a:pathLst>
                <a:path w="266440" h="308893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6907"/>
                  </a:lnTo>
                  <a:lnTo>
                    <a:pt x="0" y="14927"/>
                  </a:lnTo>
                  <a:lnTo>
                    <a:pt x="5500" y="20980"/>
                  </a:lnTo>
                  <a:lnTo>
                    <a:pt x="15705" y="27669"/>
                  </a:lnTo>
                  <a:lnTo>
                    <a:pt x="37317" y="34696"/>
                  </a:lnTo>
                  <a:lnTo>
                    <a:pt x="75549" y="37428"/>
                  </a:lnTo>
                  <a:lnTo>
                    <a:pt x="112042" y="36019"/>
                  </a:lnTo>
                  <a:lnTo>
                    <a:pt x="159506" y="32312"/>
                  </a:lnTo>
                  <a:lnTo>
                    <a:pt x="170471" y="31917"/>
                  </a:lnTo>
                  <a:lnTo>
                    <a:pt x="168283" y="31824"/>
                  </a:lnTo>
                  <a:lnTo>
                    <a:pt x="140877" y="38245"/>
                  </a:lnTo>
                  <a:lnTo>
                    <a:pt x="103792" y="56551"/>
                  </a:lnTo>
                  <a:lnTo>
                    <a:pt x="60040" y="77471"/>
                  </a:lnTo>
                  <a:lnTo>
                    <a:pt x="47000" y="85232"/>
                  </a:lnTo>
                  <a:lnTo>
                    <a:pt x="38853" y="93384"/>
                  </a:lnTo>
                  <a:lnTo>
                    <a:pt x="37810" y="98240"/>
                  </a:lnTo>
                  <a:lnTo>
                    <a:pt x="40413" y="109279"/>
                  </a:lnTo>
                  <a:lnTo>
                    <a:pt x="48155" y="119359"/>
                  </a:lnTo>
                  <a:lnTo>
                    <a:pt x="80033" y="159046"/>
                  </a:lnTo>
                  <a:lnTo>
                    <a:pt x="84814" y="171582"/>
                  </a:lnTo>
                  <a:lnTo>
                    <a:pt x="86089" y="177888"/>
                  </a:lnTo>
                  <a:lnTo>
                    <a:pt x="81861" y="192420"/>
                  </a:lnTo>
                  <a:lnTo>
                    <a:pt x="61900" y="231488"/>
                  </a:lnTo>
                  <a:lnTo>
                    <a:pt x="41983" y="271758"/>
                  </a:lnTo>
                  <a:lnTo>
                    <a:pt x="40386" y="283765"/>
                  </a:lnTo>
                  <a:lnTo>
                    <a:pt x="42029" y="291453"/>
                  </a:lnTo>
                  <a:lnTo>
                    <a:pt x="44160" y="293785"/>
                  </a:lnTo>
                  <a:lnTo>
                    <a:pt x="50291" y="296377"/>
                  </a:lnTo>
                  <a:lnTo>
                    <a:pt x="61482" y="293765"/>
                  </a:lnTo>
                  <a:lnTo>
                    <a:pt x="75158" y="287196"/>
                  </a:lnTo>
                  <a:lnTo>
                    <a:pt x="101185" y="263850"/>
                  </a:lnTo>
                  <a:lnTo>
                    <a:pt x="144670" y="217106"/>
                  </a:lnTo>
                  <a:lnTo>
                    <a:pt x="147160" y="214587"/>
                  </a:lnTo>
                  <a:lnTo>
                    <a:pt x="149525" y="213614"/>
                  </a:lnTo>
                  <a:lnTo>
                    <a:pt x="151807" y="213670"/>
                  </a:lnTo>
                  <a:lnTo>
                    <a:pt x="154035" y="214413"/>
                  </a:lnTo>
                  <a:lnTo>
                    <a:pt x="155519" y="217731"/>
                  </a:lnTo>
                  <a:lnTo>
                    <a:pt x="158315" y="260395"/>
                  </a:lnTo>
                  <a:lnTo>
                    <a:pt x="158373" y="266730"/>
                  </a:lnTo>
                  <a:lnTo>
                    <a:pt x="152793" y="281295"/>
                  </a:lnTo>
                  <a:lnTo>
                    <a:pt x="143963" y="295059"/>
                  </a:lnTo>
                  <a:lnTo>
                    <a:pt x="131764" y="306069"/>
                  </a:lnTo>
                  <a:lnTo>
                    <a:pt x="125915" y="308892"/>
                  </a:lnTo>
                  <a:lnTo>
                    <a:pt x="124073" y="306822"/>
                  </a:lnTo>
                  <a:lnTo>
                    <a:pt x="122026" y="296997"/>
                  </a:lnTo>
                  <a:lnTo>
                    <a:pt x="124880" y="286986"/>
                  </a:lnTo>
                  <a:lnTo>
                    <a:pt x="161419" y="239843"/>
                  </a:lnTo>
                  <a:lnTo>
                    <a:pt x="180289" y="223700"/>
                  </a:lnTo>
                  <a:lnTo>
                    <a:pt x="201836" y="208974"/>
                  </a:lnTo>
                  <a:lnTo>
                    <a:pt x="204320" y="208461"/>
                  </a:lnTo>
                  <a:lnTo>
                    <a:pt x="205977" y="209529"/>
                  </a:lnTo>
                  <a:lnTo>
                    <a:pt x="207081" y="211653"/>
                  </a:lnTo>
                  <a:lnTo>
                    <a:pt x="206406" y="214480"/>
                  </a:lnTo>
                  <a:lnTo>
                    <a:pt x="177282" y="259949"/>
                  </a:lnTo>
                  <a:lnTo>
                    <a:pt x="176662" y="266432"/>
                  </a:lnTo>
                  <a:lnTo>
                    <a:pt x="179736" y="279281"/>
                  </a:lnTo>
                  <a:lnTo>
                    <a:pt x="183237" y="283554"/>
                  </a:lnTo>
                  <a:lnTo>
                    <a:pt x="192772" y="288302"/>
                  </a:lnTo>
                  <a:lnTo>
                    <a:pt x="229937" y="295008"/>
                  </a:lnTo>
                  <a:lnTo>
                    <a:pt x="266439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510"/>
            <p:cNvSpPr/>
            <p:nvPr>
              <p:custDataLst>
                <p:tags r:id="rId186"/>
              </p:custDataLst>
            </p:nvPr>
          </p:nvSpPr>
          <p:spPr>
            <a:xfrm>
              <a:off x="1219252" y="1657350"/>
              <a:ext cx="215849" cy="31228"/>
            </a:xfrm>
            <a:custGeom>
              <a:avLst/>
              <a:gdLst/>
              <a:ahLst/>
              <a:cxnLst/>
              <a:rect l="0" t="0" r="0" b="0"/>
              <a:pathLst>
                <a:path w="215849" h="31228">
                  <a:moveTo>
                    <a:pt x="18998" y="19050"/>
                  </a:moveTo>
                  <a:lnTo>
                    <a:pt x="18998" y="19050"/>
                  </a:lnTo>
                  <a:lnTo>
                    <a:pt x="2143" y="25792"/>
                  </a:lnTo>
                  <a:lnTo>
                    <a:pt x="0" y="27778"/>
                  </a:lnTo>
                  <a:lnTo>
                    <a:pt x="1394" y="29102"/>
                  </a:lnTo>
                  <a:lnTo>
                    <a:pt x="27280" y="31227"/>
                  </a:lnTo>
                  <a:lnTo>
                    <a:pt x="72140" y="25871"/>
                  </a:lnTo>
                  <a:lnTo>
                    <a:pt x="110630" y="17230"/>
                  </a:lnTo>
                  <a:lnTo>
                    <a:pt x="149673" y="11713"/>
                  </a:lnTo>
                  <a:lnTo>
                    <a:pt x="194068" y="2692"/>
                  </a:lnTo>
                  <a:lnTo>
                    <a:pt x="2158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511"/>
            <p:cNvSpPr/>
            <p:nvPr>
              <p:custDataLst>
                <p:tags r:id="rId187"/>
              </p:custDataLst>
            </p:nvPr>
          </p:nvSpPr>
          <p:spPr>
            <a:xfrm>
              <a:off x="1389031" y="1638300"/>
              <a:ext cx="109570" cy="48774"/>
            </a:xfrm>
            <a:custGeom>
              <a:avLst/>
              <a:gdLst/>
              <a:ahLst/>
              <a:cxnLst/>
              <a:rect l="0" t="0" r="0" b="0"/>
              <a:pathLst>
                <a:path w="109570" h="48774">
                  <a:moveTo>
                    <a:pt x="39719" y="31750"/>
                  </a:moveTo>
                  <a:lnTo>
                    <a:pt x="39719" y="31750"/>
                  </a:lnTo>
                  <a:lnTo>
                    <a:pt x="1681" y="48773"/>
                  </a:lnTo>
                  <a:lnTo>
                    <a:pt x="249" y="48743"/>
                  </a:lnTo>
                  <a:lnTo>
                    <a:pt x="0" y="48018"/>
                  </a:lnTo>
                  <a:lnTo>
                    <a:pt x="540" y="46829"/>
                  </a:lnTo>
                  <a:lnTo>
                    <a:pt x="41040" y="35974"/>
                  </a:lnTo>
                  <a:lnTo>
                    <a:pt x="86329" y="12995"/>
                  </a:lnTo>
                  <a:lnTo>
                    <a:pt x="1095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512"/>
            <p:cNvSpPr/>
            <p:nvPr>
              <p:custDataLst>
                <p:tags r:id="rId188"/>
              </p:custDataLst>
            </p:nvPr>
          </p:nvSpPr>
          <p:spPr>
            <a:xfrm>
              <a:off x="1544815" y="1530350"/>
              <a:ext cx="10936" cy="12701"/>
            </a:xfrm>
            <a:custGeom>
              <a:avLst/>
              <a:gdLst/>
              <a:ahLst/>
              <a:cxnLst/>
              <a:rect l="0" t="0" r="0" b="0"/>
              <a:pathLst>
                <a:path w="10936" h="127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093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513"/>
            <p:cNvSpPr/>
            <p:nvPr>
              <p:custDataLst>
                <p:tags r:id="rId189"/>
              </p:custDataLst>
            </p:nvPr>
          </p:nvSpPr>
          <p:spPr>
            <a:xfrm>
              <a:off x="1556012" y="1593850"/>
              <a:ext cx="12439" cy="21772"/>
            </a:xfrm>
            <a:custGeom>
              <a:avLst/>
              <a:gdLst/>
              <a:ahLst/>
              <a:cxnLst/>
              <a:rect l="0" t="0" r="0" b="0"/>
              <a:pathLst>
                <a:path w="12439" h="21772">
                  <a:moveTo>
                    <a:pt x="6088" y="0"/>
                  </a:moveTo>
                  <a:lnTo>
                    <a:pt x="6088" y="0"/>
                  </a:lnTo>
                  <a:lnTo>
                    <a:pt x="1062" y="11933"/>
                  </a:lnTo>
                  <a:lnTo>
                    <a:pt x="0" y="21015"/>
                  </a:lnTo>
                  <a:lnTo>
                    <a:pt x="618" y="21771"/>
                  </a:lnTo>
                  <a:lnTo>
                    <a:pt x="1736" y="21570"/>
                  </a:lnTo>
                  <a:lnTo>
                    <a:pt x="1243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320"/>
          <p:cNvGrpSpPr/>
          <p:nvPr/>
        </p:nvGrpSpPr>
        <p:grpSpPr>
          <a:xfrm>
            <a:off x="2628900" y="1137633"/>
            <a:ext cx="635001" cy="405418"/>
            <a:chOff x="2628900" y="1137633"/>
            <a:chExt cx="635001" cy="405418"/>
          </a:xfrm>
        </p:grpSpPr>
        <p:sp>
          <p:nvSpPr>
            <p:cNvPr id="38" name="SMARTInkShape-1514"/>
            <p:cNvSpPr/>
            <p:nvPr>
              <p:custDataLst>
                <p:tags r:id="rId180"/>
              </p:custDataLst>
            </p:nvPr>
          </p:nvSpPr>
          <p:spPr>
            <a:xfrm>
              <a:off x="3202766" y="1358900"/>
              <a:ext cx="29385" cy="171451"/>
            </a:xfrm>
            <a:custGeom>
              <a:avLst/>
              <a:gdLst/>
              <a:ahLst/>
              <a:cxnLst/>
              <a:rect l="0" t="0" r="0" b="0"/>
              <a:pathLst>
                <a:path w="29385" h="171451">
                  <a:moveTo>
                    <a:pt x="29384" y="0"/>
                  </a:moveTo>
                  <a:lnTo>
                    <a:pt x="29384" y="0"/>
                  </a:lnTo>
                  <a:lnTo>
                    <a:pt x="13483" y="705"/>
                  </a:lnTo>
                  <a:lnTo>
                    <a:pt x="5619" y="3371"/>
                  </a:lnTo>
                  <a:lnTo>
                    <a:pt x="2957" y="6481"/>
                  </a:lnTo>
                  <a:lnTo>
                    <a:pt x="0" y="15580"/>
                  </a:lnTo>
                  <a:lnTo>
                    <a:pt x="4853" y="62407"/>
                  </a:lnTo>
                  <a:lnTo>
                    <a:pt x="8710" y="99395"/>
                  </a:lnTo>
                  <a:lnTo>
                    <a:pt x="13616" y="132696"/>
                  </a:lnTo>
                  <a:lnTo>
                    <a:pt x="2938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515"/>
            <p:cNvSpPr/>
            <p:nvPr>
              <p:custDataLst>
                <p:tags r:id="rId181"/>
              </p:custDataLst>
            </p:nvPr>
          </p:nvSpPr>
          <p:spPr>
            <a:xfrm>
              <a:off x="2628900" y="1263650"/>
              <a:ext cx="152401" cy="279401"/>
            </a:xfrm>
            <a:custGeom>
              <a:avLst/>
              <a:gdLst/>
              <a:ahLst/>
              <a:cxnLst/>
              <a:rect l="0" t="0" r="0" b="0"/>
              <a:pathLst>
                <a:path w="152401" h="279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11550" y="13653"/>
                  </a:lnTo>
                  <a:lnTo>
                    <a:pt x="47530" y="56553"/>
                  </a:lnTo>
                  <a:lnTo>
                    <a:pt x="78975" y="101861"/>
                  </a:lnTo>
                  <a:lnTo>
                    <a:pt x="102422" y="141659"/>
                  </a:lnTo>
                  <a:lnTo>
                    <a:pt x="125516" y="185870"/>
                  </a:lnTo>
                  <a:lnTo>
                    <a:pt x="141236" y="229489"/>
                  </a:lnTo>
                  <a:lnTo>
                    <a:pt x="1524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516"/>
            <p:cNvSpPr/>
            <p:nvPr>
              <p:custDataLst>
                <p:tags r:id="rId182"/>
              </p:custDataLst>
            </p:nvPr>
          </p:nvSpPr>
          <p:spPr>
            <a:xfrm>
              <a:off x="2643465" y="1290815"/>
              <a:ext cx="188636" cy="211518"/>
            </a:xfrm>
            <a:custGeom>
              <a:avLst/>
              <a:gdLst/>
              <a:ahLst/>
              <a:cxnLst/>
              <a:rect l="0" t="0" r="0" b="0"/>
              <a:pathLst>
                <a:path w="188636" h="211518">
                  <a:moveTo>
                    <a:pt x="188635" y="10935"/>
                  </a:moveTo>
                  <a:lnTo>
                    <a:pt x="188635" y="10935"/>
                  </a:lnTo>
                  <a:lnTo>
                    <a:pt x="185264" y="4193"/>
                  </a:lnTo>
                  <a:lnTo>
                    <a:pt x="182860" y="2207"/>
                  </a:lnTo>
                  <a:lnTo>
                    <a:pt x="176426" y="0"/>
                  </a:lnTo>
                  <a:lnTo>
                    <a:pt x="161499" y="2129"/>
                  </a:lnTo>
                  <a:lnTo>
                    <a:pt x="143670" y="13970"/>
                  </a:lnTo>
                  <a:lnTo>
                    <a:pt x="118683" y="43415"/>
                  </a:lnTo>
                  <a:lnTo>
                    <a:pt x="93365" y="81008"/>
                  </a:lnTo>
                  <a:lnTo>
                    <a:pt x="74329" y="105545"/>
                  </a:lnTo>
                  <a:lnTo>
                    <a:pt x="45563" y="148392"/>
                  </a:lnTo>
                  <a:lnTo>
                    <a:pt x="11244" y="194465"/>
                  </a:lnTo>
                  <a:lnTo>
                    <a:pt x="0" y="211266"/>
                  </a:lnTo>
                  <a:lnTo>
                    <a:pt x="84" y="211517"/>
                  </a:lnTo>
                  <a:lnTo>
                    <a:pt x="4485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517"/>
            <p:cNvSpPr/>
            <p:nvPr>
              <p:custDataLst>
                <p:tags r:id="rId183"/>
              </p:custDataLst>
            </p:nvPr>
          </p:nvSpPr>
          <p:spPr>
            <a:xfrm>
              <a:off x="3136900" y="14351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31160" y="3240"/>
                  </a:lnTo>
                  <a:lnTo>
                    <a:pt x="72974" y="429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518"/>
            <p:cNvSpPr/>
            <p:nvPr>
              <p:custDataLst>
                <p:tags r:id="rId184"/>
              </p:custDataLst>
            </p:nvPr>
          </p:nvSpPr>
          <p:spPr>
            <a:xfrm>
              <a:off x="2838450" y="1137633"/>
              <a:ext cx="133351" cy="102893"/>
            </a:xfrm>
            <a:custGeom>
              <a:avLst/>
              <a:gdLst/>
              <a:ahLst/>
              <a:cxnLst/>
              <a:rect l="0" t="0" r="0" b="0"/>
              <a:pathLst>
                <a:path w="133351" h="102893">
                  <a:moveTo>
                    <a:pt x="0" y="18067"/>
                  </a:moveTo>
                  <a:lnTo>
                    <a:pt x="0" y="18067"/>
                  </a:lnTo>
                  <a:lnTo>
                    <a:pt x="0" y="11325"/>
                  </a:lnTo>
                  <a:lnTo>
                    <a:pt x="1881" y="6134"/>
                  </a:lnTo>
                  <a:lnTo>
                    <a:pt x="3371" y="3761"/>
                  </a:lnTo>
                  <a:lnTo>
                    <a:pt x="5775" y="2180"/>
                  </a:lnTo>
                  <a:lnTo>
                    <a:pt x="12209" y="423"/>
                  </a:lnTo>
                  <a:lnTo>
                    <a:pt x="32907" y="0"/>
                  </a:lnTo>
                  <a:lnTo>
                    <a:pt x="44964" y="2511"/>
                  </a:lnTo>
                  <a:lnTo>
                    <a:pt x="49732" y="6285"/>
                  </a:lnTo>
                  <a:lnTo>
                    <a:pt x="56910" y="18005"/>
                  </a:lnTo>
                  <a:lnTo>
                    <a:pt x="58690" y="30739"/>
                  </a:lnTo>
                  <a:lnTo>
                    <a:pt x="58177" y="37098"/>
                  </a:lnTo>
                  <a:lnTo>
                    <a:pt x="42850" y="66877"/>
                  </a:lnTo>
                  <a:lnTo>
                    <a:pt x="24605" y="93613"/>
                  </a:lnTo>
                  <a:lnTo>
                    <a:pt x="24165" y="96653"/>
                  </a:lnTo>
                  <a:lnTo>
                    <a:pt x="25282" y="99386"/>
                  </a:lnTo>
                  <a:lnTo>
                    <a:pt x="27438" y="101913"/>
                  </a:lnTo>
                  <a:lnTo>
                    <a:pt x="30992" y="102892"/>
                  </a:lnTo>
                  <a:lnTo>
                    <a:pt x="74741" y="101056"/>
                  </a:lnTo>
                  <a:lnTo>
                    <a:pt x="133350" y="9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321"/>
          <p:cNvGrpSpPr/>
          <p:nvPr/>
        </p:nvGrpSpPr>
        <p:grpSpPr>
          <a:xfrm>
            <a:off x="3570105" y="1262776"/>
            <a:ext cx="735196" cy="236799"/>
            <a:chOff x="3570105" y="1262776"/>
            <a:chExt cx="735196" cy="236799"/>
          </a:xfrm>
        </p:grpSpPr>
        <p:sp>
          <p:nvSpPr>
            <p:cNvPr id="44" name="SMARTInkShape-1519"/>
            <p:cNvSpPr/>
            <p:nvPr>
              <p:custDataLst>
                <p:tags r:id="rId175"/>
              </p:custDataLst>
            </p:nvPr>
          </p:nvSpPr>
          <p:spPr>
            <a:xfrm>
              <a:off x="3570105" y="1262776"/>
              <a:ext cx="201796" cy="236799"/>
            </a:xfrm>
            <a:custGeom>
              <a:avLst/>
              <a:gdLst/>
              <a:ahLst/>
              <a:cxnLst/>
              <a:rect l="0" t="0" r="0" b="0"/>
              <a:pathLst>
                <a:path w="201796" h="236799">
                  <a:moveTo>
                    <a:pt x="17645" y="64374"/>
                  </a:moveTo>
                  <a:lnTo>
                    <a:pt x="17645" y="64374"/>
                  </a:lnTo>
                  <a:lnTo>
                    <a:pt x="5712" y="50559"/>
                  </a:lnTo>
                  <a:lnTo>
                    <a:pt x="3340" y="46697"/>
                  </a:lnTo>
                  <a:lnTo>
                    <a:pt x="0" y="27778"/>
                  </a:lnTo>
                  <a:lnTo>
                    <a:pt x="1649" y="22338"/>
                  </a:lnTo>
                  <a:lnTo>
                    <a:pt x="4864" y="18006"/>
                  </a:lnTo>
                  <a:lnTo>
                    <a:pt x="15492" y="10605"/>
                  </a:lnTo>
                  <a:lnTo>
                    <a:pt x="31975" y="2612"/>
                  </a:lnTo>
                  <a:lnTo>
                    <a:pt x="51060" y="0"/>
                  </a:lnTo>
                  <a:lnTo>
                    <a:pt x="70596" y="1897"/>
                  </a:lnTo>
                  <a:lnTo>
                    <a:pt x="88686" y="7443"/>
                  </a:lnTo>
                  <a:lnTo>
                    <a:pt x="114738" y="25241"/>
                  </a:lnTo>
                  <a:lnTo>
                    <a:pt x="130218" y="41647"/>
                  </a:lnTo>
                  <a:lnTo>
                    <a:pt x="132824" y="56625"/>
                  </a:lnTo>
                  <a:lnTo>
                    <a:pt x="130219" y="75747"/>
                  </a:lnTo>
                  <a:lnTo>
                    <a:pt x="113181" y="116872"/>
                  </a:lnTo>
                  <a:lnTo>
                    <a:pt x="83038" y="160684"/>
                  </a:lnTo>
                  <a:lnTo>
                    <a:pt x="49616" y="202979"/>
                  </a:lnTo>
                  <a:lnTo>
                    <a:pt x="39851" y="219345"/>
                  </a:lnTo>
                  <a:lnTo>
                    <a:pt x="38093" y="225544"/>
                  </a:lnTo>
                  <a:lnTo>
                    <a:pt x="38332" y="230381"/>
                  </a:lnTo>
                  <a:lnTo>
                    <a:pt x="39903" y="234312"/>
                  </a:lnTo>
                  <a:lnTo>
                    <a:pt x="56700" y="236798"/>
                  </a:lnTo>
                  <a:lnTo>
                    <a:pt x="94128" y="232350"/>
                  </a:lnTo>
                  <a:lnTo>
                    <a:pt x="134588" y="224946"/>
                  </a:lnTo>
                  <a:lnTo>
                    <a:pt x="173320" y="214575"/>
                  </a:lnTo>
                  <a:lnTo>
                    <a:pt x="201795" y="204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520"/>
            <p:cNvSpPr/>
            <p:nvPr>
              <p:custDataLst>
                <p:tags r:id="rId176"/>
              </p:custDataLst>
            </p:nvPr>
          </p:nvSpPr>
          <p:spPr>
            <a:xfrm>
              <a:off x="3898900" y="1278581"/>
              <a:ext cx="139701" cy="150170"/>
            </a:xfrm>
            <a:custGeom>
              <a:avLst/>
              <a:gdLst/>
              <a:ahLst/>
              <a:cxnLst/>
              <a:rect l="0" t="0" r="0" b="0"/>
              <a:pathLst>
                <a:path w="139701" h="150170">
                  <a:moveTo>
                    <a:pt x="0" y="23169"/>
                  </a:moveTo>
                  <a:lnTo>
                    <a:pt x="0" y="23169"/>
                  </a:lnTo>
                  <a:lnTo>
                    <a:pt x="0" y="57"/>
                  </a:lnTo>
                  <a:lnTo>
                    <a:pt x="705" y="0"/>
                  </a:lnTo>
                  <a:lnTo>
                    <a:pt x="3371" y="1818"/>
                  </a:lnTo>
                  <a:lnTo>
                    <a:pt x="21675" y="21695"/>
                  </a:lnTo>
                  <a:lnTo>
                    <a:pt x="49855" y="66492"/>
                  </a:lnTo>
                  <a:lnTo>
                    <a:pt x="81720" y="109543"/>
                  </a:lnTo>
                  <a:lnTo>
                    <a:pt x="114172" y="142131"/>
                  </a:lnTo>
                  <a:lnTo>
                    <a:pt x="127746" y="147787"/>
                  </a:lnTo>
                  <a:lnTo>
                    <a:pt x="139700" y="150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521"/>
            <p:cNvSpPr/>
            <p:nvPr>
              <p:custDataLst>
                <p:tags r:id="rId177"/>
              </p:custDataLst>
            </p:nvPr>
          </p:nvSpPr>
          <p:spPr>
            <a:xfrm>
              <a:off x="3928742" y="1291742"/>
              <a:ext cx="135259" cy="169125"/>
            </a:xfrm>
            <a:custGeom>
              <a:avLst/>
              <a:gdLst/>
              <a:ahLst/>
              <a:cxnLst/>
              <a:rect l="0" t="0" r="0" b="0"/>
              <a:pathLst>
                <a:path w="135259" h="169125">
                  <a:moveTo>
                    <a:pt x="135258" y="3658"/>
                  </a:moveTo>
                  <a:lnTo>
                    <a:pt x="135258" y="3658"/>
                  </a:lnTo>
                  <a:lnTo>
                    <a:pt x="131887" y="287"/>
                  </a:lnTo>
                  <a:lnTo>
                    <a:pt x="130189" y="0"/>
                  </a:lnTo>
                  <a:lnTo>
                    <a:pt x="128351" y="513"/>
                  </a:lnTo>
                  <a:lnTo>
                    <a:pt x="126420" y="1562"/>
                  </a:lnTo>
                  <a:lnTo>
                    <a:pt x="90071" y="44053"/>
                  </a:lnTo>
                  <a:lnTo>
                    <a:pt x="59666" y="88052"/>
                  </a:lnTo>
                  <a:lnTo>
                    <a:pt x="26711" y="134626"/>
                  </a:lnTo>
                  <a:lnTo>
                    <a:pt x="0" y="169124"/>
                  </a:lnTo>
                  <a:lnTo>
                    <a:pt x="1908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522"/>
            <p:cNvSpPr/>
            <p:nvPr>
              <p:custDataLst>
                <p:tags r:id="rId178"/>
              </p:custDataLst>
            </p:nvPr>
          </p:nvSpPr>
          <p:spPr>
            <a:xfrm>
              <a:off x="4146550" y="1264533"/>
              <a:ext cx="63501" cy="94368"/>
            </a:xfrm>
            <a:custGeom>
              <a:avLst/>
              <a:gdLst/>
              <a:ahLst/>
              <a:cxnLst/>
              <a:rect l="0" t="0" r="0" b="0"/>
              <a:pathLst>
                <a:path w="63501" h="943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9459" y="2750"/>
                  </a:lnTo>
                  <a:lnTo>
                    <a:pt x="32346" y="41762"/>
                  </a:lnTo>
                  <a:lnTo>
                    <a:pt x="48631" y="79182"/>
                  </a:lnTo>
                  <a:lnTo>
                    <a:pt x="6350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523"/>
            <p:cNvSpPr/>
            <p:nvPr>
              <p:custDataLst>
                <p:tags r:id="rId179"/>
              </p:custDataLst>
            </p:nvPr>
          </p:nvSpPr>
          <p:spPr>
            <a:xfrm>
              <a:off x="4226287" y="1276350"/>
              <a:ext cx="79014" cy="215901"/>
            </a:xfrm>
            <a:custGeom>
              <a:avLst/>
              <a:gdLst/>
              <a:ahLst/>
              <a:cxnLst/>
              <a:rect l="0" t="0" r="0" b="0"/>
              <a:pathLst>
                <a:path w="79014" h="215901">
                  <a:moveTo>
                    <a:pt x="79013" y="0"/>
                  </a:moveTo>
                  <a:lnTo>
                    <a:pt x="79013" y="0"/>
                  </a:lnTo>
                  <a:lnTo>
                    <a:pt x="70175" y="0"/>
                  </a:lnTo>
                  <a:lnTo>
                    <a:pt x="60715" y="3371"/>
                  </a:lnTo>
                  <a:lnTo>
                    <a:pt x="54888" y="8789"/>
                  </a:lnTo>
                  <a:lnTo>
                    <a:pt x="27936" y="50432"/>
                  </a:lnTo>
                  <a:lnTo>
                    <a:pt x="15755" y="97580"/>
                  </a:lnTo>
                  <a:lnTo>
                    <a:pt x="7094" y="136319"/>
                  </a:lnTo>
                  <a:lnTo>
                    <a:pt x="0" y="173892"/>
                  </a:lnTo>
                  <a:lnTo>
                    <a:pt x="2813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322"/>
          <p:cNvGrpSpPr/>
          <p:nvPr/>
        </p:nvGrpSpPr>
        <p:grpSpPr>
          <a:xfrm>
            <a:off x="4534529" y="1333500"/>
            <a:ext cx="196222" cy="209551"/>
            <a:chOff x="4534529" y="1333500"/>
            <a:chExt cx="196222" cy="209551"/>
          </a:xfrm>
        </p:grpSpPr>
        <p:sp>
          <p:nvSpPr>
            <p:cNvPr id="50" name="SMARTInkShape-1524"/>
            <p:cNvSpPr/>
            <p:nvPr>
              <p:custDataLst>
                <p:tags r:id="rId173"/>
              </p:custDataLst>
            </p:nvPr>
          </p:nvSpPr>
          <p:spPr>
            <a:xfrm>
              <a:off x="4534529" y="1416050"/>
              <a:ext cx="196222" cy="6351"/>
            </a:xfrm>
            <a:custGeom>
              <a:avLst/>
              <a:gdLst/>
              <a:ahLst/>
              <a:cxnLst/>
              <a:rect l="0" t="0" r="0" b="0"/>
              <a:pathLst>
                <a:path w="196222" h="6351">
                  <a:moveTo>
                    <a:pt x="24771" y="6350"/>
                  </a:moveTo>
                  <a:lnTo>
                    <a:pt x="24771" y="6350"/>
                  </a:lnTo>
                  <a:lnTo>
                    <a:pt x="0" y="6350"/>
                  </a:lnTo>
                  <a:lnTo>
                    <a:pt x="39425" y="6350"/>
                  </a:lnTo>
                  <a:lnTo>
                    <a:pt x="76150" y="6350"/>
                  </a:lnTo>
                  <a:lnTo>
                    <a:pt x="118463" y="6350"/>
                  </a:lnTo>
                  <a:lnTo>
                    <a:pt x="155934" y="6350"/>
                  </a:lnTo>
                  <a:lnTo>
                    <a:pt x="183030" y="5644"/>
                  </a:lnTo>
                  <a:lnTo>
                    <a:pt x="196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525"/>
            <p:cNvSpPr/>
            <p:nvPr>
              <p:custDataLst>
                <p:tags r:id="rId174"/>
              </p:custDataLst>
            </p:nvPr>
          </p:nvSpPr>
          <p:spPr>
            <a:xfrm>
              <a:off x="4636088" y="1333500"/>
              <a:ext cx="18463" cy="209551"/>
            </a:xfrm>
            <a:custGeom>
              <a:avLst/>
              <a:gdLst/>
              <a:ahLst/>
              <a:cxnLst/>
              <a:rect l="0" t="0" r="0" b="0"/>
              <a:pathLst>
                <a:path w="18463" h="2095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6"/>
                  </a:lnTo>
                  <a:lnTo>
                    <a:pt x="736" y="1882"/>
                  </a:lnTo>
                  <a:lnTo>
                    <a:pt x="0" y="7186"/>
                  </a:lnTo>
                  <a:lnTo>
                    <a:pt x="4533" y="54570"/>
                  </a:lnTo>
                  <a:lnTo>
                    <a:pt x="10406" y="101221"/>
                  </a:lnTo>
                  <a:lnTo>
                    <a:pt x="11606" y="142175"/>
                  </a:lnTo>
                  <a:lnTo>
                    <a:pt x="1846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323"/>
          <p:cNvGrpSpPr/>
          <p:nvPr/>
        </p:nvGrpSpPr>
        <p:grpSpPr>
          <a:xfrm>
            <a:off x="5035550" y="1162864"/>
            <a:ext cx="564796" cy="526218"/>
            <a:chOff x="5035550" y="1162864"/>
            <a:chExt cx="564796" cy="526218"/>
          </a:xfrm>
        </p:grpSpPr>
        <p:sp>
          <p:nvSpPr>
            <p:cNvPr id="53" name="SMARTInkShape-1526"/>
            <p:cNvSpPr/>
            <p:nvPr>
              <p:custDataLst>
                <p:tags r:id="rId169"/>
              </p:custDataLst>
            </p:nvPr>
          </p:nvSpPr>
          <p:spPr>
            <a:xfrm>
              <a:off x="5035550" y="1279979"/>
              <a:ext cx="152401" cy="117022"/>
            </a:xfrm>
            <a:custGeom>
              <a:avLst/>
              <a:gdLst/>
              <a:ahLst/>
              <a:cxnLst/>
              <a:rect l="0" t="0" r="0" b="0"/>
              <a:pathLst>
                <a:path w="152401" h="117022">
                  <a:moveTo>
                    <a:pt x="0" y="21771"/>
                  </a:moveTo>
                  <a:lnTo>
                    <a:pt x="0" y="21771"/>
                  </a:lnTo>
                  <a:lnTo>
                    <a:pt x="0" y="0"/>
                  </a:lnTo>
                  <a:lnTo>
                    <a:pt x="0" y="1041"/>
                  </a:lnTo>
                  <a:lnTo>
                    <a:pt x="10845" y="21962"/>
                  </a:lnTo>
                  <a:lnTo>
                    <a:pt x="49182" y="67495"/>
                  </a:lnTo>
                  <a:lnTo>
                    <a:pt x="94644" y="101396"/>
                  </a:lnTo>
                  <a:lnTo>
                    <a:pt x="117491" y="111294"/>
                  </a:lnTo>
                  <a:lnTo>
                    <a:pt x="152400" y="117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527"/>
            <p:cNvSpPr/>
            <p:nvPr>
              <p:custDataLst>
                <p:tags r:id="rId170"/>
              </p:custDataLst>
            </p:nvPr>
          </p:nvSpPr>
          <p:spPr>
            <a:xfrm>
              <a:off x="5153799" y="1276611"/>
              <a:ext cx="114010" cy="291840"/>
            </a:xfrm>
            <a:custGeom>
              <a:avLst/>
              <a:gdLst/>
              <a:ahLst/>
              <a:cxnLst/>
              <a:rect l="0" t="0" r="0" b="0"/>
              <a:pathLst>
                <a:path w="114010" h="291840">
                  <a:moveTo>
                    <a:pt x="110351" y="6089"/>
                  </a:moveTo>
                  <a:lnTo>
                    <a:pt x="110351" y="6089"/>
                  </a:lnTo>
                  <a:lnTo>
                    <a:pt x="113722" y="6089"/>
                  </a:lnTo>
                  <a:lnTo>
                    <a:pt x="114009" y="5383"/>
                  </a:lnTo>
                  <a:lnTo>
                    <a:pt x="112447" y="2718"/>
                  </a:lnTo>
                  <a:lnTo>
                    <a:pt x="105638" y="1063"/>
                  </a:lnTo>
                  <a:lnTo>
                    <a:pt x="87391" y="0"/>
                  </a:lnTo>
                  <a:lnTo>
                    <a:pt x="74464" y="3187"/>
                  </a:lnTo>
                  <a:lnTo>
                    <a:pt x="54954" y="15342"/>
                  </a:lnTo>
                  <a:lnTo>
                    <a:pt x="28852" y="47846"/>
                  </a:lnTo>
                  <a:lnTo>
                    <a:pt x="9377" y="87819"/>
                  </a:lnTo>
                  <a:lnTo>
                    <a:pt x="0" y="126496"/>
                  </a:lnTo>
                  <a:lnTo>
                    <a:pt x="202" y="174120"/>
                  </a:lnTo>
                  <a:lnTo>
                    <a:pt x="8491" y="213529"/>
                  </a:lnTo>
                  <a:lnTo>
                    <a:pt x="14501" y="255883"/>
                  </a:lnTo>
                  <a:lnTo>
                    <a:pt x="19783" y="279931"/>
                  </a:lnTo>
                  <a:lnTo>
                    <a:pt x="27801" y="291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528"/>
            <p:cNvSpPr/>
            <p:nvPr>
              <p:custDataLst>
                <p:tags r:id="rId171"/>
              </p:custDataLst>
            </p:nvPr>
          </p:nvSpPr>
          <p:spPr>
            <a:xfrm>
              <a:off x="5315833" y="1162864"/>
              <a:ext cx="65485" cy="136459"/>
            </a:xfrm>
            <a:custGeom>
              <a:avLst/>
              <a:gdLst/>
              <a:ahLst/>
              <a:cxnLst/>
              <a:rect l="0" t="0" r="0" b="0"/>
              <a:pathLst>
                <a:path w="65485" h="136459">
                  <a:moveTo>
                    <a:pt x="5467" y="18236"/>
                  </a:moveTo>
                  <a:lnTo>
                    <a:pt x="5467" y="18236"/>
                  </a:lnTo>
                  <a:lnTo>
                    <a:pt x="2096" y="14865"/>
                  </a:lnTo>
                  <a:lnTo>
                    <a:pt x="441" y="11329"/>
                  </a:lnTo>
                  <a:lnTo>
                    <a:pt x="0" y="9398"/>
                  </a:lnTo>
                  <a:lnTo>
                    <a:pt x="411" y="7405"/>
                  </a:lnTo>
                  <a:lnTo>
                    <a:pt x="2749" y="3309"/>
                  </a:lnTo>
                  <a:lnTo>
                    <a:pt x="5067" y="1935"/>
                  </a:lnTo>
                  <a:lnTo>
                    <a:pt x="15069" y="0"/>
                  </a:lnTo>
                  <a:lnTo>
                    <a:pt x="26970" y="133"/>
                  </a:lnTo>
                  <a:lnTo>
                    <a:pt x="38728" y="4327"/>
                  </a:lnTo>
                  <a:lnTo>
                    <a:pt x="44474" y="8056"/>
                  </a:lnTo>
                  <a:lnTo>
                    <a:pt x="47498" y="15828"/>
                  </a:lnTo>
                  <a:lnTo>
                    <a:pt x="48136" y="25633"/>
                  </a:lnTo>
                  <a:lnTo>
                    <a:pt x="44529" y="38380"/>
                  </a:lnTo>
                  <a:lnTo>
                    <a:pt x="38870" y="49366"/>
                  </a:lnTo>
                  <a:lnTo>
                    <a:pt x="37544" y="54959"/>
                  </a:lnTo>
                  <a:lnTo>
                    <a:pt x="39244" y="57605"/>
                  </a:lnTo>
                  <a:lnTo>
                    <a:pt x="57888" y="78388"/>
                  </a:lnTo>
                  <a:lnTo>
                    <a:pt x="65365" y="102157"/>
                  </a:lnTo>
                  <a:lnTo>
                    <a:pt x="65484" y="112214"/>
                  </a:lnTo>
                  <a:lnTo>
                    <a:pt x="62480" y="121387"/>
                  </a:lnTo>
                  <a:lnTo>
                    <a:pt x="56441" y="130168"/>
                  </a:lnTo>
                  <a:lnTo>
                    <a:pt x="49053" y="135011"/>
                  </a:lnTo>
                  <a:lnTo>
                    <a:pt x="45108" y="136303"/>
                  </a:lnTo>
                  <a:lnTo>
                    <a:pt x="41772" y="136458"/>
                  </a:lnTo>
                  <a:lnTo>
                    <a:pt x="36184" y="134750"/>
                  </a:lnTo>
                  <a:lnTo>
                    <a:pt x="34411" y="131895"/>
                  </a:lnTo>
                  <a:lnTo>
                    <a:pt x="32442" y="123079"/>
                  </a:lnTo>
                  <a:lnTo>
                    <a:pt x="37217" y="107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529"/>
            <p:cNvSpPr/>
            <p:nvPr>
              <p:custDataLst>
                <p:tags r:id="rId172"/>
              </p:custDataLst>
            </p:nvPr>
          </p:nvSpPr>
          <p:spPr>
            <a:xfrm>
              <a:off x="5473700" y="1182422"/>
              <a:ext cx="126646" cy="506660"/>
            </a:xfrm>
            <a:custGeom>
              <a:avLst/>
              <a:gdLst/>
              <a:ahLst/>
              <a:cxnLst/>
              <a:rect l="0" t="0" r="0" b="0"/>
              <a:pathLst>
                <a:path w="126646" h="506660">
                  <a:moveTo>
                    <a:pt x="19050" y="30428"/>
                  </a:moveTo>
                  <a:lnTo>
                    <a:pt x="19050" y="30428"/>
                  </a:lnTo>
                  <a:lnTo>
                    <a:pt x="31259" y="18219"/>
                  </a:lnTo>
                  <a:lnTo>
                    <a:pt x="69482" y="3140"/>
                  </a:lnTo>
                  <a:lnTo>
                    <a:pt x="92162" y="0"/>
                  </a:lnTo>
                  <a:lnTo>
                    <a:pt x="106577" y="3029"/>
                  </a:lnTo>
                  <a:lnTo>
                    <a:pt x="113385" y="5812"/>
                  </a:lnTo>
                  <a:lnTo>
                    <a:pt x="117923" y="9078"/>
                  </a:lnTo>
                  <a:lnTo>
                    <a:pt x="122966" y="16471"/>
                  </a:lnTo>
                  <a:lnTo>
                    <a:pt x="126645" y="58763"/>
                  </a:lnTo>
                  <a:lnTo>
                    <a:pt x="122567" y="99995"/>
                  </a:lnTo>
                  <a:lnTo>
                    <a:pt x="121028" y="138244"/>
                  </a:lnTo>
                  <a:lnTo>
                    <a:pt x="120725" y="182410"/>
                  </a:lnTo>
                  <a:lnTo>
                    <a:pt x="120672" y="226448"/>
                  </a:lnTo>
                  <a:lnTo>
                    <a:pt x="120660" y="259600"/>
                  </a:lnTo>
                  <a:lnTo>
                    <a:pt x="120654" y="292443"/>
                  </a:lnTo>
                  <a:lnTo>
                    <a:pt x="120652" y="336584"/>
                  </a:lnTo>
                  <a:lnTo>
                    <a:pt x="118768" y="381618"/>
                  </a:lnTo>
                  <a:lnTo>
                    <a:pt x="113743" y="420234"/>
                  </a:lnTo>
                  <a:lnTo>
                    <a:pt x="109094" y="464046"/>
                  </a:lnTo>
                  <a:lnTo>
                    <a:pt x="101547" y="486285"/>
                  </a:lnTo>
                  <a:lnTo>
                    <a:pt x="87003" y="502909"/>
                  </a:lnTo>
                  <a:lnTo>
                    <a:pt x="81285" y="505576"/>
                  </a:lnTo>
                  <a:lnTo>
                    <a:pt x="69288" y="506659"/>
                  </a:lnTo>
                  <a:lnTo>
                    <a:pt x="31952" y="496535"/>
                  </a:lnTo>
                  <a:lnTo>
                    <a:pt x="0" y="462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324"/>
          <p:cNvGrpSpPr/>
          <p:nvPr/>
        </p:nvGrpSpPr>
        <p:grpSpPr>
          <a:xfrm>
            <a:off x="6022666" y="1400640"/>
            <a:ext cx="270185" cy="161302"/>
            <a:chOff x="6022666" y="1400640"/>
            <a:chExt cx="270185" cy="161302"/>
          </a:xfrm>
        </p:grpSpPr>
        <p:sp>
          <p:nvSpPr>
            <p:cNvPr id="58" name="SMARTInkShape-1530"/>
            <p:cNvSpPr/>
            <p:nvPr>
              <p:custDataLst>
                <p:tags r:id="rId167"/>
              </p:custDataLst>
            </p:nvPr>
          </p:nvSpPr>
          <p:spPr>
            <a:xfrm>
              <a:off x="6022666" y="1400640"/>
              <a:ext cx="219385" cy="19069"/>
            </a:xfrm>
            <a:custGeom>
              <a:avLst/>
              <a:gdLst/>
              <a:ahLst/>
              <a:cxnLst/>
              <a:rect l="0" t="0" r="0" b="0"/>
              <a:pathLst>
                <a:path w="219385" h="19069">
                  <a:moveTo>
                    <a:pt x="9834" y="15410"/>
                  </a:moveTo>
                  <a:lnTo>
                    <a:pt x="9834" y="15410"/>
                  </a:lnTo>
                  <a:lnTo>
                    <a:pt x="4367" y="15410"/>
                  </a:lnTo>
                  <a:lnTo>
                    <a:pt x="0" y="19068"/>
                  </a:lnTo>
                  <a:lnTo>
                    <a:pt x="1465" y="17506"/>
                  </a:lnTo>
                  <a:lnTo>
                    <a:pt x="12999" y="12660"/>
                  </a:lnTo>
                  <a:lnTo>
                    <a:pt x="58960" y="7653"/>
                  </a:lnTo>
                  <a:lnTo>
                    <a:pt x="93064" y="2293"/>
                  </a:lnTo>
                  <a:lnTo>
                    <a:pt x="133273" y="0"/>
                  </a:lnTo>
                  <a:lnTo>
                    <a:pt x="219384" y="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531"/>
            <p:cNvSpPr/>
            <p:nvPr>
              <p:custDataLst>
                <p:tags r:id="rId168"/>
              </p:custDataLst>
            </p:nvPr>
          </p:nvSpPr>
          <p:spPr>
            <a:xfrm>
              <a:off x="6046867" y="1511300"/>
              <a:ext cx="245984" cy="50642"/>
            </a:xfrm>
            <a:custGeom>
              <a:avLst/>
              <a:gdLst/>
              <a:ahLst/>
              <a:cxnLst/>
              <a:rect l="0" t="0" r="0" b="0"/>
              <a:pathLst>
                <a:path w="245984" h="50642">
                  <a:moveTo>
                    <a:pt x="23733" y="0"/>
                  </a:moveTo>
                  <a:lnTo>
                    <a:pt x="23733" y="0"/>
                  </a:lnTo>
                  <a:lnTo>
                    <a:pt x="3959" y="19773"/>
                  </a:lnTo>
                  <a:lnTo>
                    <a:pt x="834" y="28544"/>
                  </a:lnTo>
                  <a:lnTo>
                    <a:pt x="0" y="33846"/>
                  </a:lnTo>
                  <a:lnTo>
                    <a:pt x="4383" y="38086"/>
                  </a:lnTo>
                  <a:lnTo>
                    <a:pt x="22423" y="44679"/>
                  </a:lnTo>
                  <a:lnTo>
                    <a:pt x="56977" y="48986"/>
                  </a:lnTo>
                  <a:lnTo>
                    <a:pt x="100768" y="50263"/>
                  </a:lnTo>
                  <a:lnTo>
                    <a:pt x="139378" y="50641"/>
                  </a:lnTo>
                  <a:lnTo>
                    <a:pt x="179902" y="47382"/>
                  </a:lnTo>
                  <a:lnTo>
                    <a:pt x="221223" y="44323"/>
                  </a:lnTo>
                  <a:lnTo>
                    <a:pt x="24598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325"/>
          <p:cNvGrpSpPr/>
          <p:nvPr/>
        </p:nvGrpSpPr>
        <p:grpSpPr>
          <a:xfrm>
            <a:off x="6724545" y="1257669"/>
            <a:ext cx="1320906" cy="474239"/>
            <a:chOff x="6724545" y="1257669"/>
            <a:chExt cx="1320906" cy="474239"/>
          </a:xfrm>
        </p:grpSpPr>
        <p:sp>
          <p:nvSpPr>
            <p:cNvPr id="61" name="SMARTInkShape-1532"/>
            <p:cNvSpPr/>
            <p:nvPr>
              <p:custDataLst>
                <p:tags r:id="rId158"/>
              </p:custDataLst>
            </p:nvPr>
          </p:nvSpPr>
          <p:spPr>
            <a:xfrm>
              <a:off x="6725403" y="1284244"/>
              <a:ext cx="157998" cy="318126"/>
            </a:xfrm>
            <a:custGeom>
              <a:avLst/>
              <a:gdLst/>
              <a:ahLst/>
              <a:cxnLst/>
              <a:rect l="0" t="0" r="0" b="0"/>
              <a:pathLst>
                <a:path w="157998" h="318126">
                  <a:moveTo>
                    <a:pt x="157997" y="36556"/>
                  </a:moveTo>
                  <a:lnTo>
                    <a:pt x="157997" y="36556"/>
                  </a:lnTo>
                  <a:lnTo>
                    <a:pt x="157997" y="22250"/>
                  </a:lnTo>
                  <a:lnTo>
                    <a:pt x="156115" y="17733"/>
                  </a:lnTo>
                  <a:lnTo>
                    <a:pt x="154626" y="15541"/>
                  </a:lnTo>
                  <a:lnTo>
                    <a:pt x="142096" y="6952"/>
                  </a:lnTo>
                  <a:lnTo>
                    <a:pt x="129453" y="1287"/>
                  </a:lnTo>
                  <a:lnTo>
                    <a:pt x="111204" y="0"/>
                  </a:lnTo>
                  <a:lnTo>
                    <a:pt x="85493" y="4480"/>
                  </a:lnTo>
                  <a:lnTo>
                    <a:pt x="63842" y="15136"/>
                  </a:lnTo>
                  <a:lnTo>
                    <a:pt x="29813" y="41583"/>
                  </a:lnTo>
                  <a:lnTo>
                    <a:pt x="16457" y="64073"/>
                  </a:lnTo>
                  <a:lnTo>
                    <a:pt x="3064" y="109202"/>
                  </a:lnTo>
                  <a:lnTo>
                    <a:pt x="0" y="152663"/>
                  </a:lnTo>
                  <a:lnTo>
                    <a:pt x="2841" y="196233"/>
                  </a:lnTo>
                  <a:lnTo>
                    <a:pt x="8135" y="228409"/>
                  </a:lnTo>
                  <a:lnTo>
                    <a:pt x="19048" y="268849"/>
                  </a:lnTo>
                  <a:lnTo>
                    <a:pt x="35379" y="304848"/>
                  </a:lnTo>
                  <a:lnTo>
                    <a:pt x="40268" y="310667"/>
                  </a:lnTo>
                  <a:lnTo>
                    <a:pt x="51345" y="317133"/>
                  </a:lnTo>
                  <a:lnTo>
                    <a:pt x="65205" y="318125"/>
                  </a:lnTo>
                  <a:lnTo>
                    <a:pt x="93727" y="313014"/>
                  </a:lnTo>
                  <a:lnTo>
                    <a:pt x="113547" y="296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533"/>
            <p:cNvSpPr/>
            <p:nvPr>
              <p:custDataLst>
                <p:tags r:id="rId159"/>
              </p:custDataLst>
            </p:nvPr>
          </p:nvSpPr>
          <p:spPr>
            <a:xfrm>
              <a:off x="6724545" y="1466850"/>
              <a:ext cx="120756" cy="50801"/>
            </a:xfrm>
            <a:custGeom>
              <a:avLst/>
              <a:gdLst/>
              <a:ahLst/>
              <a:cxnLst/>
              <a:rect l="0" t="0" r="0" b="0"/>
              <a:pathLst>
                <a:path w="120756" h="50801">
                  <a:moveTo>
                    <a:pt x="19155" y="50800"/>
                  </a:moveTo>
                  <a:lnTo>
                    <a:pt x="19155" y="50800"/>
                  </a:lnTo>
                  <a:lnTo>
                    <a:pt x="3575" y="50800"/>
                  </a:lnTo>
                  <a:lnTo>
                    <a:pt x="1007" y="50094"/>
                  </a:lnTo>
                  <a:lnTo>
                    <a:pt x="0" y="48918"/>
                  </a:lnTo>
                  <a:lnTo>
                    <a:pt x="35" y="47429"/>
                  </a:lnTo>
                  <a:lnTo>
                    <a:pt x="3837" y="43892"/>
                  </a:lnTo>
                  <a:lnTo>
                    <a:pt x="21436" y="36053"/>
                  </a:lnTo>
                  <a:lnTo>
                    <a:pt x="1207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534"/>
            <p:cNvSpPr/>
            <p:nvPr>
              <p:custDataLst>
                <p:tags r:id="rId160"/>
              </p:custDataLst>
            </p:nvPr>
          </p:nvSpPr>
          <p:spPr>
            <a:xfrm>
              <a:off x="6936250" y="1302428"/>
              <a:ext cx="156701" cy="321855"/>
            </a:xfrm>
            <a:custGeom>
              <a:avLst/>
              <a:gdLst/>
              <a:ahLst/>
              <a:cxnLst/>
              <a:rect l="0" t="0" r="0" b="0"/>
              <a:pathLst>
                <a:path w="156701" h="321855">
                  <a:moveTo>
                    <a:pt x="156700" y="24722"/>
                  </a:moveTo>
                  <a:lnTo>
                    <a:pt x="156700" y="24722"/>
                  </a:lnTo>
                  <a:lnTo>
                    <a:pt x="156700" y="17980"/>
                  </a:lnTo>
                  <a:lnTo>
                    <a:pt x="151055" y="10907"/>
                  </a:lnTo>
                  <a:lnTo>
                    <a:pt x="146587" y="7045"/>
                  </a:lnTo>
                  <a:lnTo>
                    <a:pt x="135976" y="2755"/>
                  </a:lnTo>
                  <a:lnTo>
                    <a:pt x="108548" y="0"/>
                  </a:lnTo>
                  <a:lnTo>
                    <a:pt x="80892" y="2894"/>
                  </a:lnTo>
                  <a:lnTo>
                    <a:pt x="66328" y="8200"/>
                  </a:lnTo>
                  <a:lnTo>
                    <a:pt x="45480" y="23105"/>
                  </a:lnTo>
                  <a:lnTo>
                    <a:pt x="32101" y="42195"/>
                  </a:lnTo>
                  <a:lnTo>
                    <a:pt x="25944" y="65726"/>
                  </a:lnTo>
                  <a:lnTo>
                    <a:pt x="23862" y="107689"/>
                  </a:lnTo>
                  <a:lnTo>
                    <a:pt x="23451" y="150262"/>
                  </a:lnTo>
                  <a:lnTo>
                    <a:pt x="21498" y="189390"/>
                  </a:lnTo>
                  <a:lnTo>
                    <a:pt x="16887" y="235103"/>
                  </a:lnTo>
                  <a:lnTo>
                    <a:pt x="8328" y="273372"/>
                  </a:lnTo>
                  <a:lnTo>
                    <a:pt x="0" y="308161"/>
                  </a:lnTo>
                  <a:lnTo>
                    <a:pt x="1434" y="313165"/>
                  </a:lnTo>
                  <a:lnTo>
                    <a:pt x="4505" y="316501"/>
                  </a:lnTo>
                  <a:lnTo>
                    <a:pt x="13563" y="320207"/>
                  </a:lnTo>
                  <a:lnTo>
                    <a:pt x="24645" y="321854"/>
                  </a:lnTo>
                  <a:lnTo>
                    <a:pt x="46155" y="316040"/>
                  </a:lnTo>
                  <a:lnTo>
                    <a:pt x="99550" y="291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535"/>
            <p:cNvSpPr/>
            <p:nvPr>
              <p:custDataLst>
                <p:tags r:id="rId161"/>
              </p:custDataLst>
            </p:nvPr>
          </p:nvSpPr>
          <p:spPr>
            <a:xfrm>
              <a:off x="7144632" y="1428750"/>
              <a:ext cx="126119" cy="146051"/>
            </a:xfrm>
            <a:custGeom>
              <a:avLst/>
              <a:gdLst/>
              <a:ahLst/>
              <a:cxnLst/>
              <a:rect l="0" t="0" r="0" b="0"/>
              <a:pathLst>
                <a:path w="126119" h="1460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46806" y="41409"/>
                  </a:lnTo>
                  <a:lnTo>
                    <a:pt x="77626" y="82219"/>
                  </a:lnTo>
                  <a:lnTo>
                    <a:pt x="103451" y="112453"/>
                  </a:lnTo>
                  <a:lnTo>
                    <a:pt x="12611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536"/>
            <p:cNvSpPr/>
            <p:nvPr>
              <p:custDataLst>
                <p:tags r:id="rId162"/>
              </p:custDataLst>
            </p:nvPr>
          </p:nvSpPr>
          <p:spPr>
            <a:xfrm>
              <a:off x="7175500" y="1430777"/>
              <a:ext cx="139701" cy="182989"/>
            </a:xfrm>
            <a:custGeom>
              <a:avLst/>
              <a:gdLst/>
              <a:ahLst/>
              <a:cxnLst/>
              <a:rect l="0" t="0" r="0" b="0"/>
              <a:pathLst>
                <a:path w="139701" h="182989">
                  <a:moveTo>
                    <a:pt x="139700" y="17023"/>
                  </a:moveTo>
                  <a:lnTo>
                    <a:pt x="139700" y="17023"/>
                  </a:lnTo>
                  <a:lnTo>
                    <a:pt x="139700" y="4814"/>
                  </a:lnTo>
                  <a:lnTo>
                    <a:pt x="138994" y="2533"/>
                  </a:lnTo>
                  <a:lnTo>
                    <a:pt x="137819" y="1013"/>
                  </a:lnTo>
                  <a:lnTo>
                    <a:pt x="136329" y="0"/>
                  </a:lnTo>
                  <a:lnTo>
                    <a:pt x="115071" y="7807"/>
                  </a:lnTo>
                  <a:lnTo>
                    <a:pt x="98928" y="16801"/>
                  </a:lnTo>
                  <a:lnTo>
                    <a:pt x="74548" y="40289"/>
                  </a:lnTo>
                  <a:lnTo>
                    <a:pt x="50452" y="78517"/>
                  </a:lnTo>
                  <a:lnTo>
                    <a:pt x="31120" y="119387"/>
                  </a:lnTo>
                  <a:lnTo>
                    <a:pt x="9847" y="165207"/>
                  </a:lnTo>
                  <a:lnTo>
                    <a:pt x="5159" y="180245"/>
                  </a:lnTo>
                  <a:lnTo>
                    <a:pt x="3439" y="182988"/>
                  </a:lnTo>
                  <a:lnTo>
                    <a:pt x="2293" y="182700"/>
                  </a:lnTo>
                  <a:lnTo>
                    <a:pt x="0" y="169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537"/>
            <p:cNvSpPr/>
            <p:nvPr>
              <p:custDataLst>
                <p:tags r:id="rId163"/>
              </p:custDataLst>
            </p:nvPr>
          </p:nvSpPr>
          <p:spPr>
            <a:xfrm>
              <a:off x="7334250" y="1285143"/>
              <a:ext cx="127001" cy="102245"/>
            </a:xfrm>
            <a:custGeom>
              <a:avLst/>
              <a:gdLst/>
              <a:ahLst/>
              <a:cxnLst/>
              <a:rect l="0" t="0" r="0" b="0"/>
              <a:pathLst>
                <a:path w="127001" h="102245">
                  <a:moveTo>
                    <a:pt x="0" y="35657"/>
                  </a:moveTo>
                  <a:lnTo>
                    <a:pt x="0" y="35657"/>
                  </a:lnTo>
                  <a:lnTo>
                    <a:pt x="0" y="17980"/>
                  </a:lnTo>
                  <a:lnTo>
                    <a:pt x="3763" y="9926"/>
                  </a:lnTo>
                  <a:lnTo>
                    <a:pt x="6741" y="5803"/>
                  </a:lnTo>
                  <a:lnTo>
                    <a:pt x="10844" y="3055"/>
                  </a:lnTo>
                  <a:lnTo>
                    <a:pt x="21048" y="0"/>
                  </a:lnTo>
                  <a:lnTo>
                    <a:pt x="45434" y="5023"/>
                  </a:lnTo>
                  <a:lnTo>
                    <a:pt x="68259" y="15448"/>
                  </a:lnTo>
                  <a:lnTo>
                    <a:pt x="78081" y="27146"/>
                  </a:lnTo>
                  <a:lnTo>
                    <a:pt x="81687" y="34216"/>
                  </a:lnTo>
                  <a:lnTo>
                    <a:pt x="82680" y="41046"/>
                  </a:lnTo>
                  <a:lnTo>
                    <a:pt x="80021" y="54280"/>
                  </a:lnTo>
                  <a:lnTo>
                    <a:pt x="62452" y="79317"/>
                  </a:lnTo>
                  <a:lnTo>
                    <a:pt x="47099" y="96266"/>
                  </a:lnTo>
                  <a:lnTo>
                    <a:pt x="45627" y="99753"/>
                  </a:lnTo>
                  <a:lnTo>
                    <a:pt x="45234" y="101671"/>
                  </a:lnTo>
                  <a:lnTo>
                    <a:pt x="47795" y="102244"/>
                  </a:lnTo>
                  <a:lnTo>
                    <a:pt x="88526" y="94451"/>
                  </a:lnTo>
                  <a:lnTo>
                    <a:pt x="127000" y="86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538"/>
            <p:cNvSpPr/>
            <p:nvPr>
              <p:custDataLst>
                <p:tags r:id="rId164"/>
              </p:custDataLst>
            </p:nvPr>
          </p:nvSpPr>
          <p:spPr>
            <a:xfrm>
              <a:off x="7512050" y="1257669"/>
              <a:ext cx="125841" cy="474239"/>
            </a:xfrm>
            <a:custGeom>
              <a:avLst/>
              <a:gdLst/>
              <a:ahLst/>
              <a:cxnLst/>
              <a:rect l="0" t="0" r="0" b="0"/>
              <a:pathLst>
                <a:path w="125841" h="474239">
                  <a:moveTo>
                    <a:pt x="6350" y="25031"/>
                  </a:moveTo>
                  <a:lnTo>
                    <a:pt x="6350" y="25031"/>
                  </a:lnTo>
                  <a:lnTo>
                    <a:pt x="6349" y="16193"/>
                  </a:lnTo>
                  <a:lnTo>
                    <a:pt x="7761" y="14200"/>
                  </a:lnTo>
                  <a:lnTo>
                    <a:pt x="13091" y="10104"/>
                  </a:lnTo>
                  <a:lnTo>
                    <a:pt x="27397" y="3832"/>
                  </a:lnTo>
                  <a:lnTo>
                    <a:pt x="70417" y="0"/>
                  </a:lnTo>
                  <a:lnTo>
                    <a:pt x="93537" y="3111"/>
                  </a:lnTo>
                  <a:lnTo>
                    <a:pt x="113792" y="15244"/>
                  </a:lnTo>
                  <a:lnTo>
                    <a:pt x="121130" y="28207"/>
                  </a:lnTo>
                  <a:lnTo>
                    <a:pt x="125840" y="59525"/>
                  </a:lnTo>
                  <a:lnTo>
                    <a:pt x="117337" y="95841"/>
                  </a:lnTo>
                  <a:lnTo>
                    <a:pt x="105955" y="137010"/>
                  </a:lnTo>
                  <a:lnTo>
                    <a:pt x="96148" y="175646"/>
                  </a:lnTo>
                  <a:lnTo>
                    <a:pt x="89626" y="215492"/>
                  </a:lnTo>
                  <a:lnTo>
                    <a:pt x="84157" y="262351"/>
                  </a:lnTo>
                  <a:lnTo>
                    <a:pt x="79496" y="309525"/>
                  </a:lnTo>
                  <a:lnTo>
                    <a:pt x="77177" y="351880"/>
                  </a:lnTo>
                  <a:lnTo>
                    <a:pt x="77098" y="398888"/>
                  </a:lnTo>
                  <a:lnTo>
                    <a:pt x="85063" y="433469"/>
                  </a:lnTo>
                  <a:lnTo>
                    <a:pt x="91133" y="447714"/>
                  </a:lnTo>
                  <a:lnTo>
                    <a:pt x="91539" y="456542"/>
                  </a:lnTo>
                  <a:lnTo>
                    <a:pt x="90660" y="460871"/>
                  </a:lnTo>
                  <a:lnTo>
                    <a:pt x="87956" y="464464"/>
                  </a:lnTo>
                  <a:lnTo>
                    <a:pt x="79308" y="470336"/>
                  </a:lnTo>
                  <a:lnTo>
                    <a:pt x="62539" y="474238"/>
                  </a:lnTo>
                  <a:lnTo>
                    <a:pt x="37423" y="468652"/>
                  </a:lnTo>
                  <a:lnTo>
                    <a:pt x="0" y="425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539"/>
            <p:cNvSpPr/>
            <p:nvPr>
              <p:custDataLst>
                <p:tags r:id="rId165"/>
              </p:custDataLst>
            </p:nvPr>
          </p:nvSpPr>
          <p:spPr>
            <a:xfrm>
              <a:off x="7840023" y="1549400"/>
              <a:ext cx="205428" cy="35122"/>
            </a:xfrm>
            <a:custGeom>
              <a:avLst/>
              <a:gdLst/>
              <a:ahLst/>
              <a:cxnLst/>
              <a:rect l="0" t="0" r="0" b="0"/>
              <a:pathLst>
                <a:path w="205428" h="35122">
                  <a:moveTo>
                    <a:pt x="14927" y="31750"/>
                  </a:moveTo>
                  <a:lnTo>
                    <a:pt x="14927" y="31750"/>
                  </a:lnTo>
                  <a:lnTo>
                    <a:pt x="11556" y="31750"/>
                  </a:lnTo>
                  <a:lnTo>
                    <a:pt x="8019" y="33632"/>
                  </a:lnTo>
                  <a:lnTo>
                    <a:pt x="6088" y="35121"/>
                  </a:lnTo>
                  <a:lnTo>
                    <a:pt x="4096" y="34703"/>
                  </a:lnTo>
                  <a:lnTo>
                    <a:pt x="0" y="30475"/>
                  </a:lnTo>
                  <a:lnTo>
                    <a:pt x="36" y="28784"/>
                  </a:lnTo>
                  <a:lnTo>
                    <a:pt x="1473" y="27655"/>
                  </a:lnTo>
                  <a:lnTo>
                    <a:pt x="38059" y="20628"/>
                  </a:lnTo>
                  <a:lnTo>
                    <a:pt x="79938" y="14475"/>
                  </a:lnTo>
                  <a:lnTo>
                    <a:pt x="119334" y="13051"/>
                  </a:lnTo>
                  <a:lnTo>
                    <a:pt x="164354" y="8405"/>
                  </a:lnTo>
                  <a:lnTo>
                    <a:pt x="205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540"/>
            <p:cNvSpPr/>
            <p:nvPr>
              <p:custDataLst>
                <p:tags r:id="rId166"/>
              </p:custDataLst>
            </p:nvPr>
          </p:nvSpPr>
          <p:spPr>
            <a:xfrm>
              <a:off x="7936071" y="1473200"/>
              <a:ext cx="20480" cy="184151"/>
            </a:xfrm>
            <a:custGeom>
              <a:avLst/>
              <a:gdLst/>
              <a:ahLst/>
              <a:cxnLst/>
              <a:rect l="0" t="0" r="0" b="0"/>
              <a:pathLst>
                <a:path w="20480" h="184151">
                  <a:moveTo>
                    <a:pt x="14129" y="0"/>
                  </a:moveTo>
                  <a:lnTo>
                    <a:pt x="14129" y="0"/>
                  </a:lnTo>
                  <a:lnTo>
                    <a:pt x="10758" y="0"/>
                  </a:lnTo>
                  <a:lnTo>
                    <a:pt x="1919" y="3371"/>
                  </a:lnTo>
                  <a:lnTo>
                    <a:pt x="345" y="5069"/>
                  </a:lnTo>
                  <a:lnTo>
                    <a:pt x="0" y="6907"/>
                  </a:lnTo>
                  <a:lnTo>
                    <a:pt x="8212" y="48610"/>
                  </a:lnTo>
                  <a:lnTo>
                    <a:pt x="12960" y="92701"/>
                  </a:lnTo>
                  <a:lnTo>
                    <a:pt x="14604" y="139040"/>
                  </a:lnTo>
                  <a:lnTo>
                    <a:pt x="2047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326"/>
          <p:cNvGrpSpPr/>
          <p:nvPr/>
        </p:nvGrpSpPr>
        <p:grpSpPr>
          <a:xfrm>
            <a:off x="8281543" y="1334134"/>
            <a:ext cx="1203326" cy="341231"/>
            <a:chOff x="8281543" y="1334134"/>
            <a:chExt cx="1203326" cy="341231"/>
          </a:xfrm>
        </p:grpSpPr>
        <p:sp>
          <p:nvSpPr>
            <p:cNvPr id="71" name="SMARTInkShape-1541"/>
            <p:cNvSpPr/>
            <p:nvPr>
              <p:custDataLst>
                <p:tags r:id="rId149"/>
              </p:custDataLst>
            </p:nvPr>
          </p:nvSpPr>
          <p:spPr>
            <a:xfrm>
              <a:off x="8281543" y="1384869"/>
              <a:ext cx="183008" cy="214112"/>
            </a:xfrm>
            <a:custGeom>
              <a:avLst/>
              <a:gdLst/>
              <a:ahLst/>
              <a:cxnLst/>
              <a:rect l="0" t="0" r="0" b="0"/>
              <a:pathLst>
                <a:path w="183008" h="214112">
                  <a:moveTo>
                    <a:pt x="11557" y="24831"/>
                  </a:moveTo>
                  <a:lnTo>
                    <a:pt x="11557" y="24831"/>
                  </a:lnTo>
                  <a:lnTo>
                    <a:pt x="8186" y="24831"/>
                  </a:lnTo>
                  <a:lnTo>
                    <a:pt x="4649" y="21068"/>
                  </a:lnTo>
                  <a:lnTo>
                    <a:pt x="0" y="13896"/>
                  </a:lnTo>
                  <a:lnTo>
                    <a:pt x="1247" y="9153"/>
                  </a:lnTo>
                  <a:lnTo>
                    <a:pt x="2566" y="5912"/>
                  </a:lnTo>
                  <a:lnTo>
                    <a:pt x="4858" y="3752"/>
                  </a:lnTo>
                  <a:lnTo>
                    <a:pt x="11167" y="1351"/>
                  </a:lnTo>
                  <a:lnTo>
                    <a:pt x="22652" y="0"/>
                  </a:lnTo>
                  <a:lnTo>
                    <a:pt x="41733" y="6342"/>
                  </a:lnTo>
                  <a:lnTo>
                    <a:pt x="61891" y="20529"/>
                  </a:lnTo>
                  <a:lnTo>
                    <a:pt x="77898" y="48251"/>
                  </a:lnTo>
                  <a:lnTo>
                    <a:pt x="79612" y="74986"/>
                  </a:lnTo>
                  <a:lnTo>
                    <a:pt x="74965" y="102861"/>
                  </a:lnTo>
                  <a:lnTo>
                    <a:pt x="59742" y="135126"/>
                  </a:lnTo>
                  <a:lnTo>
                    <a:pt x="28259" y="177732"/>
                  </a:lnTo>
                  <a:lnTo>
                    <a:pt x="14232" y="193058"/>
                  </a:lnTo>
                  <a:lnTo>
                    <a:pt x="11929" y="197660"/>
                  </a:lnTo>
                  <a:lnTo>
                    <a:pt x="11252" y="206537"/>
                  </a:lnTo>
                  <a:lnTo>
                    <a:pt x="13470" y="209468"/>
                  </a:lnTo>
                  <a:lnTo>
                    <a:pt x="21579" y="212725"/>
                  </a:lnTo>
                  <a:lnTo>
                    <a:pt x="59241" y="214111"/>
                  </a:lnTo>
                  <a:lnTo>
                    <a:pt x="101801" y="210203"/>
                  </a:lnTo>
                  <a:lnTo>
                    <a:pt x="128137" y="205580"/>
                  </a:lnTo>
                  <a:lnTo>
                    <a:pt x="183007" y="189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542"/>
            <p:cNvSpPr/>
            <p:nvPr>
              <p:custDataLst>
                <p:tags r:id="rId150"/>
              </p:custDataLst>
            </p:nvPr>
          </p:nvSpPr>
          <p:spPr>
            <a:xfrm>
              <a:off x="8579230" y="1341078"/>
              <a:ext cx="145671" cy="253707"/>
            </a:xfrm>
            <a:custGeom>
              <a:avLst/>
              <a:gdLst/>
              <a:ahLst/>
              <a:cxnLst/>
              <a:rect l="0" t="0" r="0" b="0"/>
              <a:pathLst>
                <a:path w="145671" h="253707">
                  <a:moveTo>
                    <a:pt x="145670" y="24172"/>
                  </a:moveTo>
                  <a:lnTo>
                    <a:pt x="145670" y="24172"/>
                  </a:lnTo>
                  <a:lnTo>
                    <a:pt x="145670" y="18705"/>
                  </a:lnTo>
                  <a:lnTo>
                    <a:pt x="115816" y="2918"/>
                  </a:lnTo>
                  <a:lnTo>
                    <a:pt x="96529" y="0"/>
                  </a:lnTo>
                  <a:lnTo>
                    <a:pt x="82907" y="3081"/>
                  </a:lnTo>
                  <a:lnTo>
                    <a:pt x="42872" y="19524"/>
                  </a:lnTo>
                  <a:lnTo>
                    <a:pt x="35070" y="29162"/>
                  </a:lnTo>
                  <a:lnTo>
                    <a:pt x="23450" y="55833"/>
                  </a:lnTo>
                  <a:lnTo>
                    <a:pt x="15225" y="92976"/>
                  </a:lnTo>
                  <a:lnTo>
                    <a:pt x="6125" y="139729"/>
                  </a:lnTo>
                  <a:lnTo>
                    <a:pt x="1547" y="176944"/>
                  </a:lnTo>
                  <a:lnTo>
                    <a:pt x="0" y="217333"/>
                  </a:lnTo>
                  <a:lnTo>
                    <a:pt x="3552" y="232082"/>
                  </a:lnTo>
                  <a:lnTo>
                    <a:pt x="9834" y="244282"/>
                  </a:lnTo>
                  <a:lnTo>
                    <a:pt x="17329" y="252056"/>
                  </a:lnTo>
                  <a:lnTo>
                    <a:pt x="22715" y="253706"/>
                  </a:lnTo>
                  <a:lnTo>
                    <a:pt x="36226" y="253657"/>
                  </a:lnTo>
                  <a:lnTo>
                    <a:pt x="77785" y="238544"/>
                  </a:lnTo>
                  <a:lnTo>
                    <a:pt x="94870" y="227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543"/>
            <p:cNvSpPr/>
            <p:nvPr>
              <p:custDataLst>
                <p:tags r:id="rId151"/>
              </p:custDataLst>
            </p:nvPr>
          </p:nvSpPr>
          <p:spPr>
            <a:xfrm>
              <a:off x="8574527" y="1504950"/>
              <a:ext cx="86874" cy="18091"/>
            </a:xfrm>
            <a:custGeom>
              <a:avLst/>
              <a:gdLst/>
              <a:ahLst/>
              <a:cxnLst/>
              <a:rect l="0" t="0" r="0" b="0"/>
              <a:pathLst>
                <a:path w="86874" h="18091">
                  <a:moveTo>
                    <a:pt x="17023" y="6350"/>
                  </a:moveTo>
                  <a:lnTo>
                    <a:pt x="17023" y="6350"/>
                  </a:lnTo>
                  <a:lnTo>
                    <a:pt x="13652" y="9721"/>
                  </a:lnTo>
                  <a:lnTo>
                    <a:pt x="8234" y="11376"/>
                  </a:lnTo>
                  <a:lnTo>
                    <a:pt x="4814" y="11817"/>
                  </a:lnTo>
                  <a:lnTo>
                    <a:pt x="2533" y="12817"/>
                  </a:lnTo>
                  <a:lnTo>
                    <a:pt x="1012" y="14189"/>
                  </a:lnTo>
                  <a:lnTo>
                    <a:pt x="0" y="15810"/>
                  </a:lnTo>
                  <a:lnTo>
                    <a:pt x="29" y="16890"/>
                  </a:lnTo>
                  <a:lnTo>
                    <a:pt x="755" y="17610"/>
                  </a:lnTo>
                  <a:lnTo>
                    <a:pt x="1944" y="18090"/>
                  </a:lnTo>
                  <a:lnTo>
                    <a:pt x="40429" y="12016"/>
                  </a:lnTo>
                  <a:lnTo>
                    <a:pt x="868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544"/>
            <p:cNvSpPr/>
            <p:nvPr>
              <p:custDataLst>
                <p:tags r:id="rId152"/>
              </p:custDataLst>
            </p:nvPr>
          </p:nvSpPr>
          <p:spPr>
            <a:xfrm>
              <a:off x="8783062" y="1334134"/>
              <a:ext cx="119639" cy="263408"/>
            </a:xfrm>
            <a:custGeom>
              <a:avLst/>
              <a:gdLst/>
              <a:ahLst/>
              <a:cxnLst/>
              <a:rect l="0" t="0" r="0" b="0"/>
              <a:pathLst>
                <a:path w="119639" h="263408">
                  <a:moveTo>
                    <a:pt x="119638" y="43816"/>
                  </a:moveTo>
                  <a:lnTo>
                    <a:pt x="119638" y="43816"/>
                  </a:lnTo>
                  <a:lnTo>
                    <a:pt x="119638" y="22801"/>
                  </a:lnTo>
                  <a:lnTo>
                    <a:pt x="117757" y="18483"/>
                  </a:lnTo>
                  <a:lnTo>
                    <a:pt x="110800" y="6592"/>
                  </a:lnTo>
                  <a:lnTo>
                    <a:pt x="108101" y="4183"/>
                  </a:lnTo>
                  <a:lnTo>
                    <a:pt x="101340" y="1507"/>
                  </a:lnTo>
                  <a:lnTo>
                    <a:pt x="86229" y="0"/>
                  </a:lnTo>
                  <a:lnTo>
                    <a:pt x="76332" y="3411"/>
                  </a:lnTo>
                  <a:lnTo>
                    <a:pt x="71717" y="6296"/>
                  </a:lnTo>
                  <a:lnTo>
                    <a:pt x="55110" y="27211"/>
                  </a:lnTo>
                  <a:lnTo>
                    <a:pt x="36187" y="71141"/>
                  </a:lnTo>
                  <a:lnTo>
                    <a:pt x="24531" y="115775"/>
                  </a:lnTo>
                  <a:lnTo>
                    <a:pt x="15415" y="154821"/>
                  </a:lnTo>
                  <a:lnTo>
                    <a:pt x="7539" y="194729"/>
                  </a:lnTo>
                  <a:lnTo>
                    <a:pt x="505" y="238096"/>
                  </a:lnTo>
                  <a:lnTo>
                    <a:pt x="0" y="243186"/>
                  </a:lnTo>
                  <a:lnTo>
                    <a:pt x="3200" y="252605"/>
                  </a:lnTo>
                  <a:lnTo>
                    <a:pt x="6029" y="257092"/>
                  </a:lnTo>
                  <a:lnTo>
                    <a:pt x="9327" y="260083"/>
                  </a:lnTo>
                  <a:lnTo>
                    <a:pt x="16754" y="263407"/>
                  </a:lnTo>
                  <a:lnTo>
                    <a:pt x="57919" y="258808"/>
                  </a:lnTo>
                  <a:lnTo>
                    <a:pt x="94238" y="247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545"/>
            <p:cNvSpPr/>
            <p:nvPr>
              <p:custDataLst>
                <p:tags r:id="rId153"/>
              </p:custDataLst>
            </p:nvPr>
          </p:nvSpPr>
          <p:spPr>
            <a:xfrm>
              <a:off x="8966200" y="1385183"/>
              <a:ext cx="120651" cy="157868"/>
            </a:xfrm>
            <a:custGeom>
              <a:avLst/>
              <a:gdLst/>
              <a:ahLst/>
              <a:cxnLst/>
              <a:rect l="0" t="0" r="0" b="0"/>
              <a:pathLst>
                <a:path w="120651" h="1578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59" y="6121"/>
                  </a:lnTo>
                  <a:lnTo>
                    <a:pt x="28411" y="51294"/>
                  </a:lnTo>
                  <a:lnTo>
                    <a:pt x="58065" y="91965"/>
                  </a:lnTo>
                  <a:lnTo>
                    <a:pt x="93482" y="139567"/>
                  </a:lnTo>
                  <a:lnTo>
                    <a:pt x="12065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546"/>
            <p:cNvSpPr/>
            <p:nvPr>
              <p:custDataLst>
                <p:tags r:id="rId154"/>
              </p:custDataLst>
            </p:nvPr>
          </p:nvSpPr>
          <p:spPr>
            <a:xfrm>
              <a:off x="8950821" y="1414506"/>
              <a:ext cx="174130" cy="136746"/>
            </a:xfrm>
            <a:custGeom>
              <a:avLst/>
              <a:gdLst/>
              <a:ahLst/>
              <a:cxnLst/>
              <a:rect l="0" t="0" r="0" b="0"/>
              <a:pathLst>
                <a:path w="174130" h="136746">
                  <a:moveTo>
                    <a:pt x="174129" y="33294"/>
                  </a:moveTo>
                  <a:lnTo>
                    <a:pt x="174129" y="33294"/>
                  </a:lnTo>
                  <a:lnTo>
                    <a:pt x="159202" y="1344"/>
                  </a:lnTo>
                  <a:lnTo>
                    <a:pt x="155711" y="0"/>
                  </a:lnTo>
                  <a:lnTo>
                    <a:pt x="146187" y="387"/>
                  </a:lnTo>
                  <a:lnTo>
                    <a:pt x="128926" y="4572"/>
                  </a:lnTo>
                  <a:lnTo>
                    <a:pt x="82674" y="34117"/>
                  </a:lnTo>
                  <a:lnTo>
                    <a:pt x="46579" y="69370"/>
                  </a:lnTo>
                  <a:lnTo>
                    <a:pt x="12786" y="116417"/>
                  </a:lnTo>
                  <a:lnTo>
                    <a:pt x="0" y="136745"/>
                  </a:lnTo>
                  <a:lnTo>
                    <a:pt x="2679" y="134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547"/>
            <p:cNvSpPr/>
            <p:nvPr>
              <p:custDataLst>
                <p:tags r:id="rId155"/>
              </p:custDataLst>
            </p:nvPr>
          </p:nvSpPr>
          <p:spPr>
            <a:xfrm>
              <a:off x="9378950" y="1347617"/>
              <a:ext cx="105919" cy="327748"/>
            </a:xfrm>
            <a:custGeom>
              <a:avLst/>
              <a:gdLst/>
              <a:ahLst/>
              <a:cxnLst/>
              <a:rect l="0" t="0" r="0" b="0"/>
              <a:pathLst>
                <a:path w="105919" h="327748">
                  <a:moveTo>
                    <a:pt x="19050" y="30333"/>
                  </a:moveTo>
                  <a:lnTo>
                    <a:pt x="19050" y="30333"/>
                  </a:lnTo>
                  <a:lnTo>
                    <a:pt x="10212" y="21495"/>
                  </a:lnTo>
                  <a:lnTo>
                    <a:pt x="8065" y="15586"/>
                  </a:lnTo>
                  <a:lnTo>
                    <a:pt x="7493" y="12035"/>
                  </a:lnTo>
                  <a:lnTo>
                    <a:pt x="8524" y="9668"/>
                  </a:lnTo>
                  <a:lnTo>
                    <a:pt x="10621" y="8090"/>
                  </a:lnTo>
                  <a:lnTo>
                    <a:pt x="30195" y="985"/>
                  </a:lnTo>
                  <a:lnTo>
                    <a:pt x="54180" y="0"/>
                  </a:lnTo>
                  <a:lnTo>
                    <a:pt x="88509" y="7515"/>
                  </a:lnTo>
                  <a:lnTo>
                    <a:pt x="93578" y="11593"/>
                  </a:lnTo>
                  <a:lnTo>
                    <a:pt x="101092" y="23651"/>
                  </a:lnTo>
                  <a:lnTo>
                    <a:pt x="105918" y="39564"/>
                  </a:lnTo>
                  <a:lnTo>
                    <a:pt x="101774" y="77155"/>
                  </a:lnTo>
                  <a:lnTo>
                    <a:pt x="89979" y="121165"/>
                  </a:lnTo>
                  <a:lnTo>
                    <a:pt x="80646" y="160301"/>
                  </a:lnTo>
                  <a:lnTo>
                    <a:pt x="72009" y="200671"/>
                  </a:lnTo>
                  <a:lnTo>
                    <a:pt x="66335" y="242689"/>
                  </a:lnTo>
                  <a:lnTo>
                    <a:pt x="65941" y="283920"/>
                  </a:lnTo>
                  <a:lnTo>
                    <a:pt x="75088" y="316549"/>
                  </a:lnTo>
                  <a:lnTo>
                    <a:pt x="74754" y="318511"/>
                  </a:lnTo>
                  <a:lnTo>
                    <a:pt x="73824" y="319818"/>
                  </a:lnTo>
                  <a:lnTo>
                    <a:pt x="63893" y="325287"/>
                  </a:lnTo>
                  <a:lnTo>
                    <a:pt x="49035" y="327747"/>
                  </a:lnTo>
                  <a:lnTo>
                    <a:pt x="35434" y="322678"/>
                  </a:lnTo>
                  <a:lnTo>
                    <a:pt x="21392" y="312664"/>
                  </a:lnTo>
                  <a:lnTo>
                    <a:pt x="0" y="284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548"/>
            <p:cNvSpPr/>
            <p:nvPr>
              <p:custDataLst>
                <p:tags r:id="rId156"/>
              </p:custDataLst>
            </p:nvPr>
          </p:nvSpPr>
          <p:spPr>
            <a:xfrm>
              <a:off x="9253127" y="1404572"/>
              <a:ext cx="65982" cy="194329"/>
            </a:xfrm>
            <a:custGeom>
              <a:avLst/>
              <a:gdLst/>
              <a:ahLst/>
              <a:cxnLst/>
              <a:rect l="0" t="0" r="0" b="0"/>
              <a:pathLst>
                <a:path w="65982" h="194329">
                  <a:moveTo>
                    <a:pt x="62323" y="17828"/>
                  </a:moveTo>
                  <a:lnTo>
                    <a:pt x="62323" y="17828"/>
                  </a:lnTo>
                  <a:lnTo>
                    <a:pt x="65693" y="14457"/>
                  </a:lnTo>
                  <a:lnTo>
                    <a:pt x="65981" y="12758"/>
                  </a:lnTo>
                  <a:lnTo>
                    <a:pt x="65467" y="10920"/>
                  </a:lnTo>
                  <a:lnTo>
                    <a:pt x="63721" y="6997"/>
                  </a:lnTo>
                  <a:lnTo>
                    <a:pt x="62944" y="2901"/>
                  </a:lnTo>
                  <a:lnTo>
                    <a:pt x="62030" y="1527"/>
                  </a:lnTo>
                  <a:lnTo>
                    <a:pt x="60716" y="610"/>
                  </a:lnTo>
                  <a:lnTo>
                    <a:pt x="59135" y="0"/>
                  </a:lnTo>
                  <a:lnTo>
                    <a:pt x="57375" y="298"/>
                  </a:lnTo>
                  <a:lnTo>
                    <a:pt x="51528" y="4089"/>
                  </a:lnTo>
                  <a:lnTo>
                    <a:pt x="41350" y="15454"/>
                  </a:lnTo>
                  <a:lnTo>
                    <a:pt x="29330" y="37663"/>
                  </a:lnTo>
                  <a:lnTo>
                    <a:pt x="17988" y="79402"/>
                  </a:lnTo>
                  <a:lnTo>
                    <a:pt x="12800" y="119910"/>
                  </a:lnTo>
                  <a:lnTo>
                    <a:pt x="6705" y="159452"/>
                  </a:lnTo>
                  <a:lnTo>
                    <a:pt x="0" y="193678"/>
                  </a:lnTo>
                  <a:lnTo>
                    <a:pt x="313" y="194328"/>
                  </a:lnTo>
                  <a:lnTo>
                    <a:pt x="5173" y="182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549"/>
            <p:cNvSpPr/>
            <p:nvPr>
              <p:custDataLst>
                <p:tags r:id="rId157"/>
              </p:custDataLst>
            </p:nvPr>
          </p:nvSpPr>
          <p:spPr>
            <a:xfrm>
              <a:off x="9189593" y="1386065"/>
              <a:ext cx="68708" cy="80786"/>
            </a:xfrm>
            <a:custGeom>
              <a:avLst/>
              <a:gdLst/>
              <a:ahLst/>
              <a:cxnLst/>
              <a:rect l="0" t="0" r="0" b="0"/>
              <a:pathLst>
                <a:path w="68708" h="80786">
                  <a:moveTo>
                    <a:pt x="11557" y="10935"/>
                  </a:moveTo>
                  <a:lnTo>
                    <a:pt x="11557" y="10935"/>
                  </a:lnTo>
                  <a:lnTo>
                    <a:pt x="8186" y="10935"/>
                  </a:lnTo>
                  <a:lnTo>
                    <a:pt x="4650" y="7172"/>
                  </a:lnTo>
                  <a:lnTo>
                    <a:pt x="0" y="0"/>
                  </a:lnTo>
                  <a:lnTo>
                    <a:pt x="9221" y="9428"/>
                  </a:lnTo>
                  <a:lnTo>
                    <a:pt x="47120" y="52463"/>
                  </a:lnTo>
                  <a:lnTo>
                    <a:pt x="68707" y="8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327"/>
          <p:cNvGrpSpPr/>
          <p:nvPr/>
        </p:nvGrpSpPr>
        <p:grpSpPr>
          <a:xfrm>
            <a:off x="9709411" y="1327589"/>
            <a:ext cx="1239211" cy="467386"/>
            <a:chOff x="9709411" y="1327589"/>
            <a:chExt cx="1239211" cy="467386"/>
          </a:xfrm>
        </p:grpSpPr>
        <p:sp>
          <p:nvSpPr>
            <p:cNvPr id="81" name="SMARTInkShape-1550"/>
            <p:cNvSpPr/>
            <p:nvPr>
              <p:custDataLst>
                <p:tags r:id="rId140"/>
              </p:custDataLst>
            </p:nvPr>
          </p:nvSpPr>
          <p:spPr>
            <a:xfrm>
              <a:off x="9709411" y="1549400"/>
              <a:ext cx="183890" cy="18967"/>
            </a:xfrm>
            <a:custGeom>
              <a:avLst/>
              <a:gdLst/>
              <a:ahLst/>
              <a:cxnLst/>
              <a:rect l="0" t="0" r="0" b="0"/>
              <a:pathLst>
                <a:path w="183890" h="18967">
                  <a:moveTo>
                    <a:pt x="6089" y="0"/>
                  </a:moveTo>
                  <a:lnTo>
                    <a:pt x="6089" y="0"/>
                  </a:lnTo>
                  <a:lnTo>
                    <a:pt x="0" y="6088"/>
                  </a:lnTo>
                  <a:lnTo>
                    <a:pt x="16410" y="10662"/>
                  </a:lnTo>
                  <a:lnTo>
                    <a:pt x="62203" y="15803"/>
                  </a:lnTo>
                  <a:lnTo>
                    <a:pt x="106621" y="18409"/>
                  </a:lnTo>
                  <a:lnTo>
                    <a:pt x="148183" y="18966"/>
                  </a:lnTo>
                  <a:lnTo>
                    <a:pt x="18388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551"/>
            <p:cNvSpPr/>
            <p:nvPr>
              <p:custDataLst>
                <p:tags r:id="rId141"/>
              </p:custDataLst>
            </p:nvPr>
          </p:nvSpPr>
          <p:spPr>
            <a:xfrm>
              <a:off x="9788979" y="1488879"/>
              <a:ext cx="21772" cy="187522"/>
            </a:xfrm>
            <a:custGeom>
              <a:avLst/>
              <a:gdLst/>
              <a:ahLst/>
              <a:cxnLst/>
              <a:rect l="0" t="0" r="0" b="0"/>
              <a:pathLst>
                <a:path w="21772" h="187522">
                  <a:moveTo>
                    <a:pt x="21771" y="3371"/>
                  </a:moveTo>
                  <a:lnTo>
                    <a:pt x="21771" y="3371"/>
                  </a:lnTo>
                  <a:lnTo>
                    <a:pt x="7466" y="3371"/>
                  </a:lnTo>
                  <a:lnTo>
                    <a:pt x="2949" y="1489"/>
                  </a:lnTo>
                  <a:lnTo>
                    <a:pt x="756" y="0"/>
                  </a:lnTo>
                  <a:lnTo>
                    <a:pt x="0" y="1124"/>
                  </a:lnTo>
                  <a:lnTo>
                    <a:pt x="1040" y="8017"/>
                  </a:lnTo>
                  <a:lnTo>
                    <a:pt x="14434" y="45140"/>
                  </a:lnTo>
                  <a:lnTo>
                    <a:pt x="19597" y="88889"/>
                  </a:lnTo>
                  <a:lnTo>
                    <a:pt x="21127" y="131956"/>
                  </a:lnTo>
                  <a:lnTo>
                    <a:pt x="21771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552"/>
            <p:cNvSpPr/>
            <p:nvPr>
              <p:custDataLst>
                <p:tags r:id="rId142"/>
              </p:custDataLst>
            </p:nvPr>
          </p:nvSpPr>
          <p:spPr>
            <a:xfrm>
              <a:off x="10065581" y="1416874"/>
              <a:ext cx="138870" cy="254163"/>
            </a:xfrm>
            <a:custGeom>
              <a:avLst/>
              <a:gdLst/>
              <a:ahLst/>
              <a:cxnLst/>
              <a:rect l="0" t="0" r="0" b="0"/>
              <a:pathLst>
                <a:path w="138870" h="254163">
                  <a:moveTo>
                    <a:pt x="107119" y="18226"/>
                  </a:moveTo>
                  <a:lnTo>
                    <a:pt x="107119" y="18226"/>
                  </a:lnTo>
                  <a:lnTo>
                    <a:pt x="110489" y="18226"/>
                  </a:lnTo>
                  <a:lnTo>
                    <a:pt x="114026" y="16344"/>
                  </a:lnTo>
                  <a:lnTo>
                    <a:pt x="117951" y="12451"/>
                  </a:lnTo>
                  <a:lnTo>
                    <a:pt x="122046" y="6017"/>
                  </a:lnTo>
                  <a:lnTo>
                    <a:pt x="122714" y="3736"/>
                  </a:lnTo>
                  <a:lnTo>
                    <a:pt x="122455" y="2216"/>
                  </a:lnTo>
                  <a:lnTo>
                    <a:pt x="121576" y="1203"/>
                  </a:lnTo>
                  <a:lnTo>
                    <a:pt x="116837" y="77"/>
                  </a:lnTo>
                  <a:lnTo>
                    <a:pt x="83756" y="0"/>
                  </a:lnTo>
                  <a:lnTo>
                    <a:pt x="58411" y="5692"/>
                  </a:lnTo>
                  <a:lnTo>
                    <a:pt x="41491" y="14772"/>
                  </a:lnTo>
                  <a:lnTo>
                    <a:pt x="19469" y="38526"/>
                  </a:lnTo>
                  <a:lnTo>
                    <a:pt x="9653" y="57794"/>
                  </a:lnTo>
                  <a:lnTo>
                    <a:pt x="1970" y="97930"/>
                  </a:lnTo>
                  <a:lnTo>
                    <a:pt x="0" y="136308"/>
                  </a:lnTo>
                  <a:lnTo>
                    <a:pt x="1214" y="177514"/>
                  </a:lnTo>
                  <a:lnTo>
                    <a:pt x="10728" y="220530"/>
                  </a:lnTo>
                  <a:lnTo>
                    <a:pt x="17476" y="236785"/>
                  </a:lnTo>
                  <a:lnTo>
                    <a:pt x="28942" y="247773"/>
                  </a:lnTo>
                  <a:lnTo>
                    <a:pt x="35951" y="251690"/>
                  </a:lnTo>
                  <a:lnTo>
                    <a:pt x="51265" y="254162"/>
                  </a:lnTo>
                  <a:lnTo>
                    <a:pt x="94204" y="250000"/>
                  </a:lnTo>
                  <a:lnTo>
                    <a:pt x="118972" y="244395"/>
                  </a:lnTo>
                  <a:lnTo>
                    <a:pt x="138869" y="22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553"/>
            <p:cNvSpPr/>
            <p:nvPr>
              <p:custDataLst>
                <p:tags r:id="rId143"/>
              </p:custDataLst>
            </p:nvPr>
          </p:nvSpPr>
          <p:spPr>
            <a:xfrm>
              <a:off x="10079476" y="1543050"/>
              <a:ext cx="105925" cy="19051"/>
            </a:xfrm>
            <a:custGeom>
              <a:avLst/>
              <a:gdLst/>
              <a:ahLst/>
              <a:cxnLst/>
              <a:rect l="0" t="0" r="0" b="0"/>
              <a:pathLst>
                <a:path w="105925" h="19051">
                  <a:moveTo>
                    <a:pt x="17024" y="19050"/>
                  </a:moveTo>
                  <a:lnTo>
                    <a:pt x="17024" y="19050"/>
                  </a:lnTo>
                  <a:lnTo>
                    <a:pt x="0" y="19050"/>
                  </a:lnTo>
                  <a:lnTo>
                    <a:pt x="8687" y="15679"/>
                  </a:lnTo>
                  <a:lnTo>
                    <a:pt x="51645" y="9590"/>
                  </a:lnTo>
                  <a:lnTo>
                    <a:pt x="1059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554"/>
            <p:cNvSpPr/>
            <p:nvPr>
              <p:custDataLst>
                <p:tags r:id="rId144"/>
              </p:custDataLst>
            </p:nvPr>
          </p:nvSpPr>
          <p:spPr>
            <a:xfrm>
              <a:off x="10287370" y="1378335"/>
              <a:ext cx="152031" cy="340650"/>
            </a:xfrm>
            <a:custGeom>
              <a:avLst/>
              <a:gdLst/>
              <a:ahLst/>
              <a:cxnLst/>
              <a:rect l="0" t="0" r="0" b="0"/>
              <a:pathLst>
                <a:path w="152031" h="340650">
                  <a:moveTo>
                    <a:pt x="152030" y="25015"/>
                  </a:moveTo>
                  <a:lnTo>
                    <a:pt x="152030" y="25015"/>
                  </a:lnTo>
                  <a:lnTo>
                    <a:pt x="143192" y="10709"/>
                  </a:lnTo>
                  <a:lnTo>
                    <a:pt x="126990" y="4000"/>
                  </a:lnTo>
                  <a:lnTo>
                    <a:pt x="81819" y="0"/>
                  </a:lnTo>
                  <a:lnTo>
                    <a:pt x="65791" y="3549"/>
                  </a:lnTo>
                  <a:lnTo>
                    <a:pt x="53024" y="9830"/>
                  </a:lnTo>
                  <a:lnTo>
                    <a:pt x="44998" y="17325"/>
                  </a:lnTo>
                  <a:lnTo>
                    <a:pt x="36512" y="36221"/>
                  </a:lnTo>
                  <a:lnTo>
                    <a:pt x="30175" y="83702"/>
                  </a:lnTo>
                  <a:lnTo>
                    <a:pt x="26554" y="123307"/>
                  </a:lnTo>
                  <a:lnTo>
                    <a:pt x="23599" y="159267"/>
                  </a:lnTo>
                  <a:lnTo>
                    <a:pt x="18257" y="196732"/>
                  </a:lnTo>
                  <a:lnTo>
                    <a:pt x="12204" y="234644"/>
                  </a:lnTo>
                  <a:lnTo>
                    <a:pt x="3839" y="278638"/>
                  </a:lnTo>
                  <a:lnTo>
                    <a:pt x="0" y="324971"/>
                  </a:lnTo>
                  <a:lnTo>
                    <a:pt x="1675" y="333071"/>
                  </a:lnTo>
                  <a:lnTo>
                    <a:pt x="3110" y="336219"/>
                  </a:lnTo>
                  <a:lnTo>
                    <a:pt x="6890" y="338318"/>
                  </a:lnTo>
                  <a:lnTo>
                    <a:pt x="18613" y="340649"/>
                  </a:lnTo>
                  <a:lnTo>
                    <a:pt x="37710" y="338591"/>
                  </a:lnTo>
                  <a:lnTo>
                    <a:pt x="94880" y="317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555"/>
            <p:cNvSpPr/>
            <p:nvPr>
              <p:custDataLst>
                <p:tags r:id="rId145"/>
              </p:custDataLst>
            </p:nvPr>
          </p:nvSpPr>
          <p:spPr>
            <a:xfrm>
              <a:off x="10488598" y="1463954"/>
              <a:ext cx="122253" cy="104497"/>
            </a:xfrm>
            <a:custGeom>
              <a:avLst/>
              <a:gdLst/>
              <a:ahLst/>
              <a:cxnLst/>
              <a:rect l="0" t="0" r="0" b="0"/>
              <a:pathLst>
                <a:path w="122253" h="104497">
                  <a:moveTo>
                    <a:pt x="20652" y="15596"/>
                  </a:moveTo>
                  <a:lnTo>
                    <a:pt x="20652" y="15596"/>
                  </a:lnTo>
                  <a:lnTo>
                    <a:pt x="14877" y="10526"/>
                  </a:lnTo>
                  <a:lnTo>
                    <a:pt x="258" y="669"/>
                  </a:lnTo>
                  <a:lnTo>
                    <a:pt x="0" y="0"/>
                  </a:lnTo>
                  <a:lnTo>
                    <a:pt x="3476" y="1139"/>
                  </a:lnTo>
                  <a:lnTo>
                    <a:pt x="16738" y="9117"/>
                  </a:lnTo>
                  <a:lnTo>
                    <a:pt x="62553" y="52766"/>
                  </a:lnTo>
                  <a:lnTo>
                    <a:pt x="122252" y="104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556"/>
            <p:cNvSpPr/>
            <p:nvPr>
              <p:custDataLst>
                <p:tags r:id="rId146"/>
              </p:custDataLst>
            </p:nvPr>
          </p:nvSpPr>
          <p:spPr>
            <a:xfrm>
              <a:off x="10572874" y="1468877"/>
              <a:ext cx="95127" cy="225712"/>
            </a:xfrm>
            <a:custGeom>
              <a:avLst/>
              <a:gdLst/>
              <a:ahLst/>
              <a:cxnLst/>
              <a:rect l="0" t="0" r="0" b="0"/>
              <a:pathLst>
                <a:path w="95127" h="225712">
                  <a:moveTo>
                    <a:pt x="95126" y="17023"/>
                  </a:moveTo>
                  <a:lnTo>
                    <a:pt x="95126" y="17023"/>
                  </a:lnTo>
                  <a:lnTo>
                    <a:pt x="95126" y="13652"/>
                  </a:lnTo>
                  <a:lnTo>
                    <a:pt x="89659" y="0"/>
                  </a:lnTo>
                  <a:lnTo>
                    <a:pt x="87953" y="30"/>
                  </a:lnTo>
                  <a:lnTo>
                    <a:pt x="82295" y="1944"/>
                  </a:lnTo>
                  <a:lnTo>
                    <a:pt x="71176" y="10360"/>
                  </a:lnTo>
                  <a:lnTo>
                    <a:pt x="50588" y="50683"/>
                  </a:lnTo>
                  <a:lnTo>
                    <a:pt x="33156" y="98283"/>
                  </a:lnTo>
                  <a:lnTo>
                    <a:pt x="15387" y="141260"/>
                  </a:lnTo>
                  <a:lnTo>
                    <a:pt x="3069" y="184581"/>
                  </a:lnTo>
                  <a:lnTo>
                    <a:pt x="0" y="224222"/>
                  </a:lnTo>
                  <a:lnTo>
                    <a:pt x="2076" y="225711"/>
                  </a:lnTo>
                  <a:lnTo>
                    <a:pt x="18926" y="220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557"/>
            <p:cNvSpPr/>
            <p:nvPr>
              <p:custDataLst>
                <p:tags r:id="rId147"/>
              </p:custDataLst>
            </p:nvPr>
          </p:nvSpPr>
          <p:spPr>
            <a:xfrm>
              <a:off x="10697522" y="1327589"/>
              <a:ext cx="79289" cy="160264"/>
            </a:xfrm>
            <a:custGeom>
              <a:avLst/>
              <a:gdLst/>
              <a:ahLst/>
              <a:cxnLst/>
              <a:rect l="0" t="0" r="0" b="0"/>
              <a:pathLst>
                <a:path w="79289" h="160264">
                  <a:moveTo>
                    <a:pt x="14928" y="24961"/>
                  </a:moveTo>
                  <a:lnTo>
                    <a:pt x="14928" y="24961"/>
                  </a:lnTo>
                  <a:lnTo>
                    <a:pt x="9858" y="19186"/>
                  </a:lnTo>
                  <a:lnTo>
                    <a:pt x="0" y="4567"/>
                  </a:lnTo>
                  <a:lnTo>
                    <a:pt x="37" y="2898"/>
                  </a:lnTo>
                  <a:lnTo>
                    <a:pt x="1474" y="1786"/>
                  </a:lnTo>
                  <a:lnTo>
                    <a:pt x="10545" y="0"/>
                  </a:lnTo>
                  <a:lnTo>
                    <a:pt x="33191" y="6526"/>
                  </a:lnTo>
                  <a:lnTo>
                    <a:pt x="42095" y="11123"/>
                  </a:lnTo>
                  <a:lnTo>
                    <a:pt x="50757" y="17870"/>
                  </a:lnTo>
                  <a:lnTo>
                    <a:pt x="60194" y="32973"/>
                  </a:lnTo>
                  <a:lnTo>
                    <a:pt x="61387" y="42868"/>
                  </a:lnTo>
                  <a:lnTo>
                    <a:pt x="59566" y="51264"/>
                  </a:lnTo>
                  <a:lnTo>
                    <a:pt x="53324" y="68027"/>
                  </a:lnTo>
                  <a:lnTo>
                    <a:pt x="55041" y="70677"/>
                  </a:lnTo>
                  <a:lnTo>
                    <a:pt x="61892" y="81499"/>
                  </a:lnTo>
                  <a:lnTo>
                    <a:pt x="79288" y="124205"/>
                  </a:lnTo>
                  <a:lnTo>
                    <a:pt x="79281" y="135156"/>
                  </a:lnTo>
                  <a:lnTo>
                    <a:pt x="75310" y="149255"/>
                  </a:lnTo>
                  <a:lnTo>
                    <a:pt x="71410" y="152979"/>
                  </a:lnTo>
                  <a:lnTo>
                    <a:pt x="59550" y="158999"/>
                  </a:lnTo>
                  <a:lnTo>
                    <a:pt x="44873" y="160263"/>
                  </a:lnTo>
                  <a:lnTo>
                    <a:pt x="37009" y="159612"/>
                  </a:lnTo>
                  <a:lnTo>
                    <a:pt x="24507" y="153245"/>
                  </a:lnTo>
                  <a:lnTo>
                    <a:pt x="19197" y="148583"/>
                  </a:lnTo>
                  <a:lnTo>
                    <a:pt x="16364" y="143359"/>
                  </a:lnTo>
                  <a:lnTo>
                    <a:pt x="14928" y="120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558"/>
            <p:cNvSpPr/>
            <p:nvPr>
              <p:custDataLst>
                <p:tags r:id="rId148"/>
              </p:custDataLst>
            </p:nvPr>
          </p:nvSpPr>
          <p:spPr>
            <a:xfrm>
              <a:off x="10763250" y="1360525"/>
              <a:ext cx="185372" cy="434450"/>
            </a:xfrm>
            <a:custGeom>
              <a:avLst/>
              <a:gdLst/>
              <a:ahLst/>
              <a:cxnLst/>
              <a:rect l="0" t="0" r="0" b="0"/>
              <a:pathLst>
                <a:path w="185372" h="434450">
                  <a:moveTo>
                    <a:pt x="69850" y="30125"/>
                  </a:moveTo>
                  <a:lnTo>
                    <a:pt x="69850" y="30125"/>
                  </a:lnTo>
                  <a:lnTo>
                    <a:pt x="63108" y="30125"/>
                  </a:lnTo>
                  <a:lnTo>
                    <a:pt x="56035" y="26362"/>
                  </a:lnTo>
                  <a:lnTo>
                    <a:pt x="52174" y="23383"/>
                  </a:lnTo>
                  <a:lnTo>
                    <a:pt x="51715" y="19986"/>
                  </a:lnTo>
                  <a:lnTo>
                    <a:pt x="53527" y="16310"/>
                  </a:lnTo>
                  <a:lnTo>
                    <a:pt x="56851" y="12448"/>
                  </a:lnTo>
                  <a:lnTo>
                    <a:pt x="66190" y="8157"/>
                  </a:lnTo>
                  <a:lnTo>
                    <a:pt x="111887" y="0"/>
                  </a:lnTo>
                  <a:lnTo>
                    <a:pt x="127339" y="508"/>
                  </a:lnTo>
                  <a:lnTo>
                    <a:pt x="154459" y="9434"/>
                  </a:lnTo>
                  <a:lnTo>
                    <a:pt x="169543" y="19518"/>
                  </a:lnTo>
                  <a:lnTo>
                    <a:pt x="179539" y="31055"/>
                  </a:lnTo>
                  <a:lnTo>
                    <a:pt x="183193" y="37095"/>
                  </a:lnTo>
                  <a:lnTo>
                    <a:pt x="185371" y="53214"/>
                  </a:lnTo>
                  <a:lnTo>
                    <a:pt x="177650" y="99048"/>
                  </a:lnTo>
                  <a:lnTo>
                    <a:pt x="166546" y="134429"/>
                  </a:lnTo>
                  <a:lnTo>
                    <a:pt x="157688" y="173997"/>
                  </a:lnTo>
                  <a:lnTo>
                    <a:pt x="148375" y="214864"/>
                  </a:lnTo>
                  <a:lnTo>
                    <a:pt x="141174" y="257096"/>
                  </a:lnTo>
                  <a:lnTo>
                    <a:pt x="131121" y="298381"/>
                  </a:lnTo>
                  <a:lnTo>
                    <a:pt x="121046" y="338368"/>
                  </a:lnTo>
                  <a:lnTo>
                    <a:pt x="110119" y="380011"/>
                  </a:lnTo>
                  <a:lnTo>
                    <a:pt x="95252" y="426016"/>
                  </a:lnTo>
                  <a:lnTo>
                    <a:pt x="93135" y="429519"/>
                  </a:lnTo>
                  <a:lnTo>
                    <a:pt x="89606" y="431854"/>
                  </a:lnTo>
                  <a:lnTo>
                    <a:pt x="80042" y="434449"/>
                  </a:lnTo>
                  <a:lnTo>
                    <a:pt x="66854" y="431839"/>
                  </a:lnTo>
                  <a:lnTo>
                    <a:pt x="43562" y="420555"/>
                  </a:lnTo>
                  <a:lnTo>
                    <a:pt x="27827" y="408261"/>
                  </a:lnTo>
                  <a:lnTo>
                    <a:pt x="0" y="373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SMARTInkShape-1559"/>
          <p:cNvSpPr/>
          <p:nvPr>
            <p:custDataLst>
              <p:tags r:id="rId1"/>
            </p:custDataLst>
          </p:nvPr>
        </p:nvSpPr>
        <p:spPr>
          <a:xfrm>
            <a:off x="8340093" y="1784350"/>
            <a:ext cx="1159508" cy="94957"/>
          </a:xfrm>
          <a:custGeom>
            <a:avLst/>
            <a:gdLst/>
            <a:ahLst/>
            <a:cxnLst/>
            <a:rect l="0" t="0" r="0" b="0"/>
            <a:pathLst>
              <a:path w="1159508" h="94957">
                <a:moveTo>
                  <a:pt x="48257" y="31750"/>
                </a:moveTo>
                <a:lnTo>
                  <a:pt x="48257" y="31750"/>
                </a:lnTo>
                <a:lnTo>
                  <a:pt x="1272" y="31750"/>
                </a:lnTo>
                <a:lnTo>
                  <a:pt x="0" y="31750"/>
                </a:lnTo>
                <a:lnTo>
                  <a:pt x="19649" y="27386"/>
                </a:lnTo>
                <a:lnTo>
                  <a:pt x="53891" y="25283"/>
                </a:lnTo>
                <a:lnTo>
                  <a:pt x="88390" y="22290"/>
                </a:lnTo>
                <a:lnTo>
                  <a:pt x="133997" y="16639"/>
                </a:lnTo>
                <a:lnTo>
                  <a:pt x="181062" y="13867"/>
                </a:lnTo>
                <a:lnTo>
                  <a:pt x="214055" y="11337"/>
                </a:lnTo>
                <a:lnTo>
                  <a:pt x="248239" y="8567"/>
                </a:lnTo>
                <a:lnTo>
                  <a:pt x="284598" y="7335"/>
                </a:lnTo>
                <a:lnTo>
                  <a:pt x="323807" y="6788"/>
                </a:lnTo>
                <a:lnTo>
                  <a:pt x="365457" y="5839"/>
                </a:lnTo>
                <a:lnTo>
                  <a:pt x="409838" y="3065"/>
                </a:lnTo>
                <a:lnTo>
                  <a:pt x="453552" y="1363"/>
                </a:lnTo>
                <a:lnTo>
                  <a:pt x="497911" y="1311"/>
                </a:lnTo>
                <a:lnTo>
                  <a:pt x="521592" y="2285"/>
                </a:lnTo>
                <a:lnTo>
                  <a:pt x="569072" y="4543"/>
                </a:lnTo>
                <a:lnTo>
                  <a:pt x="613693" y="5547"/>
                </a:lnTo>
                <a:lnTo>
                  <a:pt x="655163" y="5993"/>
                </a:lnTo>
                <a:lnTo>
                  <a:pt x="694759" y="6191"/>
                </a:lnTo>
                <a:lnTo>
                  <a:pt x="733524" y="6279"/>
                </a:lnTo>
                <a:lnTo>
                  <a:pt x="768157" y="8200"/>
                </a:lnTo>
                <a:lnTo>
                  <a:pt x="813541" y="11367"/>
                </a:lnTo>
                <a:lnTo>
                  <a:pt x="855679" y="14186"/>
                </a:lnTo>
                <a:lnTo>
                  <a:pt x="902159" y="18409"/>
                </a:lnTo>
                <a:lnTo>
                  <a:pt x="907547" y="18765"/>
                </a:lnTo>
                <a:lnTo>
                  <a:pt x="869226" y="12105"/>
                </a:lnTo>
                <a:lnTo>
                  <a:pt x="825378" y="6174"/>
                </a:lnTo>
                <a:lnTo>
                  <a:pt x="781811" y="1829"/>
                </a:lnTo>
                <a:lnTo>
                  <a:pt x="749636" y="813"/>
                </a:lnTo>
                <a:lnTo>
                  <a:pt x="716522" y="361"/>
                </a:lnTo>
                <a:lnTo>
                  <a:pt x="682990" y="160"/>
                </a:lnTo>
                <a:lnTo>
                  <a:pt x="648566" y="71"/>
                </a:lnTo>
                <a:lnTo>
                  <a:pt x="612100" y="32"/>
                </a:lnTo>
                <a:lnTo>
                  <a:pt x="574726" y="14"/>
                </a:lnTo>
                <a:lnTo>
                  <a:pt x="536949" y="6"/>
                </a:lnTo>
                <a:lnTo>
                  <a:pt x="498992" y="3"/>
                </a:lnTo>
                <a:lnTo>
                  <a:pt x="460955" y="1"/>
                </a:lnTo>
                <a:lnTo>
                  <a:pt x="423589" y="0"/>
                </a:lnTo>
                <a:lnTo>
                  <a:pt x="388167" y="0"/>
                </a:lnTo>
                <a:lnTo>
                  <a:pt x="353610" y="0"/>
                </a:lnTo>
                <a:lnTo>
                  <a:pt x="306184" y="1881"/>
                </a:lnTo>
                <a:lnTo>
                  <a:pt x="265320" y="5026"/>
                </a:lnTo>
                <a:lnTo>
                  <a:pt x="228283" y="5958"/>
                </a:lnTo>
                <a:lnTo>
                  <a:pt x="194966" y="9997"/>
                </a:lnTo>
                <a:lnTo>
                  <a:pt x="165588" y="17262"/>
                </a:lnTo>
                <a:lnTo>
                  <a:pt x="164578" y="18563"/>
                </a:lnTo>
                <a:lnTo>
                  <a:pt x="166020" y="20137"/>
                </a:lnTo>
                <a:lnTo>
                  <a:pt x="197030" y="31102"/>
                </a:lnTo>
                <a:lnTo>
                  <a:pt x="233214" y="36027"/>
                </a:lnTo>
                <a:lnTo>
                  <a:pt x="270747" y="40857"/>
                </a:lnTo>
                <a:lnTo>
                  <a:pt x="301658" y="42853"/>
                </a:lnTo>
                <a:lnTo>
                  <a:pt x="336563" y="44446"/>
                </a:lnTo>
                <a:lnTo>
                  <a:pt x="373243" y="47505"/>
                </a:lnTo>
                <a:lnTo>
                  <a:pt x="412594" y="51217"/>
                </a:lnTo>
                <a:lnTo>
                  <a:pt x="455011" y="54513"/>
                </a:lnTo>
                <a:lnTo>
                  <a:pt x="502087" y="55978"/>
                </a:lnTo>
                <a:lnTo>
                  <a:pt x="549350" y="58511"/>
                </a:lnTo>
                <a:lnTo>
                  <a:pt x="572819" y="60174"/>
                </a:lnTo>
                <a:lnTo>
                  <a:pt x="597636" y="61988"/>
                </a:lnTo>
                <a:lnTo>
                  <a:pt x="623354" y="63903"/>
                </a:lnTo>
                <a:lnTo>
                  <a:pt x="649672" y="65885"/>
                </a:lnTo>
                <a:lnTo>
                  <a:pt x="674978" y="67913"/>
                </a:lnTo>
                <a:lnTo>
                  <a:pt x="699609" y="69969"/>
                </a:lnTo>
                <a:lnTo>
                  <a:pt x="723792" y="72046"/>
                </a:lnTo>
                <a:lnTo>
                  <a:pt x="748380" y="74136"/>
                </a:lnTo>
                <a:lnTo>
                  <a:pt x="773239" y="76235"/>
                </a:lnTo>
                <a:lnTo>
                  <a:pt x="798278" y="78340"/>
                </a:lnTo>
                <a:lnTo>
                  <a:pt x="822732" y="80449"/>
                </a:lnTo>
                <a:lnTo>
                  <a:pt x="846796" y="82560"/>
                </a:lnTo>
                <a:lnTo>
                  <a:pt x="892819" y="86082"/>
                </a:lnTo>
                <a:lnTo>
                  <a:pt x="934440" y="87648"/>
                </a:lnTo>
                <a:lnTo>
                  <a:pt x="974105" y="90225"/>
                </a:lnTo>
                <a:lnTo>
                  <a:pt x="1010783" y="93017"/>
                </a:lnTo>
                <a:lnTo>
                  <a:pt x="1057350" y="94588"/>
                </a:lnTo>
                <a:lnTo>
                  <a:pt x="1092231" y="94956"/>
                </a:lnTo>
                <a:lnTo>
                  <a:pt x="1130715" y="91792"/>
                </a:lnTo>
                <a:lnTo>
                  <a:pt x="1138901" y="88711"/>
                </a:lnTo>
                <a:lnTo>
                  <a:pt x="1159507" y="69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Shape-1560"/>
          <p:cNvSpPr/>
          <p:nvPr>
            <p:custDataLst>
              <p:tags r:id="rId2"/>
            </p:custDataLst>
          </p:nvPr>
        </p:nvSpPr>
        <p:spPr>
          <a:xfrm>
            <a:off x="1219200" y="24130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Shape-1561"/>
          <p:cNvSpPr/>
          <p:nvPr>
            <p:custDataLst>
              <p:tags r:id="rId3"/>
            </p:custDataLst>
          </p:nvPr>
        </p:nvSpPr>
        <p:spPr>
          <a:xfrm>
            <a:off x="1860550" y="2311694"/>
            <a:ext cx="8743951" cy="571207"/>
          </a:xfrm>
          <a:custGeom>
            <a:avLst/>
            <a:gdLst/>
            <a:ahLst/>
            <a:cxnLst/>
            <a:rect l="0" t="0" r="0" b="0"/>
            <a:pathLst>
              <a:path w="8743951" h="571207">
                <a:moveTo>
                  <a:pt x="0" y="158456"/>
                </a:moveTo>
                <a:lnTo>
                  <a:pt x="0" y="158456"/>
                </a:lnTo>
                <a:lnTo>
                  <a:pt x="38884" y="157045"/>
                </a:lnTo>
                <a:lnTo>
                  <a:pt x="64023" y="154693"/>
                </a:lnTo>
                <a:lnTo>
                  <a:pt x="93482" y="151714"/>
                </a:lnTo>
                <a:lnTo>
                  <a:pt x="123704" y="149022"/>
                </a:lnTo>
                <a:lnTo>
                  <a:pt x="154436" y="146522"/>
                </a:lnTo>
                <a:lnTo>
                  <a:pt x="185507" y="144150"/>
                </a:lnTo>
                <a:lnTo>
                  <a:pt x="218922" y="141158"/>
                </a:lnTo>
                <a:lnTo>
                  <a:pt x="253898" y="137752"/>
                </a:lnTo>
                <a:lnTo>
                  <a:pt x="289915" y="134070"/>
                </a:lnTo>
                <a:lnTo>
                  <a:pt x="328038" y="130204"/>
                </a:lnTo>
                <a:lnTo>
                  <a:pt x="367564" y="126216"/>
                </a:lnTo>
                <a:lnTo>
                  <a:pt x="408026" y="122146"/>
                </a:lnTo>
                <a:lnTo>
                  <a:pt x="452640" y="118727"/>
                </a:lnTo>
                <a:lnTo>
                  <a:pt x="500021" y="115742"/>
                </a:lnTo>
                <a:lnTo>
                  <a:pt x="549247" y="113047"/>
                </a:lnTo>
                <a:lnTo>
                  <a:pt x="598293" y="109839"/>
                </a:lnTo>
                <a:lnTo>
                  <a:pt x="647217" y="106289"/>
                </a:lnTo>
                <a:lnTo>
                  <a:pt x="696062" y="102511"/>
                </a:lnTo>
                <a:lnTo>
                  <a:pt x="746263" y="98582"/>
                </a:lnTo>
                <a:lnTo>
                  <a:pt x="797370" y="94551"/>
                </a:lnTo>
                <a:lnTo>
                  <a:pt x="849080" y="90452"/>
                </a:lnTo>
                <a:lnTo>
                  <a:pt x="901192" y="85604"/>
                </a:lnTo>
                <a:lnTo>
                  <a:pt x="953572" y="80255"/>
                </a:lnTo>
                <a:lnTo>
                  <a:pt x="1006132" y="74572"/>
                </a:lnTo>
                <a:lnTo>
                  <a:pt x="1056693" y="70077"/>
                </a:lnTo>
                <a:lnTo>
                  <a:pt x="1105924" y="66376"/>
                </a:lnTo>
                <a:lnTo>
                  <a:pt x="1154265" y="63203"/>
                </a:lnTo>
                <a:lnTo>
                  <a:pt x="1202016" y="60381"/>
                </a:lnTo>
                <a:lnTo>
                  <a:pt x="1249372" y="57795"/>
                </a:lnTo>
                <a:lnTo>
                  <a:pt x="1296464" y="55365"/>
                </a:lnTo>
                <a:lnTo>
                  <a:pt x="1343382" y="53040"/>
                </a:lnTo>
                <a:lnTo>
                  <a:pt x="1390183" y="50784"/>
                </a:lnTo>
                <a:lnTo>
                  <a:pt x="1436905" y="48575"/>
                </a:lnTo>
                <a:lnTo>
                  <a:pt x="1484986" y="46396"/>
                </a:lnTo>
                <a:lnTo>
                  <a:pt x="1533974" y="44238"/>
                </a:lnTo>
                <a:lnTo>
                  <a:pt x="1583567" y="42094"/>
                </a:lnTo>
                <a:lnTo>
                  <a:pt x="1632855" y="39959"/>
                </a:lnTo>
                <a:lnTo>
                  <a:pt x="1681942" y="37831"/>
                </a:lnTo>
                <a:lnTo>
                  <a:pt x="1730895" y="35706"/>
                </a:lnTo>
                <a:lnTo>
                  <a:pt x="1780463" y="33584"/>
                </a:lnTo>
                <a:lnTo>
                  <a:pt x="1830442" y="31463"/>
                </a:lnTo>
                <a:lnTo>
                  <a:pt x="1880695" y="29344"/>
                </a:lnTo>
                <a:lnTo>
                  <a:pt x="1931835" y="27226"/>
                </a:lnTo>
                <a:lnTo>
                  <a:pt x="1983568" y="25108"/>
                </a:lnTo>
                <a:lnTo>
                  <a:pt x="2035695" y="22991"/>
                </a:lnTo>
                <a:lnTo>
                  <a:pt x="2088791" y="20874"/>
                </a:lnTo>
                <a:lnTo>
                  <a:pt x="2142533" y="18756"/>
                </a:lnTo>
                <a:lnTo>
                  <a:pt x="2196705" y="16639"/>
                </a:lnTo>
                <a:lnTo>
                  <a:pt x="2251870" y="14523"/>
                </a:lnTo>
                <a:lnTo>
                  <a:pt x="2307697" y="12406"/>
                </a:lnTo>
                <a:lnTo>
                  <a:pt x="2363964" y="10289"/>
                </a:lnTo>
                <a:lnTo>
                  <a:pt x="2420526" y="8878"/>
                </a:lnTo>
                <a:lnTo>
                  <a:pt x="2477284" y="7937"/>
                </a:lnTo>
                <a:lnTo>
                  <a:pt x="2534173" y="7310"/>
                </a:lnTo>
                <a:lnTo>
                  <a:pt x="2592560" y="6187"/>
                </a:lnTo>
                <a:lnTo>
                  <a:pt x="2651945" y="4732"/>
                </a:lnTo>
                <a:lnTo>
                  <a:pt x="2711997" y="3057"/>
                </a:lnTo>
                <a:lnTo>
                  <a:pt x="2771787" y="1940"/>
                </a:lnTo>
                <a:lnTo>
                  <a:pt x="2831402" y="1195"/>
                </a:lnTo>
                <a:lnTo>
                  <a:pt x="2890901" y="699"/>
                </a:lnTo>
                <a:lnTo>
                  <a:pt x="2952440" y="368"/>
                </a:lnTo>
                <a:lnTo>
                  <a:pt x="3015338" y="147"/>
                </a:lnTo>
                <a:lnTo>
                  <a:pt x="3079142" y="0"/>
                </a:lnTo>
                <a:lnTo>
                  <a:pt x="3141433" y="608"/>
                </a:lnTo>
                <a:lnTo>
                  <a:pt x="3202717" y="1718"/>
                </a:lnTo>
                <a:lnTo>
                  <a:pt x="3263328" y="3164"/>
                </a:lnTo>
                <a:lnTo>
                  <a:pt x="3324196" y="4128"/>
                </a:lnTo>
                <a:lnTo>
                  <a:pt x="3385237" y="4771"/>
                </a:lnTo>
                <a:lnTo>
                  <a:pt x="3446391" y="5199"/>
                </a:lnTo>
                <a:lnTo>
                  <a:pt x="3508327" y="6190"/>
                </a:lnTo>
                <a:lnTo>
                  <a:pt x="3570785" y="7557"/>
                </a:lnTo>
                <a:lnTo>
                  <a:pt x="3633589" y="9173"/>
                </a:lnTo>
                <a:lnTo>
                  <a:pt x="3697332" y="10956"/>
                </a:lnTo>
                <a:lnTo>
                  <a:pt x="3761699" y="12851"/>
                </a:lnTo>
                <a:lnTo>
                  <a:pt x="3826482" y="14819"/>
                </a:lnTo>
                <a:lnTo>
                  <a:pt x="3891544" y="17542"/>
                </a:lnTo>
                <a:lnTo>
                  <a:pt x="3956790" y="20769"/>
                </a:lnTo>
                <a:lnTo>
                  <a:pt x="4022160" y="24331"/>
                </a:lnTo>
                <a:lnTo>
                  <a:pt x="4086906" y="27412"/>
                </a:lnTo>
                <a:lnTo>
                  <a:pt x="4151237" y="30171"/>
                </a:lnTo>
                <a:lnTo>
                  <a:pt x="4215292" y="32716"/>
                </a:lnTo>
                <a:lnTo>
                  <a:pt x="4278456" y="35824"/>
                </a:lnTo>
                <a:lnTo>
                  <a:pt x="4341027" y="39307"/>
                </a:lnTo>
                <a:lnTo>
                  <a:pt x="4403201" y="43040"/>
                </a:lnTo>
                <a:lnTo>
                  <a:pt x="4465112" y="46940"/>
                </a:lnTo>
                <a:lnTo>
                  <a:pt x="4526847" y="50951"/>
                </a:lnTo>
                <a:lnTo>
                  <a:pt x="4588465" y="55036"/>
                </a:lnTo>
                <a:lnTo>
                  <a:pt x="4650710" y="58465"/>
                </a:lnTo>
                <a:lnTo>
                  <a:pt x="4713373" y="61456"/>
                </a:lnTo>
                <a:lnTo>
                  <a:pt x="4776315" y="64156"/>
                </a:lnTo>
                <a:lnTo>
                  <a:pt x="4840149" y="68073"/>
                </a:lnTo>
                <a:lnTo>
                  <a:pt x="4904577" y="72801"/>
                </a:lnTo>
                <a:lnTo>
                  <a:pt x="4969401" y="78069"/>
                </a:lnTo>
                <a:lnTo>
                  <a:pt x="5034490" y="82992"/>
                </a:lnTo>
                <a:lnTo>
                  <a:pt x="5099754" y="87686"/>
                </a:lnTo>
                <a:lnTo>
                  <a:pt x="5165137" y="92226"/>
                </a:lnTo>
                <a:lnTo>
                  <a:pt x="5229185" y="96664"/>
                </a:lnTo>
                <a:lnTo>
                  <a:pt x="5292346" y="101033"/>
                </a:lnTo>
                <a:lnTo>
                  <a:pt x="5354913" y="105357"/>
                </a:lnTo>
                <a:lnTo>
                  <a:pt x="5417087" y="110357"/>
                </a:lnTo>
                <a:lnTo>
                  <a:pt x="5478996" y="115807"/>
                </a:lnTo>
                <a:lnTo>
                  <a:pt x="5540731" y="121556"/>
                </a:lnTo>
                <a:lnTo>
                  <a:pt x="5602348" y="126801"/>
                </a:lnTo>
                <a:lnTo>
                  <a:pt x="5663888" y="131708"/>
                </a:lnTo>
                <a:lnTo>
                  <a:pt x="5725375" y="136390"/>
                </a:lnTo>
                <a:lnTo>
                  <a:pt x="5786827" y="141629"/>
                </a:lnTo>
                <a:lnTo>
                  <a:pt x="5848257" y="147238"/>
                </a:lnTo>
                <a:lnTo>
                  <a:pt x="5909671" y="153094"/>
                </a:lnTo>
                <a:lnTo>
                  <a:pt x="5970370" y="158409"/>
                </a:lnTo>
                <a:lnTo>
                  <a:pt x="6030591" y="163364"/>
                </a:lnTo>
                <a:lnTo>
                  <a:pt x="6090494" y="168078"/>
                </a:lnTo>
                <a:lnTo>
                  <a:pt x="6150184" y="172632"/>
                </a:lnTo>
                <a:lnTo>
                  <a:pt x="6209734" y="177079"/>
                </a:lnTo>
                <a:lnTo>
                  <a:pt x="6269189" y="181454"/>
                </a:lnTo>
                <a:lnTo>
                  <a:pt x="6327876" y="186488"/>
                </a:lnTo>
                <a:lnTo>
                  <a:pt x="6386051" y="191961"/>
                </a:lnTo>
                <a:lnTo>
                  <a:pt x="6443883" y="197726"/>
                </a:lnTo>
                <a:lnTo>
                  <a:pt x="6500077" y="203686"/>
                </a:lnTo>
                <a:lnTo>
                  <a:pt x="6555180" y="209776"/>
                </a:lnTo>
                <a:lnTo>
                  <a:pt x="6609553" y="215952"/>
                </a:lnTo>
                <a:lnTo>
                  <a:pt x="6664146" y="222187"/>
                </a:lnTo>
                <a:lnTo>
                  <a:pt x="6718887" y="228460"/>
                </a:lnTo>
                <a:lnTo>
                  <a:pt x="6773725" y="234759"/>
                </a:lnTo>
                <a:lnTo>
                  <a:pt x="6827922" y="241780"/>
                </a:lnTo>
                <a:lnTo>
                  <a:pt x="6881692" y="249283"/>
                </a:lnTo>
                <a:lnTo>
                  <a:pt x="6935178" y="257107"/>
                </a:lnTo>
                <a:lnTo>
                  <a:pt x="6988474" y="264440"/>
                </a:lnTo>
                <a:lnTo>
                  <a:pt x="7041644" y="271445"/>
                </a:lnTo>
                <a:lnTo>
                  <a:pt x="7094729" y="278232"/>
                </a:lnTo>
                <a:lnTo>
                  <a:pt x="7147759" y="285579"/>
                </a:lnTo>
                <a:lnTo>
                  <a:pt x="7200750" y="293299"/>
                </a:lnTo>
                <a:lnTo>
                  <a:pt x="7253717" y="301268"/>
                </a:lnTo>
                <a:lnTo>
                  <a:pt x="7306667" y="309403"/>
                </a:lnTo>
                <a:lnTo>
                  <a:pt x="7359606" y="317649"/>
                </a:lnTo>
                <a:lnTo>
                  <a:pt x="7412537" y="325968"/>
                </a:lnTo>
                <a:lnTo>
                  <a:pt x="7464051" y="334336"/>
                </a:lnTo>
                <a:lnTo>
                  <a:pt x="7514623" y="342737"/>
                </a:lnTo>
                <a:lnTo>
                  <a:pt x="7564565" y="351160"/>
                </a:lnTo>
                <a:lnTo>
                  <a:pt x="7614088" y="359598"/>
                </a:lnTo>
                <a:lnTo>
                  <a:pt x="7663331" y="368045"/>
                </a:lnTo>
                <a:lnTo>
                  <a:pt x="7712387" y="376499"/>
                </a:lnTo>
                <a:lnTo>
                  <a:pt x="7760613" y="384957"/>
                </a:lnTo>
                <a:lnTo>
                  <a:pt x="7808285" y="393418"/>
                </a:lnTo>
                <a:lnTo>
                  <a:pt x="7855590" y="401880"/>
                </a:lnTo>
                <a:lnTo>
                  <a:pt x="7902649" y="411050"/>
                </a:lnTo>
                <a:lnTo>
                  <a:pt x="7949544" y="420691"/>
                </a:lnTo>
                <a:lnTo>
                  <a:pt x="7996328" y="430646"/>
                </a:lnTo>
                <a:lnTo>
                  <a:pt x="8041630" y="439399"/>
                </a:lnTo>
                <a:lnTo>
                  <a:pt x="8085943" y="447352"/>
                </a:lnTo>
                <a:lnTo>
                  <a:pt x="8129594" y="454770"/>
                </a:lnTo>
                <a:lnTo>
                  <a:pt x="8172103" y="462537"/>
                </a:lnTo>
                <a:lnTo>
                  <a:pt x="8213845" y="470538"/>
                </a:lnTo>
                <a:lnTo>
                  <a:pt x="8255080" y="478694"/>
                </a:lnTo>
                <a:lnTo>
                  <a:pt x="8294563" y="486954"/>
                </a:lnTo>
                <a:lnTo>
                  <a:pt x="8332881" y="495282"/>
                </a:lnTo>
                <a:lnTo>
                  <a:pt x="8370421" y="503657"/>
                </a:lnTo>
                <a:lnTo>
                  <a:pt x="8406737" y="511356"/>
                </a:lnTo>
                <a:lnTo>
                  <a:pt x="8442235" y="518606"/>
                </a:lnTo>
                <a:lnTo>
                  <a:pt x="8477190" y="525556"/>
                </a:lnTo>
                <a:lnTo>
                  <a:pt x="8511782" y="532306"/>
                </a:lnTo>
                <a:lnTo>
                  <a:pt x="8546132" y="538923"/>
                </a:lnTo>
                <a:lnTo>
                  <a:pt x="8580322" y="545450"/>
                </a:lnTo>
                <a:lnTo>
                  <a:pt x="8613697" y="551213"/>
                </a:lnTo>
                <a:lnTo>
                  <a:pt x="8743950" y="5712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SMARTInkShape-Group331"/>
          <p:cNvGrpSpPr/>
          <p:nvPr/>
        </p:nvGrpSpPr>
        <p:grpSpPr>
          <a:xfrm>
            <a:off x="1213402" y="2925531"/>
            <a:ext cx="786849" cy="562047"/>
            <a:chOff x="1213402" y="2925531"/>
            <a:chExt cx="786849" cy="562047"/>
          </a:xfrm>
        </p:grpSpPr>
        <p:sp>
          <p:nvSpPr>
            <p:cNvPr id="94" name="SMARTInkShape-1562"/>
            <p:cNvSpPr/>
            <p:nvPr>
              <p:custDataLst>
                <p:tags r:id="rId132"/>
              </p:custDataLst>
            </p:nvPr>
          </p:nvSpPr>
          <p:spPr>
            <a:xfrm>
              <a:off x="1250950" y="2948983"/>
              <a:ext cx="83085" cy="353406"/>
            </a:xfrm>
            <a:custGeom>
              <a:avLst/>
              <a:gdLst/>
              <a:ahLst/>
              <a:cxnLst/>
              <a:rect l="0" t="0" r="0" b="0"/>
              <a:pathLst>
                <a:path w="83085" h="353406">
                  <a:moveTo>
                    <a:pt x="0" y="99017"/>
                  </a:moveTo>
                  <a:lnTo>
                    <a:pt x="0" y="99017"/>
                  </a:lnTo>
                  <a:lnTo>
                    <a:pt x="0" y="87462"/>
                  </a:lnTo>
                  <a:lnTo>
                    <a:pt x="3371" y="130609"/>
                  </a:lnTo>
                  <a:lnTo>
                    <a:pt x="10126" y="175029"/>
                  </a:lnTo>
                  <a:lnTo>
                    <a:pt x="14073" y="218088"/>
                  </a:lnTo>
                  <a:lnTo>
                    <a:pt x="19457" y="259180"/>
                  </a:lnTo>
                  <a:lnTo>
                    <a:pt x="24226" y="303829"/>
                  </a:lnTo>
                  <a:lnTo>
                    <a:pt x="30271" y="349126"/>
                  </a:lnTo>
                  <a:lnTo>
                    <a:pt x="31093" y="353405"/>
                  </a:lnTo>
                  <a:lnTo>
                    <a:pt x="31458" y="350602"/>
                  </a:lnTo>
                  <a:lnTo>
                    <a:pt x="30281" y="306182"/>
                  </a:lnTo>
                  <a:lnTo>
                    <a:pt x="24982" y="272935"/>
                  </a:lnTo>
                  <a:lnTo>
                    <a:pt x="19805" y="235110"/>
                  </a:lnTo>
                  <a:lnTo>
                    <a:pt x="15858" y="199014"/>
                  </a:lnTo>
                  <a:lnTo>
                    <a:pt x="12930" y="159298"/>
                  </a:lnTo>
                  <a:lnTo>
                    <a:pt x="9745" y="126514"/>
                  </a:lnTo>
                  <a:lnTo>
                    <a:pt x="7356" y="79098"/>
                  </a:lnTo>
                  <a:lnTo>
                    <a:pt x="8364" y="32825"/>
                  </a:lnTo>
                  <a:lnTo>
                    <a:pt x="13297" y="10495"/>
                  </a:lnTo>
                  <a:lnTo>
                    <a:pt x="15214" y="6135"/>
                  </a:lnTo>
                  <a:lnTo>
                    <a:pt x="17904" y="3230"/>
                  </a:lnTo>
                  <a:lnTo>
                    <a:pt x="24656" y="0"/>
                  </a:lnTo>
                  <a:lnTo>
                    <a:pt x="29137" y="1256"/>
                  </a:lnTo>
                  <a:lnTo>
                    <a:pt x="51538" y="18480"/>
                  </a:lnTo>
                  <a:lnTo>
                    <a:pt x="63123" y="32178"/>
                  </a:lnTo>
                  <a:lnTo>
                    <a:pt x="80176" y="71703"/>
                  </a:lnTo>
                  <a:lnTo>
                    <a:pt x="83084" y="80808"/>
                  </a:lnTo>
                  <a:lnTo>
                    <a:pt x="82552" y="100331"/>
                  </a:lnTo>
                  <a:lnTo>
                    <a:pt x="80435" y="110477"/>
                  </a:lnTo>
                  <a:lnTo>
                    <a:pt x="70556" y="127393"/>
                  </a:lnTo>
                  <a:lnTo>
                    <a:pt x="57464" y="140557"/>
                  </a:lnTo>
                  <a:lnTo>
                    <a:pt x="44589" y="148759"/>
                  </a:lnTo>
                  <a:lnTo>
                    <a:pt x="35575" y="150993"/>
                  </a:lnTo>
                  <a:lnTo>
                    <a:pt x="25400" y="14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563"/>
            <p:cNvSpPr/>
            <p:nvPr>
              <p:custDataLst>
                <p:tags r:id="rId133"/>
              </p:custDataLst>
            </p:nvPr>
          </p:nvSpPr>
          <p:spPr>
            <a:xfrm>
              <a:off x="1430376" y="2995581"/>
              <a:ext cx="113806" cy="256109"/>
            </a:xfrm>
            <a:custGeom>
              <a:avLst/>
              <a:gdLst/>
              <a:ahLst/>
              <a:cxnLst/>
              <a:rect l="0" t="0" r="0" b="0"/>
              <a:pathLst>
                <a:path w="113806" h="256109">
                  <a:moveTo>
                    <a:pt x="80924" y="39719"/>
                  </a:moveTo>
                  <a:lnTo>
                    <a:pt x="80924" y="39719"/>
                  </a:lnTo>
                  <a:lnTo>
                    <a:pt x="68715" y="13204"/>
                  </a:lnTo>
                  <a:lnTo>
                    <a:pt x="57159" y="1680"/>
                  </a:lnTo>
                  <a:lnTo>
                    <a:pt x="53792" y="249"/>
                  </a:lnTo>
                  <a:lnTo>
                    <a:pt x="50841" y="0"/>
                  </a:lnTo>
                  <a:lnTo>
                    <a:pt x="48169" y="540"/>
                  </a:lnTo>
                  <a:lnTo>
                    <a:pt x="34295" y="14783"/>
                  </a:lnTo>
                  <a:lnTo>
                    <a:pt x="20149" y="40248"/>
                  </a:lnTo>
                  <a:lnTo>
                    <a:pt x="10392" y="76879"/>
                  </a:lnTo>
                  <a:lnTo>
                    <a:pt x="3032" y="119011"/>
                  </a:lnTo>
                  <a:lnTo>
                    <a:pt x="0" y="163697"/>
                  </a:lnTo>
                  <a:lnTo>
                    <a:pt x="7345" y="209945"/>
                  </a:lnTo>
                  <a:lnTo>
                    <a:pt x="18804" y="243148"/>
                  </a:lnTo>
                  <a:lnTo>
                    <a:pt x="27210" y="251958"/>
                  </a:lnTo>
                  <a:lnTo>
                    <a:pt x="32414" y="255294"/>
                  </a:lnTo>
                  <a:lnTo>
                    <a:pt x="38706" y="256108"/>
                  </a:lnTo>
                  <a:lnTo>
                    <a:pt x="53224" y="253249"/>
                  </a:lnTo>
                  <a:lnTo>
                    <a:pt x="67202" y="243512"/>
                  </a:lnTo>
                  <a:lnTo>
                    <a:pt x="83208" y="224045"/>
                  </a:lnTo>
                  <a:lnTo>
                    <a:pt x="101680" y="181649"/>
                  </a:lnTo>
                  <a:lnTo>
                    <a:pt x="112787" y="138608"/>
                  </a:lnTo>
                  <a:lnTo>
                    <a:pt x="113805" y="104689"/>
                  </a:lnTo>
                  <a:lnTo>
                    <a:pt x="100889" y="57978"/>
                  </a:lnTo>
                  <a:lnTo>
                    <a:pt x="92014" y="41366"/>
                  </a:lnTo>
                  <a:lnTo>
                    <a:pt x="88317" y="36584"/>
                  </a:lnTo>
                  <a:lnTo>
                    <a:pt x="74802" y="29389"/>
                  </a:lnTo>
                  <a:lnTo>
                    <a:pt x="59859" y="25250"/>
                  </a:lnTo>
                  <a:lnTo>
                    <a:pt x="42824" y="27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564"/>
            <p:cNvSpPr/>
            <p:nvPr>
              <p:custDataLst>
                <p:tags r:id="rId134"/>
              </p:custDataLst>
            </p:nvPr>
          </p:nvSpPr>
          <p:spPr>
            <a:xfrm>
              <a:off x="1647988" y="2925531"/>
              <a:ext cx="153648" cy="347873"/>
            </a:xfrm>
            <a:custGeom>
              <a:avLst/>
              <a:gdLst/>
              <a:ahLst/>
              <a:cxnLst/>
              <a:rect l="0" t="0" r="0" b="0"/>
              <a:pathLst>
                <a:path w="153648" h="347873">
                  <a:moveTo>
                    <a:pt x="142712" y="46269"/>
                  </a:moveTo>
                  <a:lnTo>
                    <a:pt x="142712" y="46269"/>
                  </a:lnTo>
                  <a:lnTo>
                    <a:pt x="152764" y="29310"/>
                  </a:lnTo>
                  <a:lnTo>
                    <a:pt x="153647" y="26496"/>
                  </a:lnTo>
                  <a:lnTo>
                    <a:pt x="152824" y="23209"/>
                  </a:lnTo>
                  <a:lnTo>
                    <a:pt x="148147" y="15794"/>
                  </a:lnTo>
                  <a:lnTo>
                    <a:pt x="137580" y="7058"/>
                  </a:lnTo>
                  <a:lnTo>
                    <a:pt x="118770" y="0"/>
                  </a:lnTo>
                  <a:lnTo>
                    <a:pt x="101497" y="1246"/>
                  </a:lnTo>
                  <a:lnTo>
                    <a:pt x="75702" y="9881"/>
                  </a:lnTo>
                  <a:lnTo>
                    <a:pt x="54653" y="23257"/>
                  </a:lnTo>
                  <a:lnTo>
                    <a:pt x="31949" y="46741"/>
                  </a:lnTo>
                  <a:lnTo>
                    <a:pt x="18945" y="85560"/>
                  </a:lnTo>
                  <a:lnTo>
                    <a:pt x="11464" y="123749"/>
                  </a:lnTo>
                  <a:lnTo>
                    <a:pt x="8103" y="160243"/>
                  </a:lnTo>
                  <a:lnTo>
                    <a:pt x="4520" y="204922"/>
                  </a:lnTo>
                  <a:lnTo>
                    <a:pt x="1577" y="245677"/>
                  </a:lnTo>
                  <a:lnTo>
                    <a:pt x="0" y="281977"/>
                  </a:lnTo>
                  <a:lnTo>
                    <a:pt x="3321" y="328904"/>
                  </a:lnTo>
                  <a:lnTo>
                    <a:pt x="6207" y="340277"/>
                  </a:lnTo>
                  <a:lnTo>
                    <a:pt x="9841" y="346273"/>
                  </a:lnTo>
                  <a:lnTo>
                    <a:pt x="11798" y="347872"/>
                  </a:lnTo>
                  <a:lnTo>
                    <a:pt x="34778" y="343380"/>
                  </a:lnTo>
                  <a:lnTo>
                    <a:pt x="82080" y="328977"/>
                  </a:lnTo>
                  <a:lnTo>
                    <a:pt x="105462" y="322886"/>
                  </a:lnTo>
                  <a:lnTo>
                    <a:pt x="142712" y="293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565"/>
            <p:cNvSpPr/>
            <p:nvPr>
              <p:custDataLst>
                <p:tags r:id="rId135"/>
              </p:custDataLst>
            </p:nvPr>
          </p:nvSpPr>
          <p:spPr>
            <a:xfrm>
              <a:off x="1659638" y="3124200"/>
              <a:ext cx="169163" cy="38101"/>
            </a:xfrm>
            <a:custGeom>
              <a:avLst/>
              <a:gdLst/>
              <a:ahLst/>
              <a:cxnLst/>
              <a:rect l="0" t="0" r="0" b="0"/>
              <a:pathLst>
                <a:path w="169163" h="38101">
                  <a:moveTo>
                    <a:pt x="23112" y="38100"/>
                  </a:moveTo>
                  <a:lnTo>
                    <a:pt x="23112" y="38100"/>
                  </a:lnTo>
                  <a:lnTo>
                    <a:pt x="5435" y="38100"/>
                  </a:lnTo>
                  <a:lnTo>
                    <a:pt x="2861" y="37394"/>
                  </a:lnTo>
                  <a:lnTo>
                    <a:pt x="1144" y="36218"/>
                  </a:lnTo>
                  <a:lnTo>
                    <a:pt x="0" y="34729"/>
                  </a:lnTo>
                  <a:lnTo>
                    <a:pt x="21987" y="25891"/>
                  </a:lnTo>
                  <a:lnTo>
                    <a:pt x="63152" y="17705"/>
                  </a:lnTo>
                  <a:lnTo>
                    <a:pt x="94765" y="13043"/>
                  </a:lnTo>
                  <a:lnTo>
                    <a:pt x="1691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566"/>
            <p:cNvSpPr/>
            <p:nvPr>
              <p:custDataLst>
                <p:tags r:id="rId136"/>
              </p:custDataLst>
            </p:nvPr>
          </p:nvSpPr>
          <p:spPr>
            <a:xfrm>
              <a:off x="1213402" y="3378200"/>
              <a:ext cx="507449" cy="61741"/>
            </a:xfrm>
            <a:custGeom>
              <a:avLst/>
              <a:gdLst/>
              <a:ahLst/>
              <a:cxnLst/>
              <a:rect l="0" t="0" r="0" b="0"/>
              <a:pathLst>
                <a:path w="507449" h="61741">
                  <a:moveTo>
                    <a:pt x="18498" y="50800"/>
                  </a:moveTo>
                  <a:lnTo>
                    <a:pt x="18498" y="50800"/>
                  </a:lnTo>
                  <a:lnTo>
                    <a:pt x="1748" y="59528"/>
                  </a:lnTo>
                  <a:lnTo>
                    <a:pt x="275" y="60852"/>
                  </a:lnTo>
                  <a:lnTo>
                    <a:pt x="0" y="61735"/>
                  </a:lnTo>
                  <a:lnTo>
                    <a:pt x="36455" y="61740"/>
                  </a:lnTo>
                  <a:lnTo>
                    <a:pt x="83320" y="53963"/>
                  </a:lnTo>
                  <a:lnTo>
                    <a:pt x="124958" y="46877"/>
                  </a:lnTo>
                  <a:lnTo>
                    <a:pt x="164812" y="40308"/>
                  </a:lnTo>
                  <a:lnTo>
                    <a:pt x="208292" y="33188"/>
                  </a:lnTo>
                  <a:lnTo>
                    <a:pt x="255199" y="23161"/>
                  </a:lnTo>
                  <a:lnTo>
                    <a:pt x="297241" y="15407"/>
                  </a:lnTo>
                  <a:lnTo>
                    <a:pt x="339958" y="8642"/>
                  </a:lnTo>
                  <a:lnTo>
                    <a:pt x="379740" y="2874"/>
                  </a:lnTo>
                  <a:lnTo>
                    <a:pt x="419749" y="851"/>
                  </a:lnTo>
                  <a:lnTo>
                    <a:pt x="463197" y="252"/>
                  </a:lnTo>
                  <a:lnTo>
                    <a:pt x="5074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567"/>
            <p:cNvSpPr/>
            <p:nvPr>
              <p:custDataLst>
                <p:tags r:id="rId137"/>
              </p:custDataLst>
            </p:nvPr>
          </p:nvSpPr>
          <p:spPr>
            <a:xfrm>
              <a:off x="1411200" y="3390900"/>
              <a:ext cx="360451" cy="96678"/>
            </a:xfrm>
            <a:custGeom>
              <a:avLst/>
              <a:gdLst/>
              <a:ahLst/>
              <a:cxnLst/>
              <a:rect l="0" t="0" r="0" b="0"/>
              <a:pathLst>
                <a:path w="360451" h="96678">
                  <a:moveTo>
                    <a:pt x="55650" y="69850"/>
                  </a:moveTo>
                  <a:lnTo>
                    <a:pt x="55650" y="69850"/>
                  </a:lnTo>
                  <a:lnTo>
                    <a:pt x="14824" y="83665"/>
                  </a:lnTo>
                  <a:lnTo>
                    <a:pt x="2933" y="90806"/>
                  </a:lnTo>
                  <a:lnTo>
                    <a:pt x="750" y="93699"/>
                  </a:lnTo>
                  <a:lnTo>
                    <a:pt x="0" y="96332"/>
                  </a:lnTo>
                  <a:lnTo>
                    <a:pt x="2322" y="96677"/>
                  </a:lnTo>
                  <a:lnTo>
                    <a:pt x="44098" y="83461"/>
                  </a:lnTo>
                  <a:lnTo>
                    <a:pt x="88907" y="71859"/>
                  </a:lnTo>
                  <a:lnTo>
                    <a:pt x="125319" y="60724"/>
                  </a:lnTo>
                  <a:lnTo>
                    <a:pt x="162579" y="52624"/>
                  </a:lnTo>
                  <a:lnTo>
                    <a:pt x="205009" y="42438"/>
                  </a:lnTo>
                  <a:lnTo>
                    <a:pt x="249032" y="31562"/>
                  </a:lnTo>
                  <a:lnTo>
                    <a:pt x="292116" y="22024"/>
                  </a:lnTo>
                  <a:lnTo>
                    <a:pt x="360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568"/>
            <p:cNvSpPr/>
            <p:nvPr>
              <p:custDataLst>
                <p:tags r:id="rId138"/>
              </p:custDataLst>
            </p:nvPr>
          </p:nvSpPr>
          <p:spPr>
            <a:xfrm>
              <a:off x="1981200" y="30924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5026" y="11602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569"/>
            <p:cNvSpPr/>
            <p:nvPr>
              <p:custDataLst>
                <p:tags r:id="rId139"/>
              </p:custDataLst>
            </p:nvPr>
          </p:nvSpPr>
          <p:spPr>
            <a:xfrm>
              <a:off x="1981200" y="3263900"/>
              <a:ext cx="19051" cy="35556"/>
            </a:xfrm>
            <a:custGeom>
              <a:avLst/>
              <a:gdLst/>
              <a:ahLst/>
              <a:cxnLst/>
              <a:rect l="0" t="0" r="0" b="0"/>
              <a:pathLst>
                <a:path w="19051" h="35556">
                  <a:moveTo>
                    <a:pt x="19050" y="0"/>
                  </a:moveTo>
                  <a:lnTo>
                    <a:pt x="19050" y="0"/>
                  </a:lnTo>
                  <a:lnTo>
                    <a:pt x="19050" y="6742"/>
                  </a:lnTo>
                  <a:lnTo>
                    <a:pt x="15287" y="13815"/>
                  </a:lnTo>
                  <a:lnTo>
                    <a:pt x="7116" y="27612"/>
                  </a:lnTo>
                  <a:lnTo>
                    <a:pt x="3163" y="3555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332"/>
          <p:cNvGrpSpPr/>
          <p:nvPr/>
        </p:nvGrpSpPr>
        <p:grpSpPr>
          <a:xfrm>
            <a:off x="2622811" y="2965450"/>
            <a:ext cx="958590" cy="339718"/>
            <a:chOff x="2622811" y="2965450"/>
            <a:chExt cx="958590" cy="339718"/>
          </a:xfrm>
        </p:grpSpPr>
        <p:sp>
          <p:nvSpPr>
            <p:cNvPr id="103" name="SMARTInkShape-1570"/>
            <p:cNvSpPr/>
            <p:nvPr>
              <p:custDataLst>
                <p:tags r:id="rId126"/>
              </p:custDataLst>
            </p:nvPr>
          </p:nvSpPr>
          <p:spPr>
            <a:xfrm>
              <a:off x="2622811" y="3017210"/>
              <a:ext cx="183890" cy="227641"/>
            </a:xfrm>
            <a:custGeom>
              <a:avLst/>
              <a:gdLst/>
              <a:ahLst/>
              <a:cxnLst/>
              <a:rect l="0" t="0" r="0" b="0"/>
              <a:pathLst>
                <a:path w="183890" h="227641">
                  <a:moveTo>
                    <a:pt x="6089" y="11740"/>
                  </a:moveTo>
                  <a:lnTo>
                    <a:pt x="6089" y="11740"/>
                  </a:lnTo>
                  <a:lnTo>
                    <a:pt x="622" y="6273"/>
                  </a:lnTo>
                  <a:lnTo>
                    <a:pt x="0" y="2280"/>
                  </a:lnTo>
                  <a:lnTo>
                    <a:pt x="619" y="1200"/>
                  </a:lnTo>
                  <a:lnTo>
                    <a:pt x="1737" y="480"/>
                  </a:lnTo>
                  <a:lnTo>
                    <a:pt x="3187" y="0"/>
                  </a:lnTo>
                  <a:lnTo>
                    <a:pt x="15342" y="6067"/>
                  </a:lnTo>
                  <a:lnTo>
                    <a:pt x="56505" y="40504"/>
                  </a:lnTo>
                  <a:lnTo>
                    <a:pt x="95722" y="87120"/>
                  </a:lnTo>
                  <a:lnTo>
                    <a:pt x="128127" y="126586"/>
                  </a:lnTo>
                  <a:lnTo>
                    <a:pt x="153602" y="169595"/>
                  </a:lnTo>
                  <a:lnTo>
                    <a:pt x="178187" y="216458"/>
                  </a:lnTo>
                  <a:lnTo>
                    <a:pt x="183889" y="22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571"/>
            <p:cNvSpPr/>
            <p:nvPr>
              <p:custDataLst>
                <p:tags r:id="rId127"/>
              </p:custDataLst>
            </p:nvPr>
          </p:nvSpPr>
          <p:spPr>
            <a:xfrm>
              <a:off x="2662402" y="3020119"/>
              <a:ext cx="150649" cy="234696"/>
            </a:xfrm>
            <a:custGeom>
              <a:avLst/>
              <a:gdLst/>
              <a:ahLst/>
              <a:cxnLst/>
              <a:rect l="0" t="0" r="0" b="0"/>
              <a:pathLst>
                <a:path w="150649" h="234696">
                  <a:moveTo>
                    <a:pt x="150648" y="15181"/>
                  </a:moveTo>
                  <a:lnTo>
                    <a:pt x="150648" y="15181"/>
                  </a:lnTo>
                  <a:lnTo>
                    <a:pt x="150648" y="8439"/>
                  </a:lnTo>
                  <a:lnTo>
                    <a:pt x="148767" y="3248"/>
                  </a:lnTo>
                  <a:lnTo>
                    <a:pt x="147277" y="876"/>
                  </a:lnTo>
                  <a:lnTo>
                    <a:pt x="145578" y="0"/>
                  </a:lnTo>
                  <a:lnTo>
                    <a:pt x="143741" y="121"/>
                  </a:lnTo>
                  <a:lnTo>
                    <a:pt x="141810" y="908"/>
                  </a:lnTo>
                  <a:lnTo>
                    <a:pt x="114409" y="26860"/>
                  </a:lnTo>
                  <a:lnTo>
                    <a:pt x="86557" y="69470"/>
                  </a:lnTo>
                  <a:lnTo>
                    <a:pt x="58464" y="114863"/>
                  </a:lnTo>
                  <a:lnTo>
                    <a:pt x="30604" y="158735"/>
                  </a:lnTo>
                  <a:lnTo>
                    <a:pt x="7117" y="206336"/>
                  </a:lnTo>
                  <a:lnTo>
                    <a:pt x="2190" y="218672"/>
                  </a:lnTo>
                  <a:lnTo>
                    <a:pt x="0" y="231210"/>
                  </a:lnTo>
                  <a:lnTo>
                    <a:pt x="1532" y="234695"/>
                  </a:lnTo>
                  <a:lnTo>
                    <a:pt x="29998" y="224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572"/>
            <p:cNvSpPr/>
            <p:nvPr>
              <p:custDataLst>
                <p:tags r:id="rId128"/>
              </p:custDataLst>
            </p:nvPr>
          </p:nvSpPr>
          <p:spPr>
            <a:xfrm>
              <a:off x="3038540" y="2985383"/>
              <a:ext cx="9461" cy="259468"/>
            </a:xfrm>
            <a:custGeom>
              <a:avLst/>
              <a:gdLst/>
              <a:ahLst/>
              <a:cxnLst/>
              <a:rect l="0" t="0" r="0" b="0"/>
              <a:pathLst>
                <a:path w="9461" h="259468">
                  <a:moveTo>
                    <a:pt x="9460" y="5467"/>
                  </a:moveTo>
                  <a:lnTo>
                    <a:pt x="9460" y="5467"/>
                  </a:lnTo>
                  <a:lnTo>
                    <a:pt x="9460" y="2096"/>
                  </a:lnTo>
                  <a:lnTo>
                    <a:pt x="8754" y="1103"/>
                  </a:lnTo>
                  <a:lnTo>
                    <a:pt x="7578" y="441"/>
                  </a:lnTo>
                  <a:lnTo>
                    <a:pt x="6089" y="0"/>
                  </a:lnTo>
                  <a:lnTo>
                    <a:pt x="5096" y="2528"/>
                  </a:lnTo>
                  <a:lnTo>
                    <a:pt x="2579" y="48268"/>
                  </a:lnTo>
                  <a:lnTo>
                    <a:pt x="0" y="91533"/>
                  </a:lnTo>
                  <a:lnTo>
                    <a:pt x="2495" y="137787"/>
                  </a:lnTo>
                  <a:lnTo>
                    <a:pt x="2988" y="176322"/>
                  </a:lnTo>
                  <a:lnTo>
                    <a:pt x="311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573"/>
            <p:cNvSpPr/>
            <p:nvPr>
              <p:custDataLst>
                <p:tags r:id="rId129"/>
              </p:custDataLst>
            </p:nvPr>
          </p:nvSpPr>
          <p:spPr>
            <a:xfrm>
              <a:off x="2960506" y="3263900"/>
              <a:ext cx="176395" cy="12701"/>
            </a:xfrm>
            <a:custGeom>
              <a:avLst/>
              <a:gdLst/>
              <a:ahLst/>
              <a:cxnLst/>
              <a:rect l="0" t="0" r="0" b="0"/>
              <a:pathLst>
                <a:path w="176395" h="12701">
                  <a:moveTo>
                    <a:pt x="17644" y="12700"/>
                  </a:moveTo>
                  <a:lnTo>
                    <a:pt x="17644" y="12700"/>
                  </a:lnTo>
                  <a:lnTo>
                    <a:pt x="0" y="12700"/>
                  </a:lnTo>
                  <a:lnTo>
                    <a:pt x="5752" y="9329"/>
                  </a:lnTo>
                  <a:lnTo>
                    <a:pt x="16394" y="7233"/>
                  </a:lnTo>
                  <a:lnTo>
                    <a:pt x="56268" y="11492"/>
                  </a:lnTo>
                  <a:lnTo>
                    <a:pt x="95881" y="12342"/>
                  </a:lnTo>
                  <a:lnTo>
                    <a:pt x="140029" y="12629"/>
                  </a:lnTo>
                  <a:lnTo>
                    <a:pt x="1763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574"/>
            <p:cNvSpPr/>
            <p:nvPr>
              <p:custDataLst>
                <p:tags r:id="rId130"/>
              </p:custDataLst>
            </p:nvPr>
          </p:nvSpPr>
          <p:spPr>
            <a:xfrm>
              <a:off x="3282950" y="2965450"/>
              <a:ext cx="190501" cy="146051"/>
            </a:xfrm>
            <a:custGeom>
              <a:avLst/>
              <a:gdLst/>
              <a:ahLst/>
              <a:cxnLst/>
              <a:rect l="0" t="0" r="0" b="0"/>
              <a:pathLst>
                <a:path w="190501" h="146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5580"/>
                  </a:lnTo>
                  <a:lnTo>
                    <a:pt x="32507" y="38669"/>
                  </a:lnTo>
                  <a:lnTo>
                    <a:pt x="70836" y="65494"/>
                  </a:lnTo>
                  <a:lnTo>
                    <a:pt x="114168" y="97368"/>
                  </a:lnTo>
                  <a:lnTo>
                    <a:pt x="1905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575"/>
            <p:cNvSpPr/>
            <p:nvPr>
              <p:custDataLst>
                <p:tags r:id="rId131"/>
              </p:custDataLst>
            </p:nvPr>
          </p:nvSpPr>
          <p:spPr>
            <a:xfrm>
              <a:off x="3458099" y="2973516"/>
              <a:ext cx="123302" cy="331652"/>
            </a:xfrm>
            <a:custGeom>
              <a:avLst/>
              <a:gdLst/>
              <a:ahLst/>
              <a:cxnLst/>
              <a:rect l="0" t="0" r="0" b="0"/>
              <a:pathLst>
                <a:path w="123302" h="331652">
                  <a:moveTo>
                    <a:pt x="123301" y="10984"/>
                  </a:moveTo>
                  <a:lnTo>
                    <a:pt x="123301" y="10984"/>
                  </a:lnTo>
                  <a:lnTo>
                    <a:pt x="123301" y="7613"/>
                  </a:lnTo>
                  <a:lnTo>
                    <a:pt x="121419" y="4077"/>
                  </a:lnTo>
                  <a:lnTo>
                    <a:pt x="119930" y="2146"/>
                  </a:lnTo>
                  <a:lnTo>
                    <a:pt x="110749" y="0"/>
                  </a:lnTo>
                  <a:lnTo>
                    <a:pt x="87832" y="674"/>
                  </a:lnTo>
                  <a:lnTo>
                    <a:pt x="60580" y="7224"/>
                  </a:lnTo>
                  <a:lnTo>
                    <a:pt x="43919" y="14957"/>
                  </a:lnTo>
                  <a:lnTo>
                    <a:pt x="16160" y="36515"/>
                  </a:lnTo>
                  <a:lnTo>
                    <a:pt x="7751" y="54375"/>
                  </a:lnTo>
                  <a:lnTo>
                    <a:pt x="0" y="90764"/>
                  </a:lnTo>
                  <a:lnTo>
                    <a:pt x="2963" y="120779"/>
                  </a:lnTo>
                  <a:lnTo>
                    <a:pt x="16249" y="162207"/>
                  </a:lnTo>
                  <a:lnTo>
                    <a:pt x="24554" y="203017"/>
                  </a:lnTo>
                  <a:lnTo>
                    <a:pt x="27015" y="240744"/>
                  </a:lnTo>
                  <a:lnTo>
                    <a:pt x="27846" y="282146"/>
                  </a:lnTo>
                  <a:lnTo>
                    <a:pt x="28043" y="329260"/>
                  </a:lnTo>
                  <a:lnTo>
                    <a:pt x="28045" y="331118"/>
                  </a:lnTo>
                  <a:lnTo>
                    <a:pt x="29458" y="331651"/>
                  </a:lnTo>
                  <a:lnTo>
                    <a:pt x="40751" y="3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333"/>
          <p:cNvGrpSpPr/>
          <p:nvPr/>
        </p:nvGrpSpPr>
        <p:grpSpPr>
          <a:xfrm>
            <a:off x="4140461" y="3089380"/>
            <a:ext cx="373061" cy="206271"/>
            <a:chOff x="4140461" y="3089380"/>
            <a:chExt cx="373061" cy="206271"/>
          </a:xfrm>
        </p:grpSpPr>
        <p:sp>
          <p:nvSpPr>
            <p:cNvPr id="110" name="SMARTInkShape-1576"/>
            <p:cNvSpPr/>
            <p:nvPr>
              <p:custDataLst>
                <p:tags r:id="rId123"/>
              </p:custDataLst>
            </p:nvPr>
          </p:nvSpPr>
          <p:spPr>
            <a:xfrm>
              <a:off x="4140461" y="3157400"/>
              <a:ext cx="285490" cy="16718"/>
            </a:xfrm>
            <a:custGeom>
              <a:avLst/>
              <a:gdLst/>
              <a:ahLst/>
              <a:cxnLst/>
              <a:rect l="0" t="0" r="0" b="0"/>
              <a:pathLst>
                <a:path w="285490" h="16718">
                  <a:moveTo>
                    <a:pt x="6089" y="11250"/>
                  </a:moveTo>
                  <a:lnTo>
                    <a:pt x="6089" y="11250"/>
                  </a:lnTo>
                  <a:lnTo>
                    <a:pt x="2718" y="11250"/>
                  </a:lnTo>
                  <a:lnTo>
                    <a:pt x="1725" y="11956"/>
                  </a:lnTo>
                  <a:lnTo>
                    <a:pt x="1063" y="13131"/>
                  </a:lnTo>
                  <a:lnTo>
                    <a:pt x="0" y="16717"/>
                  </a:lnTo>
                  <a:lnTo>
                    <a:pt x="42481" y="12458"/>
                  </a:lnTo>
                  <a:lnTo>
                    <a:pt x="76609" y="9727"/>
                  </a:lnTo>
                  <a:lnTo>
                    <a:pt x="116824" y="6330"/>
                  </a:lnTo>
                  <a:lnTo>
                    <a:pt x="158608" y="3442"/>
                  </a:lnTo>
                  <a:lnTo>
                    <a:pt x="201798" y="0"/>
                  </a:lnTo>
                  <a:lnTo>
                    <a:pt x="285489" y="4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577"/>
            <p:cNvSpPr/>
            <p:nvPr>
              <p:custDataLst>
                <p:tags r:id="rId124"/>
              </p:custDataLst>
            </p:nvPr>
          </p:nvSpPr>
          <p:spPr>
            <a:xfrm>
              <a:off x="4196267" y="3181350"/>
              <a:ext cx="274134" cy="80524"/>
            </a:xfrm>
            <a:custGeom>
              <a:avLst/>
              <a:gdLst/>
              <a:ahLst/>
              <a:cxnLst/>
              <a:rect l="0" t="0" r="0" b="0"/>
              <a:pathLst>
                <a:path w="274134" h="80524">
                  <a:moveTo>
                    <a:pt x="26483" y="63500"/>
                  </a:moveTo>
                  <a:lnTo>
                    <a:pt x="26483" y="63500"/>
                  </a:lnTo>
                  <a:lnTo>
                    <a:pt x="12668" y="72289"/>
                  </a:lnTo>
                  <a:lnTo>
                    <a:pt x="5526" y="77989"/>
                  </a:lnTo>
                  <a:lnTo>
                    <a:pt x="0" y="80523"/>
                  </a:lnTo>
                  <a:lnTo>
                    <a:pt x="42758" y="73533"/>
                  </a:lnTo>
                  <a:lnTo>
                    <a:pt x="89278" y="65508"/>
                  </a:lnTo>
                  <a:lnTo>
                    <a:pt x="134633" y="55247"/>
                  </a:lnTo>
                  <a:lnTo>
                    <a:pt x="173298" y="45768"/>
                  </a:lnTo>
                  <a:lnTo>
                    <a:pt x="218388" y="29502"/>
                  </a:lnTo>
                  <a:lnTo>
                    <a:pt x="274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578"/>
            <p:cNvSpPr/>
            <p:nvPr>
              <p:custDataLst>
                <p:tags r:id="rId125"/>
              </p:custDataLst>
            </p:nvPr>
          </p:nvSpPr>
          <p:spPr>
            <a:xfrm>
              <a:off x="4406410" y="3089380"/>
              <a:ext cx="107112" cy="206271"/>
            </a:xfrm>
            <a:custGeom>
              <a:avLst/>
              <a:gdLst/>
              <a:ahLst/>
              <a:cxnLst/>
              <a:rect l="0" t="0" r="0" b="0"/>
              <a:pathLst>
                <a:path w="107112" h="206271">
                  <a:moveTo>
                    <a:pt x="44940" y="9420"/>
                  </a:moveTo>
                  <a:lnTo>
                    <a:pt x="44940" y="9420"/>
                  </a:lnTo>
                  <a:lnTo>
                    <a:pt x="8096" y="0"/>
                  </a:lnTo>
                  <a:lnTo>
                    <a:pt x="813" y="1235"/>
                  </a:lnTo>
                  <a:lnTo>
                    <a:pt x="0" y="2552"/>
                  </a:lnTo>
                  <a:lnTo>
                    <a:pt x="869" y="4136"/>
                  </a:lnTo>
                  <a:lnTo>
                    <a:pt x="43997" y="32823"/>
                  </a:lnTo>
                  <a:lnTo>
                    <a:pt x="78621" y="58101"/>
                  </a:lnTo>
                  <a:lnTo>
                    <a:pt x="106446" y="92667"/>
                  </a:lnTo>
                  <a:lnTo>
                    <a:pt x="107111" y="100901"/>
                  </a:lnTo>
                  <a:lnTo>
                    <a:pt x="102204" y="121340"/>
                  </a:lnTo>
                  <a:lnTo>
                    <a:pt x="78855" y="166838"/>
                  </a:lnTo>
                  <a:lnTo>
                    <a:pt x="57640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334"/>
          <p:cNvGrpSpPr/>
          <p:nvPr/>
        </p:nvGrpSpPr>
        <p:grpSpPr>
          <a:xfrm>
            <a:off x="4958706" y="2949804"/>
            <a:ext cx="1534267" cy="542697"/>
            <a:chOff x="4958706" y="2949804"/>
            <a:chExt cx="1534267" cy="542697"/>
          </a:xfrm>
        </p:grpSpPr>
        <p:sp>
          <p:nvSpPr>
            <p:cNvPr id="114" name="SMARTInkShape-1579"/>
            <p:cNvSpPr/>
            <p:nvPr>
              <p:custDataLst>
                <p:tags r:id="rId111"/>
              </p:custDataLst>
            </p:nvPr>
          </p:nvSpPr>
          <p:spPr>
            <a:xfrm>
              <a:off x="5048716" y="2949804"/>
              <a:ext cx="101135" cy="390297"/>
            </a:xfrm>
            <a:custGeom>
              <a:avLst/>
              <a:gdLst/>
              <a:ahLst/>
              <a:cxnLst/>
              <a:rect l="0" t="0" r="0" b="0"/>
              <a:pathLst>
                <a:path w="101135" h="390297">
                  <a:moveTo>
                    <a:pt x="101134" y="47396"/>
                  </a:moveTo>
                  <a:lnTo>
                    <a:pt x="101134" y="47396"/>
                  </a:lnTo>
                  <a:lnTo>
                    <a:pt x="93255" y="19267"/>
                  </a:lnTo>
                  <a:lnTo>
                    <a:pt x="84932" y="8083"/>
                  </a:lnTo>
                  <a:lnTo>
                    <a:pt x="74178" y="1701"/>
                  </a:lnTo>
                  <a:lnTo>
                    <a:pt x="68346" y="0"/>
                  </a:lnTo>
                  <a:lnTo>
                    <a:pt x="63048" y="276"/>
                  </a:lnTo>
                  <a:lnTo>
                    <a:pt x="53397" y="4346"/>
                  </a:lnTo>
                  <a:lnTo>
                    <a:pt x="32045" y="22822"/>
                  </a:lnTo>
                  <a:lnTo>
                    <a:pt x="21475" y="38547"/>
                  </a:lnTo>
                  <a:lnTo>
                    <a:pt x="7500" y="78156"/>
                  </a:lnTo>
                  <a:lnTo>
                    <a:pt x="1108" y="123008"/>
                  </a:lnTo>
                  <a:lnTo>
                    <a:pt x="0" y="160424"/>
                  </a:lnTo>
                  <a:lnTo>
                    <a:pt x="332" y="206469"/>
                  </a:lnTo>
                  <a:lnTo>
                    <a:pt x="4578" y="250999"/>
                  </a:lnTo>
                  <a:lnTo>
                    <a:pt x="5626" y="296459"/>
                  </a:lnTo>
                  <a:lnTo>
                    <a:pt x="10197" y="342571"/>
                  </a:lnTo>
                  <a:lnTo>
                    <a:pt x="11966" y="377304"/>
                  </a:lnTo>
                  <a:lnTo>
                    <a:pt x="11350" y="381635"/>
                  </a:lnTo>
                  <a:lnTo>
                    <a:pt x="5884" y="390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580"/>
            <p:cNvSpPr/>
            <p:nvPr>
              <p:custDataLst>
                <p:tags r:id="rId112"/>
              </p:custDataLst>
            </p:nvPr>
          </p:nvSpPr>
          <p:spPr>
            <a:xfrm>
              <a:off x="4958706" y="3194050"/>
              <a:ext cx="184795" cy="57151"/>
            </a:xfrm>
            <a:custGeom>
              <a:avLst/>
              <a:gdLst/>
              <a:ahLst/>
              <a:cxnLst/>
              <a:rect l="0" t="0" r="0" b="0"/>
              <a:pathLst>
                <a:path w="184795" h="57151">
                  <a:moveTo>
                    <a:pt x="26044" y="57150"/>
                  </a:moveTo>
                  <a:lnTo>
                    <a:pt x="26044" y="57150"/>
                  </a:lnTo>
                  <a:lnTo>
                    <a:pt x="2900" y="48312"/>
                  </a:lnTo>
                  <a:lnTo>
                    <a:pt x="737" y="46319"/>
                  </a:lnTo>
                  <a:lnTo>
                    <a:pt x="0" y="44285"/>
                  </a:lnTo>
                  <a:lnTo>
                    <a:pt x="215" y="42223"/>
                  </a:lnTo>
                  <a:lnTo>
                    <a:pt x="7979" y="38051"/>
                  </a:lnTo>
                  <a:lnTo>
                    <a:pt x="50424" y="23146"/>
                  </a:lnTo>
                  <a:lnTo>
                    <a:pt x="96189" y="14972"/>
                  </a:lnTo>
                  <a:lnTo>
                    <a:pt x="139932" y="6407"/>
                  </a:lnTo>
                  <a:lnTo>
                    <a:pt x="1847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581"/>
            <p:cNvSpPr/>
            <p:nvPr>
              <p:custDataLst>
                <p:tags r:id="rId113"/>
              </p:custDataLst>
            </p:nvPr>
          </p:nvSpPr>
          <p:spPr>
            <a:xfrm>
              <a:off x="5144383" y="3340100"/>
              <a:ext cx="107068" cy="107951"/>
            </a:xfrm>
            <a:custGeom>
              <a:avLst/>
              <a:gdLst/>
              <a:ahLst/>
              <a:cxnLst/>
              <a:rect l="0" t="0" r="0" b="0"/>
              <a:pathLst>
                <a:path w="107068" h="1079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6742"/>
                  </a:lnTo>
                  <a:lnTo>
                    <a:pt x="48902" y="47866"/>
                  </a:lnTo>
                  <a:lnTo>
                    <a:pt x="10706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582"/>
            <p:cNvSpPr/>
            <p:nvPr>
              <p:custDataLst>
                <p:tags r:id="rId114"/>
              </p:custDataLst>
            </p:nvPr>
          </p:nvSpPr>
          <p:spPr>
            <a:xfrm>
              <a:off x="5162550" y="3346450"/>
              <a:ext cx="120651" cy="127001"/>
            </a:xfrm>
            <a:custGeom>
              <a:avLst/>
              <a:gdLst/>
              <a:ahLst/>
              <a:cxnLst/>
              <a:rect l="0" t="0" r="0" b="0"/>
              <a:pathLst>
                <a:path w="120651" h="127001">
                  <a:moveTo>
                    <a:pt x="120650" y="0"/>
                  </a:moveTo>
                  <a:lnTo>
                    <a:pt x="120650" y="0"/>
                  </a:lnTo>
                  <a:lnTo>
                    <a:pt x="108098" y="1882"/>
                  </a:lnTo>
                  <a:lnTo>
                    <a:pt x="101699" y="3371"/>
                  </a:lnTo>
                  <a:lnTo>
                    <a:pt x="82579" y="15580"/>
                  </a:lnTo>
                  <a:lnTo>
                    <a:pt x="44452" y="54423"/>
                  </a:lnTo>
                  <a:lnTo>
                    <a:pt x="16463" y="98592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583"/>
            <p:cNvSpPr/>
            <p:nvPr>
              <p:custDataLst>
                <p:tags r:id="rId115"/>
              </p:custDataLst>
            </p:nvPr>
          </p:nvSpPr>
          <p:spPr>
            <a:xfrm>
              <a:off x="5283200" y="344170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57150" y="0"/>
                  </a:moveTo>
                  <a:lnTo>
                    <a:pt x="57150" y="0"/>
                  </a:lnTo>
                  <a:lnTo>
                    <a:pt x="9644" y="4454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584"/>
            <p:cNvSpPr/>
            <p:nvPr>
              <p:custDataLst>
                <p:tags r:id="rId116"/>
              </p:custDataLst>
            </p:nvPr>
          </p:nvSpPr>
          <p:spPr>
            <a:xfrm>
              <a:off x="5388080" y="3327923"/>
              <a:ext cx="66571" cy="62978"/>
            </a:xfrm>
            <a:custGeom>
              <a:avLst/>
              <a:gdLst/>
              <a:ahLst/>
              <a:cxnLst/>
              <a:rect l="0" t="0" r="0" b="0"/>
              <a:pathLst>
                <a:path w="66571" h="62978">
                  <a:moveTo>
                    <a:pt x="9420" y="12177"/>
                  </a:moveTo>
                  <a:lnTo>
                    <a:pt x="9420" y="12177"/>
                  </a:lnTo>
                  <a:lnTo>
                    <a:pt x="6049" y="5435"/>
                  </a:lnTo>
                  <a:lnTo>
                    <a:pt x="4351" y="3449"/>
                  </a:lnTo>
                  <a:lnTo>
                    <a:pt x="0" y="654"/>
                  </a:lnTo>
                  <a:lnTo>
                    <a:pt x="318" y="261"/>
                  </a:lnTo>
                  <a:lnTo>
                    <a:pt x="1235" y="0"/>
                  </a:lnTo>
                  <a:lnTo>
                    <a:pt x="20586" y="17200"/>
                  </a:lnTo>
                  <a:lnTo>
                    <a:pt x="66570" y="62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585"/>
            <p:cNvSpPr/>
            <p:nvPr>
              <p:custDataLst>
                <p:tags r:id="rId117"/>
              </p:custDataLst>
            </p:nvPr>
          </p:nvSpPr>
          <p:spPr>
            <a:xfrm>
              <a:off x="5455911" y="3328621"/>
              <a:ext cx="59548" cy="155419"/>
            </a:xfrm>
            <a:custGeom>
              <a:avLst/>
              <a:gdLst/>
              <a:ahLst/>
              <a:cxnLst/>
              <a:rect l="0" t="0" r="0" b="0"/>
              <a:pathLst>
                <a:path w="59548" h="155419">
                  <a:moveTo>
                    <a:pt x="55889" y="17829"/>
                  </a:moveTo>
                  <a:lnTo>
                    <a:pt x="55889" y="17829"/>
                  </a:lnTo>
                  <a:lnTo>
                    <a:pt x="55889" y="14458"/>
                  </a:lnTo>
                  <a:lnTo>
                    <a:pt x="57770" y="10922"/>
                  </a:lnTo>
                  <a:lnTo>
                    <a:pt x="59260" y="8991"/>
                  </a:lnTo>
                  <a:lnTo>
                    <a:pt x="59547" y="6998"/>
                  </a:lnTo>
                  <a:lnTo>
                    <a:pt x="57985" y="2902"/>
                  </a:lnTo>
                  <a:lnTo>
                    <a:pt x="56581" y="1528"/>
                  </a:lnTo>
                  <a:lnTo>
                    <a:pt x="53139" y="0"/>
                  </a:lnTo>
                  <a:lnTo>
                    <a:pt x="51233" y="1004"/>
                  </a:lnTo>
                  <a:lnTo>
                    <a:pt x="47234" y="5882"/>
                  </a:lnTo>
                  <a:lnTo>
                    <a:pt x="28231" y="45056"/>
                  </a:lnTo>
                  <a:lnTo>
                    <a:pt x="15932" y="89339"/>
                  </a:lnTo>
                  <a:lnTo>
                    <a:pt x="5123" y="130188"/>
                  </a:lnTo>
                  <a:lnTo>
                    <a:pt x="0" y="150404"/>
                  </a:lnTo>
                  <a:lnTo>
                    <a:pt x="991" y="152779"/>
                  </a:lnTo>
                  <a:lnTo>
                    <a:pt x="3062" y="154362"/>
                  </a:lnTo>
                  <a:lnTo>
                    <a:pt x="5854" y="155418"/>
                  </a:lnTo>
                  <a:lnTo>
                    <a:pt x="8422" y="155416"/>
                  </a:lnTo>
                  <a:lnTo>
                    <a:pt x="17789" y="151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586"/>
            <p:cNvSpPr/>
            <p:nvPr>
              <p:custDataLst>
                <p:tags r:id="rId118"/>
              </p:custDataLst>
            </p:nvPr>
          </p:nvSpPr>
          <p:spPr>
            <a:xfrm>
              <a:off x="5737946" y="3011306"/>
              <a:ext cx="72305" cy="290695"/>
            </a:xfrm>
            <a:custGeom>
              <a:avLst/>
              <a:gdLst/>
              <a:ahLst/>
              <a:cxnLst/>
              <a:rect l="0" t="0" r="0" b="0"/>
              <a:pathLst>
                <a:path w="72305" h="290695">
                  <a:moveTo>
                    <a:pt x="72304" y="17644"/>
                  </a:moveTo>
                  <a:lnTo>
                    <a:pt x="72304" y="17644"/>
                  </a:lnTo>
                  <a:lnTo>
                    <a:pt x="72304" y="3339"/>
                  </a:lnTo>
                  <a:lnTo>
                    <a:pt x="70893" y="1757"/>
                  </a:lnTo>
                  <a:lnTo>
                    <a:pt x="65562" y="0"/>
                  </a:lnTo>
                  <a:lnTo>
                    <a:pt x="56607" y="6745"/>
                  </a:lnTo>
                  <a:lnTo>
                    <a:pt x="46278" y="19855"/>
                  </a:lnTo>
                  <a:lnTo>
                    <a:pt x="28148" y="60780"/>
                  </a:lnTo>
                  <a:lnTo>
                    <a:pt x="15240" y="103567"/>
                  </a:lnTo>
                  <a:lnTo>
                    <a:pt x="6243" y="144468"/>
                  </a:lnTo>
                  <a:lnTo>
                    <a:pt x="1696" y="181986"/>
                  </a:lnTo>
                  <a:lnTo>
                    <a:pt x="0" y="211335"/>
                  </a:lnTo>
                  <a:lnTo>
                    <a:pt x="8529" y="255262"/>
                  </a:lnTo>
                  <a:lnTo>
                    <a:pt x="13621" y="265774"/>
                  </a:lnTo>
                  <a:lnTo>
                    <a:pt x="20587" y="275150"/>
                  </a:lnTo>
                  <a:lnTo>
                    <a:pt x="53254" y="290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587"/>
            <p:cNvSpPr/>
            <p:nvPr>
              <p:custDataLst>
                <p:tags r:id="rId119"/>
              </p:custDataLst>
            </p:nvPr>
          </p:nvSpPr>
          <p:spPr>
            <a:xfrm>
              <a:off x="5851329" y="3141877"/>
              <a:ext cx="136722" cy="113625"/>
            </a:xfrm>
            <a:custGeom>
              <a:avLst/>
              <a:gdLst/>
              <a:ahLst/>
              <a:cxnLst/>
              <a:rect l="0" t="0" r="0" b="0"/>
              <a:pathLst>
                <a:path w="136722" h="113625">
                  <a:moveTo>
                    <a:pt x="3371" y="39473"/>
                  </a:moveTo>
                  <a:lnTo>
                    <a:pt x="3371" y="39473"/>
                  </a:lnTo>
                  <a:lnTo>
                    <a:pt x="2666" y="23572"/>
                  </a:lnTo>
                  <a:lnTo>
                    <a:pt x="0" y="15708"/>
                  </a:lnTo>
                  <a:lnTo>
                    <a:pt x="418" y="13046"/>
                  </a:lnTo>
                  <a:lnTo>
                    <a:pt x="2108" y="11272"/>
                  </a:lnTo>
                  <a:lnTo>
                    <a:pt x="4646" y="10089"/>
                  </a:lnTo>
                  <a:lnTo>
                    <a:pt x="11229" y="10656"/>
                  </a:lnTo>
                  <a:lnTo>
                    <a:pt x="14959" y="11795"/>
                  </a:lnTo>
                  <a:lnTo>
                    <a:pt x="30323" y="23511"/>
                  </a:lnTo>
                  <a:lnTo>
                    <a:pt x="44910" y="40388"/>
                  </a:lnTo>
                  <a:lnTo>
                    <a:pt x="48174" y="58224"/>
                  </a:lnTo>
                  <a:lnTo>
                    <a:pt x="44520" y="94055"/>
                  </a:lnTo>
                  <a:lnTo>
                    <a:pt x="37181" y="106300"/>
                  </a:lnTo>
                  <a:lnTo>
                    <a:pt x="32261" y="111541"/>
                  </a:lnTo>
                  <a:lnTo>
                    <a:pt x="28981" y="113624"/>
                  </a:lnTo>
                  <a:lnTo>
                    <a:pt x="26794" y="113601"/>
                  </a:lnTo>
                  <a:lnTo>
                    <a:pt x="25337" y="112176"/>
                  </a:lnTo>
                  <a:lnTo>
                    <a:pt x="25598" y="104946"/>
                  </a:lnTo>
                  <a:lnTo>
                    <a:pt x="34887" y="76316"/>
                  </a:lnTo>
                  <a:lnTo>
                    <a:pt x="61940" y="35666"/>
                  </a:lnTo>
                  <a:lnTo>
                    <a:pt x="85550" y="5471"/>
                  </a:lnTo>
                  <a:lnTo>
                    <a:pt x="92812" y="372"/>
                  </a:lnTo>
                  <a:lnTo>
                    <a:pt x="94748" y="0"/>
                  </a:lnTo>
                  <a:lnTo>
                    <a:pt x="96039" y="458"/>
                  </a:lnTo>
                  <a:lnTo>
                    <a:pt x="93710" y="8492"/>
                  </a:lnTo>
                  <a:lnTo>
                    <a:pt x="89383" y="22176"/>
                  </a:lnTo>
                  <a:lnTo>
                    <a:pt x="87652" y="48302"/>
                  </a:lnTo>
                  <a:lnTo>
                    <a:pt x="89748" y="63153"/>
                  </a:lnTo>
                  <a:lnTo>
                    <a:pt x="96794" y="74927"/>
                  </a:lnTo>
                  <a:lnTo>
                    <a:pt x="101636" y="80042"/>
                  </a:lnTo>
                  <a:lnTo>
                    <a:pt x="136721" y="90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588"/>
            <p:cNvSpPr/>
            <p:nvPr>
              <p:custDataLst>
                <p:tags r:id="rId120"/>
              </p:custDataLst>
            </p:nvPr>
          </p:nvSpPr>
          <p:spPr>
            <a:xfrm>
              <a:off x="6064250" y="3238500"/>
              <a:ext cx="12308" cy="95251"/>
            </a:xfrm>
            <a:custGeom>
              <a:avLst/>
              <a:gdLst/>
              <a:ahLst/>
              <a:cxnLst/>
              <a:rect l="0" t="0" r="0" b="0"/>
              <a:pathLst>
                <a:path w="12308" h="952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2307" y="29825"/>
                  </a:lnTo>
                  <a:lnTo>
                    <a:pt x="9251" y="5841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589"/>
            <p:cNvSpPr/>
            <p:nvPr>
              <p:custDataLst>
                <p:tags r:id="rId121"/>
              </p:custDataLst>
            </p:nvPr>
          </p:nvSpPr>
          <p:spPr>
            <a:xfrm>
              <a:off x="6186927" y="3136900"/>
              <a:ext cx="149492" cy="342222"/>
            </a:xfrm>
            <a:custGeom>
              <a:avLst/>
              <a:gdLst/>
              <a:ahLst/>
              <a:cxnLst/>
              <a:rect l="0" t="0" r="0" b="0"/>
              <a:pathLst>
                <a:path w="149492" h="342222">
                  <a:moveTo>
                    <a:pt x="17023" y="0"/>
                  </a:moveTo>
                  <a:lnTo>
                    <a:pt x="17023" y="0"/>
                  </a:lnTo>
                  <a:lnTo>
                    <a:pt x="13652" y="0"/>
                  </a:lnTo>
                  <a:lnTo>
                    <a:pt x="4814" y="6742"/>
                  </a:lnTo>
                  <a:lnTo>
                    <a:pt x="1013" y="13815"/>
                  </a:lnTo>
                  <a:lnTo>
                    <a:pt x="0" y="17677"/>
                  </a:lnTo>
                  <a:lnTo>
                    <a:pt x="1944" y="36595"/>
                  </a:lnTo>
                  <a:lnTo>
                    <a:pt x="6990" y="53333"/>
                  </a:lnTo>
                  <a:lnTo>
                    <a:pt x="14681" y="60862"/>
                  </a:lnTo>
                  <a:lnTo>
                    <a:pt x="19694" y="63858"/>
                  </a:lnTo>
                  <a:lnTo>
                    <a:pt x="30910" y="65306"/>
                  </a:lnTo>
                  <a:lnTo>
                    <a:pt x="42951" y="62891"/>
                  </a:lnTo>
                  <a:lnTo>
                    <a:pt x="88591" y="37544"/>
                  </a:lnTo>
                  <a:lnTo>
                    <a:pt x="105335" y="25862"/>
                  </a:lnTo>
                  <a:lnTo>
                    <a:pt x="109059" y="25003"/>
                  </a:lnTo>
                  <a:lnTo>
                    <a:pt x="112247" y="25135"/>
                  </a:lnTo>
                  <a:lnTo>
                    <a:pt x="114372" y="28046"/>
                  </a:lnTo>
                  <a:lnTo>
                    <a:pt x="117363" y="45626"/>
                  </a:lnTo>
                  <a:lnTo>
                    <a:pt x="120256" y="82495"/>
                  </a:lnTo>
                  <a:lnTo>
                    <a:pt x="127338" y="122515"/>
                  </a:lnTo>
                  <a:lnTo>
                    <a:pt x="136492" y="165653"/>
                  </a:lnTo>
                  <a:lnTo>
                    <a:pt x="145907" y="210992"/>
                  </a:lnTo>
                  <a:lnTo>
                    <a:pt x="149491" y="257786"/>
                  </a:lnTo>
                  <a:lnTo>
                    <a:pt x="146886" y="304018"/>
                  </a:lnTo>
                  <a:lnTo>
                    <a:pt x="138129" y="328087"/>
                  </a:lnTo>
                  <a:lnTo>
                    <a:pt x="126822" y="338198"/>
                  </a:lnTo>
                  <a:lnTo>
                    <a:pt x="119855" y="341881"/>
                  </a:lnTo>
                  <a:lnTo>
                    <a:pt x="113800" y="342221"/>
                  </a:lnTo>
                  <a:lnTo>
                    <a:pt x="108352" y="340331"/>
                  </a:lnTo>
                  <a:lnTo>
                    <a:pt x="103309" y="336953"/>
                  </a:lnTo>
                  <a:lnTo>
                    <a:pt x="89469" y="305233"/>
                  </a:lnTo>
                  <a:lnTo>
                    <a:pt x="86873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590"/>
            <p:cNvSpPr/>
            <p:nvPr>
              <p:custDataLst>
                <p:tags r:id="rId122"/>
              </p:custDataLst>
            </p:nvPr>
          </p:nvSpPr>
          <p:spPr>
            <a:xfrm>
              <a:off x="6400800" y="3022600"/>
              <a:ext cx="92173" cy="304801"/>
            </a:xfrm>
            <a:custGeom>
              <a:avLst/>
              <a:gdLst/>
              <a:ahLst/>
              <a:cxnLst/>
              <a:rect l="0" t="0" r="0" b="0"/>
              <a:pathLst>
                <a:path w="92173" h="304801">
                  <a:moveTo>
                    <a:pt x="31750" y="0"/>
                  </a:moveTo>
                  <a:lnTo>
                    <a:pt x="31750" y="0"/>
                  </a:lnTo>
                  <a:lnTo>
                    <a:pt x="41863" y="0"/>
                  </a:lnTo>
                  <a:lnTo>
                    <a:pt x="50591" y="3763"/>
                  </a:lnTo>
                  <a:lnTo>
                    <a:pt x="54894" y="6742"/>
                  </a:lnTo>
                  <a:lnTo>
                    <a:pt x="71063" y="27790"/>
                  </a:lnTo>
                  <a:lnTo>
                    <a:pt x="82517" y="52997"/>
                  </a:lnTo>
                  <a:lnTo>
                    <a:pt x="92003" y="100597"/>
                  </a:lnTo>
                  <a:lnTo>
                    <a:pt x="92172" y="136659"/>
                  </a:lnTo>
                  <a:lnTo>
                    <a:pt x="79756" y="182151"/>
                  </a:lnTo>
                  <a:lnTo>
                    <a:pt x="63378" y="227145"/>
                  </a:lnTo>
                  <a:lnTo>
                    <a:pt x="33736" y="27255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335"/>
          <p:cNvGrpSpPr/>
          <p:nvPr/>
        </p:nvGrpSpPr>
        <p:grpSpPr>
          <a:xfrm>
            <a:off x="6813550" y="3181350"/>
            <a:ext cx="203201" cy="113383"/>
            <a:chOff x="6813550" y="3181350"/>
            <a:chExt cx="203201" cy="113383"/>
          </a:xfrm>
        </p:grpSpPr>
        <p:sp>
          <p:nvSpPr>
            <p:cNvPr id="127" name="SMARTInkShape-1591"/>
            <p:cNvSpPr/>
            <p:nvPr>
              <p:custDataLst>
                <p:tags r:id="rId109"/>
              </p:custDataLst>
            </p:nvPr>
          </p:nvSpPr>
          <p:spPr>
            <a:xfrm>
              <a:off x="6813550" y="31813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6907" y="4468"/>
                  </a:lnTo>
                  <a:lnTo>
                    <a:pt x="8838" y="2979"/>
                  </a:lnTo>
                  <a:lnTo>
                    <a:pt x="21668" y="883"/>
                  </a:lnTo>
                  <a:lnTo>
                    <a:pt x="63696" y="116"/>
                  </a:lnTo>
                  <a:lnTo>
                    <a:pt x="104225" y="2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592"/>
            <p:cNvSpPr/>
            <p:nvPr>
              <p:custDataLst>
                <p:tags r:id="rId110"/>
              </p:custDataLst>
            </p:nvPr>
          </p:nvSpPr>
          <p:spPr>
            <a:xfrm>
              <a:off x="6830995" y="3263900"/>
              <a:ext cx="185756" cy="30833"/>
            </a:xfrm>
            <a:custGeom>
              <a:avLst/>
              <a:gdLst/>
              <a:ahLst/>
              <a:cxnLst/>
              <a:rect l="0" t="0" r="0" b="0"/>
              <a:pathLst>
                <a:path w="185756" h="30833">
                  <a:moveTo>
                    <a:pt x="14305" y="0"/>
                  </a:moveTo>
                  <a:lnTo>
                    <a:pt x="14305" y="0"/>
                  </a:lnTo>
                  <a:lnTo>
                    <a:pt x="0" y="19773"/>
                  </a:lnTo>
                  <a:lnTo>
                    <a:pt x="535" y="22354"/>
                  </a:lnTo>
                  <a:lnTo>
                    <a:pt x="6774" y="27103"/>
                  </a:lnTo>
                  <a:lnTo>
                    <a:pt x="39576" y="30832"/>
                  </a:lnTo>
                  <a:lnTo>
                    <a:pt x="78864" y="30772"/>
                  </a:lnTo>
                  <a:lnTo>
                    <a:pt x="122412" y="26600"/>
                  </a:lnTo>
                  <a:lnTo>
                    <a:pt x="18575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336"/>
          <p:cNvGrpSpPr/>
          <p:nvPr/>
        </p:nvGrpSpPr>
        <p:grpSpPr>
          <a:xfrm>
            <a:off x="7327702" y="3006585"/>
            <a:ext cx="1927424" cy="574816"/>
            <a:chOff x="7327702" y="3006585"/>
            <a:chExt cx="1927424" cy="574816"/>
          </a:xfrm>
        </p:grpSpPr>
        <p:sp>
          <p:nvSpPr>
            <p:cNvPr id="130" name="SMARTInkShape-1593"/>
            <p:cNvSpPr/>
            <p:nvPr>
              <p:custDataLst>
                <p:tags r:id="rId94"/>
              </p:custDataLst>
            </p:nvPr>
          </p:nvSpPr>
          <p:spPr>
            <a:xfrm>
              <a:off x="9245600" y="3429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594"/>
            <p:cNvSpPr/>
            <p:nvPr>
              <p:custDataLst>
                <p:tags r:id="rId95"/>
              </p:custDataLst>
            </p:nvPr>
          </p:nvSpPr>
          <p:spPr>
            <a:xfrm>
              <a:off x="9061450" y="3155950"/>
              <a:ext cx="105954" cy="304801"/>
            </a:xfrm>
            <a:custGeom>
              <a:avLst/>
              <a:gdLst/>
              <a:ahLst/>
              <a:cxnLst/>
              <a:rect l="0" t="0" r="0" b="0"/>
              <a:pathLst>
                <a:path w="105954" h="304801">
                  <a:moveTo>
                    <a:pt x="63500" y="0"/>
                  </a:moveTo>
                  <a:lnTo>
                    <a:pt x="63500" y="0"/>
                  </a:lnTo>
                  <a:lnTo>
                    <a:pt x="66870" y="0"/>
                  </a:lnTo>
                  <a:lnTo>
                    <a:pt x="70407" y="1882"/>
                  </a:lnTo>
                  <a:lnTo>
                    <a:pt x="72337" y="3371"/>
                  </a:lnTo>
                  <a:lnTo>
                    <a:pt x="88071" y="44812"/>
                  </a:lnTo>
                  <a:lnTo>
                    <a:pt x="98900" y="88815"/>
                  </a:lnTo>
                  <a:lnTo>
                    <a:pt x="105953" y="129910"/>
                  </a:lnTo>
                  <a:lnTo>
                    <a:pt x="103595" y="167844"/>
                  </a:lnTo>
                  <a:lnTo>
                    <a:pt x="93527" y="208054"/>
                  </a:lnTo>
                  <a:lnTo>
                    <a:pt x="73194" y="248452"/>
                  </a:lnTo>
                  <a:lnTo>
                    <a:pt x="36676" y="28365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595"/>
            <p:cNvSpPr/>
            <p:nvPr>
              <p:custDataLst>
                <p:tags r:id="rId96"/>
              </p:custDataLst>
            </p:nvPr>
          </p:nvSpPr>
          <p:spPr>
            <a:xfrm>
              <a:off x="8947150" y="3297734"/>
              <a:ext cx="72690" cy="214760"/>
            </a:xfrm>
            <a:custGeom>
              <a:avLst/>
              <a:gdLst/>
              <a:ahLst/>
              <a:cxnLst/>
              <a:rect l="0" t="0" r="0" b="0"/>
              <a:pathLst>
                <a:path w="72690" h="214760">
                  <a:moveTo>
                    <a:pt x="0" y="42366"/>
                  </a:moveTo>
                  <a:lnTo>
                    <a:pt x="0" y="42366"/>
                  </a:lnTo>
                  <a:lnTo>
                    <a:pt x="6089" y="0"/>
                  </a:lnTo>
                  <a:lnTo>
                    <a:pt x="6176" y="10"/>
                  </a:lnTo>
                  <a:lnTo>
                    <a:pt x="9714" y="25106"/>
                  </a:lnTo>
                  <a:lnTo>
                    <a:pt x="15187" y="36154"/>
                  </a:lnTo>
                  <a:lnTo>
                    <a:pt x="17885" y="38225"/>
                  </a:lnTo>
                  <a:lnTo>
                    <a:pt x="24647" y="40525"/>
                  </a:lnTo>
                  <a:lnTo>
                    <a:pt x="39758" y="38450"/>
                  </a:lnTo>
                  <a:lnTo>
                    <a:pt x="47775" y="33335"/>
                  </a:lnTo>
                  <a:lnTo>
                    <a:pt x="50900" y="29995"/>
                  </a:lnTo>
                  <a:lnTo>
                    <a:pt x="58135" y="26284"/>
                  </a:lnTo>
                  <a:lnTo>
                    <a:pt x="67535" y="23902"/>
                  </a:lnTo>
                  <a:lnTo>
                    <a:pt x="72534" y="36974"/>
                  </a:lnTo>
                  <a:lnTo>
                    <a:pt x="72689" y="49142"/>
                  </a:lnTo>
                  <a:lnTo>
                    <a:pt x="70224" y="87002"/>
                  </a:lnTo>
                  <a:lnTo>
                    <a:pt x="68042" y="132557"/>
                  </a:lnTo>
                  <a:lnTo>
                    <a:pt x="61026" y="172208"/>
                  </a:lnTo>
                  <a:lnTo>
                    <a:pt x="52141" y="203376"/>
                  </a:lnTo>
                  <a:lnTo>
                    <a:pt x="45282" y="212233"/>
                  </a:lnTo>
                  <a:lnTo>
                    <a:pt x="41477" y="214172"/>
                  </a:lnTo>
                  <a:lnTo>
                    <a:pt x="37529" y="214759"/>
                  </a:lnTo>
                  <a:lnTo>
                    <a:pt x="33486" y="214444"/>
                  </a:lnTo>
                  <a:lnTo>
                    <a:pt x="30790" y="212824"/>
                  </a:lnTo>
                  <a:lnTo>
                    <a:pt x="28993" y="210332"/>
                  </a:lnTo>
                  <a:lnTo>
                    <a:pt x="27795" y="207260"/>
                  </a:lnTo>
                  <a:lnTo>
                    <a:pt x="31648" y="171207"/>
                  </a:lnTo>
                  <a:lnTo>
                    <a:pt x="43384" y="124783"/>
                  </a:lnTo>
                  <a:lnTo>
                    <a:pt x="57150" y="8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596"/>
            <p:cNvSpPr/>
            <p:nvPr>
              <p:custDataLst>
                <p:tags r:id="rId97"/>
              </p:custDataLst>
            </p:nvPr>
          </p:nvSpPr>
          <p:spPr>
            <a:xfrm>
              <a:off x="7406160" y="3006585"/>
              <a:ext cx="118591" cy="377966"/>
            </a:xfrm>
            <a:custGeom>
              <a:avLst/>
              <a:gdLst/>
              <a:ahLst/>
              <a:cxnLst/>
              <a:rect l="0" t="0" r="0" b="0"/>
              <a:pathLst>
                <a:path w="118591" h="377966">
                  <a:moveTo>
                    <a:pt x="118590" y="66815"/>
                  </a:moveTo>
                  <a:lnTo>
                    <a:pt x="118590" y="66815"/>
                  </a:lnTo>
                  <a:lnTo>
                    <a:pt x="103663" y="24131"/>
                  </a:lnTo>
                  <a:lnTo>
                    <a:pt x="97390" y="7209"/>
                  </a:lnTo>
                  <a:lnTo>
                    <a:pt x="93873" y="3795"/>
                  </a:lnTo>
                  <a:lnTo>
                    <a:pt x="84322" y="0"/>
                  </a:lnTo>
                  <a:lnTo>
                    <a:pt x="73020" y="2077"/>
                  </a:lnTo>
                  <a:lnTo>
                    <a:pt x="67043" y="4606"/>
                  </a:lnTo>
                  <a:lnTo>
                    <a:pt x="48518" y="25021"/>
                  </a:lnTo>
                  <a:lnTo>
                    <a:pt x="32995" y="46670"/>
                  </a:lnTo>
                  <a:lnTo>
                    <a:pt x="19459" y="86717"/>
                  </a:lnTo>
                  <a:lnTo>
                    <a:pt x="9882" y="121944"/>
                  </a:lnTo>
                  <a:lnTo>
                    <a:pt x="2575" y="167111"/>
                  </a:lnTo>
                  <a:lnTo>
                    <a:pt x="0" y="202407"/>
                  </a:lnTo>
                  <a:lnTo>
                    <a:pt x="267" y="238556"/>
                  </a:lnTo>
                  <a:lnTo>
                    <a:pt x="5089" y="273437"/>
                  </a:lnTo>
                  <a:lnTo>
                    <a:pt x="10249" y="318590"/>
                  </a:lnTo>
                  <a:lnTo>
                    <a:pt x="13567" y="358554"/>
                  </a:lnTo>
                  <a:lnTo>
                    <a:pt x="10640" y="377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597"/>
            <p:cNvSpPr/>
            <p:nvPr>
              <p:custDataLst>
                <p:tags r:id="rId98"/>
              </p:custDataLst>
            </p:nvPr>
          </p:nvSpPr>
          <p:spPr>
            <a:xfrm>
              <a:off x="7327702" y="3238500"/>
              <a:ext cx="171649" cy="95251"/>
            </a:xfrm>
            <a:custGeom>
              <a:avLst/>
              <a:gdLst/>
              <a:ahLst/>
              <a:cxnLst/>
              <a:rect l="0" t="0" r="0" b="0"/>
              <a:pathLst>
                <a:path w="171649" h="95251">
                  <a:moveTo>
                    <a:pt x="44648" y="95250"/>
                  </a:moveTo>
                  <a:lnTo>
                    <a:pt x="44648" y="95250"/>
                  </a:lnTo>
                  <a:lnTo>
                    <a:pt x="3239" y="50469"/>
                  </a:lnTo>
                  <a:lnTo>
                    <a:pt x="813" y="44935"/>
                  </a:lnTo>
                  <a:lnTo>
                    <a:pt x="0" y="35023"/>
                  </a:lnTo>
                  <a:lnTo>
                    <a:pt x="1478" y="31110"/>
                  </a:lnTo>
                  <a:lnTo>
                    <a:pt x="6881" y="24880"/>
                  </a:lnTo>
                  <a:lnTo>
                    <a:pt x="35646" y="11473"/>
                  </a:lnTo>
                  <a:lnTo>
                    <a:pt x="79811" y="3654"/>
                  </a:lnTo>
                  <a:lnTo>
                    <a:pt x="118880" y="1082"/>
                  </a:lnTo>
                  <a:lnTo>
                    <a:pt x="1716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598"/>
            <p:cNvSpPr/>
            <p:nvPr>
              <p:custDataLst>
                <p:tags r:id="rId99"/>
              </p:custDataLst>
            </p:nvPr>
          </p:nvSpPr>
          <p:spPr>
            <a:xfrm>
              <a:off x="7468482" y="3346450"/>
              <a:ext cx="107069" cy="101601"/>
            </a:xfrm>
            <a:custGeom>
              <a:avLst/>
              <a:gdLst/>
              <a:ahLst/>
              <a:cxnLst/>
              <a:rect l="0" t="0" r="0" b="0"/>
              <a:pathLst>
                <a:path w="107069" h="1016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6812" y="15696"/>
                  </a:lnTo>
                  <a:lnTo>
                    <a:pt x="62538" y="57325"/>
                  </a:lnTo>
                  <a:lnTo>
                    <a:pt x="10706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599"/>
            <p:cNvSpPr/>
            <p:nvPr>
              <p:custDataLst>
                <p:tags r:id="rId100"/>
              </p:custDataLst>
            </p:nvPr>
          </p:nvSpPr>
          <p:spPr>
            <a:xfrm>
              <a:off x="7480300" y="3348738"/>
              <a:ext cx="107951" cy="112013"/>
            </a:xfrm>
            <a:custGeom>
              <a:avLst/>
              <a:gdLst/>
              <a:ahLst/>
              <a:cxnLst/>
              <a:rect l="0" t="0" r="0" b="0"/>
              <a:pathLst>
                <a:path w="107951" h="112013">
                  <a:moveTo>
                    <a:pt x="107950" y="23112"/>
                  </a:moveTo>
                  <a:lnTo>
                    <a:pt x="107950" y="23112"/>
                  </a:lnTo>
                  <a:lnTo>
                    <a:pt x="107244" y="12973"/>
                  </a:lnTo>
                  <a:lnTo>
                    <a:pt x="104579" y="5435"/>
                  </a:lnTo>
                  <a:lnTo>
                    <a:pt x="102881" y="2861"/>
                  </a:lnTo>
                  <a:lnTo>
                    <a:pt x="99111" y="0"/>
                  </a:lnTo>
                  <a:lnTo>
                    <a:pt x="97119" y="648"/>
                  </a:lnTo>
                  <a:lnTo>
                    <a:pt x="52347" y="45989"/>
                  </a:lnTo>
                  <a:lnTo>
                    <a:pt x="25473" y="75827"/>
                  </a:lnTo>
                  <a:lnTo>
                    <a:pt x="0" y="112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600"/>
            <p:cNvSpPr/>
            <p:nvPr>
              <p:custDataLst>
                <p:tags r:id="rId101"/>
              </p:custDataLst>
            </p:nvPr>
          </p:nvSpPr>
          <p:spPr>
            <a:xfrm>
              <a:off x="7744995" y="3107177"/>
              <a:ext cx="70973" cy="264674"/>
            </a:xfrm>
            <a:custGeom>
              <a:avLst/>
              <a:gdLst/>
              <a:ahLst/>
              <a:cxnLst/>
              <a:rect l="0" t="0" r="0" b="0"/>
              <a:pathLst>
                <a:path w="70973" h="264674">
                  <a:moveTo>
                    <a:pt x="65505" y="17023"/>
                  </a:moveTo>
                  <a:lnTo>
                    <a:pt x="65505" y="17023"/>
                  </a:lnTo>
                  <a:lnTo>
                    <a:pt x="68875" y="13652"/>
                  </a:lnTo>
                  <a:lnTo>
                    <a:pt x="70530" y="8234"/>
                  </a:lnTo>
                  <a:lnTo>
                    <a:pt x="70972" y="4814"/>
                  </a:lnTo>
                  <a:lnTo>
                    <a:pt x="70561" y="2533"/>
                  </a:lnTo>
                  <a:lnTo>
                    <a:pt x="69581" y="1014"/>
                  </a:lnTo>
                  <a:lnTo>
                    <a:pt x="68222" y="0"/>
                  </a:lnTo>
                  <a:lnTo>
                    <a:pt x="66611" y="30"/>
                  </a:lnTo>
                  <a:lnTo>
                    <a:pt x="62938" y="1944"/>
                  </a:lnTo>
                  <a:lnTo>
                    <a:pt x="42694" y="22851"/>
                  </a:lnTo>
                  <a:lnTo>
                    <a:pt x="25407" y="57058"/>
                  </a:lnTo>
                  <a:lnTo>
                    <a:pt x="14505" y="97167"/>
                  </a:lnTo>
                  <a:lnTo>
                    <a:pt x="4499" y="141875"/>
                  </a:lnTo>
                  <a:lnTo>
                    <a:pt x="0" y="181173"/>
                  </a:lnTo>
                  <a:lnTo>
                    <a:pt x="8168" y="225209"/>
                  </a:lnTo>
                  <a:lnTo>
                    <a:pt x="13917" y="238667"/>
                  </a:lnTo>
                  <a:lnTo>
                    <a:pt x="23527" y="251704"/>
                  </a:lnTo>
                  <a:lnTo>
                    <a:pt x="46455" y="264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601"/>
            <p:cNvSpPr/>
            <p:nvPr>
              <p:custDataLst>
                <p:tags r:id="rId102"/>
              </p:custDataLst>
            </p:nvPr>
          </p:nvSpPr>
          <p:spPr>
            <a:xfrm>
              <a:off x="7849482" y="3207351"/>
              <a:ext cx="164219" cy="128432"/>
            </a:xfrm>
            <a:custGeom>
              <a:avLst/>
              <a:gdLst/>
              <a:ahLst/>
              <a:cxnLst/>
              <a:rect l="0" t="0" r="0" b="0"/>
              <a:pathLst>
                <a:path w="164219" h="128432">
                  <a:moveTo>
                    <a:pt x="5468" y="18449"/>
                  </a:moveTo>
                  <a:lnTo>
                    <a:pt x="5468" y="18449"/>
                  </a:lnTo>
                  <a:lnTo>
                    <a:pt x="5468" y="15078"/>
                  </a:lnTo>
                  <a:lnTo>
                    <a:pt x="0" y="1426"/>
                  </a:lnTo>
                  <a:lnTo>
                    <a:pt x="411" y="750"/>
                  </a:lnTo>
                  <a:lnTo>
                    <a:pt x="2750" y="0"/>
                  </a:lnTo>
                  <a:lnTo>
                    <a:pt x="14775" y="6319"/>
                  </a:lnTo>
                  <a:lnTo>
                    <a:pt x="36391" y="25460"/>
                  </a:lnTo>
                  <a:lnTo>
                    <a:pt x="46301" y="40596"/>
                  </a:lnTo>
                  <a:lnTo>
                    <a:pt x="51368" y="54632"/>
                  </a:lnTo>
                  <a:lnTo>
                    <a:pt x="51445" y="85144"/>
                  </a:lnTo>
                  <a:lnTo>
                    <a:pt x="43071" y="105006"/>
                  </a:lnTo>
                  <a:lnTo>
                    <a:pt x="31353" y="120419"/>
                  </a:lnTo>
                  <a:lnTo>
                    <a:pt x="21441" y="127269"/>
                  </a:lnTo>
                  <a:lnTo>
                    <a:pt x="17528" y="128390"/>
                  </a:lnTo>
                  <a:lnTo>
                    <a:pt x="14212" y="128431"/>
                  </a:lnTo>
                  <a:lnTo>
                    <a:pt x="11299" y="127754"/>
                  </a:lnTo>
                  <a:lnTo>
                    <a:pt x="10060" y="123775"/>
                  </a:lnTo>
                  <a:lnTo>
                    <a:pt x="10566" y="109945"/>
                  </a:lnTo>
                  <a:lnTo>
                    <a:pt x="21561" y="85697"/>
                  </a:lnTo>
                  <a:lnTo>
                    <a:pt x="49824" y="45453"/>
                  </a:lnTo>
                  <a:lnTo>
                    <a:pt x="87685" y="20521"/>
                  </a:lnTo>
                  <a:lnTo>
                    <a:pt x="92734" y="19125"/>
                  </a:lnTo>
                  <a:lnTo>
                    <a:pt x="96807" y="19605"/>
                  </a:lnTo>
                  <a:lnTo>
                    <a:pt x="100227" y="21336"/>
                  </a:lnTo>
                  <a:lnTo>
                    <a:pt x="101802" y="23902"/>
                  </a:lnTo>
                  <a:lnTo>
                    <a:pt x="102147" y="27023"/>
                  </a:lnTo>
                  <a:lnTo>
                    <a:pt x="101612" y="60056"/>
                  </a:lnTo>
                  <a:lnTo>
                    <a:pt x="106549" y="81106"/>
                  </a:lnTo>
                  <a:lnTo>
                    <a:pt x="112952" y="94274"/>
                  </a:lnTo>
                  <a:lnTo>
                    <a:pt x="124265" y="105301"/>
                  </a:lnTo>
                  <a:lnTo>
                    <a:pt x="131232" y="110216"/>
                  </a:lnTo>
                  <a:lnTo>
                    <a:pt x="164218" y="113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602"/>
            <p:cNvSpPr/>
            <p:nvPr>
              <p:custDataLst>
                <p:tags r:id="rId103"/>
              </p:custDataLst>
            </p:nvPr>
          </p:nvSpPr>
          <p:spPr>
            <a:xfrm>
              <a:off x="8026400" y="3121712"/>
              <a:ext cx="62724" cy="269189"/>
            </a:xfrm>
            <a:custGeom>
              <a:avLst/>
              <a:gdLst/>
              <a:ahLst/>
              <a:cxnLst/>
              <a:rect l="0" t="0" r="0" b="0"/>
              <a:pathLst>
                <a:path w="62724" h="269189">
                  <a:moveTo>
                    <a:pt x="31750" y="8838"/>
                  </a:moveTo>
                  <a:lnTo>
                    <a:pt x="31750" y="8838"/>
                  </a:lnTo>
                  <a:lnTo>
                    <a:pt x="31750" y="5467"/>
                  </a:lnTo>
                  <a:lnTo>
                    <a:pt x="29869" y="1931"/>
                  </a:lnTo>
                  <a:lnTo>
                    <a:pt x="28379" y="0"/>
                  </a:lnTo>
                  <a:lnTo>
                    <a:pt x="27386" y="830"/>
                  </a:lnTo>
                  <a:lnTo>
                    <a:pt x="26283" y="7395"/>
                  </a:lnTo>
                  <a:lnTo>
                    <a:pt x="29032" y="19621"/>
                  </a:lnTo>
                  <a:lnTo>
                    <a:pt x="45716" y="56672"/>
                  </a:lnTo>
                  <a:lnTo>
                    <a:pt x="59569" y="99112"/>
                  </a:lnTo>
                  <a:lnTo>
                    <a:pt x="62723" y="138618"/>
                  </a:lnTo>
                  <a:lnTo>
                    <a:pt x="53912" y="185070"/>
                  </a:lnTo>
                  <a:lnTo>
                    <a:pt x="44745" y="211103"/>
                  </a:lnTo>
                  <a:lnTo>
                    <a:pt x="12878" y="254414"/>
                  </a:lnTo>
                  <a:lnTo>
                    <a:pt x="0" y="26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603"/>
            <p:cNvSpPr/>
            <p:nvPr>
              <p:custDataLst>
                <p:tags r:id="rId104"/>
              </p:custDataLst>
            </p:nvPr>
          </p:nvSpPr>
          <p:spPr>
            <a:xfrm>
              <a:off x="8216900" y="3321050"/>
              <a:ext cx="9421" cy="10009"/>
            </a:xfrm>
            <a:custGeom>
              <a:avLst/>
              <a:gdLst/>
              <a:ahLst/>
              <a:cxnLst/>
              <a:rect l="0" t="0" r="0" b="0"/>
              <a:pathLst>
                <a:path w="9421" h="10009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5069" y="10008"/>
                  </a:lnTo>
                  <a:lnTo>
                    <a:pt x="6907" y="9494"/>
                  </a:lnTo>
                  <a:lnTo>
                    <a:pt x="8838" y="8446"/>
                  </a:lnTo>
                  <a:lnTo>
                    <a:pt x="9420" y="7042"/>
                  </a:lnTo>
                  <a:lnTo>
                    <a:pt x="9103" y="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604"/>
            <p:cNvSpPr/>
            <p:nvPr>
              <p:custDataLst>
                <p:tags r:id="rId105"/>
              </p:custDataLst>
            </p:nvPr>
          </p:nvSpPr>
          <p:spPr>
            <a:xfrm>
              <a:off x="8388669" y="3308350"/>
              <a:ext cx="190182" cy="63501"/>
            </a:xfrm>
            <a:custGeom>
              <a:avLst/>
              <a:gdLst/>
              <a:ahLst/>
              <a:cxnLst/>
              <a:rect l="0" t="0" r="0" b="0"/>
              <a:pathLst>
                <a:path w="190182" h="63501">
                  <a:moveTo>
                    <a:pt x="56831" y="63500"/>
                  </a:moveTo>
                  <a:lnTo>
                    <a:pt x="56831" y="63500"/>
                  </a:lnTo>
                  <a:lnTo>
                    <a:pt x="12672" y="39735"/>
                  </a:lnTo>
                  <a:lnTo>
                    <a:pt x="158" y="30745"/>
                  </a:lnTo>
                  <a:lnTo>
                    <a:pt x="0" y="28258"/>
                  </a:lnTo>
                  <a:lnTo>
                    <a:pt x="2010" y="25894"/>
                  </a:lnTo>
                  <a:lnTo>
                    <a:pt x="12710" y="20681"/>
                  </a:lnTo>
                  <a:lnTo>
                    <a:pt x="59822" y="7717"/>
                  </a:lnTo>
                  <a:lnTo>
                    <a:pt x="102168" y="4168"/>
                  </a:lnTo>
                  <a:lnTo>
                    <a:pt x="144112" y="5704"/>
                  </a:lnTo>
                  <a:lnTo>
                    <a:pt x="190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605"/>
            <p:cNvSpPr/>
            <p:nvPr>
              <p:custDataLst>
                <p:tags r:id="rId106"/>
              </p:custDataLst>
            </p:nvPr>
          </p:nvSpPr>
          <p:spPr>
            <a:xfrm>
              <a:off x="8579732" y="3359150"/>
              <a:ext cx="68969" cy="101601"/>
            </a:xfrm>
            <a:custGeom>
              <a:avLst/>
              <a:gdLst/>
              <a:ahLst/>
              <a:cxnLst/>
              <a:rect l="0" t="0" r="0" b="0"/>
              <a:pathLst>
                <a:path w="68969" h="1016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2" y="6907"/>
                  </a:lnTo>
                  <a:lnTo>
                    <a:pt x="0" y="8838"/>
                  </a:lnTo>
                  <a:lnTo>
                    <a:pt x="412" y="10831"/>
                  </a:lnTo>
                  <a:lnTo>
                    <a:pt x="4362" y="17007"/>
                  </a:lnTo>
                  <a:lnTo>
                    <a:pt x="32533" y="60384"/>
                  </a:lnTo>
                  <a:lnTo>
                    <a:pt x="6896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606"/>
            <p:cNvSpPr/>
            <p:nvPr>
              <p:custDataLst>
                <p:tags r:id="rId107"/>
              </p:custDataLst>
            </p:nvPr>
          </p:nvSpPr>
          <p:spPr>
            <a:xfrm>
              <a:off x="8616950" y="3394354"/>
              <a:ext cx="88901" cy="187047"/>
            </a:xfrm>
            <a:custGeom>
              <a:avLst/>
              <a:gdLst/>
              <a:ahLst/>
              <a:cxnLst/>
              <a:rect l="0" t="0" r="0" b="0"/>
              <a:pathLst>
                <a:path w="88901" h="187047">
                  <a:moveTo>
                    <a:pt x="88900" y="15596"/>
                  </a:moveTo>
                  <a:lnTo>
                    <a:pt x="88900" y="15596"/>
                  </a:lnTo>
                  <a:lnTo>
                    <a:pt x="88900" y="6758"/>
                  </a:lnTo>
                  <a:lnTo>
                    <a:pt x="87488" y="4765"/>
                  </a:lnTo>
                  <a:lnTo>
                    <a:pt x="82158" y="669"/>
                  </a:lnTo>
                  <a:lnTo>
                    <a:pt x="79466" y="0"/>
                  </a:lnTo>
                  <a:lnTo>
                    <a:pt x="76967" y="260"/>
                  </a:lnTo>
                  <a:lnTo>
                    <a:pt x="47123" y="17047"/>
                  </a:lnTo>
                  <a:lnTo>
                    <a:pt x="34031" y="33978"/>
                  </a:lnTo>
                  <a:lnTo>
                    <a:pt x="27957" y="53498"/>
                  </a:lnTo>
                  <a:lnTo>
                    <a:pt x="23618" y="98530"/>
                  </a:lnTo>
                  <a:lnTo>
                    <a:pt x="15688" y="140043"/>
                  </a:lnTo>
                  <a:lnTo>
                    <a:pt x="0" y="187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607"/>
            <p:cNvSpPr/>
            <p:nvPr>
              <p:custDataLst>
                <p:tags r:id="rId108"/>
              </p:custDataLst>
            </p:nvPr>
          </p:nvSpPr>
          <p:spPr>
            <a:xfrm>
              <a:off x="8843633" y="3187010"/>
              <a:ext cx="103518" cy="209734"/>
            </a:xfrm>
            <a:custGeom>
              <a:avLst/>
              <a:gdLst/>
              <a:ahLst/>
              <a:cxnLst/>
              <a:rect l="0" t="0" r="0" b="0"/>
              <a:pathLst>
                <a:path w="103518" h="209734">
                  <a:moveTo>
                    <a:pt x="103517" y="19740"/>
                  </a:moveTo>
                  <a:lnTo>
                    <a:pt x="103517" y="19740"/>
                  </a:lnTo>
                  <a:lnTo>
                    <a:pt x="94679" y="2063"/>
                  </a:lnTo>
                  <a:lnTo>
                    <a:pt x="91274" y="194"/>
                  </a:lnTo>
                  <a:lnTo>
                    <a:pt x="81848" y="0"/>
                  </a:lnTo>
                  <a:lnTo>
                    <a:pt x="72486" y="4146"/>
                  </a:lnTo>
                  <a:lnTo>
                    <a:pt x="41966" y="31745"/>
                  </a:lnTo>
                  <a:lnTo>
                    <a:pt x="26405" y="53401"/>
                  </a:lnTo>
                  <a:lnTo>
                    <a:pt x="7562" y="99615"/>
                  </a:lnTo>
                  <a:lnTo>
                    <a:pt x="778" y="143095"/>
                  </a:lnTo>
                  <a:lnTo>
                    <a:pt x="0" y="169814"/>
                  </a:lnTo>
                  <a:lnTo>
                    <a:pt x="6710" y="193449"/>
                  </a:lnTo>
                  <a:lnTo>
                    <a:pt x="11461" y="201163"/>
                  </a:lnTo>
                  <a:lnTo>
                    <a:pt x="16747" y="206305"/>
                  </a:lnTo>
                  <a:lnTo>
                    <a:pt x="22386" y="209733"/>
                  </a:lnTo>
                  <a:lnTo>
                    <a:pt x="65417" y="203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SMARTInkShape-1608"/>
          <p:cNvSpPr/>
          <p:nvPr>
            <p:custDataLst>
              <p:tags r:id="rId4"/>
            </p:custDataLst>
          </p:nvPr>
        </p:nvSpPr>
        <p:spPr>
          <a:xfrm>
            <a:off x="8474304" y="3082591"/>
            <a:ext cx="101567" cy="346410"/>
          </a:xfrm>
          <a:custGeom>
            <a:avLst/>
            <a:gdLst/>
            <a:ahLst/>
            <a:cxnLst/>
            <a:rect l="0" t="0" r="0" b="0"/>
            <a:pathLst>
              <a:path w="101567" h="346410">
                <a:moveTo>
                  <a:pt x="98196" y="73359"/>
                </a:moveTo>
                <a:lnTo>
                  <a:pt x="98196" y="73359"/>
                </a:lnTo>
                <a:lnTo>
                  <a:pt x="98901" y="63220"/>
                </a:lnTo>
                <a:lnTo>
                  <a:pt x="101566" y="55682"/>
                </a:lnTo>
                <a:lnTo>
                  <a:pt x="101340" y="45747"/>
                </a:lnTo>
                <a:lnTo>
                  <a:pt x="95009" y="6750"/>
                </a:lnTo>
                <a:lnTo>
                  <a:pt x="91133" y="3553"/>
                </a:lnTo>
                <a:lnTo>
                  <a:pt x="79299" y="0"/>
                </a:lnTo>
                <a:lnTo>
                  <a:pt x="72898" y="1170"/>
                </a:lnTo>
                <a:lnTo>
                  <a:pt x="60141" y="8114"/>
                </a:lnTo>
                <a:lnTo>
                  <a:pt x="47801" y="20552"/>
                </a:lnTo>
                <a:lnTo>
                  <a:pt x="27172" y="62745"/>
                </a:lnTo>
                <a:lnTo>
                  <a:pt x="11064" y="102826"/>
                </a:lnTo>
                <a:lnTo>
                  <a:pt x="4645" y="139789"/>
                </a:lnTo>
                <a:lnTo>
                  <a:pt x="0" y="185548"/>
                </a:lnTo>
                <a:lnTo>
                  <a:pt x="1760" y="231326"/>
                </a:lnTo>
                <a:lnTo>
                  <a:pt x="4593" y="273190"/>
                </a:lnTo>
                <a:lnTo>
                  <a:pt x="8367" y="314856"/>
                </a:lnTo>
                <a:lnTo>
                  <a:pt x="15646" y="3464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338"/>
          <p:cNvGrpSpPr/>
          <p:nvPr/>
        </p:nvGrpSpPr>
        <p:grpSpPr>
          <a:xfrm>
            <a:off x="2649977" y="3594100"/>
            <a:ext cx="1430709" cy="888069"/>
            <a:chOff x="2649977" y="3594100"/>
            <a:chExt cx="1430709" cy="888069"/>
          </a:xfrm>
        </p:grpSpPr>
        <p:sp>
          <p:nvSpPr>
            <p:cNvPr id="147" name="SMARTInkShape-1609"/>
            <p:cNvSpPr/>
            <p:nvPr>
              <p:custDataLst>
                <p:tags r:id="rId84"/>
              </p:custDataLst>
            </p:nvPr>
          </p:nvSpPr>
          <p:spPr>
            <a:xfrm>
              <a:off x="3934512" y="4095866"/>
              <a:ext cx="146174" cy="386303"/>
            </a:xfrm>
            <a:custGeom>
              <a:avLst/>
              <a:gdLst/>
              <a:ahLst/>
              <a:cxnLst/>
              <a:rect l="0" t="0" r="0" b="0"/>
              <a:pathLst>
                <a:path w="146174" h="386303">
                  <a:moveTo>
                    <a:pt x="8838" y="6234"/>
                  </a:moveTo>
                  <a:lnTo>
                    <a:pt x="8838" y="6234"/>
                  </a:lnTo>
                  <a:lnTo>
                    <a:pt x="0" y="6234"/>
                  </a:lnTo>
                  <a:lnTo>
                    <a:pt x="123" y="5528"/>
                  </a:lnTo>
                  <a:lnTo>
                    <a:pt x="4024" y="2863"/>
                  </a:lnTo>
                  <a:lnTo>
                    <a:pt x="25213" y="472"/>
                  </a:lnTo>
                  <a:lnTo>
                    <a:pt x="66087" y="0"/>
                  </a:lnTo>
                  <a:lnTo>
                    <a:pt x="87198" y="2052"/>
                  </a:lnTo>
                  <a:lnTo>
                    <a:pt x="116801" y="15107"/>
                  </a:lnTo>
                  <a:lnTo>
                    <a:pt x="129964" y="26406"/>
                  </a:lnTo>
                  <a:lnTo>
                    <a:pt x="133333" y="33087"/>
                  </a:lnTo>
                  <a:lnTo>
                    <a:pt x="135195" y="48037"/>
                  </a:lnTo>
                  <a:lnTo>
                    <a:pt x="130641" y="95134"/>
                  </a:lnTo>
                  <a:lnTo>
                    <a:pt x="124969" y="133234"/>
                  </a:lnTo>
                  <a:lnTo>
                    <a:pt x="118613" y="178389"/>
                  </a:lnTo>
                  <a:lnTo>
                    <a:pt x="117148" y="218432"/>
                  </a:lnTo>
                  <a:lnTo>
                    <a:pt x="118717" y="257028"/>
                  </a:lnTo>
                  <a:lnTo>
                    <a:pt x="129006" y="296760"/>
                  </a:lnTo>
                  <a:lnTo>
                    <a:pt x="143216" y="342342"/>
                  </a:lnTo>
                  <a:lnTo>
                    <a:pt x="146173" y="358816"/>
                  </a:lnTo>
                  <a:lnTo>
                    <a:pt x="143724" y="371311"/>
                  </a:lnTo>
                  <a:lnTo>
                    <a:pt x="141095" y="376619"/>
                  </a:lnTo>
                  <a:lnTo>
                    <a:pt x="137226" y="380157"/>
                  </a:lnTo>
                  <a:lnTo>
                    <a:pt x="127283" y="384089"/>
                  </a:lnTo>
                  <a:lnTo>
                    <a:pt x="96300" y="386302"/>
                  </a:lnTo>
                  <a:lnTo>
                    <a:pt x="73581" y="379294"/>
                  </a:lnTo>
                  <a:lnTo>
                    <a:pt x="34238" y="34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610"/>
            <p:cNvSpPr/>
            <p:nvPr>
              <p:custDataLst>
                <p:tags r:id="rId85"/>
              </p:custDataLst>
            </p:nvPr>
          </p:nvSpPr>
          <p:spPr>
            <a:xfrm>
              <a:off x="3774215" y="4150139"/>
              <a:ext cx="89957" cy="268751"/>
            </a:xfrm>
            <a:custGeom>
              <a:avLst/>
              <a:gdLst/>
              <a:ahLst/>
              <a:cxnLst/>
              <a:rect l="0" t="0" r="0" b="0"/>
              <a:pathLst>
                <a:path w="89957" h="268751">
                  <a:moveTo>
                    <a:pt x="86585" y="28161"/>
                  </a:moveTo>
                  <a:lnTo>
                    <a:pt x="86585" y="28161"/>
                  </a:lnTo>
                  <a:lnTo>
                    <a:pt x="89956" y="24790"/>
                  </a:lnTo>
                  <a:lnTo>
                    <a:pt x="89729" y="17490"/>
                  </a:lnTo>
                  <a:lnTo>
                    <a:pt x="88681" y="12581"/>
                  </a:lnTo>
                  <a:lnTo>
                    <a:pt x="85866" y="9307"/>
                  </a:lnTo>
                  <a:lnTo>
                    <a:pt x="63625" y="252"/>
                  </a:lnTo>
                  <a:lnTo>
                    <a:pt x="53097" y="0"/>
                  </a:lnTo>
                  <a:lnTo>
                    <a:pt x="33389" y="5706"/>
                  </a:lnTo>
                  <a:lnTo>
                    <a:pt x="25720" y="8957"/>
                  </a:lnTo>
                  <a:lnTo>
                    <a:pt x="15319" y="18215"/>
                  </a:lnTo>
                  <a:lnTo>
                    <a:pt x="8344" y="31501"/>
                  </a:lnTo>
                  <a:lnTo>
                    <a:pt x="0" y="72644"/>
                  </a:lnTo>
                  <a:lnTo>
                    <a:pt x="252" y="110015"/>
                  </a:lnTo>
                  <a:lnTo>
                    <a:pt x="2914" y="154955"/>
                  </a:lnTo>
                  <a:lnTo>
                    <a:pt x="3703" y="195787"/>
                  </a:lnTo>
                  <a:lnTo>
                    <a:pt x="3970" y="241189"/>
                  </a:lnTo>
                  <a:lnTo>
                    <a:pt x="4016" y="263357"/>
                  </a:lnTo>
                  <a:lnTo>
                    <a:pt x="5433" y="266803"/>
                  </a:lnTo>
                  <a:lnTo>
                    <a:pt x="7789" y="268395"/>
                  </a:lnTo>
                  <a:lnTo>
                    <a:pt x="10771" y="268750"/>
                  </a:lnTo>
                  <a:lnTo>
                    <a:pt x="23085" y="263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611"/>
            <p:cNvSpPr/>
            <p:nvPr>
              <p:custDataLst>
                <p:tags r:id="rId86"/>
              </p:custDataLst>
            </p:nvPr>
          </p:nvSpPr>
          <p:spPr>
            <a:xfrm>
              <a:off x="3600450" y="4136829"/>
              <a:ext cx="152401" cy="149422"/>
            </a:xfrm>
            <a:custGeom>
              <a:avLst/>
              <a:gdLst/>
              <a:ahLst/>
              <a:cxnLst/>
              <a:rect l="0" t="0" r="0" b="0"/>
              <a:pathLst>
                <a:path w="152401" h="149422">
                  <a:moveTo>
                    <a:pt x="0" y="3371"/>
                  </a:moveTo>
                  <a:lnTo>
                    <a:pt x="0" y="3371"/>
                  </a:lnTo>
                  <a:lnTo>
                    <a:pt x="3371" y="3371"/>
                  </a:lnTo>
                  <a:lnTo>
                    <a:pt x="6907" y="1489"/>
                  </a:lnTo>
                  <a:lnTo>
                    <a:pt x="8838" y="0"/>
                  </a:lnTo>
                  <a:lnTo>
                    <a:pt x="16628" y="227"/>
                  </a:lnTo>
                  <a:lnTo>
                    <a:pt x="27146" y="3385"/>
                  </a:lnTo>
                  <a:lnTo>
                    <a:pt x="38876" y="9492"/>
                  </a:lnTo>
                  <a:lnTo>
                    <a:pt x="62242" y="33639"/>
                  </a:lnTo>
                  <a:lnTo>
                    <a:pt x="93749" y="76824"/>
                  </a:lnTo>
                  <a:lnTo>
                    <a:pt x="124798" y="119705"/>
                  </a:lnTo>
                  <a:lnTo>
                    <a:pt x="15240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612"/>
            <p:cNvSpPr/>
            <p:nvPr>
              <p:custDataLst>
                <p:tags r:id="rId87"/>
              </p:custDataLst>
            </p:nvPr>
          </p:nvSpPr>
          <p:spPr>
            <a:xfrm>
              <a:off x="3314700" y="4210573"/>
              <a:ext cx="177801" cy="215378"/>
            </a:xfrm>
            <a:custGeom>
              <a:avLst/>
              <a:gdLst/>
              <a:ahLst/>
              <a:cxnLst/>
              <a:rect l="0" t="0" r="0" b="0"/>
              <a:pathLst>
                <a:path w="177801" h="215378">
                  <a:moveTo>
                    <a:pt x="177800" y="12177"/>
                  </a:moveTo>
                  <a:lnTo>
                    <a:pt x="177800" y="12177"/>
                  </a:lnTo>
                  <a:lnTo>
                    <a:pt x="174429" y="5435"/>
                  </a:lnTo>
                  <a:lnTo>
                    <a:pt x="172730" y="3449"/>
                  </a:lnTo>
                  <a:lnTo>
                    <a:pt x="168962" y="1242"/>
                  </a:lnTo>
                  <a:lnTo>
                    <a:pt x="159502" y="0"/>
                  </a:lnTo>
                  <a:lnTo>
                    <a:pt x="148030" y="9117"/>
                  </a:lnTo>
                  <a:lnTo>
                    <a:pt x="108785" y="50005"/>
                  </a:lnTo>
                  <a:lnTo>
                    <a:pt x="74823" y="90283"/>
                  </a:lnTo>
                  <a:lnTo>
                    <a:pt x="47157" y="129362"/>
                  </a:lnTo>
                  <a:lnTo>
                    <a:pt x="19964" y="173398"/>
                  </a:lnTo>
                  <a:lnTo>
                    <a:pt x="0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613"/>
            <p:cNvSpPr/>
            <p:nvPr>
              <p:custDataLst>
                <p:tags r:id="rId88"/>
              </p:custDataLst>
            </p:nvPr>
          </p:nvSpPr>
          <p:spPr>
            <a:xfrm>
              <a:off x="3271133" y="4196314"/>
              <a:ext cx="183268" cy="210587"/>
            </a:xfrm>
            <a:custGeom>
              <a:avLst/>
              <a:gdLst/>
              <a:ahLst/>
              <a:cxnLst/>
              <a:rect l="0" t="0" r="0" b="0"/>
              <a:pathLst>
                <a:path w="183268" h="210587">
                  <a:moveTo>
                    <a:pt x="5467" y="20086"/>
                  </a:moveTo>
                  <a:lnTo>
                    <a:pt x="5467" y="20086"/>
                  </a:lnTo>
                  <a:lnTo>
                    <a:pt x="1103" y="9947"/>
                  </a:lnTo>
                  <a:lnTo>
                    <a:pt x="0" y="2409"/>
                  </a:lnTo>
                  <a:lnTo>
                    <a:pt x="1116" y="540"/>
                  </a:lnTo>
                  <a:lnTo>
                    <a:pt x="3272" y="0"/>
                  </a:lnTo>
                  <a:lnTo>
                    <a:pt x="6120" y="345"/>
                  </a:lnTo>
                  <a:lnTo>
                    <a:pt x="20242" y="7573"/>
                  </a:lnTo>
                  <a:lnTo>
                    <a:pt x="53078" y="41806"/>
                  </a:lnTo>
                  <a:lnTo>
                    <a:pt x="82083" y="84434"/>
                  </a:lnTo>
                  <a:lnTo>
                    <a:pt x="94552" y="98780"/>
                  </a:lnTo>
                  <a:lnTo>
                    <a:pt x="121685" y="140601"/>
                  </a:lnTo>
                  <a:lnTo>
                    <a:pt x="155872" y="186449"/>
                  </a:lnTo>
                  <a:lnTo>
                    <a:pt x="167311" y="199358"/>
                  </a:lnTo>
                  <a:lnTo>
                    <a:pt x="183267" y="210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614"/>
            <p:cNvSpPr/>
            <p:nvPr>
              <p:custDataLst>
                <p:tags r:id="rId89"/>
              </p:custDataLst>
            </p:nvPr>
          </p:nvSpPr>
          <p:spPr>
            <a:xfrm>
              <a:off x="3049483" y="4100313"/>
              <a:ext cx="169968" cy="328685"/>
            </a:xfrm>
            <a:custGeom>
              <a:avLst/>
              <a:gdLst/>
              <a:ahLst/>
              <a:cxnLst/>
              <a:rect l="0" t="0" r="0" b="0"/>
              <a:pathLst>
                <a:path w="169968" h="328685">
                  <a:moveTo>
                    <a:pt x="169967" y="39887"/>
                  </a:moveTo>
                  <a:lnTo>
                    <a:pt x="169967" y="39887"/>
                  </a:lnTo>
                  <a:lnTo>
                    <a:pt x="169967" y="36516"/>
                  </a:lnTo>
                  <a:lnTo>
                    <a:pt x="154759" y="23986"/>
                  </a:lnTo>
                  <a:lnTo>
                    <a:pt x="136063" y="12755"/>
                  </a:lnTo>
                  <a:lnTo>
                    <a:pt x="88692" y="0"/>
                  </a:lnTo>
                  <a:lnTo>
                    <a:pt x="60906" y="160"/>
                  </a:lnTo>
                  <a:lnTo>
                    <a:pt x="45295" y="6708"/>
                  </a:lnTo>
                  <a:lnTo>
                    <a:pt x="38169" y="11417"/>
                  </a:lnTo>
                  <a:lnTo>
                    <a:pt x="28370" y="24177"/>
                  </a:lnTo>
                  <a:lnTo>
                    <a:pt x="18886" y="50989"/>
                  </a:lnTo>
                  <a:lnTo>
                    <a:pt x="15331" y="75160"/>
                  </a:lnTo>
                  <a:lnTo>
                    <a:pt x="16591" y="119091"/>
                  </a:lnTo>
                  <a:lnTo>
                    <a:pt x="16572" y="159546"/>
                  </a:lnTo>
                  <a:lnTo>
                    <a:pt x="13117" y="198343"/>
                  </a:lnTo>
                  <a:lnTo>
                    <a:pt x="9711" y="241853"/>
                  </a:lnTo>
                  <a:lnTo>
                    <a:pt x="1141" y="284108"/>
                  </a:lnTo>
                  <a:lnTo>
                    <a:pt x="0" y="309020"/>
                  </a:lnTo>
                  <a:lnTo>
                    <a:pt x="2234" y="320839"/>
                  </a:lnTo>
                  <a:lnTo>
                    <a:pt x="5934" y="324555"/>
                  </a:lnTo>
                  <a:lnTo>
                    <a:pt x="17570" y="328684"/>
                  </a:lnTo>
                  <a:lnTo>
                    <a:pt x="63132" y="321500"/>
                  </a:lnTo>
                  <a:lnTo>
                    <a:pt x="138217" y="306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615"/>
            <p:cNvSpPr/>
            <p:nvPr>
              <p:custDataLst>
                <p:tags r:id="rId90"/>
              </p:custDataLst>
            </p:nvPr>
          </p:nvSpPr>
          <p:spPr>
            <a:xfrm>
              <a:off x="2790930" y="4292600"/>
              <a:ext cx="142771" cy="43568"/>
            </a:xfrm>
            <a:custGeom>
              <a:avLst/>
              <a:gdLst/>
              <a:ahLst/>
              <a:cxnLst/>
              <a:rect l="0" t="0" r="0" b="0"/>
              <a:pathLst>
                <a:path w="142771" h="43568">
                  <a:moveTo>
                    <a:pt x="9420" y="38100"/>
                  </a:moveTo>
                  <a:lnTo>
                    <a:pt x="9420" y="38100"/>
                  </a:lnTo>
                  <a:lnTo>
                    <a:pt x="6049" y="41471"/>
                  </a:lnTo>
                  <a:lnTo>
                    <a:pt x="2512" y="43126"/>
                  </a:lnTo>
                  <a:lnTo>
                    <a:pt x="582" y="43567"/>
                  </a:lnTo>
                  <a:lnTo>
                    <a:pt x="0" y="43156"/>
                  </a:lnTo>
                  <a:lnTo>
                    <a:pt x="318" y="42176"/>
                  </a:lnTo>
                  <a:lnTo>
                    <a:pt x="1235" y="40817"/>
                  </a:lnTo>
                  <a:lnTo>
                    <a:pt x="45004" y="26129"/>
                  </a:lnTo>
                  <a:lnTo>
                    <a:pt x="83777" y="14405"/>
                  </a:lnTo>
                  <a:lnTo>
                    <a:pt x="142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616"/>
            <p:cNvSpPr/>
            <p:nvPr>
              <p:custDataLst>
                <p:tags r:id="rId91"/>
              </p:custDataLst>
            </p:nvPr>
          </p:nvSpPr>
          <p:spPr>
            <a:xfrm>
              <a:off x="2782357" y="4103446"/>
              <a:ext cx="157694" cy="330124"/>
            </a:xfrm>
            <a:custGeom>
              <a:avLst/>
              <a:gdLst/>
              <a:ahLst/>
              <a:cxnLst/>
              <a:rect l="0" t="0" r="0" b="0"/>
              <a:pathLst>
                <a:path w="157694" h="330124">
                  <a:moveTo>
                    <a:pt x="144993" y="11354"/>
                  </a:moveTo>
                  <a:lnTo>
                    <a:pt x="144993" y="11354"/>
                  </a:lnTo>
                  <a:lnTo>
                    <a:pt x="141622" y="7983"/>
                  </a:lnTo>
                  <a:lnTo>
                    <a:pt x="136204" y="6328"/>
                  </a:lnTo>
                  <a:lnTo>
                    <a:pt x="93850" y="0"/>
                  </a:lnTo>
                  <a:lnTo>
                    <a:pt x="73630" y="5325"/>
                  </a:lnTo>
                  <a:lnTo>
                    <a:pt x="47335" y="20386"/>
                  </a:lnTo>
                  <a:lnTo>
                    <a:pt x="32445" y="34653"/>
                  </a:lnTo>
                  <a:lnTo>
                    <a:pt x="15533" y="68666"/>
                  </a:lnTo>
                  <a:lnTo>
                    <a:pt x="4956" y="106652"/>
                  </a:lnTo>
                  <a:lnTo>
                    <a:pt x="131" y="144321"/>
                  </a:lnTo>
                  <a:lnTo>
                    <a:pt x="0" y="179633"/>
                  </a:lnTo>
                  <a:lnTo>
                    <a:pt x="4117" y="223100"/>
                  </a:lnTo>
                  <a:lnTo>
                    <a:pt x="9805" y="260674"/>
                  </a:lnTo>
                  <a:lnTo>
                    <a:pt x="19930" y="307494"/>
                  </a:lnTo>
                  <a:lnTo>
                    <a:pt x="23517" y="314614"/>
                  </a:lnTo>
                  <a:lnTo>
                    <a:pt x="33148" y="324407"/>
                  </a:lnTo>
                  <a:lnTo>
                    <a:pt x="38680" y="328006"/>
                  </a:lnTo>
                  <a:lnTo>
                    <a:pt x="56115" y="330123"/>
                  </a:lnTo>
                  <a:lnTo>
                    <a:pt x="87849" y="325467"/>
                  </a:lnTo>
                  <a:lnTo>
                    <a:pt x="116694" y="314623"/>
                  </a:lnTo>
                  <a:lnTo>
                    <a:pt x="157693" y="278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617"/>
            <p:cNvSpPr/>
            <p:nvPr>
              <p:custDataLst>
                <p:tags r:id="rId92"/>
              </p:custDataLst>
            </p:nvPr>
          </p:nvSpPr>
          <p:spPr>
            <a:xfrm>
              <a:off x="2693019" y="3625850"/>
              <a:ext cx="608982" cy="87381"/>
            </a:xfrm>
            <a:custGeom>
              <a:avLst/>
              <a:gdLst/>
              <a:ahLst/>
              <a:cxnLst/>
              <a:rect l="0" t="0" r="0" b="0"/>
              <a:pathLst>
                <a:path w="608982" h="87381">
                  <a:moveTo>
                    <a:pt x="208931" y="44450"/>
                  </a:moveTo>
                  <a:lnTo>
                    <a:pt x="208931" y="44450"/>
                  </a:lnTo>
                  <a:lnTo>
                    <a:pt x="172739" y="53884"/>
                  </a:lnTo>
                  <a:lnTo>
                    <a:pt x="129455" y="61042"/>
                  </a:lnTo>
                  <a:lnTo>
                    <a:pt x="89897" y="68338"/>
                  </a:lnTo>
                  <a:lnTo>
                    <a:pt x="52698" y="78417"/>
                  </a:lnTo>
                  <a:lnTo>
                    <a:pt x="9770" y="85480"/>
                  </a:lnTo>
                  <a:lnTo>
                    <a:pt x="0" y="87380"/>
                  </a:lnTo>
                  <a:lnTo>
                    <a:pt x="41657" y="79911"/>
                  </a:lnTo>
                  <a:lnTo>
                    <a:pt x="79553" y="73616"/>
                  </a:lnTo>
                  <a:lnTo>
                    <a:pt x="112859" y="68466"/>
                  </a:lnTo>
                  <a:lnTo>
                    <a:pt x="146007" y="63826"/>
                  </a:lnTo>
                  <a:lnTo>
                    <a:pt x="180259" y="58706"/>
                  </a:lnTo>
                  <a:lnTo>
                    <a:pt x="216649" y="51727"/>
                  </a:lnTo>
                  <a:lnTo>
                    <a:pt x="253989" y="45803"/>
                  </a:lnTo>
                  <a:lnTo>
                    <a:pt x="292457" y="40112"/>
                  </a:lnTo>
                  <a:lnTo>
                    <a:pt x="333072" y="32879"/>
                  </a:lnTo>
                  <a:lnTo>
                    <a:pt x="372761" y="26843"/>
                  </a:lnTo>
                  <a:lnTo>
                    <a:pt x="410861" y="21102"/>
                  </a:lnTo>
                  <a:lnTo>
                    <a:pt x="446609" y="13847"/>
                  </a:lnTo>
                  <a:lnTo>
                    <a:pt x="479431" y="9682"/>
                  </a:lnTo>
                  <a:lnTo>
                    <a:pt x="523793" y="5455"/>
                  </a:lnTo>
                  <a:lnTo>
                    <a:pt x="6089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618"/>
            <p:cNvSpPr/>
            <p:nvPr>
              <p:custDataLst>
                <p:tags r:id="rId93"/>
              </p:custDataLst>
            </p:nvPr>
          </p:nvSpPr>
          <p:spPr>
            <a:xfrm>
              <a:off x="2649977" y="3594100"/>
              <a:ext cx="531374" cy="62018"/>
            </a:xfrm>
            <a:custGeom>
              <a:avLst/>
              <a:gdLst/>
              <a:ahLst/>
              <a:cxnLst/>
              <a:rect l="0" t="0" r="0" b="0"/>
              <a:pathLst>
                <a:path w="531374" h="62018">
                  <a:moveTo>
                    <a:pt x="17023" y="38100"/>
                  </a:moveTo>
                  <a:lnTo>
                    <a:pt x="17023" y="38100"/>
                  </a:lnTo>
                  <a:lnTo>
                    <a:pt x="2533" y="53295"/>
                  </a:lnTo>
                  <a:lnTo>
                    <a:pt x="0" y="58494"/>
                  </a:lnTo>
                  <a:lnTo>
                    <a:pt x="2147" y="60163"/>
                  </a:lnTo>
                  <a:lnTo>
                    <a:pt x="12058" y="62017"/>
                  </a:lnTo>
                  <a:lnTo>
                    <a:pt x="46988" y="59690"/>
                  </a:lnTo>
                  <a:lnTo>
                    <a:pt x="86344" y="57902"/>
                  </a:lnTo>
                  <a:lnTo>
                    <a:pt x="128187" y="54002"/>
                  </a:lnTo>
                  <a:lnTo>
                    <a:pt x="171865" y="45007"/>
                  </a:lnTo>
                  <a:lnTo>
                    <a:pt x="219457" y="36776"/>
                  </a:lnTo>
                  <a:lnTo>
                    <a:pt x="252573" y="32102"/>
                  </a:lnTo>
                  <a:lnTo>
                    <a:pt x="286107" y="27673"/>
                  </a:lnTo>
                  <a:lnTo>
                    <a:pt x="319825" y="23353"/>
                  </a:lnTo>
                  <a:lnTo>
                    <a:pt x="367170" y="13583"/>
                  </a:lnTo>
                  <a:lnTo>
                    <a:pt x="412478" y="5122"/>
                  </a:lnTo>
                  <a:lnTo>
                    <a:pt x="453811" y="1518"/>
                  </a:lnTo>
                  <a:lnTo>
                    <a:pt x="531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339"/>
          <p:cNvGrpSpPr/>
          <p:nvPr/>
        </p:nvGrpSpPr>
        <p:grpSpPr>
          <a:xfrm>
            <a:off x="4337933" y="4045758"/>
            <a:ext cx="2666118" cy="403978"/>
            <a:chOff x="4337933" y="4045758"/>
            <a:chExt cx="2666118" cy="403978"/>
          </a:xfrm>
        </p:grpSpPr>
        <p:sp>
          <p:nvSpPr>
            <p:cNvPr id="158" name="SMARTInkShape-1619"/>
            <p:cNvSpPr/>
            <p:nvPr>
              <p:custDataLst>
                <p:tags r:id="rId68"/>
              </p:custDataLst>
            </p:nvPr>
          </p:nvSpPr>
          <p:spPr>
            <a:xfrm>
              <a:off x="6978650" y="4425950"/>
              <a:ext cx="25401" cy="4365"/>
            </a:xfrm>
            <a:custGeom>
              <a:avLst/>
              <a:gdLst/>
              <a:ahLst/>
              <a:cxnLst/>
              <a:rect l="0" t="0" r="0" b="0"/>
              <a:pathLst>
                <a:path w="25401" h="4365">
                  <a:moveTo>
                    <a:pt x="25400" y="0"/>
                  </a:moveTo>
                  <a:lnTo>
                    <a:pt x="25400" y="0"/>
                  </a:lnTo>
                  <a:lnTo>
                    <a:pt x="25399" y="3371"/>
                  </a:lnTo>
                  <a:lnTo>
                    <a:pt x="23283" y="436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620"/>
            <p:cNvSpPr/>
            <p:nvPr>
              <p:custDataLst>
                <p:tags r:id="rId69"/>
              </p:custDataLst>
            </p:nvPr>
          </p:nvSpPr>
          <p:spPr>
            <a:xfrm>
              <a:off x="6743700" y="4090185"/>
              <a:ext cx="136632" cy="315210"/>
            </a:xfrm>
            <a:custGeom>
              <a:avLst/>
              <a:gdLst/>
              <a:ahLst/>
              <a:cxnLst/>
              <a:rect l="0" t="0" r="0" b="0"/>
              <a:pathLst>
                <a:path w="136632" h="315210">
                  <a:moveTo>
                    <a:pt x="25400" y="18265"/>
                  </a:moveTo>
                  <a:lnTo>
                    <a:pt x="25400" y="18265"/>
                  </a:lnTo>
                  <a:lnTo>
                    <a:pt x="32142" y="8152"/>
                  </a:lnTo>
                  <a:lnTo>
                    <a:pt x="36950" y="5173"/>
                  </a:lnTo>
                  <a:lnTo>
                    <a:pt x="62817" y="0"/>
                  </a:lnTo>
                  <a:lnTo>
                    <a:pt x="104724" y="1200"/>
                  </a:lnTo>
                  <a:lnTo>
                    <a:pt x="118511" y="5036"/>
                  </a:lnTo>
                  <a:lnTo>
                    <a:pt x="129342" y="11444"/>
                  </a:lnTo>
                  <a:lnTo>
                    <a:pt x="132794" y="17246"/>
                  </a:lnTo>
                  <a:lnTo>
                    <a:pt x="136631" y="33099"/>
                  </a:lnTo>
                  <a:lnTo>
                    <a:pt x="135420" y="58487"/>
                  </a:lnTo>
                  <a:lnTo>
                    <a:pt x="124325" y="100372"/>
                  </a:lnTo>
                  <a:lnTo>
                    <a:pt x="114607" y="136867"/>
                  </a:lnTo>
                  <a:lnTo>
                    <a:pt x="103756" y="182834"/>
                  </a:lnTo>
                  <a:lnTo>
                    <a:pt x="95257" y="225959"/>
                  </a:lnTo>
                  <a:lnTo>
                    <a:pt x="90156" y="268135"/>
                  </a:lnTo>
                  <a:lnTo>
                    <a:pt x="84079" y="295438"/>
                  </a:lnTo>
                  <a:lnTo>
                    <a:pt x="80171" y="303260"/>
                  </a:lnTo>
                  <a:lnTo>
                    <a:pt x="72320" y="309089"/>
                  </a:lnTo>
                  <a:lnTo>
                    <a:pt x="67263" y="311631"/>
                  </a:lnTo>
                  <a:lnTo>
                    <a:pt x="39920" y="315209"/>
                  </a:lnTo>
                  <a:lnTo>
                    <a:pt x="0" y="297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621"/>
            <p:cNvSpPr/>
            <p:nvPr>
              <p:custDataLst>
                <p:tags r:id="rId70"/>
              </p:custDataLst>
            </p:nvPr>
          </p:nvSpPr>
          <p:spPr>
            <a:xfrm>
              <a:off x="6611219" y="4148033"/>
              <a:ext cx="80799" cy="224278"/>
            </a:xfrm>
            <a:custGeom>
              <a:avLst/>
              <a:gdLst/>
              <a:ahLst/>
              <a:cxnLst/>
              <a:rect l="0" t="0" r="0" b="0"/>
              <a:pathLst>
                <a:path w="80799" h="224278">
                  <a:moveTo>
                    <a:pt x="75331" y="23917"/>
                  </a:moveTo>
                  <a:lnTo>
                    <a:pt x="75331" y="23917"/>
                  </a:lnTo>
                  <a:lnTo>
                    <a:pt x="75331" y="20546"/>
                  </a:lnTo>
                  <a:lnTo>
                    <a:pt x="80798" y="3523"/>
                  </a:lnTo>
                  <a:lnTo>
                    <a:pt x="80387" y="1854"/>
                  </a:lnTo>
                  <a:lnTo>
                    <a:pt x="79407" y="742"/>
                  </a:lnTo>
                  <a:lnTo>
                    <a:pt x="78048" y="0"/>
                  </a:lnTo>
                  <a:lnTo>
                    <a:pt x="72775" y="1057"/>
                  </a:lnTo>
                  <a:lnTo>
                    <a:pt x="69394" y="2327"/>
                  </a:lnTo>
                  <a:lnTo>
                    <a:pt x="49464" y="23938"/>
                  </a:lnTo>
                  <a:lnTo>
                    <a:pt x="18195" y="68499"/>
                  </a:lnTo>
                  <a:lnTo>
                    <a:pt x="5407" y="100626"/>
                  </a:lnTo>
                  <a:lnTo>
                    <a:pt x="370" y="139363"/>
                  </a:lnTo>
                  <a:lnTo>
                    <a:pt x="0" y="181851"/>
                  </a:lnTo>
                  <a:lnTo>
                    <a:pt x="7990" y="216313"/>
                  </a:lnTo>
                  <a:lnTo>
                    <a:pt x="12005" y="222315"/>
                  </a:lnTo>
                  <a:lnTo>
                    <a:pt x="14064" y="223916"/>
                  </a:lnTo>
                  <a:lnTo>
                    <a:pt x="16142" y="224277"/>
                  </a:lnTo>
                  <a:lnTo>
                    <a:pt x="24531" y="220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622"/>
            <p:cNvSpPr/>
            <p:nvPr>
              <p:custDataLst>
                <p:tags r:id="rId71"/>
              </p:custDataLst>
            </p:nvPr>
          </p:nvSpPr>
          <p:spPr>
            <a:xfrm>
              <a:off x="6508750" y="4165496"/>
              <a:ext cx="76201" cy="82655"/>
            </a:xfrm>
            <a:custGeom>
              <a:avLst/>
              <a:gdLst/>
              <a:ahLst/>
              <a:cxnLst/>
              <a:rect l="0" t="0" r="0" b="0"/>
              <a:pathLst>
                <a:path w="76201" h="82655">
                  <a:moveTo>
                    <a:pt x="0" y="19154"/>
                  </a:moveTo>
                  <a:lnTo>
                    <a:pt x="0" y="19154"/>
                  </a:lnTo>
                  <a:lnTo>
                    <a:pt x="705" y="12673"/>
                  </a:lnTo>
                  <a:lnTo>
                    <a:pt x="3370" y="3574"/>
                  </a:lnTo>
                  <a:lnTo>
                    <a:pt x="5069" y="1006"/>
                  </a:lnTo>
                  <a:lnTo>
                    <a:pt x="6907" y="0"/>
                  </a:lnTo>
                  <a:lnTo>
                    <a:pt x="8838" y="34"/>
                  </a:lnTo>
                  <a:lnTo>
                    <a:pt x="14747" y="5718"/>
                  </a:lnTo>
                  <a:lnTo>
                    <a:pt x="45824" y="51624"/>
                  </a:lnTo>
                  <a:lnTo>
                    <a:pt x="60688" y="75061"/>
                  </a:lnTo>
                  <a:lnTo>
                    <a:pt x="76200" y="82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623"/>
            <p:cNvSpPr/>
            <p:nvPr>
              <p:custDataLst>
                <p:tags r:id="rId72"/>
              </p:custDataLst>
            </p:nvPr>
          </p:nvSpPr>
          <p:spPr>
            <a:xfrm>
              <a:off x="6305840" y="4045758"/>
              <a:ext cx="171161" cy="369574"/>
            </a:xfrm>
            <a:custGeom>
              <a:avLst/>
              <a:gdLst/>
              <a:ahLst/>
              <a:cxnLst/>
              <a:rect l="0" t="0" r="0" b="0"/>
              <a:pathLst>
                <a:path w="171161" h="369574">
                  <a:moveTo>
                    <a:pt x="171160" y="49992"/>
                  </a:moveTo>
                  <a:lnTo>
                    <a:pt x="171160" y="49992"/>
                  </a:lnTo>
                  <a:lnTo>
                    <a:pt x="166090" y="44217"/>
                  </a:lnTo>
                  <a:lnTo>
                    <a:pt x="148378" y="17790"/>
                  </a:lnTo>
                  <a:lnTo>
                    <a:pt x="137752" y="8398"/>
                  </a:lnTo>
                  <a:lnTo>
                    <a:pt x="125973" y="3284"/>
                  </a:lnTo>
                  <a:lnTo>
                    <a:pt x="101163" y="0"/>
                  </a:lnTo>
                  <a:lnTo>
                    <a:pt x="78845" y="2802"/>
                  </a:lnTo>
                  <a:lnTo>
                    <a:pt x="57730" y="11472"/>
                  </a:lnTo>
                  <a:lnTo>
                    <a:pt x="46428" y="22759"/>
                  </a:lnTo>
                  <a:lnTo>
                    <a:pt x="34013" y="44980"/>
                  </a:lnTo>
                  <a:lnTo>
                    <a:pt x="20126" y="91257"/>
                  </a:lnTo>
                  <a:lnTo>
                    <a:pt x="14696" y="131598"/>
                  </a:lnTo>
                  <a:lnTo>
                    <a:pt x="8497" y="170064"/>
                  </a:lnTo>
                  <a:lnTo>
                    <a:pt x="6077" y="204808"/>
                  </a:lnTo>
                  <a:lnTo>
                    <a:pt x="1910" y="243246"/>
                  </a:lnTo>
                  <a:lnTo>
                    <a:pt x="0" y="290374"/>
                  </a:lnTo>
                  <a:lnTo>
                    <a:pt x="4774" y="335342"/>
                  </a:lnTo>
                  <a:lnTo>
                    <a:pt x="6899" y="350381"/>
                  </a:lnTo>
                  <a:lnTo>
                    <a:pt x="12548" y="359417"/>
                  </a:lnTo>
                  <a:lnTo>
                    <a:pt x="23661" y="368470"/>
                  </a:lnTo>
                  <a:lnTo>
                    <a:pt x="37401" y="369573"/>
                  </a:lnTo>
                  <a:lnTo>
                    <a:pt x="76431" y="366354"/>
                  </a:lnTo>
                  <a:lnTo>
                    <a:pt x="120360" y="348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624"/>
            <p:cNvSpPr/>
            <p:nvPr>
              <p:custDataLst>
                <p:tags r:id="rId73"/>
              </p:custDataLst>
            </p:nvPr>
          </p:nvSpPr>
          <p:spPr>
            <a:xfrm>
              <a:off x="5816600" y="4362450"/>
              <a:ext cx="13668" cy="16359"/>
            </a:xfrm>
            <a:custGeom>
              <a:avLst/>
              <a:gdLst/>
              <a:ahLst/>
              <a:cxnLst/>
              <a:rect l="0" t="0" r="0" b="0"/>
              <a:pathLst>
                <a:path w="13668" h="16359">
                  <a:moveTo>
                    <a:pt x="6350" y="12700"/>
                  </a:moveTo>
                  <a:lnTo>
                    <a:pt x="6350" y="12700"/>
                  </a:lnTo>
                  <a:lnTo>
                    <a:pt x="13667" y="16358"/>
                  </a:lnTo>
                  <a:lnTo>
                    <a:pt x="10542" y="147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625"/>
            <p:cNvSpPr/>
            <p:nvPr>
              <p:custDataLst>
                <p:tags r:id="rId74"/>
              </p:custDataLst>
            </p:nvPr>
          </p:nvSpPr>
          <p:spPr>
            <a:xfrm>
              <a:off x="6003991" y="4051953"/>
              <a:ext cx="142132" cy="345197"/>
            </a:xfrm>
            <a:custGeom>
              <a:avLst/>
              <a:gdLst/>
              <a:ahLst/>
              <a:cxnLst/>
              <a:rect l="0" t="0" r="0" b="0"/>
              <a:pathLst>
                <a:path w="142132" h="345197">
                  <a:moveTo>
                    <a:pt x="117409" y="37447"/>
                  </a:moveTo>
                  <a:lnTo>
                    <a:pt x="117409" y="37447"/>
                  </a:lnTo>
                  <a:lnTo>
                    <a:pt x="127548" y="36741"/>
                  </a:lnTo>
                  <a:lnTo>
                    <a:pt x="135084" y="34076"/>
                  </a:lnTo>
                  <a:lnTo>
                    <a:pt x="137660" y="31672"/>
                  </a:lnTo>
                  <a:lnTo>
                    <a:pt x="140520" y="25238"/>
                  </a:lnTo>
                  <a:lnTo>
                    <a:pt x="142131" y="17053"/>
                  </a:lnTo>
                  <a:lnTo>
                    <a:pt x="136864" y="10509"/>
                  </a:lnTo>
                  <a:lnTo>
                    <a:pt x="132495" y="6788"/>
                  </a:lnTo>
                  <a:lnTo>
                    <a:pt x="121997" y="2654"/>
                  </a:lnTo>
                  <a:lnTo>
                    <a:pt x="94640" y="0"/>
                  </a:lnTo>
                  <a:lnTo>
                    <a:pt x="66995" y="6283"/>
                  </a:lnTo>
                  <a:lnTo>
                    <a:pt x="52435" y="15129"/>
                  </a:lnTo>
                  <a:lnTo>
                    <a:pt x="41260" y="27528"/>
                  </a:lnTo>
                  <a:lnTo>
                    <a:pt x="21581" y="70983"/>
                  </a:lnTo>
                  <a:lnTo>
                    <a:pt x="12585" y="110890"/>
                  </a:lnTo>
                  <a:lnTo>
                    <a:pt x="10077" y="153162"/>
                  </a:lnTo>
                  <a:lnTo>
                    <a:pt x="6210" y="192636"/>
                  </a:lnTo>
                  <a:lnTo>
                    <a:pt x="3721" y="239081"/>
                  </a:lnTo>
                  <a:lnTo>
                    <a:pt x="1349" y="276478"/>
                  </a:lnTo>
                  <a:lnTo>
                    <a:pt x="0" y="307943"/>
                  </a:lnTo>
                  <a:lnTo>
                    <a:pt x="5866" y="337117"/>
                  </a:lnTo>
                  <a:lnTo>
                    <a:pt x="8475" y="340944"/>
                  </a:lnTo>
                  <a:lnTo>
                    <a:pt x="11625" y="343495"/>
                  </a:lnTo>
                  <a:lnTo>
                    <a:pt x="15137" y="345196"/>
                  </a:lnTo>
                  <a:lnTo>
                    <a:pt x="46119" y="342855"/>
                  </a:lnTo>
                  <a:lnTo>
                    <a:pt x="78685" y="335599"/>
                  </a:lnTo>
                  <a:lnTo>
                    <a:pt x="88203" y="330120"/>
                  </a:lnTo>
                  <a:lnTo>
                    <a:pt x="111059" y="310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626"/>
            <p:cNvSpPr/>
            <p:nvPr>
              <p:custDataLst>
                <p:tags r:id="rId75"/>
              </p:custDataLst>
            </p:nvPr>
          </p:nvSpPr>
          <p:spPr>
            <a:xfrm>
              <a:off x="6005132" y="4241800"/>
              <a:ext cx="135319" cy="50801"/>
            </a:xfrm>
            <a:custGeom>
              <a:avLst/>
              <a:gdLst/>
              <a:ahLst/>
              <a:cxnLst/>
              <a:rect l="0" t="0" r="0" b="0"/>
              <a:pathLst>
                <a:path w="135319" h="50801">
                  <a:moveTo>
                    <a:pt x="21018" y="50800"/>
                  </a:moveTo>
                  <a:lnTo>
                    <a:pt x="21018" y="50800"/>
                  </a:lnTo>
                  <a:lnTo>
                    <a:pt x="1244" y="45333"/>
                  </a:lnTo>
                  <a:lnTo>
                    <a:pt x="75" y="44333"/>
                  </a:lnTo>
                  <a:lnTo>
                    <a:pt x="0" y="42961"/>
                  </a:lnTo>
                  <a:lnTo>
                    <a:pt x="656" y="41340"/>
                  </a:lnTo>
                  <a:lnTo>
                    <a:pt x="41359" y="29738"/>
                  </a:lnTo>
                  <a:lnTo>
                    <a:pt x="135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627"/>
            <p:cNvSpPr/>
            <p:nvPr>
              <p:custDataLst>
                <p:tags r:id="rId76"/>
              </p:custDataLst>
            </p:nvPr>
          </p:nvSpPr>
          <p:spPr>
            <a:xfrm>
              <a:off x="5429250" y="4053029"/>
              <a:ext cx="205513" cy="386961"/>
            </a:xfrm>
            <a:custGeom>
              <a:avLst/>
              <a:gdLst/>
              <a:ahLst/>
              <a:cxnLst/>
              <a:rect l="0" t="0" r="0" b="0"/>
              <a:pathLst>
                <a:path w="205513" h="386961">
                  <a:moveTo>
                    <a:pt x="0" y="42721"/>
                  </a:moveTo>
                  <a:lnTo>
                    <a:pt x="0" y="42721"/>
                  </a:lnTo>
                  <a:lnTo>
                    <a:pt x="44572" y="24830"/>
                  </a:lnTo>
                  <a:lnTo>
                    <a:pt x="85082" y="12062"/>
                  </a:lnTo>
                  <a:lnTo>
                    <a:pt x="127369" y="1727"/>
                  </a:lnTo>
                  <a:lnTo>
                    <a:pt x="149922" y="0"/>
                  </a:lnTo>
                  <a:lnTo>
                    <a:pt x="160941" y="2097"/>
                  </a:lnTo>
                  <a:lnTo>
                    <a:pt x="166779" y="5380"/>
                  </a:lnTo>
                  <a:lnTo>
                    <a:pt x="168336" y="7244"/>
                  </a:lnTo>
                  <a:lnTo>
                    <a:pt x="170527" y="19980"/>
                  </a:lnTo>
                  <a:lnTo>
                    <a:pt x="171267" y="59866"/>
                  </a:lnTo>
                  <a:lnTo>
                    <a:pt x="172101" y="103148"/>
                  </a:lnTo>
                  <a:lnTo>
                    <a:pt x="176504" y="144116"/>
                  </a:lnTo>
                  <a:lnTo>
                    <a:pt x="182276" y="184398"/>
                  </a:lnTo>
                  <a:lnTo>
                    <a:pt x="188666" y="225929"/>
                  </a:lnTo>
                  <a:lnTo>
                    <a:pt x="193720" y="268455"/>
                  </a:lnTo>
                  <a:lnTo>
                    <a:pt x="202273" y="311159"/>
                  </a:lnTo>
                  <a:lnTo>
                    <a:pt x="205512" y="342391"/>
                  </a:lnTo>
                  <a:lnTo>
                    <a:pt x="202817" y="357941"/>
                  </a:lnTo>
                  <a:lnTo>
                    <a:pt x="196915" y="371908"/>
                  </a:lnTo>
                  <a:lnTo>
                    <a:pt x="185825" y="381408"/>
                  </a:lnTo>
                  <a:lnTo>
                    <a:pt x="178916" y="384929"/>
                  </a:lnTo>
                  <a:lnTo>
                    <a:pt x="165596" y="386960"/>
                  </a:lnTo>
                  <a:lnTo>
                    <a:pt x="159081" y="386514"/>
                  </a:lnTo>
                  <a:lnTo>
                    <a:pt x="136427" y="375772"/>
                  </a:lnTo>
                  <a:lnTo>
                    <a:pt x="127662" y="366898"/>
                  </a:lnTo>
                  <a:lnTo>
                    <a:pt x="125325" y="362555"/>
                  </a:lnTo>
                  <a:lnTo>
                    <a:pt x="125177" y="358249"/>
                  </a:lnTo>
                  <a:lnTo>
                    <a:pt x="133350" y="34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628"/>
            <p:cNvSpPr/>
            <p:nvPr>
              <p:custDataLst>
                <p:tags r:id="rId77"/>
              </p:custDataLst>
            </p:nvPr>
          </p:nvSpPr>
          <p:spPr>
            <a:xfrm>
              <a:off x="5321264" y="4238523"/>
              <a:ext cx="107987" cy="142978"/>
            </a:xfrm>
            <a:custGeom>
              <a:avLst/>
              <a:gdLst/>
              <a:ahLst/>
              <a:cxnLst/>
              <a:rect l="0" t="0" r="0" b="0"/>
              <a:pathLst>
                <a:path w="107987" h="142978">
                  <a:moveTo>
                    <a:pt x="107986" y="41377"/>
                  </a:moveTo>
                  <a:lnTo>
                    <a:pt x="107986" y="41377"/>
                  </a:lnTo>
                  <a:lnTo>
                    <a:pt x="107986" y="7298"/>
                  </a:lnTo>
                  <a:lnTo>
                    <a:pt x="105869" y="3841"/>
                  </a:lnTo>
                  <a:lnTo>
                    <a:pt x="102341" y="1536"/>
                  </a:lnTo>
                  <a:lnTo>
                    <a:pt x="97873" y="0"/>
                  </a:lnTo>
                  <a:lnTo>
                    <a:pt x="92777" y="1798"/>
                  </a:lnTo>
                  <a:lnTo>
                    <a:pt x="75493" y="17812"/>
                  </a:lnTo>
                  <a:lnTo>
                    <a:pt x="33707" y="62054"/>
                  </a:lnTo>
                  <a:lnTo>
                    <a:pt x="3660" y="108514"/>
                  </a:lnTo>
                  <a:lnTo>
                    <a:pt x="0" y="122722"/>
                  </a:lnTo>
                  <a:lnTo>
                    <a:pt x="12" y="129473"/>
                  </a:lnTo>
                  <a:lnTo>
                    <a:pt x="1431" y="133974"/>
                  </a:lnTo>
                  <a:lnTo>
                    <a:pt x="12736" y="142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629"/>
            <p:cNvSpPr/>
            <p:nvPr>
              <p:custDataLst>
                <p:tags r:id="rId78"/>
              </p:custDataLst>
            </p:nvPr>
          </p:nvSpPr>
          <p:spPr>
            <a:xfrm>
              <a:off x="5276850" y="4201924"/>
              <a:ext cx="146051" cy="149353"/>
            </a:xfrm>
            <a:custGeom>
              <a:avLst/>
              <a:gdLst/>
              <a:ahLst/>
              <a:cxnLst/>
              <a:rect l="0" t="0" r="0" b="0"/>
              <a:pathLst>
                <a:path w="146051" h="149353">
                  <a:moveTo>
                    <a:pt x="0" y="14476"/>
                  </a:moveTo>
                  <a:lnTo>
                    <a:pt x="0" y="14476"/>
                  </a:lnTo>
                  <a:lnTo>
                    <a:pt x="0" y="7734"/>
                  </a:lnTo>
                  <a:lnTo>
                    <a:pt x="1881" y="2543"/>
                  </a:lnTo>
                  <a:lnTo>
                    <a:pt x="3371" y="171"/>
                  </a:lnTo>
                  <a:lnTo>
                    <a:pt x="4364" y="0"/>
                  </a:lnTo>
                  <a:lnTo>
                    <a:pt x="5026" y="1297"/>
                  </a:lnTo>
                  <a:lnTo>
                    <a:pt x="5467" y="3574"/>
                  </a:lnTo>
                  <a:lnTo>
                    <a:pt x="30691" y="44354"/>
                  </a:lnTo>
                  <a:lnTo>
                    <a:pt x="57646" y="85786"/>
                  </a:lnTo>
                  <a:lnTo>
                    <a:pt x="99582" y="132635"/>
                  </a:lnTo>
                  <a:lnTo>
                    <a:pt x="111742" y="143717"/>
                  </a:lnTo>
                  <a:lnTo>
                    <a:pt x="122336" y="149057"/>
                  </a:lnTo>
                  <a:lnTo>
                    <a:pt x="126712" y="149352"/>
                  </a:lnTo>
                  <a:lnTo>
                    <a:pt x="146050" y="128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630"/>
            <p:cNvSpPr/>
            <p:nvPr>
              <p:custDataLst>
                <p:tags r:id="rId79"/>
              </p:custDataLst>
            </p:nvPr>
          </p:nvSpPr>
          <p:spPr>
            <a:xfrm>
              <a:off x="5087694" y="4052918"/>
              <a:ext cx="150174" cy="396818"/>
            </a:xfrm>
            <a:custGeom>
              <a:avLst/>
              <a:gdLst/>
              <a:ahLst/>
              <a:cxnLst/>
              <a:rect l="0" t="0" r="0" b="0"/>
              <a:pathLst>
                <a:path w="150174" h="396818">
                  <a:moveTo>
                    <a:pt x="144706" y="42832"/>
                  </a:moveTo>
                  <a:lnTo>
                    <a:pt x="144706" y="42832"/>
                  </a:lnTo>
                  <a:lnTo>
                    <a:pt x="150173" y="19688"/>
                  </a:lnTo>
                  <a:lnTo>
                    <a:pt x="148783" y="13025"/>
                  </a:lnTo>
                  <a:lnTo>
                    <a:pt x="144032" y="5308"/>
                  </a:lnTo>
                  <a:lnTo>
                    <a:pt x="142140" y="2999"/>
                  </a:lnTo>
                  <a:lnTo>
                    <a:pt x="132512" y="434"/>
                  </a:lnTo>
                  <a:lnTo>
                    <a:pt x="119531" y="0"/>
                  </a:lnTo>
                  <a:lnTo>
                    <a:pt x="98206" y="5133"/>
                  </a:lnTo>
                  <a:lnTo>
                    <a:pt x="52112" y="27650"/>
                  </a:lnTo>
                  <a:lnTo>
                    <a:pt x="18332" y="60947"/>
                  </a:lnTo>
                  <a:lnTo>
                    <a:pt x="10052" y="86299"/>
                  </a:lnTo>
                  <a:lnTo>
                    <a:pt x="6708" y="124770"/>
                  </a:lnTo>
                  <a:lnTo>
                    <a:pt x="9666" y="162281"/>
                  </a:lnTo>
                  <a:lnTo>
                    <a:pt x="11022" y="209158"/>
                  </a:lnTo>
                  <a:lnTo>
                    <a:pt x="11258" y="246395"/>
                  </a:lnTo>
                  <a:lnTo>
                    <a:pt x="9445" y="284240"/>
                  </a:lnTo>
                  <a:lnTo>
                    <a:pt x="4885" y="330190"/>
                  </a:lnTo>
                  <a:lnTo>
                    <a:pt x="95" y="370841"/>
                  </a:lnTo>
                  <a:lnTo>
                    <a:pt x="0" y="386169"/>
                  </a:lnTo>
                  <a:lnTo>
                    <a:pt x="964" y="390257"/>
                  </a:lnTo>
                  <a:lnTo>
                    <a:pt x="2311" y="392982"/>
                  </a:lnTo>
                  <a:lnTo>
                    <a:pt x="5326" y="394799"/>
                  </a:lnTo>
                  <a:lnTo>
                    <a:pt x="14321" y="396817"/>
                  </a:lnTo>
                  <a:lnTo>
                    <a:pt x="48186" y="392338"/>
                  </a:lnTo>
                  <a:lnTo>
                    <a:pt x="82006" y="381025"/>
                  </a:lnTo>
                  <a:lnTo>
                    <a:pt x="125656" y="353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631"/>
            <p:cNvSpPr/>
            <p:nvPr>
              <p:custDataLst>
                <p:tags r:id="rId80"/>
              </p:custDataLst>
            </p:nvPr>
          </p:nvSpPr>
          <p:spPr>
            <a:xfrm>
              <a:off x="4764265" y="4286250"/>
              <a:ext cx="125236" cy="27073"/>
            </a:xfrm>
            <a:custGeom>
              <a:avLst/>
              <a:gdLst/>
              <a:ahLst/>
              <a:cxnLst/>
              <a:rect l="0" t="0" r="0" b="0"/>
              <a:pathLst>
                <a:path w="125236" h="27073">
                  <a:moveTo>
                    <a:pt x="10935" y="19050"/>
                  </a:moveTo>
                  <a:lnTo>
                    <a:pt x="10935" y="19050"/>
                  </a:lnTo>
                  <a:lnTo>
                    <a:pt x="4193" y="19050"/>
                  </a:lnTo>
                  <a:lnTo>
                    <a:pt x="2207" y="20461"/>
                  </a:lnTo>
                  <a:lnTo>
                    <a:pt x="883" y="22813"/>
                  </a:lnTo>
                  <a:lnTo>
                    <a:pt x="0" y="25792"/>
                  </a:lnTo>
                  <a:lnTo>
                    <a:pt x="2939" y="27072"/>
                  </a:lnTo>
                  <a:lnTo>
                    <a:pt x="31123" y="24058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632"/>
            <p:cNvSpPr/>
            <p:nvPr>
              <p:custDataLst>
                <p:tags r:id="rId81"/>
              </p:custDataLst>
            </p:nvPr>
          </p:nvSpPr>
          <p:spPr>
            <a:xfrm>
              <a:off x="4758427" y="4097357"/>
              <a:ext cx="143774" cy="315636"/>
            </a:xfrm>
            <a:custGeom>
              <a:avLst/>
              <a:gdLst/>
              <a:ahLst/>
              <a:cxnLst/>
              <a:rect l="0" t="0" r="0" b="0"/>
              <a:pathLst>
                <a:path w="143774" h="315636">
                  <a:moveTo>
                    <a:pt x="143773" y="42843"/>
                  </a:moveTo>
                  <a:lnTo>
                    <a:pt x="143773" y="42843"/>
                  </a:lnTo>
                  <a:lnTo>
                    <a:pt x="143067" y="21180"/>
                  </a:lnTo>
                  <a:lnTo>
                    <a:pt x="140402" y="12989"/>
                  </a:lnTo>
                  <a:lnTo>
                    <a:pt x="136587" y="9535"/>
                  </a:lnTo>
                  <a:lnTo>
                    <a:pt x="124822" y="3816"/>
                  </a:lnTo>
                  <a:lnTo>
                    <a:pt x="105702" y="0"/>
                  </a:lnTo>
                  <a:lnTo>
                    <a:pt x="76519" y="8982"/>
                  </a:lnTo>
                  <a:lnTo>
                    <a:pt x="31975" y="37051"/>
                  </a:lnTo>
                  <a:lnTo>
                    <a:pt x="24790" y="43215"/>
                  </a:lnTo>
                  <a:lnTo>
                    <a:pt x="14927" y="65116"/>
                  </a:lnTo>
                  <a:lnTo>
                    <a:pt x="5408" y="109179"/>
                  </a:lnTo>
                  <a:lnTo>
                    <a:pt x="0" y="154220"/>
                  </a:lnTo>
                  <a:lnTo>
                    <a:pt x="279" y="198140"/>
                  </a:lnTo>
                  <a:lnTo>
                    <a:pt x="2949" y="239375"/>
                  </a:lnTo>
                  <a:lnTo>
                    <a:pt x="7222" y="281963"/>
                  </a:lnTo>
                  <a:lnTo>
                    <a:pt x="12846" y="303645"/>
                  </a:lnTo>
                  <a:lnTo>
                    <a:pt x="16977" y="308433"/>
                  </a:lnTo>
                  <a:lnTo>
                    <a:pt x="29093" y="315635"/>
                  </a:lnTo>
                  <a:lnTo>
                    <a:pt x="47648" y="315543"/>
                  </a:lnTo>
                  <a:lnTo>
                    <a:pt x="87312" y="303986"/>
                  </a:lnTo>
                  <a:lnTo>
                    <a:pt x="115844" y="288115"/>
                  </a:lnTo>
                  <a:lnTo>
                    <a:pt x="131073" y="27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633"/>
            <p:cNvSpPr/>
            <p:nvPr>
              <p:custDataLst>
                <p:tags r:id="rId82"/>
              </p:custDataLst>
            </p:nvPr>
          </p:nvSpPr>
          <p:spPr>
            <a:xfrm>
              <a:off x="4355501" y="4349750"/>
              <a:ext cx="133950" cy="36886"/>
            </a:xfrm>
            <a:custGeom>
              <a:avLst/>
              <a:gdLst/>
              <a:ahLst/>
              <a:cxnLst/>
              <a:rect l="0" t="0" r="0" b="0"/>
              <a:pathLst>
                <a:path w="133950" h="36886">
                  <a:moveTo>
                    <a:pt x="25999" y="0"/>
                  </a:moveTo>
                  <a:lnTo>
                    <a:pt x="25999" y="0"/>
                  </a:lnTo>
                  <a:lnTo>
                    <a:pt x="12515" y="3371"/>
                  </a:lnTo>
                  <a:lnTo>
                    <a:pt x="7837" y="7186"/>
                  </a:lnTo>
                  <a:lnTo>
                    <a:pt x="758" y="18951"/>
                  </a:lnTo>
                  <a:lnTo>
                    <a:pt x="0" y="23217"/>
                  </a:lnTo>
                  <a:lnTo>
                    <a:pt x="905" y="26061"/>
                  </a:lnTo>
                  <a:lnTo>
                    <a:pt x="2920" y="27957"/>
                  </a:lnTo>
                  <a:lnTo>
                    <a:pt x="19239" y="33997"/>
                  </a:lnTo>
                  <a:lnTo>
                    <a:pt x="55432" y="36885"/>
                  </a:lnTo>
                  <a:lnTo>
                    <a:pt x="13394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634"/>
            <p:cNvSpPr/>
            <p:nvPr>
              <p:custDataLst>
                <p:tags r:id="rId83"/>
              </p:custDataLst>
            </p:nvPr>
          </p:nvSpPr>
          <p:spPr>
            <a:xfrm>
              <a:off x="4337933" y="4273550"/>
              <a:ext cx="113418" cy="25401"/>
            </a:xfrm>
            <a:custGeom>
              <a:avLst/>
              <a:gdLst/>
              <a:ahLst/>
              <a:cxnLst/>
              <a:rect l="0" t="0" r="0" b="0"/>
              <a:pathLst>
                <a:path w="113418" h="254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2749" y="15580"/>
                  </a:lnTo>
                  <a:lnTo>
                    <a:pt x="5772" y="18853"/>
                  </a:lnTo>
                  <a:lnTo>
                    <a:pt x="14775" y="22490"/>
                  </a:lnTo>
                  <a:lnTo>
                    <a:pt x="53009" y="24825"/>
                  </a:lnTo>
                  <a:lnTo>
                    <a:pt x="11341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SMARTInkShape-1635"/>
          <p:cNvSpPr/>
          <p:nvPr>
            <p:custDataLst>
              <p:tags r:id="rId5"/>
            </p:custDataLst>
          </p:nvPr>
        </p:nvSpPr>
        <p:spPr>
          <a:xfrm>
            <a:off x="2184400" y="5044609"/>
            <a:ext cx="8121651" cy="200033"/>
          </a:xfrm>
          <a:custGeom>
            <a:avLst/>
            <a:gdLst/>
            <a:ahLst/>
            <a:cxnLst/>
            <a:rect l="0" t="0" r="0" b="0"/>
            <a:pathLst>
              <a:path w="8121651" h="200033">
                <a:moveTo>
                  <a:pt x="0" y="98891"/>
                </a:moveTo>
                <a:lnTo>
                  <a:pt x="0" y="98891"/>
                </a:lnTo>
                <a:lnTo>
                  <a:pt x="10831" y="109016"/>
                </a:lnTo>
                <a:lnTo>
                  <a:pt x="14927" y="110446"/>
                </a:lnTo>
                <a:lnTo>
                  <a:pt x="50518" y="109559"/>
                </a:lnTo>
                <a:lnTo>
                  <a:pt x="81719" y="106454"/>
                </a:lnTo>
                <a:lnTo>
                  <a:pt x="116753" y="102723"/>
                </a:lnTo>
                <a:lnTo>
                  <a:pt x="158693" y="100026"/>
                </a:lnTo>
                <a:lnTo>
                  <a:pt x="196833" y="95856"/>
                </a:lnTo>
                <a:lnTo>
                  <a:pt x="238316" y="90152"/>
                </a:lnTo>
                <a:lnTo>
                  <a:pt x="281887" y="87365"/>
                </a:lnTo>
                <a:lnTo>
                  <a:pt x="315077" y="86713"/>
                </a:lnTo>
                <a:lnTo>
                  <a:pt x="350995" y="85717"/>
                </a:lnTo>
                <a:lnTo>
                  <a:pt x="388126" y="82923"/>
                </a:lnTo>
                <a:lnTo>
                  <a:pt x="425795" y="81211"/>
                </a:lnTo>
                <a:lnTo>
                  <a:pt x="465114" y="80450"/>
                </a:lnTo>
                <a:lnTo>
                  <a:pt x="508460" y="80112"/>
                </a:lnTo>
                <a:lnTo>
                  <a:pt x="553595" y="78080"/>
                </a:lnTo>
                <a:lnTo>
                  <a:pt x="576497" y="76551"/>
                </a:lnTo>
                <a:lnTo>
                  <a:pt x="601642" y="75530"/>
                </a:lnTo>
                <a:lnTo>
                  <a:pt x="628284" y="74851"/>
                </a:lnTo>
                <a:lnTo>
                  <a:pt x="655923" y="74397"/>
                </a:lnTo>
                <a:lnTo>
                  <a:pt x="682815" y="73390"/>
                </a:lnTo>
                <a:lnTo>
                  <a:pt x="709210" y="72012"/>
                </a:lnTo>
                <a:lnTo>
                  <a:pt x="735274" y="70388"/>
                </a:lnTo>
                <a:lnTo>
                  <a:pt x="762527" y="68601"/>
                </a:lnTo>
                <a:lnTo>
                  <a:pt x="790573" y="66703"/>
                </a:lnTo>
                <a:lnTo>
                  <a:pt x="819149" y="64733"/>
                </a:lnTo>
                <a:lnTo>
                  <a:pt x="848783" y="62713"/>
                </a:lnTo>
                <a:lnTo>
                  <a:pt x="879121" y="60661"/>
                </a:lnTo>
                <a:lnTo>
                  <a:pt x="909931" y="58588"/>
                </a:lnTo>
                <a:lnTo>
                  <a:pt x="941054" y="56500"/>
                </a:lnTo>
                <a:lnTo>
                  <a:pt x="972386" y="54402"/>
                </a:lnTo>
                <a:lnTo>
                  <a:pt x="1003857" y="52298"/>
                </a:lnTo>
                <a:lnTo>
                  <a:pt x="1036832" y="50190"/>
                </a:lnTo>
                <a:lnTo>
                  <a:pt x="1070811" y="48079"/>
                </a:lnTo>
                <a:lnTo>
                  <a:pt x="1105457" y="45966"/>
                </a:lnTo>
                <a:lnTo>
                  <a:pt x="1141255" y="43852"/>
                </a:lnTo>
                <a:lnTo>
                  <a:pt x="1177819" y="41738"/>
                </a:lnTo>
                <a:lnTo>
                  <a:pt x="1214896" y="39622"/>
                </a:lnTo>
                <a:lnTo>
                  <a:pt x="1252314" y="37506"/>
                </a:lnTo>
                <a:lnTo>
                  <a:pt x="1289959" y="35390"/>
                </a:lnTo>
                <a:lnTo>
                  <a:pt x="1327756" y="33273"/>
                </a:lnTo>
                <a:lnTo>
                  <a:pt x="1364948" y="31157"/>
                </a:lnTo>
                <a:lnTo>
                  <a:pt x="1401738" y="29041"/>
                </a:lnTo>
                <a:lnTo>
                  <a:pt x="1438258" y="26924"/>
                </a:lnTo>
                <a:lnTo>
                  <a:pt x="1475306" y="24808"/>
                </a:lnTo>
                <a:lnTo>
                  <a:pt x="1512703" y="22691"/>
                </a:lnTo>
                <a:lnTo>
                  <a:pt x="1550336" y="20574"/>
                </a:lnTo>
                <a:lnTo>
                  <a:pt x="1590241" y="18458"/>
                </a:lnTo>
                <a:lnTo>
                  <a:pt x="1631660" y="16341"/>
                </a:lnTo>
                <a:lnTo>
                  <a:pt x="1674090" y="14224"/>
                </a:lnTo>
                <a:lnTo>
                  <a:pt x="1717193" y="12813"/>
                </a:lnTo>
                <a:lnTo>
                  <a:pt x="1760746" y="11872"/>
                </a:lnTo>
                <a:lnTo>
                  <a:pt x="1804597" y="11245"/>
                </a:lnTo>
                <a:lnTo>
                  <a:pt x="1849354" y="10121"/>
                </a:lnTo>
                <a:lnTo>
                  <a:pt x="1894714" y="8667"/>
                </a:lnTo>
                <a:lnTo>
                  <a:pt x="1940476" y="6992"/>
                </a:lnTo>
                <a:lnTo>
                  <a:pt x="1985800" y="5875"/>
                </a:lnTo>
                <a:lnTo>
                  <a:pt x="2030834" y="5130"/>
                </a:lnTo>
                <a:lnTo>
                  <a:pt x="2075673" y="4634"/>
                </a:lnTo>
                <a:lnTo>
                  <a:pt x="2119676" y="4303"/>
                </a:lnTo>
                <a:lnTo>
                  <a:pt x="2163123" y="4082"/>
                </a:lnTo>
                <a:lnTo>
                  <a:pt x="2206199" y="3935"/>
                </a:lnTo>
                <a:lnTo>
                  <a:pt x="2250438" y="3837"/>
                </a:lnTo>
                <a:lnTo>
                  <a:pt x="2295453" y="3772"/>
                </a:lnTo>
                <a:lnTo>
                  <a:pt x="2340985" y="3728"/>
                </a:lnTo>
                <a:lnTo>
                  <a:pt x="2387567" y="2993"/>
                </a:lnTo>
                <a:lnTo>
                  <a:pt x="2434851" y="1798"/>
                </a:lnTo>
                <a:lnTo>
                  <a:pt x="2482600" y="296"/>
                </a:lnTo>
                <a:lnTo>
                  <a:pt x="2531367" y="0"/>
                </a:lnTo>
                <a:lnTo>
                  <a:pt x="2580811" y="508"/>
                </a:lnTo>
                <a:lnTo>
                  <a:pt x="2630707" y="1552"/>
                </a:lnTo>
                <a:lnTo>
                  <a:pt x="2680200" y="2248"/>
                </a:lnTo>
                <a:lnTo>
                  <a:pt x="2729422" y="2712"/>
                </a:lnTo>
                <a:lnTo>
                  <a:pt x="2778465" y="3022"/>
                </a:lnTo>
                <a:lnTo>
                  <a:pt x="2828093" y="3228"/>
                </a:lnTo>
                <a:lnTo>
                  <a:pt x="2878112" y="3366"/>
                </a:lnTo>
                <a:lnTo>
                  <a:pt x="2928391" y="3458"/>
                </a:lnTo>
                <a:lnTo>
                  <a:pt x="2978139" y="4224"/>
                </a:lnTo>
                <a:lnTo>
                  <a:pt x="3027531" y="5441"/>
                </a:lnTo>
                <a:lnTo>
                  <a:pt x="3076687" y="6957"/>
                </a:lnTo>
                <a:lnTo>
                  <a:pt x="3127803" y="7969"/>
                </a:lnTo>
                <a:lnTo>
                  <a:pt x="3180224" y="8643"/>
                </a:lnTo>
                <a:lnTo>
                  <a:pt x="3233516" y="9092"/>
                </a:lnTo>
                <a:lnTo>
                  <a:pt x="3287388" y="9392"/>
                </a:lnTo>
                <a:lnTo>
                  <a:pt x="3341648" y="9592"/>
                </a:lnTo>
                <a:lnTo>
                  <a:pt x="3396166" y="9725"/>
                </a:lnTo>
                <a:lnTo>
                  <a:pt x="3450855" y="10519"/>
                </a:lnTo>
                <a:lnTo>
                  <a:pt x="3505659" y="11754"/>
                </a:lnTo>
                <a:lnTo>
                  <a:pt x="3560539" y="13283"/>
                </a:lnTo>
                <a:lnTo>
                  <a:pt x="3616176" y="14302"/>
                </a:lnTo>
                <a:lnTo>
                  <a:pt x="3672317" y="14982"/>
                </a:lnTo>
                <a:lnTo>
                  <a:pt x="3728795" y="15435"/>
                </a:lnTo>
                <a:lnTo>
                  <a:pt x="3786202" y="15737"/>
                </a:lnTo>
                <a:lnTo>
                  <a:pt x="3844230" y="15938"/>
                </a:lnTo>
                <a:lnTo>
                  <a:pt x="3902670" y="16073"/>
                </a:lnTo>
                <a:lnTo>
                  <a:pt x="3961385" y="16867"/>
                </a:lnTo>
                <a:lnTo>
                  <a:pt x="4020284" y="18103"/>
                </a:lnTo>
                <a:lnTo>
                  <a:pt x="4079306" y="19632"/>
                </a:lnTo>
                <a:lnTo>
                  <a:pt x="4138410" y="20652"/>
                </a:lnTo>
                <a:lnTo>
                  <a:pt x="4197568" y="21331"/>
                </a:lnTo>
                <a:lnTo>
                  <a:pt x="4256762" y="21784"/>
                </a:lnTo>
                <a:lnTo>
                  <a:pt x="4315980" y="22086"/>
                </a:lnTo>
                <a:lnTo>
                  <a:pt x="4375215" y="22288"/>
                </a:lnTo>
                <a:lnTo>
                  <a:pt x="4434460" y="22422"/>
                </a:lnTo>
                <a:lnTo>
                  <a:pt x="4493712" y="23217"/>
                </a:lnTo>
                <a:lnTo>
                  <a:pt x="4552969" y="24453"/>
                </a:lnTo>
                <a:lnTo>
                  <a:pt x="4612229" y="25983"/>
                </a:lnTo>
                <a:lnTo>
                  <a:pt x="4672198" y="27002"/>
                </a:lnTo>
                <a:lnTo>
                  <a:pt x="4732637" y="27681"/>
                </a:lnTo>
                <a:lnTo>
                  <a:pt x="4793391" y="28135"/>
                </a:lnTo>
                <a:lnTo>
                  <a:pt x="4852238" y="28436"/>
                </a:lnTo>
                <a:lnTo>
                  <a:pt x="4909814" y="28638"/>
                </a:lnTo>
                <a:lnTo>
                  <a:pt x="4966543" y="28772"/>
                </a:lnTo>
                <a:lnTo>
                  <a:pt x="5024823" y="30273"/>
                </a:lnTo>
                <a:lnTo>
                  <a:pt x="5084138" y="32685"/>
                </a:lnTo>
                <a:lnTo>
                  <a:pt x="5144142" y="35703"/>
                </a:lnTo>
                <a:lnTo>
                  <a:pt x="5201078" y="37716"/>
                </a:lnTo>
                <a:lnTo>
                  <a:pt x="5255968" y="39058"/>
                </a:lnTo>
                <a:lnTo>
                  <a:pt x="5309495" y="39952"/>
                </a:lnTo>
                <a:lnTo>
                  <a:pt x="5364230" y="41254"/>
                </a:lnTo>
                <a:lnTo>
                  <a:pt x="5419771" y="42827"/>
                </a:lnTo>
                <a:lnTo>
                  <a:pt x="5475846" y="44582"/>
                </a:lnTo>
                <a:lnTo>
                  <a:pt x="5530164" y="46457"/>
                </a:lnTo>
                <a:lnTo>
                  <a:pt x="5583310" y="48413"/>
                </a:lnTo>
                <a:lnTo>
                  <a:pt x="5635673" y="50422"/>
                </a:lnTo>
                <a:lnTo>
                  <a:pt x="5689632" y="52467"/>
                </a:lnTo>
                <a:lnTo>
                  <a:pt x="5744654" y="54537"/>
                </a:lnTo>
                <a:lnTo>
                  <a:pt x="5800385" y="56621"/>
                </a:lnTo>
                <a:lnTo>
                  <a:pt x="5854474" y="59422"/>
                </a:lnTo>
                <a:lnTo>
                  <a:pt x="5907466" y="62700"/>
                </a:lnTo>
                <a:lnTo>
                  <a:pt x="5959727" y="66297"/>
                </a:lnTo>
                <a:lnTo>
                  <a:pt x="6012912" y="69401"/>
                </a:lnTo>
                <a:lnTo>
                  <a:pt x="6066713" y="72175"/>
                </a:lnTo>
                <a:lnTo>
                  <a:pt x="6120926" y="74730"/>
                </a:lnTo>
                <a:lnTo>
                  <a:pt x="6175411" y="77845"/>
                </a:lnTo>
                <a:lnTo>
                  <a:pt x="6230079" y="81333"/>
                </a:lnTo>
                <a:lnTo>
                  <a:pt x="6284869" y="85069"/>
                </a:lnTo>
                <a:lnTo>
                  <a:pt x="6338329" y="88265"/>
                </a:lnTo>
                <a:lnTo>
                  <a:pt x="6390903" y="91102"/>
                </a:lnTo>
                <a:lnTo>
                  <a:pt x="6442885" y="93698"/>
                </a:lnTo>
                <a:lnTo>
                  <a:pt x="6496590" y="96840"/>
                </a:lnTo>
                <a:lnTo>
                  <a:pt x="6551443" y="100346"/>
                </a:lnTo>
                <a:lnTo>
                  <a:pt x="6607062" y="104095"/>
                </a:lnTo>
                <a:lnTo>
                  <a:pt x="6661074" y="108004"/>
                </a:lnTo>
                <a:lnTo>
                  <a:pt x="6714016" y="112022"/>
                </a:lnTo>
                <a:lnTo>
                  <a:pt x="6766244" y="116111"/>
                </a:lnTo>
                <a:lnTo>
                  <a:pt x="6819407" y="120249"/>
                </a:lnTo>
                <a:lnTo>
                  <a:pt x="6873194" y="124419"/>
                </a:lnTo>
                <a:lnTo>
                  <a:pt x="6927396" y="128609"/>
                </a:lnTo>
                <a:lnTo>
                  <a:pt x="6978347" y="132815"/>
                </a:lnTo>
                <a:lnTo>
                  <a:pt x="7027131" y="137029"/>
                </a:lnTo>
                <a:lnTo>
                  <a:pt x="7074470" y="141249"/>
                </a:lnTo>
                <a:lnTo>
                  <a:pt x="7122964" y="145474"/>
                </a:lnTo>
                <a:lnTo>
                  <a:pt x="7172226" y="149702"/>
                </a:lnTo>
                <a:lnTo>
                  <a:pt x="7222000" y="153932"/>
                </a:lnTo>
                <a:lnTo>
                  <a:pt x="7270000" y="158162"/>
                </a:lnTo>
                <a:lnTo>
                  <a:pt x="7316816" y="162394"/>
                </a:lnTo>
                <a:lnTo>
                  <a:pt x="7362844" y="166626"/>
                </a:lnTo>
                <a:lnTo>
                  <a:pt x="7409052" y="170153"/>
                </a:lnTo>
                <a:lnTo>
                  <a:pt x="7455378" y="173210"/>
                </a:lnTo>
                <a:lnTo>
                  <a:pt x="7501786" y="175954"/>
                </a:lnTo>
                <a:lnTo>
                  <a:pt x="7545424" y="179193"/>
                </a:lnTo>
                <a:lnTo>
                  <a:pt x="7587216" y="182765"/>
                </a:lnTo>
                <a:lnTo>
                  <a:pt x="7627778" y="186557"/>
                </a:lnTo>
                <a:lnTo>
                  <a:pt x="7666813" y="189790"/>
                </a:lnTo>
                <a:lnTo>
                  <a:pt x="7704831" y="192652"/>
                </a:lnTo>
                <a:lnTo>
                  <a:pt x="7742171" y="195265"/>
                </a:lnTo>
                <a:lnTo>
                  <a:pt x="7779058" y="197007"/>
                </a:lnTo>
                <a:lnTo>
                  <a:pt x="7815645" y="198169"/>
                </a:lnTo>
                <a:lnTo>
                  <a:pt x="7852030" y="198943"/>
                </a:lnTo>
                <a:lnTo>
                  <a:pt x="7887576" y="199459"/>
                </a:lnTo>
                <a:lnTo>
                  <a:pt x="7922561" y="199803"/>
                </a:lnTo>
                <a:lnTo>
                  <a:pt x="7957174" y="200032"/>
                </a:lnTo>
                <a:lnTo>
                  <a:pt x="7990832" y="199479"/>
                </a:lnTo>
                <a:lnTo>
                  <a:pt x="8121650" y="1941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341"/>
          <p:cNvGrpSpPr/>
          <p:nvPr/>
        </p:nvGrpSpPr>
        <p:grpSpPr>
          <a:xfrm>
            <a:off x="1531753" y="5483382"/>
            <a:ext cx="976130" cy="815465"/>
            <a:chOff x="1531753" y="5483382"/>
            <a:chExt cx="976130" cy="815465"/>
          </a:xfrm>
        </p:grpSpPr>
        <p:sp>
          <p:nvSpPr>
            <p:cNvPr id="176" name="SMARTInkShape-1636"/>
            <p:cNvSpPr/>
            <p:nvPr>
              <p:custDataLst>
                <p:tags r:id="rId52"/>
              </p:custDataLst>
            </p:nvPr>
          </p:nvSpPr>
          <p:spPr>
            <a:xfrm>
              <a:off x="2347019" y="6103593"/>
              <a:ext cx="160864" cy="195254"/>
            </a:xfrm>
            <a:custGeom>
              <a:avLst/>
              <a:gdLst/>
              <a:ahLst/>
              <a:cxnLst/>
              <a:rect l="0" t="0" r="0" b="0"/>
              <a:pathLst>
                <a:path w="160864" h="195254">
                  <a:moveTo>
                    <a:pt x="15181" y="24157"/>
                  </a:moveTo>
                  <a:lnTo>
                    <a:pt x="15181" y="24157"/>
                  </a:lnTo>
                  <a:lnTo>
                    <a:pt x="8439" y="20786"/>
                  </a:lnTo>
                  <a:lnTo>
                    <a:pt x="5747" y="20499"/>
                  </a:lnTo>
                  <a:lnTo>
                    <a:pt x="875" y="22061"/>
                  </a:lnTo>
                  <a:lnTo>
                    <a:pt x="0" y="22760"/>
                  </a:lnTo>
                  <a:lnTo>
                    <a:pt x="121" y="23225"/>
                  </a:lnTo>
                  <a:lnTo>
                    <a:pt x="908" y="23535"/>
                  </a:lnTo>
                  <a:lnTo>
                    <a:pt x="47221" y="9214"/>
                  </a:lnTo>
                  <a:lnTo>
                    <a:pt x="83782" y="0"/>
                  </a:lnTo>
                  <a:lnTo>
                    <a:pt x="86315" y="291"/>
                  </a:lnTo>
                  <a:lnTo>
                    <a:pt x="88004" y="1191"/>
                  </a:lnTo>
                  <a:lnTo>
                    <a:pt x="89129" y="2496"/>
                  </a:lnTo>
                  <a:lnTo>
                    <a:pt x="96319" y="31672"/>
                  </a:lnTo>
                  <a:lnTo>
                    <a:pt x="100161" y="37611"/>
                  </a:lnTo>
                  <a:lnTo>
                    <a:pt x="102879" y="39476"/>
                  </a:lnTo>
                  <a:lnTo>
                    <a:pt x="109661" y="41549"/>
                  </a:lnTo>
                  <a:lnTo>
                    <a:pt x="113446" y="40691"/>
                  </a:lnTo>
                  <a:lnTo>
                    <a:pt x="141237" y="25065"/>
                  </a:lnTo>
                  <a:lnTo>
                    <a:pt x="144819" y="24561"/>
                  </a:lnTo>
                  <a:lnTo>
                    <a:pt x="146762" y="26543"/>
                  </a:lnTo>
                  <a:lnTo>
                    <a:pt x="152867" y="40151"/>
                  </a:lnTo>
                  <a:lnTo>
                    <a:pt x="159369" y="73438"/>
                  </a:lnTo>
                  <a:lnTo>
                    <a:pt x="160863" y="113619"/>
                  </a:lnTo>
                  <a:lnTo>
                    <a:pt x="155383" y="161120"/>
                  </a:lnTo>
                  <a:lnTo>
                    <a:pt x="145309" y="185153"/>
                  </a:lnTo>
                  <a:lnTo>
                    <a:pt x="137456" y="194018"/>
                  </a:lnTo>
                  <a:lnTo>
                    <a:pt x="131270" y="195253"/>
                  </a:lnTo>
                  <a:lnTo>
                    <a:pt x="114989" y="192863"/>
                  </a:lnTo>
                  <a:lnTo>
                    <a:pt x="85031" y="163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637"/>
            <p:cNvSpPr/>
            <p:nvPr>
              <p:custDataLst>
                <p:tags r:id="rId53"/>
              </p:custDataLst>
            </p:nvPr>
          </p:nvSpPr>
          <p:spPr>
            <a:xfrm>
              <a:off x="2381690" y="5994399"/>
              <a:ext cx="31311" cy="202621"/>
            </a:xfrm>
            <a:custGeom>
              <a:avLst/>
              <a:gdLst/>
              <a:ahLst/>
              <a:cxnLst/>
              <a:rect l="0" t="0" r="0" b="0"/>
              <a:pathLst>
                <a:path w="31311" h="202621">
                  <a:moveTo>
                    <a:pt x="31310" y="1"/>
                  </a:moveTo>
                  <a:lnTo>
                    <a:pt x="31310" y="1"/>
                  </a:lnTo>
                  <a:lnTo>
                    <a:pt x="25843" y="0"/>
                  </a:lnTo>
                  <a:lnTo>
                    <a:pt x="16199" y="33259"/>
                  </a:lnTo>
                  <a:lnTo>
                    <a:pt x="8674" y="73388"/>
                  </a:lnTo>
                  <a:lnTo>
                    <a:pt x="2903" y="120333"/>
                  </a:lnTo>
                  <a:lnTo>
                    <a:pt x="0" y="166174"/>
                  </a:lnTo>
                  <a:lnTo>
                    <a:pt x="1572" y="191523"/>
                  </a:lnTo>
                  <a:lnTo>
                    <a:pt x="4625" y="202328"/>
                  </a:lnTo>
                  <a:lnTo>
                    <a:pt x="5053" y="202620"/>
                  </a:lnTo>
                  <a:lnTo>
                    <a:pt x="12398" y="196286"/>
                  </a:lnTo>
                  <a:lnTo>
                    <a:pt x="15849" y="185546"/>
                  </a:lnTo>
                  <a:lnTo>
                    <a:pt x="16678" y="172777"/>
                  </a:lnTo>
                  <a:lnTo>
                    <a:pt x="12260" y="146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638"/>
            <p:cNvSpPr/>
            <p:nvPr>
              <p:custDataLst>
                <p:tags r:id="rId54"/>
              </p:custDataLst>
            </p:nvPr>
          </p:nvSpPr>
          <p:spPr>
            <a:xfrm>
              <a:off x="2298700" y="60325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5467" y="1832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639"/>
            <p:cNvSpPr/>
            <p:nvPr>
              <p:custDataLst>
                <p:tags r:id="rId55"/>
              </p:custDataLst>
            </p:nvPr>
          </p:nvSpPr>
          <p:spPr>
            <a:xfrm>
              <a:off x="2273300" y="61214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8344" y="6481"/>
                  </a:lnTo>
                  <a:lnTo>
                    <a:pt x="10261" y="26679"/>
                  </a:lnTo>
                  <a:lnTo>
                    <a:pt x="4560" y="37963"/>
                  </a:lnTo>
                  <a:lnTo>
                    <a:pt x="901" y="5858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640"/>
            <p:cNvSpPr/>
            <p:nvPr>
              <p:custDataLst>
                <p:tags r:id="rId56"/>
              </p:custDataLst>
            </p:nvPr>
          </p:nvSpPr>
          <p:spPr>
            <a:xfrm>
              <a:off x="2146300" y="6105216"/>
              <a:ext cx="76201" cy="86111"/>
            </a:xfrm>
            <a:custGeom>
              <a:avLst/>
              <a:gdLst/>
              <a:ahLst/>
              <a:cxnLst/>
              <a:rect l="0" t="0" r="0" b="0"/>
              <a:pathLst>
                <a:path w="76201" h="86111">
                  <a:moveTo>
                    <a:pt x="0" y="9834"/>
                  </a:moveTo>
                  <a:lnTo>
                    <a:pt x="0" y="9834"/>
                  </a:lnTo>
                  <a:lnTo>
                    <a:pt x="0" y="4367"/>
                  </a:lnTo>
                  <a:lnTo>
                    <a:pt x="3371" y="374"/>
                  </a:lnTo>
                  <a:lnTo>
                    <a:pt x="6481" y="0"/>
                  </a:lnTo>
                  <a:lnTo>
                    <a:pt x="15580" y="1465"/>
                  </a:lnTo>
                  <a:lnTo>
                    <a:pt x="32603" y="12999"/>
                  </a:lnTo>
                  <a:lnTo>
                    <a:pt x="47682" y="26450"/>
                  </a:lnTo>
                  <a:lnTo>
                    <a:pt x="57715" y="46115"/>
                  </a:lnTo>
                  <a:lnTo>
                    <a:pt x="59048" y="59826"/>
                  </a:lnTo>
                  <a:lnTo>
                    <a:pt x="56582" y="72269"/>
                  </a:lnTo>
                  <a:lnTo>
                    <a:pt x="50783" y="82504"/>
                  </a:lnTo>
                  <a:lnTo>
                    <a:pt x="47966" y="85091"/>
                  </a:lnTo>
                  <a:lnTo>
                    <a:pt x="45383" y="86110"/>
                  </a:lnTo>
                  <a:lnTo>
                    <a:pt x="42955" y="86085"/>
                  </a:lnTo>
                  <a:lnTo>
                    <a:pt x="40631" y="84657"/>
                  </a:lnTo>
                  <a:lnTo>
                    <a:pt x="36168" y="79307"/>
                  </a:lnTo>
                  <a:lnTo>
                    <a:pt x="35595" y="66581"/>
                  </a:lnTo>
                  <a:lnTo>
                    <a:pt x="38397" y="51283"/>
                  </a:lnTo>
                  <a:lnTo>
                    <a:pt x="47909" y="34737"/>
                  </a:lnTo>
                  <a:lnTo>
                    <a:pt x="76200" y="9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641"/>
            <p:cNvSpPr/>
            <p:nvPr>
              <p:custDataLst>
                <p:tags r:id="rId57"/>
              </p:custDataLst>
            </p:nvPr>
          </p:nvSpPr>
          <p:spPr>
            <a:xfrm>
              <a:off x="2049747" y="6119268"/>
              <a:ext cx="77504" cy="65633"/>
            </a:xfrm>
            <a:custGeom>
              <a:avLst/>
              <a:gdLst/>
              <a:ahLst/>
              <a:cxnLst/>
              <a:rect l="0" t="0" r="0" b="0"/>
              <a:pathLst>
                <a:path w="77504" h="65633">
                  <a:moveTo>
                    <a:pt x="52103" y="27532"/>
                  </a:moveTo>
                  <a:lnTo>
                    <a:pt x="52103" y="27532"/>
                  </a:lnTo>
                  <a:lnTo>
                    <a:pt x="51397" y="17392"/>
                  </a:lnTo>
                  <a:lnTo>
                    <a:pt x="47033" y="6576"/>
                  </a:lnTo>
                  <a:lnTo>
                    <a:pt x="43265" y="1050"/>
                  </a:lnTo>
                  <a:lnTo>
                    <a:pt x="39861" y="0"/>
                  </a:lnTo>
                  <a:lnTo>
                    <a:pt x="30434" y="714"/>
                  </a:lnTo>
                  <a:lnTo>
                    <a:pt x="13227" y="8454"/>
                  </a:lnTo>
                  <a:lnTo>
                    <a:pt x="4721" y="15760"/>
                  </a:lnTo>
                  <a:lnTo>
                    <a:pt x="1465" y="19684"/>
                  </a:lnTo>
                  <a:lnTo>
                    <a:pt x="0" y="24417"/>
                  </a:lnTo>
                  <a:lnTo>
                    <a:pt x="253" y="35319"/>
                  </a:lnTo>
                  <a:lnTo>
                    <a:pt x="2718" y="43457"/>
                  </a:lnTo>
                  <a:lnTo>
                    <a:pt x="4363" y="46615"/>
                  </a:lnTo>
                  <a:lnTo>
                    <a:pt x="7576" y="48721"/>
                  </a:lnTo>
                  <a:lnTo>
                    <a:pt x="16791" y="51061"/>
                  </a:lnTo>
                  <a:lnTo>
                    <a:pt x="21506" y="50273"/>
                  </a:lnTo>
                  <a:lnTo>
                    <a:pt x="34179" y="43129"/>
                  </a:lnTo>
                  <a:lnTo>
                    <a:pt x="49008" y="31129"/>
                  </a:lnTo>
                  <a:lnTo>
                    <a:pt x="50039" y="31341"/>
                  </a:lnTo>
                  <a:lnTo>
                    <a:pt x="56901" y="40028"/>
                  </a:lnTo>
                  <a:lnTo>
                    <a:pt x="66994" y="59699"/>
                  </a:lnTo>
                  <a:lnTo>
                    <a:pt x="77503" y="65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642"/>
            <p:cNvSpPr/>
            <p:nvPr>
              <p:custDataLst>
                <p:tags r:id="rId58"/>
              </p:custDataLst>
            </p:nvPr>
          </p:nvSpPr>
          <p:spPr>
            <a:xfrm>
              <a:off x="1940771" y="6101580"/>
              <a:ext cx="42910" cy="89671"/>
            </a:xfrm>
            <a:custGeom>
              <a:avLst/>
              <a:gdLst/>
              <a:ahLst/>
              <a:cxnLst/>
              <a:rect l="0" t="0" r="0" b="0"/>
              <a:pathLst>
                <a:path w="42910" h="89671">
                  <a:moveTo>
                    <a:pt x="2329" y="38870"/>
                  </a:moveTo>
                  <a:lnTo>
                    <a:pt x="2329" y="38870"/>
                  </a:lnTo>
                  <a:lnTo>
                    <a:pt x="14571" y="38165"/>
                  </a:lnTo>
                  <a:lnTo>
                    <a:pt x="23998" y="35499"/>
                  </a:lnTo>
                  <a:lnTo>
                    <a:pt x="31480" y="30081"/>
                  </a:lnTo>
                  <a:lnTo>
                    <a:pt x="42032" y="15104"/>
                  </a:lnTo>
                  <a:lnTo>
                    <a:pt x="42909" y="11031"/>
                  </a:lnTo>
                  <a:lnTo>
                    <a:pt x="42002" y="2744"/>
                  </a:lnTo>
                  <a:lnTo>
                    <a:pt x="40066" y="674"/>
                  </a:lnTo>
                  <a:lnTo>
                    <a:pt x="37365" y="0"/>
                  </a:lnTo>
                  <a:lnTo>
                    <a:pt x="34153" y="257"/>
                  </a:lnTo>
                  <a:lnTo>
                    <a:pt x="19519" y="7360"/>
                  </a:lnTo>
                  <a:lnTo>
                    <a:pt x="11615" y="16399"/>
                  </a:lnTo>
                  <a:lnTo>
                    <a:pt x="792" y="39449"/>
                  </a:lnTo>
                  <a:lnTo>
                    <a:pt x="0" y="53709"/>
                  </a:lnTo>
                  <a:lnTo>
                    <a:pt x="2705" y="68042"/>
                  </a:lnTo>
                  <a:lnTo>
                    <a:pt x="8611" y="79117"/>
                  </a:lnTo>
                  <a:lnTo>
                    <a:pt x="12867" y="82634"/>
                  </a:lnTo>
                  <a:lnTo>
                    <a:pt x="34079" y="89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43"/>
            <p:cNvSpPr/>
            <p:nvPr>
              <p:custDataLst>
                <p:tags r:id="rId59"/>
              </p:custDataLst>
            </p:nvPr>
          </p:nvSpPr>
          <p:spPr>
            <a:xfrm>
              <a:off x="1809750" y="6115050"/>
              <a:ext cx="82551" cy="69851"/>
            </a:xfrm>
            <a:custGeom>
              <a:avLst/>
              <a:gdLst/>
              <a:ahLst/>
              <a:cxnLst/>
              <a:rect l="0" t="0" r="0" b="0"/>
              <a:pathLst>
                <a:path w="82551" h="69851">
                  <a:moveTo>
                    <a:pt x="0" y="0"/>
                  </a:moveTo>
                  <a:lnTo>
                    <a:pt x="0" y="0"/>
                  </a:lnTo>
                  <a:lnTo>
                    <a:pt x="0" y="14305"/>
                  </a:lnTo>
                  <a:lnTo>
                    <a:pt x="12192" y="61270"/>
                  </a:lnTo>
                  <a:lnTo>
                    <a:pt x="12474" y="65331"/>
                  </a:lnTo>
                  <a:lnTo>
                    <a:pt x="12549" y="65427"/>
                  </a:lnTo>
                  <a:lnTo>
                    <a:pt x="17764" y="28130"/>
                  </a:lnTo>
                  <a:lnTo>
                    <a:pt x="21536" y="20028"/>
                  </a:lnTo>
                  <a:lnTo>
                    <a:pt x="27445" y="14076"/>
                  </a:lnTo>
                  <a:lnTo>
                    <a:pt x="30997" y="11500"/>
                  </a:lnTo>
                  <a:lnTo>
                    <a:pt x="34070" y="10489"/>
                  </a:lnTo>
                  <a:lnTo>
                    <a:pt x="36824" y="10521"/>
                  </a:lnTo>
                  <a:lnTo>
                    <a:pt x="39366" y="11247"/>
                  </a:lnTo>
                  <a:lnTo>
                    <a:pt x="49686" y="19011"/>
                  </a:lnTo>
                  <a:lnTo>
                    <a:pt x="70800" y="47983"/>
                  </a:lnTo>
                  <a:lnTo>
                    <a:pt x="825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644"/>
            <p:cNvSpPr/>
            <p:nvPr>
              <p:custDataLst>
                <p:tags r:id="rId60"/>
              </p:custDataLst>
            </p:nvPr>
          </p:nvSpPr>
          <p:spPr>
            <a:xfrm>
              <a:off x="1733550" y="60960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11994" y="27256"/>
                  </a:lnTo>
                  <a:lnTo>
                    <a:pt x="7630" y="127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645"/>
            <p:cNvSpPr/>
            <p:nvPr>
              <p:custDataLst>
                <p:tags r:id="rId61"/>
              </p:custDataLst>
            </p:nvPr>
          </p:nvSpPr>
          <p:spPr>
            <a:xfrm>
              <a:off x="1743614" y="6134100"/>
              <a:ext cx="15337" cy="69851"/>
            </a:xfrm>
            <a:custGeom>
              <a:avLst/>
              <a:gdLst/>
              <a:ahLst/>
              <a:cxnLst/>
              <a:rect l="0" t="0" r="0" b="0"/>
              <a:pathLst>
                <a:path w="15337" h="69851">
                  <a:moveTo>
                    <a:pt x="15336" y="0"/>
                  </a:moveTo>
                  <a:lnTo>
                    <a:pt x="15336" y="0"/>
                  </a:lnTo>
                  <a:lnTo>
                    <a:pt x="2471" y="14747"/>
                  </a:lnTo>
                  <a:lnTo>
                    <a:pt x="409" y="18298"/>
                  </a:lnTo>
                  <a:lnTo>
                    <a:pt x="0" y="29769"/>
                  </a:lnTo>
                  <a:lnTo>
                    <a:pt x="2636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46"/>
            <p:cNvSpPr/>
            <p:nvPr>
              <p:custDataLst>
                <p:tags r:id="rId62"/>
              </p:custDataLst>
            </p:nvPr>
          </p:nvSpPr>
          <p:spPr>
            <a:xfrm>
              <a:off x="1531753" y="5990123"/>
              <a:ext cx="112898" cy="258271"/>
            </a:xfrm>
            <a:custGeom>
              <a:avLst/>
              <a:gdLst/>
              <a:ahLst/>
              <a:cxnLst/>
              <a:rect l="0" t="0" r="0" b="0"/>
              <a:pathLst>
                <a:path w="112898" h="258271">
                  <a:moveTo>
                    <a:pt x="4947" y="29677"/>
                  </a:moveTo>
                  <a:lnTo>
                    <a:pt x="4947" y="29677"/>
                  </a:lnTo>
                  <a:lnTo>
                    <a:pt x="4947" y="22935"/>
                  </a:lnTo>
                  <a:lnTo>
                    <a:pt x="5653" y="20948"/>
                  </a:lnTo>
                  <a:lnTo>
                    <a:pt x="6829" y="19626"/>
                  </a:lnTo>
                  <a:lnTo>
                    <a:pt x="8318" y="18742"/>
                  </a:lnTo>
                  <a:lnTo>
                    <a:pt x="9311" y="17448"/>
                  </a:lnTo>
                  <a:lnTo>
                    <a:pt x="12120" y="11550"/>
                  </a:lnTo>
                  <a:lnTo>
                    <a:pt x="22154" y="0"/>
                  </a:lnTo>
                  <a:lnTo>
                    <a:pt x="22768" y="14"/>
                  </a:lnTo>
                  <a:lnTo>
                    <a:pt x="23178" y="729"/>
                  </a:lnTo>
                  <a:lnTo>
                    <a:pt x="27548" y="17477"/>
                  </a:lnTo>
                  <a:lnTo>
                    <a:pt x="23026" y="62571"/>
                  </a:lnTo>
                  <a:lnTo>
                    <a:pt x="18709" y="102340"/>
                  </a:lnTo>
                  <a:lnTo>
                    <a:pt x="9129" y="149445"/>
                  </a:lnTo>
                  <a:lnTo>
                    <a:pt x="5480" y="184717"/>
                  </a:lnTo>
                  <a:lnTo>
                    <a:pt x="166" y="230759"/>
                  </a:lnTo>
                  <a:lnTo>
                    <a:pt x="0" y="243930"/>
                  </a:lnTo>
                  <a:lnTo>
                    <a:pt x="2278" y="254487"/>
                  </a:lnTo>
                  <a:lnTo>
                    <a:pt x="4579" y="257162"/>
                  </a:lnTo>
                  <a:lnTo>
                    <a:pt x="7523" y="258239"/>
                  </a:lnTo>
                  <a:lnTo>
                    <a:pt x="22389" y="258270"/>
                  </a:lnTo>
                  <a:lnTo>
                    <a:pt x="48348" y="248136"/>
                  </a:lnTo>
                  <a:lnTo>
                    <a:pt x="91063" y="229333"/>
                  </a:lnTo>
                  <a:lnTo>
                    <a:pt x="112897" y="220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47"/>
            <p:cNvSpPr/>
            <p:nvPr>
              <p:custDataLst>
                <p:tags r:id="rId63"/>
              </p:custDataLst>
            </p:nvPr>
          </p:nvSpPr>
          <p:spPr>
            <a:xfrm>
              <a:off x="1771966" y="5791200"/>
              <a:ext cx="564835" cy="102789"/>
            </a:xfrm>
            <a:custGeom>
              <a:avLst/>
              <a:gdLst/>
              <a:ahLst/>
              <a:cxnLst/>
              <a:rect l="0" t="0" r="0" b="0"/>
              <a:pathLst>
                <a:path w="564835" h="102789">
                  <a:moveTo>
                    <a:pt x="44134" y="82550"/>
                  </a:moveTo>
                  <a:lnTo>
                    <a:pt x="44134" y="82550"/>
                  </a:lnTo>
                  <a:lnTo>
                    <a:pt x="0" y="102788"/>
                  </a:lnTo>
                  <a:lnTo>
                    <a:pt x="39167" y="89779"/>
                  </a:lnTo>
                  <a:lnTo>
                    <a:pt x="84493" y="74544"/>
                  </a:lnTo>
                  <a:lnTo>
                    <a:pt x="121709" y="66381"/>
                  </a:lnTo>
                  <a:lnTo>
                    <a:pt x="162996" y="58788"/>
                  </a:lnTo>
                  <a:lnTo>
                    <a:pt x="203765" y="48619"/>
                  </a:lnTo>
                  <a:lnTo>
                    <a:pt x="250261" y="40119"/>
                  </a:lnTo>
                  <a:lnTo>
                    <a:pt x="295630" y="29683"/>
                  </a:lnTo>
                  <a:lnTo>
                    <a:pt x="341058" y="21808"/>
                  </a:lnTo>
                  <a:lnTo>
                    <a:pt x="373420" y="17219"/>
                  </a:lnTo>
                  <a:lnTo>
                    <a:pt x="420003" y="14039"/>
                  </a:lnTo>
                  <a:lnTo>
                    <a:pt x="461714" y="13097"/>
                  </a:lnTo>
                  <a:lnTo>
                    <a:pt x="497512" y="9446"/>
                  </a:lnTo>
                  <a:lnTo>
                    <a:pt x="564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48"/>
            <p:cNvSpPr/>
            <p:nvPr>
              <p:custDataLst>
                <p:tags r:id="rId64"/>
              </p:custDataLst>
            </p:nvPr>
          </p:nvSpPr>
          <p:spPr>
            <a:xfrm>
              <a:off x="1720650" y="5736991"/>
              <a:ext cx="514551" cy="73260"/>
            </a:xfrm>
            <a:custGeom>
              <a:avLst/>
              <a:gdLst/>
              <a:ahLst/>
              <a:cxnLst/>
              <a:rect l="0" t="0" r="0" b="0"/>
              <a:pathLst>
                <a:path w="514551" h="73260">
                  <a:moveTo>
                    <a:pt x="31950" y="73259"/>
                  </a:moveTo>
                  <a:lnTo>
                    <a:pt x="31950" y="73259"/>
                  </a:lnTo>
                  <a:lnTo>
                    <a:pt x="0" y="73259"/>
                  </a:lnTo>
                  <a:lnTo>
                    <a:pt x="1478" y="71848"/>
                  </a:lnTo>
                  <a:lnTo>
                    <a:pt x="21118" y="63825"/>
                  </a:lnTo>
                  <a:lnTo>
                    <a:pt x="61560" y="52555"/>
                  </a:lnTo>
                  <a:lnTo>
                    <a:pt x="101636" y="41019"/>
                  </a:lnTo>
                  <a:lnTo>
                    <a:pt x="137711" y="33530"/>
                  </a:lnTo>
                  <a:lnTo>
                    <a:pt x="182525" y="25347"/>
                  </a:lnTo>
                  <a:lnTo>
                    <a:pt x="226770" y="18454"/>
                  </a:lnTo>
                  <a:lnTo>
                    <a:pt x="271159" y="11943"/>
                  </a:lnTo>
                  <a:lnTo>
                    <a:pt x="315591" y="6251"/>
                  </a:lnTo>
                  <a:lnTo>
                    <a:pt x="359330" y="3546"/>
                  </a:lnTo>
                  <a:lnTo>
                    <a:pt x="401531" y="0"/>
                  </a:lnTo>
                  <a:lnTo>
                    <a:pt x="435392" y="1424"/>
                  </a:lnTo>
                  <a:lnTo>
                    <a:pt x="480042" y="6192"/>
                  </a:lnTo>
                  <a:lnTo>
                    <a:pt x="514550" y="22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49"/>
            <p:cNvSpPr/>
            <p:nvPr>
              <p:custDataLst>
                <p:tags r:id="rId65"/>
              </p:custDataLst>
            </p:nvPr>
          </p:nvSpPr>
          <p:spPr>
            <a:xfrm>
              <a:off x="2139950" y="5497084"/>
              <a:ext cx="183389" cy="192019"/>
            </a:xfrm>
            <a:custGeom>
              <a:avLst/>
              <a:gdLst/>
              <a:ahLst/>
              <a:cxnLst/>
              <a:rect l="0" t="0" r="0" b="0"/>
              <a:pathLst>
                <a:path w="183389" h="192019">
                  <a:moveTo>
                    <a:pt x="0" y="21066"/>
                  </a:moveTo>
                  <a:lnTo>
                    <a:pt x="0" y="21066"/>
                  </a:lnTo>
                  <a:lnTo>
                    <a:pt x="0" y="51"/>
                  </a:lnTo>
                  <a:lnTo>
                    <a:pt x="705" y="0"/>
                  </a:lnTo>
                  <a:lnTo>
                    <a:pt x="8838" y="13728"/>
                  </a:lnTo>
                  <a:lnTo>
                    <a:pt x="17712" y="59468"/>
                  </a:lnTo>
                  <a:lnTo>
                    <a:pt x="27669" y="101510"/>
                  </a:lnTo>
                  <a:lnTo>
                    <a:pt x="37712" y="148356"/>
                  </a:lnTo>
                  <a:lnTo>
                    <a:pt x="49861" y="178619"/>
                  </a:lnTo>
                  <a:lnTo>
                    <a:pt x="57673" y="188221"/>
                  </a:lnTo>
                  <a:lnTo>
                    <a:pt x="61732" y="191769"/>
                  </a:lnTo>
                  <a:lnTo>
                    <a:pt x="67260" y="192018"/>
                  </a:lnTo>
                  <a:lnTo>
                    <a:pt x="80928" y="186650"/>
                  </a:lnTo>
                  <a:lnTo>
                    <a:pt x="112699" y="142021"/>
                  </a:lnTo>
                  <a:lnTo>
                    <a:pt x="136325" y="103706"/>
                  </a:lnTo>
                  <a:lnTo>
                    <a:pt x="157665" y="60360"/>
                  </a:lnTo>
                  <a:lnTo>
                    <a:pt x="181578" y="24899"/>
                  </a:lnTo>
                  <a:lnTo>
                    <a:pt x="182435" y="24327"/>
                  </a:lnTo>
                  <a:lnTo>
                    <a:pt x="183007" y="24651"/>
                  </a:lnTo>
                  <a:lnTo>
                    <a:pt x="183388" y="25572"/>
                  </a:lnTo>
                  <a:lnTo>
                    <a:pt x="182936" y="26892"/>
                  </a:lnTo>
                  <a:lnTo>
                    <a:pt x="177800" y="33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50"/>
            <p:cNvSpPr/>
            <p:nvPr>
              <p:custDataLst>
                <p:tags r:id="rId66"/>
              </p:custDataLst>
            </p:nvPr>
          </p:nvSpPr>
          <p:spPr>
            <a:xfrm>
              <a:off x="1906426" y="5519372"/>
              <a:ext cx="112151" cy="153648"/>
            </a:xfrm>
            <a:custGeom>
              <a:avLst/>
              <a:gdLst/>
              <a:ahLst/>
              <a:cxnLst/>
              <a:rect l="0" t="0" r="0" b="0"/>
              <a:pathLst>
                <a:path w="112151" h="153648">
                  <a:moveTo>
                    <a:pt x="81124" y="17828"/>
                  </a:moveTo>
                  <a:lnTo>
                    <a:pt x="81124" y="17828"/>
                  </a:lnTo>
                  <a:lnTo>
                    <a:pt x="77753" y="14457"/>
                  </a:lnTo>
                  <a:lnTo>
                    <a:pt x="76098" y="10921"/>
                  </a:lnTo>
                  <a:lnTo>
                    <a:pt x="75657" y="8989"/>
                  </a:lnTo>
                  <a:lnTo>
                    <a:pt x="71403" y="4963"/>
                  </a:lnTo>
                  <a:lnTo>
                    <a:pt x="64809" y="1526"/>
                  </a:lnTo>
                  <a:lnTo>
                    <a:pt x="57175" y="0"/>
                  </a:lnTo>
                  <a:lnTo>
                    <a:pt x="49078" y="1202"/>
                  </a:lnTo>
                  <a:lnTo>
                    <a:pt x="44943" y="2511"/>
                  </a:lnTo>
                  <a:lnTo>
                    <a:pt x="29011" y="17837"/>
                  </a:lnTo>
                  <a:lnTo>
                    <a:pt x="6781" y="46888"/>
                  </a:lnTo>
                  <a:lnTo>
                    <a:pt x="2221" y="58025"/>
                  </a:lnTo>
                  <a:lnTo>
                    <a:pt x="0" y="96951"/>
                  </a:lnTo>
                  <a:lnTo>
                    <a:pt x="4562" y="130172"/>
                  </a:lnTo>
                  <a:lnTo>
                    <a:pt x="10878" y="144429"/>
                  </a:lnTo>
                  <a:lnTo>
                    <a:pt x="16654" y="148795"/>
                  </a:lnTo>
                  <a:lnTo>
                    <a:pt x="32480" y="153647"/>
                  </a:lnTo>
                  <a:lnTo>
                    <a:pt x="54481" y="153007"/>
                  </a:lnTo>
                  <a:lnTo>
                    <a:pt x="69753" y="144465"/>
                  </a:lnTo>
                  <a:lnTo>
                    <a:pt x="88573" y="127551"/>
                  </a:lnTo>
                  <a:lnTo>
                    <a:pt x="100500" y="107959"/>
                  </a:lnTo>
                  <a:lnTo>
                    <a:pt x="110430" y="79847"/>
                  </a:lnTo>
                  <a:lnTo>
                    <a:pt x="112150" y="55097"/>
                  </a:lnTo>
                  <a:lnTo>
                    <a:pt x="105917" y="28792"/>
                  </a:lnTo>
                  <a:lnTo>
                    <a:pt x="102592" y="23021"/>
                  </a:lnTo>
                  <a:lnTo>
                    <a:pt x="98964" y="19173"/>
                  </a:lnTo>
                  <a:lnTo>
                    <a:pt x="95134" y="16608"/>
                  </a:lnTo>
                  <a:lnTo>
                    <a:pt x="85234" y="15639"/>
                  </a:lnTo>
                  <a:lnTo>
                    <a:pt x="49374" y="24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51"/>
            <p:cNvSpPr/>
            <p:nvPr>
              <p:custDataLst>
                <p:tags r:id="rId67"/>
              </p:custDataLst>
            </p:nvPr>
          </p:nvSpPr>
          <p:spPr>
            <a:xfrm>
              <a:off x="1683060" y="5483382"/>
              <a:ext cx="158441" cy="258289"/>
            </a:xfrm>
            <a:custGeom>
              <a:avLst/>
              <a:gdLst/>
              <a:ahLst/>
              <a:cxnLst/>
              <a:rect l="0" t="0" r="0" b="0"/>
              <a:pathLst>
                <a:path w="158441" h="258289">
                  <a:moveTo>
                    <a:pt x="31440" y="15718"/>
                  </a:moveTo>
                  <a:lnTo>
                    <a:pt x="31440" y="15718"/>
                  </a:lnTo>
                  <a:lnTo>
                    <a:pt x="31440" y="0"/>
                  </a:lnTo>
                  <a:lnTo>
                    <a:pt x="28069" y="41583"/>
                  </a:lnTo>
                  <a:lnTo>
                    <a:pt x="21314" y="85503"/>
                  </a:lnTo>
                  <a:lnTo>
                    <a:pt x="15486" y="126582"/>
                  </a:lnTo>
                  <a:lnTo>
                    <a:pt x="6578" y="173754"/>
                  </a:lnTo>
                  <a:lnTo>
                    <a:pt x="1260" y="213263"/>
                  </a:lnTo>
                  <a:lnTo>
                    <a:pt x="0" y="244926"/>
                  </a:lnTo>
                  <a:lnTo>
                    <a:pt x="1308" y="249662"/>
                  </a:lnTo>
                  <a:lnTo>
                    <a:pt x="6524" y="256806"/>
                  </a:lnTo>
                  <a:lnTo>
                    <a:pt x="10596" y="258288"/>
                  </a:lnTo>
                  <a:lnTo>
                    <a:pt x="27145" y="257002"/>
                  </a:lnTo>
                  <a:lnTo>
                    <a:pt x="50315" y="250741"/>
                  </a:lnTo>
                  <a:lnTo>
                    <a:pt x="91273" y="232260"/>
                  </a:lnTo>
                  <a:lnTo>
                    <a:pt x="134251" y="213182"/>
                  </a:lnTo>
                  <a:lnTo>
                    <a:pt x="158440" y="199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SMARTInkShape-1652"/>
          <p:cNvSpPr/>
          <p:nvPr>
            <p:custDataLst>
              <p:tags r:id="rId6"/>
            </p:custDataLst>
          </p:nvPr>
        </p:nvSpPr>
        <p:spPr>
          <a:xfrm>
            <a:off x="2734272" y="5984675"/>
            <a:ext cx="262929" cy="364342"/>
          </a:xfrm>
          <a:custGeom>
            <a:avLst/>
            <a:gdLst/>
            <a:ahLst/>
            <a:cxnLst/>
            <a:rect l="0" t="0" r="0" b="0"/>
            <a:pathLst>
              <a:path w="262929" h="364342">
                <a:moveTo>
                  <a:pt x="66078" y="162125"/>
                </a:moveTo>
                <a:lnTo>
                  <a:pt x="66078" y="162125"/>
                </a:lnTo>
                <a:lnTo>
                  <a:pt x="69449" y="158754"/>
                </a:lnTo>
                <a:lnTo>
                  <a:pt x="71104" y="155218"/>
                </a:lnTo>
                <a:lnTo>
                  <a:pt x="71545" y="153286"/>
                </a:lnTo>
                <a:lnTo>
                  <a:pt x="71134" y="151293"/>
                </a:lnTo>
                <a:lnTo>
                  <a:pt x="67184" y="145119"/>
                </a:lnTo>
                <a:lnTo>
                  <a:pt x="63512" y="140925"/>
                </a:lnTo>
                <a:lnTo>
                  <a:pt x="53884" y="138591"/>
                </a:lnTo>
                <a:lnTo>
                  <a:pt x="47365" y="137969"/>
                </a:lnTo>
                <a:lnTo>
                  <a:pt x="34478" y="141041"/>
                </a:lnTo>
                <a:lnTo>
                  <a:pt x="21695" y="148521"/>
                </a:lnTo>
                <a:lnTo>
                  <a:pt x="8958" y="161253"/>
                </a:lnTo>
                <a:lnTo>
                  <a:pt x="1885" y="174438"/>
                </a:lnTo>
                <a:lnTo>
                  <a:pt x="0" y="180916"/>
                </a:lnTo>
                <a:lnTo>
                  <a:pt x="859" y="186647"/>
                </a:lnTo>
                <a:lnTo>
                  <a:pt x="7459" y="196777"/>
                </a:lnTo>
                <a:lnTo>
                  <a:pt x="21210" y="202220"/>
                </a:lnTo>
                <a:lnTo>
                  <a:pt x="38376" y="203228"/>
                </a:lnTo>
                <a:lnTo>
                  <a:pt x="55412" y="198972"/>
                </a:lnTo>
                <a:lnTo>
                  <a:pt x="77499" y="185272"/>
                </a:lnTo>
                <a:lnTo>
                  <a:pt x="98426" y="160505"/>
                </a:lnTo>
                <a:lnTo>
                  <a:pt x="102460" y="154694"/>
                </a:lnTo>
                <a:lnTo>
                  <a:pt x="108138" y="129663"/>
                </a:lnTo>
                <a:lnTo>
                  <a:pt x="106449" y="106645"/>
                </a:lnTo>
                <a:lnTo>
                  <a:pt x="100968" y="83563"/>
                </a:lnTo>
                <a:lnTo>
                  <a:pt x="102281" y="69118"/>
                </a:lnTo>
                <a:lnTo>
                  <a:pt x="113729" y="45119"/>
                </a:lnTo>
                <a:lnTo>
                  <a:pt x="133897" y="23505"/>
                </a:lnTo>
                <a:lnTo>
                  <a:pt x="164489" y="7066"/>
                </a:lnTo>
                <a:lnTo>
                  <a:pt x="190251" y="0"/>
                </a:lnTo>
                <a:lnTo>
                  <a:pt x="196838" y="1126"/>
                </a:lnTo>
                <a:lnTo>
                  <a:pt x="207920" y="8019"/>
                </a:lnTo>
                <a:lnTo>
                  <a:pt x="210028" y="15643"/>
                </a:lnTo>
                <a:lnTo>
                  <a:pt x="208608" y="37285"/>
                </a:lnTo>
                <a:lnTo>
                  <a:pt x="196503" y="77236"/>
                </a:lnTo>
                <a:lnTo>
                  <a:pt x="176140" y="123725"/>
                </a:lnTo>
                <a:lnTo>
                  <a:pt x="158975" y="159763"/>
                </a:lnTo>
                <a:lnTo>
                  <a:pt x="138210" y="201799"/>
                </a:lnTo>
                <a:lnTo>
                  <a:pt x="122361" y="233615"/>
                </a:lnTo>
                <a:lnTo>
                  <a:pt x="108026" y="265865"/>
                </a:lnTo>
                <a:lnTo>
                  <a:pt x="96695" y="308260"/>
                </a:lnTo>
                <a:lnTo>
                  <a:pt x="93797" y="324911"/>
                </a:lnTo>
                <a:lnTo>
                  <a:pt x="96272" y="340779"/>
                </a:lnTo>
                <a:lnTo>
                  <a:pt x="98907" y="348961"/>
                </a:lnTo>
                <a:lnTo>
                  <a:pt x="104192" y="355121"/>
                </a:lnTo>
                <a:lnTo>
                  <a:pt x="119471" y="363848"/>
                </a:lnTo>
                <a:lnTo>
                  <a:pt x="128485" y="364341"/>
                </a:lnTo>
                <a:lnTo>
                  <a:pt x="147907" y="359242"/>
                </a:lnTo>
                <a:lnTo>
                  <a:pt x="164535" y="348040"/>
                </a:lnTo>
                <a:lnTo>
                  <a:pt x="171933" y="341102"/>
                </a:lnTo>
                <a:lnTo>
                  <a:pt x="182034" y="320222"/>
                </a:lnTo>
                <a:lnTo>
                  <a:pt x="190897" y="280059"/>
                </a:lnTo>
                <a:lnTo>
                  <a:pt x="188346" y="267221"/>
                </a:lnTo>
                <a:lnTo>
                  <a:pt x="177769" y="248088"/>
                </a:lnTo>
                <a:lnTo>
                  <a:pt x="177933" y="245539"/>
                </a:lnTo>
                <a:lnTo>
                  <a:pt x="178748" y="243134"/>
                </a:lnTo>
                <a:lnTo>
                  <a:pt x="196750" y="233009"/>
                </a:lnTo>
                <a:lnTo>
                  <a:pt x="240344" y="217650"/>
                </a:lnTo>
                <a:lnTo>
                  <a:pt x="262928" y="206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SMARTInkShape-Group343"/>
          <p:cNvGrpSpPr/>
          <p:nvPr/>
        </p:nvGrpSpPr>
        <p:grpSpPr>
          <a:xfrm>
            <a:off x="3257550" y="6018087"/>
            <a:ext cx="444501" cy="184767"/>
            <a:chOff x="3257550" y="6018087"/>
            <a:chExt cx="444501" cy="184767"/>
          </a:xfrm>
        </p:grpSpPr>
        <p:sp>
          <p:nvSpPr>
            <p:cNvPr id="194" name="SMARTInkShape-1653"/>
            <p:cNvSpPr/>
            <p:nvPr>
              <p:custDataLst>
                <p:tags r:id="rId48"/>
              </p:custDataLst>
            </p:nvPr>
          </p:nvSpPr>
          <p:spPr>
            <a:xfrm>
              <a:off x="3702050" y="61277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654"/>
            <p:cNvSpPr/>
            <p:nvPr>
              <p:custDataLst>
                <p:tags r:id="rId49"/>
              </p:custDataLst>
            </p:nvPr>
          </p:nvSpPr>
          <p:spPr>
            <a:xfrm>
              <a:off x="3531483" y="6096000"/>
              <a:ext cx="88018" cy="98058"/>
            </a:xfrm>
            <a:custGeom>
              <a:avLst/>
              <a:gdLst/>
              <a:ahLst/>
              <a:cxnLst/>
              <a:rect l="0" t="0" r="0" b="0"/>
              <a:pathLst>
                <a:path w="88018" h="98058">
                  <a:moveTo>
                    <a:pt x="5467" y="25400"/>
                  </a:moveTo>
                  <a:lnTo>
                    <a:pt x="5467" y="25400"/>
                  </a:lnTo>
                  <a:lnTo>
                    <a:pt x="0" y="14465"/>
                  </a:lnTo>
                  <a:lnTo>
                    <a:pt x="411" y="13877"/>
                  </a:lnTo>
                  <a:lnTo>
                    <a:pt x="2749" y="13223"/>
                  </a:lnTo>
                  <a:lnTo>
                    <a:pt x="11403" y="16227"/>
                  </a:lnTo>
                  <a:lnTo>
                    <a:pt x="35250" y="36478"/>
                  </a:lnTo>
                  <a:lnTo>
                    <a:pt x="47844" y="55572"/>
                  </a:lnTo>
                  <a:lnTo>
                    <a:pt x="53771" y="72361"/>
                  </a:lnTo>
                  <a:lnTo>
                    <a:pt x="52156" y="89643"/>
                  </a:lnTo>
                  <a:lnTo>
                    <a:pt x="49998" y="93630"/>
                  </a:lnTo>
                  <a:lnTo>
                    <a:pt x="47149" y="96286"/>
                  </a:lnTo>
                  <a:lnTo>
                    <a:pt x="43838" y="98057"/>
                  </a:lnTo>
                  <a:lnTo>
                    <a:pt x="41631" y="97827"/>
                  </a:lnTo>
                  <a:lnTo>
                    <a:pt x="40160" y="96262"/>
                  </a:lnTo>
                  <a:lnTo>
                    <a:pt x="39179" y="93809"/>
                  </a:lnTo>
                  <a:lnTo>
                    <a:pt x="37389" y="53977"/>
                  </a:lnTo>
                  <a:lnTo>
                    <a:pt x="42938" y="39512"/>
                  </a:lnTo>
                  <a:lnTo>
                    <a:pt x="56081" y="23231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655"/>
            <p:cNvSpPr/>
            <p:nvPr>
              <p:custDataLst>
                <p:tags r:id="rId50"/>
              </p:custDataLst>
            </p:nvPr>
          </p:nvSpPr>
          <p:spPr>
            <a:xfrm>
              <a:off x="3439166" y="6107160"/>
              <a:ext cx="85085" cy="73796"/>
            </a:xfrm>
            <a:custGeom>
              <a:avLst/>
              <a:gdLst/>
              <a:ahLst/>
              <a:cxnLst/>
              <a:rect l="0" t="0" r="0" b="0"/>
              <a:pathLst>
                <a:path w="85085" h="73796">
                  <a:moveTo>
                    <a:pt x="53334" y="58690"/>
                  </a:moveTo>
                  <a:lnTo>
                    <a:pt x="53334" y="58690"/>
                  </a:lnTo>
                  <a:lnTo>
                    <a:pt x="53334" y="55319"/>
                  </a:lnTo>
                  <a:lnTo>
                    <a:pt x="49963" y="46481"/>
                  </a:lnTo>
                  <a:lnTo>
                    <a:pt x="14491" y="1780"/>
                  </a:lnTo>
                  <a:lnTo>
                    <a:pt x="11916" y="289"/>
                  </a:lnTo>
                  <a:lnTo>
                    <a:pt x="9494" y="0"/>
                  </a:lnTo>
                  <a:lnTo>
                    <a:pt x="7174" y="513"/>
                  </a:lnTo>
                  <a:lnTo>
                    <a:pt x="2715" y="4847"/>
                  </a:lnTo>
                  <a:lnTo>
                    <a:pt x="538" y="7978"/>
                  </a:lnTo>
                  <a:lnTo>
                    <a:pt x="0" y="17101"/>
                  </a:lnTo>
                  <a:lnTo>
                    <a:pt x="2819" y="28211"/>
                  </a:lnTo>
                  <a:lnTo>
                    <a:pt x="12340" y="44956"/>
                  </a:lnTo>
                  <a:lnTo>
                    <a:pt x="23392" y="54307"/>
                  </a:lnTo>
                  <a:lnTo>
                    <a:pt x="31449" y="57390"/>
                  </a:lnTo>
                  <a:lnTo>
                    <a:pt x="42373" y="60315"/>
                  </a:lnTo>
                  <a:lnTo>
                    <a:pt x="51968" y="63640"/>
                  </a:lnTo>
                  <a:lnTo>
                    <a:pt x="56960" y="65124"/>
                  </a:lnTo>
                  <a:lnTo>
                    <a:pt x="68071" y="73795"/>
                  </a:lnTo>
                  <a:lnTo>
                    <a:pt x="70920" y="73699"/>
                  </a:lnTo>
                  <a:lnTo>
                    <a:pt x="85084" y="65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656"/>
            <p:cNvSpPr/>
            <p:nvPr>
              <p:custDataLst>
                <p:tags r:id="rId51"/>
              </p:custDataLst>
            </p:nvPr>
          </p:nvSpPr>
          <p:spPr>
            <a:xfrm>
              <a:off x="3257550" y="6018087"/>
              <a:ext cx="158751" cy="184767"/>
            </a:xfrm>
            <a:custGeom>
              <a:avLst/>
              <a:gdLst/>
              <a:ahLst/>
              <a:cxnLst/>
              <a:rect l="0" t="0" r="0" b="0"/>
              <a:pathLst>
                <a:path w="158751" h="184767">
                  <a:moveTo>
                    <a:pt x="0" y="20763"/>
                  </a:moveTo>
                  <a:lnTo>
                    <a:pt x="0" y="20763"/>
                  </a:lnTo>
                  <a:lnTo>
                    <a:pt x="5467" y="4361"/>
                  </a:lnTo>
                  <a:lnTo>
                    <a:pt x="7173" y="5594"/>
                  </a:lnTo>
                  <a:lnTo>
                    <a:pt x="15609" y="17445"/>
                  </a:lnTo>
                  <a:lnTo>
                    <a:pt x="30713" y="56676"/>
                  </a:lnTo>
                  <a:lnTo>
                    <a:pt x="45916" y="99602"/>
                  </a:lnTo>
                  <a:lnTo>
                    <a:pt x="61445" y="140794"/>
                  </a:lnTo>
                  <a:lnTo>
                    <a:pt x="77349" y="178456"/>
                  </a:lnTo>
                  <a:lnTo>
                    <a:pt x="80494" y="182336"/>
                  </a:lnTo>
                  <a:lnTo>
                    <a:pt x="84001" y="184217"/>
                  </a:lnTo>
                  <a:lnTo>
                    <a:pt x="87751" y="184766"/>
                  </a:lnTo>
                  <a:lnTo>
                    <a:pt x="91662" y="180899"/>
                  </a:lnTo>
                  <a:lnTo>
                    <a:pt x="108077" y="144274"/>
                  </a:lnTo>
                  <a:lnTo>
                    <a:pt x="118806" y="104866"/>
                  </a:lnTo>
                  <a:lnTo>
                    <a:pt x="128335" y="61205"/>
                  </a:lnTo>
                  <a:lnTo>
                    <a:pt x="144197" y="15267"/>
                  </a:lnTo>
                  <a:lnTo>
                    <a:pt x="150636" y="4209"/>
                  </a:lnTo>
                  <a:lnTo>
                    <a:pt x="155144" y="0"/>
                  </a:lnTo>
                  <a:lnTo>
                    <a:pt x="158750" y="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344"/>
          <p:cNvGrpSpPr/>
          <p:nvPr/>
        </p:nvGrpSpPr>
        <p:grpSpPr>
          <a:xfrm>
            <a:off x="2635250" y="5537200"/>
            <a:ext cx="69851" cy="184241"/>
            <a:chOff x="2635250" y="5537200"/>
            <a:chExt cx="69851" cy="184241"/>
          </a:xfrm>
        </p:grpSpPr>
        <p:sp>
          <p:nvSpPr>
            <p:cNvPr id="199" name="SMARTInkShape-1657"/>
            <p:cNvSpPr/>
            <p:nvPr>
              <p:custDataLst>
                <p:tags r:id="rId46"/>
              </p:custDataLst>
            </p:nvPr>
          </p:nvSpPr>
          <p:spPr>
            <a:xfrm>
              <a:off x="2697077" y="5676900"/>
              <a:ext cx="8024" cy="44541"/>
            </a:xfrm>
            <a:custGeom>
              <a:avLst/>
              <a:gdLst/>
              <a:ahLst/>
              <a:cxnLst/>
              <a:rect l="0" t="0" r="0" b="0"/>
              <a:pathLst>
                <a:path w="8024" h="44541">
                  <a:moveTo>
                    <a:pt x="8023" y="0"/>
                  </a:moveTo>
                  <a:lnTo>
                    <a:pt x="8023" y="0"/>
                  </a:lnTo>
                  <a:lnTo>
                    <a:pt x="8023" y="26515"/>
                  </a:lnTo>
                  <a:lnTo>
                    <a:pt x="4260" y="36714"/>
                  </a:lnTo>
                  <a:lnTo>
                    <a:pt x="0" y="44540"/>
                  </a:lnTo>
                  <a:lnTo>
                    <a:pt x="8023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658"/>
            <p:cNvSpPr/>
            <p:nvPr>
              <p:custDataLst>
                <p:tags r:id="rId47"/>
              </p:custDataLst>
            </p:nvPr>
          </p:nvSpPr>
          <p:spPr>
            <a:xfrm>
              <a:off x="2635250" y="55372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5644" y="1013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345"/>
          <p:cNvGrpSpPr/>
          <p:nvPr/>
        </p:nvGrpSpPr>
        <p:grpSpPr>
          <a:xfrm>
            <a:off x="3231183" y="5397500"/>
            <a:ext cx="870918" cy="317501"/>
            <a:chOff x="3231183" y="5397500"/>
            <a:chExt cx="870918" cy="317501"/>
          </a:xfrm>
        </p:grpSpPr>
        <p:sp>
          <p:nvSpPr>
            <p:cNvPr id="202" name="SMARTInkShape-1659"/>
            <p:cNvSpPr/>
            <p:nvPr>
              <p:custDataLst>
                <p:tags r:id="rId40"/>
              </p:custDataLst>
            </p:nvPr>
          </p:nvSpPr>
          <p:spPr>
            <a:xfrm>
              <a:off x="4019550" y="5404994"/>
              <a:ext cx="82551" cy="310007"/>
            </a:xfrm>
            <a:custGeom>
              <a:avLst/>
              <a:gdLst/>
              <a:ahLst/>
              <a:cxnLst/>
              <a:rect l="0" t="0" r="0" b="0"/>
              <a:pathLst>
                <a:path w="82551" h="310007">
                  <a:moveTo>
                    <a:pt x="82550" y="11556"/>
                  </a:moveTo>
                  <a:lnTo>
                    <a:pt x="82550" y="11556"/>
                  </a:lnTo>
                  <a:lnTo>
                    <a:pt x="82550" y="2718"/>
                  </a:lnTo>
                  <a:lnTo>
                    <a:pt x="81844" y="1430"/>
                  </a:lnTo>
                  <a:lnTo>
                    <a:pt x="80668" y="572"/>
                  </a:lnTo>
                  <a:lnTo>
                    <a:pt x="79179" y="0"/>
                  </a:lnTo>
                  <a:lnTo>
                    <a:pt x="77481" y="324"/>
                  </a:lnTo>
                  <a:lnTo>
                    <a:pt x="43674" y="22651"/>
                  </a:lnTo>
                  <a:lnTo>
                    <a:pt x="20308" y="48607"/>
                  </a:lnTo>
                  <a:lnTo>
                    <a:pt x="13024" y="61890"/>
                  </a:lnTo>
                  <a:lnTo>
                    <a:pt x="7668" y="97097"/>
                  </a:lnTo>
                  <a:lnTo>
                    <a:pt x="8491" y="135724"/>
                  </a:lnTo>
                  <a:lnTo>
                    <a:pt x="15240" y="180329"/>
                  </a:lnTo>
                  <a:lnTo>
                    <a:pt x="17592" y="227476"/>
                  </a:lnTo>
                  <a:lnTo>
                    <a:pt x="11993" y="269611"/>
                  </a:lnTo>
                  <a:lnTo>
                    <a:pt x="0" y="31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660"/>
            <p:cNvSpPr/>
            <p:nvPr>
              <p:custDataLst>
                <p:tags r:id="rId41"/>
              </p:custDataLst>
            </p:nvPr>
          </p:nvSpPr>
          <p:spPr>
            <a:xfrm>
              <a:off x="3898900" y="5397500"/>
              <a:ext cx="107951" cy="107951"/>
            </a:xfrm>
            <a:custGeom>
              <a:avLst/>
              <a:gdLst/>
              <a:ahLst/>
              <a:cxnLst/>
              <a:rect l="0" t="0" r="0" b="0"/>
              <a:pathLst>
                <a:path w="107951" h="107951">
                  <a:moveTo>
                    <a:pt x="0" y="0"/>
                  </a:moveTo>
                  <a:lnTo>
                    <a:pt x="0" y="0"/>
                  </a:lnTo>
                  <a:lnTo>
                    <a:pt x="16606" y="26732"/>
                  </a:lnTo>
                  <a:lnTo>
                    <a:pt x="52718" y="70785"/>
                  </a:lnTo>
                  <a:lnTo>
                    <a:pt x="1079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661"/>
            <p:cNvSpPr/>
            <p:nvPr>
              <p:custDataLst>
                <p:tags r:id="rId42"/>
              </p:custDataLst>
            </p:nvPr>
          </p:nvSpPr>
          <p:spPr>
            <a:xfrm>
              <a:off x="3582806" y="5664200"/>
              <a:ext cx="201795" cy="19006"/>
            </a:xfrm>
            <a:custGeom>
              <a:avLst/>
              <a:gdLst/>
              <a:ahLst/>
              <a:cxnLst/>
              <a:rect l="0" t="0" r="0" b="0"/>
              <a:pathLst>
                <a:path w="201795" h="19006">
                  <a:moveTo>
                    <a:pt x="17644" y="6350"/>
                  </a:moveTo>
                  <a:lnTo>
                    <a:pt x="17644" y="6350"/>
                  </a:lnTo>
                  <a:lnTo>
                    <a:pt x="0" y="17906"/>
                  </a:lnTo>
                  <a:lnTo>
                    <a:pt x="942" y="18287"/>
                  </a:lnTo>
                  <a:lnTo>
                    <a:pt x="43839" y="19005"/>
                  </a:lnTo>
                  <a:lnTo>
                    <a:pt x="81379" y="17155"/>
                  </a:lnTo>
                  <a:lnTo>
                    <a:pt x="127924" y="12581"/>
                  </a:lnTo>
                  <a:lnTo>
                    <a:pt x="2017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662"/>
            <p:cNvSpPr/>
            <p:nvPr>
              <p:custDataLst>
                <p:tags r:id="rId43"/>
              </p:custDataLst>
            </p:nvPr>
          </p:nvSpPr>
          <p:spPr>
            <a:xfrm>
              <a:off x="3670300" y="5411083"/>
              <a:ext cx="12663" cy="240418"/>
            </a:xfrm>
            <a:custGeom>
              <a:avLst/>
              <a:gdLst/>
              <a:ahLst/>
              <a:cxnLst/>
              <a:rect l="0" t="0" r="0" b="0"/>
              <a:pathLst>
                <a:path w="12663" h="2404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3658" y="1103"/>
                  </a:lnTo>
                  <a:lnTo>
                    <a:pt x="3144" y="441"/>
                  </a:lnTo>
                  <a:lnTo>
                    <a:pt x="2096" y="0"/>
                  </a:lnTo>
                  <a:lnTo>
                    <a:pt x="1397" y="1116"/>
                  </a:lnTo>
                  <a:lnTo>
                    <a:pt x="621" y="6120"/>
                  </a:lnTo>
                  <a:lnTo>
                    <a:pt x="6503" y="49060"/>
                  </a:lnTo>
                  <a:lnTo>
                    <a:pt x="11267" y="89807"/>
                  </a:lnTo>
                  <a:lnTo>
                    <a:pt x="12417" y="128979"/>
                  </a:lnTo>
                  <a:lnTo>
                    <a:pt x="12662" y="174916"/>
                  </a:lnTo>
                  <a:lnTo>
                    <a:pt x="635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663"/>
            <p:cNvSpPr/>
            <p:nvPr>
              <p:custDataLst>
                <p:tags r:id="rId44"/>
              </p:custDataLst>
            </p:nvPr>
          </p:nvSpPr>
          <p:spPr>
            <a:xfrm>
              <a:off x="3241892" y="5431539"/>
              <a:ext cx="159017" cy="253544"/>
            </a:xfrm>
            <a:custGeom>
              <a:avLst/>
              <a:gdLst/>
              <a:ahLst/>
              <a:cxnLst/>
              <a:rect l="0" t="0" r="0" b="0"/>
              <a:pathLst>
                <a:path w="159017" h="253544">
                  <a:moveTo>
                    <a:pt x="155358" y="23111"/>
                  </a:moveTo>
                  <a:lnTo>
                    <a:pt x="155358" y="23111"/>
                  </a:lnTo>
                  <a:lnTo>
                    <a:pt x="156063" y="12972"/>
                  </a:lnTo>
                  <a:lnTo>
                    <a:pt x="159016" y="2860"/>
                  </a:lnTo>
                  <a:lnTo>
                    <a:pt x="158502" y="1144"/>
                  </a:lnTo>
                  <a:lnTo>
                    <a:pt x="157454" y="0"/>
                  </a:lnTo>
                  <a:lnTo>
                    <a:pt x="156049" y="648"/>
                  </a:lnTo>
                  <a:lnTo>
                    <a:pt x="152608" y="5131"/>
                  </a:lnTo>
                  <a:lnTo>
                    <a:pt x="128276" y="50768"/>
                  </a:lnTo>
                  <a:lnTo>
                    <a:pt x="101131" y="91717"/>
                  </a:lnTo>
                  <a:lnTo>
                    <a:pt x="66843" y="137691"/>
                  </a:lnTo>
                  <a:lnTo>
                    <a:pt x="39252" y="181289"/>
                  </a:lnTo>
                  <a:lnTo>
                    <a:pt x="10206" y="224081"/>
                  </a:lnTo>
                  <a:lnTo>
                    <a:pt x="637" y="249169"/>
                  </a:lnTo>
                  <a:lnTo>
                    <a:pt x="0" y="253543"/>
                  </a:lnTo>
                  <a:lnTo>
                    <a:pt x="15658" y="251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664"/>
            <p:cNvSpPr/>
            <p:nvPr>
              <p:custDataLst>
                <p:tags r:id="rId45"/>
              </p:custDataLst>
            </p:nvPr>
          </p:nvSpPr>
          <p:spPr>
            <a:xfrm>
              <a:off x="3231183" y="5455533"/>
              <a:ext cx="172418" cy="189618"/>
            </a:xfrm>
            <a:custGeom>
              <a:avLst/>
              <a:gdLst/>
              <a:ahLst/>
              <a:cxnLst/>
              <a:rect l="0" t="0" r="0" b="0"/>
              <a:pathLst>
                <a:path w="172418" h="189618">
                  <a:moveTo>
                    <a:pt x="7317" y="5467"/>
                  </a:moveTo>
                  <a:lnTo>
                    <a:pt x="7317" y="5467"/>
                  </a:lnTo>
                  <a:lnTo>
                    <a:pt x="7317" y="2096"/>
                  </a:lnTo>
                  <a:lnTo>
                    <a:pt x="5905" y="1103"/>
                  </a:lnTo>
                  <a:lnTo>
                    <a:pt x="575" y="0"/>
                  </a:lnTo>
                  <a:lnTo>
                    <a:pt x="0" y="1116"/>
                  </a:lnTo>
                  <a:lnTo>
                    <a:pt x="3124" y="6120"/>
                  </a:lnTo>
                  <a:lnTo>
                    <a:pt x="42528" y="50360"/>
                  </a:lnTo>
                  <a:lnTo>
                    <a:pt x="85035" y="90152"/>
                  </a:lnTo>
                  <a:lnTo>
                    <a:pt x="122374" y="133863"/>
                  </a:lnTo>
                  <a:lnTo>
                    <a:pt x="157784" y="178021"/>
                  </a:lnTo>
                  <a:lnTo>
                    <a:pt x="172417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346"/>
          <p:cNvGrpSpPr/>
          <p:nvPr/>
        </p:nvGrpSpPr>
        <p:grpSpPr>
          <a:xfrm>
            <a:off x="4568342" y="5499983"/>
            <a:ext cx="296663" cy="202318"/>
            <a:chOff x="4568342" y="5499983"/>
            <a:chExt cx="296663" cy="202318"/>
          </a:xfrm>
        </p:grpSpPr>
        <p:sp>
          <p:nvSpPr>
            <p:cNvPr id="209" name="SMARTInkShape-1665"/>
            <p:cNvSpPr/>
            <p:nvPr>
              <p:custDataLst>
                <p:tags r:id="rId37"/>
              </p:custDataLst>
            </p:nvPr>
          </p:nvSpPr>
          <p:spPr>
            <a:xfrm>
              <a:off x="4789665" y="5499983"/>
              <a:ext cx="75340" cy="202318"/>
            </a:xfrm>
            <a:custGeom>
              <a:avLst/>
              <a:gdLst/>
              <a:ahLst/>
              <a:cxnLst/>
              <a:rect l="0" t="0" r="0" b="0"/>
              <a:pathLst>
                <a:path w="75340" h="2023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1116"/>
                  </a:lnTo>
                  <a:lnTo>
                    <a:pt x="2129" y="6120"/>
                  </a:lnTo>
                  <a:lnTo>
                    <a:pt x="47060" y="40332"/>
                  </a:lnTo>
                  <a:lnTo>
                    <a:pt x="66089" y="71066"/>
                  </a:lnTo>
                  <a:lnTo>
                    <a:pt x="73783" y="92242"/>
                  </a:lnTo>
                  <a:lnTo>
                    <a:pt x="75339" y="127369"/>
                  </a:lnTo>
                  <a:lnTo>
                    <a:pt x="65180" y="167025"/>
                  </a:lnTo>
                  <a:lnTo>
                    <a:pt x="55385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666"/>
            <p:cNvSpPr/>
            <p:nvPr>
              <p:custDataLst>
                <p:tags r:id="rId38"/>
              </p:custDataLst>
            </p:nvPr>
          </p:nvSpPr>
          <p:spPr>
            <a:xfrm>
              <a:off x="4577446" y="5600700"/>
              <a:ext cx="286655" cy="74824"/>
            </a:xfrm>
            <a:custGeom>
              <a:avLst/>
              <a:gdLst/>
              <a:ahLst/>
              <a:cxnLst/>
              <a:rect l="0" t="0" r="0" b="0"/>
              <a:pathLst>
                <a:path w="286655" h="74824">
                  <a:moveTo>
                    <a:pt x="45354" y="44450"/>
                  </a:moveTo>
                  <a:lnTo>
                    <a:pt x="45354" y="44450"/>
                  </a:lnTo>
                  <a:lnTo>
                    <a:pt x="606" y="71554"/>
                  </a:lnTo>
                  <a:lnTo>
                    <a:pt x="0" y="73103"/>
                  </a:lnTo>
                  <a:lnTo>
                    <a:pt x="1007" y="74135"/>
                  </a:lnTo>
                  <a:lnTo>
                    <a:pt x="3089" y="74823"/>
                  </a:lnTo>
                  <a:lnTo>
                    <a:pt x="38259" y="74517"/>
                  </a:lnTo>
                  <a:lnTo>
                    <a:pt x="80019" y="66686"/>
                  </a:lnTo>
                  <a:lnTo>
                    <a:pt x="118498" y="58878"/>
                  </a:lnTo>
                  <a:lnTo>
                    <a:pt x="151240" y="51803"/>
                  </a:lnTo>
                  <a:lnTo>
                    <a:pt x="185077" y="42073"/>
                  </a:lnTo>
                  <a:lnTo>
                    <a:pt x="226453" y="28459"/>
                  </a:lnTo>
                  <a:lnTo>
                    <a:pt x="272977" y="7197"/>
                  </a:lnTo>
                  <a:lnTo>
                    <a:pt x="2866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667"/>
            <p:cNvSpPr/>
            <p:nvPr>
              <p:custDataLst>
                <p:tags r:id="rId39"/>
              </p:custDataLst>
            </p:nvPr>
          </p:nvSpPr>
          <p:spPr>
            <a:xfrm>
              <a:off x="4568342" y="5556250"/>
              <a:ext cx="244959" cy="30871"/>
            </a:xfrm>
            <a:custGeom>
              <a:avLst/>
              <a:gdLst/>
              <a:ahLst/>
              <a:cxnLst/>
              <a:rect l="0" t="0" r="0" b="0"/>
              <a:pathLst>
                <a:path w="244959" h="30871">
                  <a:moveTo>
                    <a:pt x="3658" y="25400"/>
                  </a:moveTo>
                  <a:lnTo>
                    <a:pt x="3658" y="25400"/>
                  </a:lnTo>
                  <a:lnTo>
                    <a:pt x="287" y="28771"/>
                  </a:lnTo>
                  <a:lnTo>
                    <a:pt x="0" y="29764"/>
                  </a:lnTo>
                  <a:lnTo>
                    <a:pt x="513" y="30426"/>
                  </a:lnTo>
                  <a:lnTo>
                    <a:pt x="1562" y="30867"/>
                  </a:lnTo>
                  <a:lnTo>
                    <a:pt x="20569" y="30870"/>
                  </a:lnTo>
                  <a:lnTo>
                    <a:pt x="68156" y="22889"/>
                  </a:lnTo>
                  <a:lnTo>
                    <a:pt x="104456" y="16817"/>
                  </a:lnTo>
                  <a:lnTo>
                    <a:pt x="148582" y="8443"/>
                  </a:lnTo>
                  <a:lnTo>
                    <a:pt x="191315" y="2815"/>
                  </a:lnTo>
                  <a:lnTo>
                    <a:pt x="244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347"/>
          <p:cNvGrpSpPr/>
          <p:nvPr/>
        </p:nvGrpSpPr>
        <p:grpSpPr>
          <a:xfrm>
            <a:off x="5238750" y="5418838"/>
            <a:ext cx="1662096" cy="318395"/>
            <a:chOff x="5238750" y="5418838"/>
            <a:chExt cx="1662096" cy="318395"/>
          </a:xfrm>
        </p:grpSpPr>
        <p:sp>
          <p:nvSpPr>
            <p:cNvPr id="213" name="SMARTInkShape-1668"/>
            <p:cNvSpPr/>
            <p:nvPr>
              <p:custDataLst>
                <p:tags r:id="rId26"/>
              </p:custDataLst>
            </p:nvPr>
          </p:nvSpPr>
          <p:spPr>
            <a:xfrm>
              <a:off x="6325483" y="5543550"/>
              <a:ext cx="18168" cy="139701"/>
            </a:xfrm>
            <a:custGeom>
              <a:avLst/>
              <a:gdLst/>
              <a:ahLst/>
              <a:cxnLst/>
              <a:rect l="0" t="0" r="0" b="0"/>
              <a:pathLst>
                <a:path w="18168" h="1397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4931" y="52140"/>
                  </a:lnTo>
                  <a:lnTo>
                    <a:pt x="8768" y="96846"/>
                  </a:lnTo>
                  <a:lnTo>
                    <a:pt x="1816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669"/>
            <p:cNvSpPr/>
            <p:nvPr>
              <p:custDataLst>
                <p:tags r:id="rId27"/>
              </p:custDataLst>
            </p:nvPr>
          </p:nvSpPr>
          <p:spPr>
            <a:xfrm>
              <a:off x="6224608" y="5600700"/>
              <a:ext cx="138093" cy="19051"/>
            </a:xfrm>
            <a:custGeom>
              <a:avLst/>
              <a:gdLst/>
              <a:ahLst/>
              <a:cxnLst/>
              <a:rect l="0" t="0" r="0" b="0"/>
              <a:pathLst>
                <a:path w="138093" h="19051">
                  <a:moveTo>
                    <a:pt x="17442" y="19050"/>
                  </a:moveTo>
                  <a:lnTo>
                    <a:pt x="17442" y="19050"/>
                  </a:lnTo>
                  <a:lnTo>
                    <a:pt x="0" y="19050"/>
                  </a:lnTo>
                  <a:lnTo>
                    <a:pt x="1694" y="19050"/>
                  </a:lnTo>
                  <a:lnTo>
                    <a:pt x="28894" y="13583"/>
                  </a:lnTo>
                  <a:lnTo>
                    <a:pt x="72398" y="10935"/>
                  </a:lnTo>
                  <a:lnTo>
                    <a:pt x="138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670"/>
            <p:cNvSpPr/>
            <p:nvPr>
              <p:custDataLst>
                <p:tags r:id="rId28"/>
              </p:custDataLst>
            </p:nvPr>
          </p:nvSpPr>
          <p:spPr>
            <a:xfrm>
              <a:off x="6054406" y="5494516"/>
              <a:ext cx="130495" cy="214135"/>
            </a:xfrm>
            <a:custGeom>
              <a:avLst/>
              <a:gdLst/>
              <a:ahLst/>
              <a:cxnLst/>
              <a:rect l="0" t="0" r="0" b="0"/>
              <a:pathLst>
                <a:path w="130495" h="214135">
                  <a:moveTo>
                    <a:pt x="130494" y="10934"/>
                  </a:moveTo>
                  <a:lnTo>
                    <a:pt x="130494" y="10934"/>
                  </a:lnTo>
                  <a:lnTo>
                    <a:pt x="125027" y="0"/>
                  </a:lnTo>
                  <a:lnTo>
                    <a:pt x="123321" y="116"/>
                  </a:lnTo>
                  <a:lnTo>
                    <a:pt x="117663" y="2128"/>
                  </a:lnTo>
                  <a:lnTo>
                    <a:pt x="106545" y="10598"/>
                  </a:lnTo>
                  <a:lnTo>
                    <a:pt x="78381" y="52050"/>
                  </a:lnTo>
                  <a:lnTo>
                    <a:pt x="57823" y="90457"/>
                  </a:lnTo>
                  <a:lnTo>
                    <a:pt x="34687" y="133495"/>
                  </a:lnTo>
                  <a:lnTo>
                    <a:pt x="13472" y="175231"/>
                  </a:lnTo>
                  <a:lnTo>
                    <a:pt x="370" y="208096"/>
                  </a:lnTo>
                  <a:lnTo>
                    <a:pt x="0" y="211519"/>
                  </a:lnTo>
                  <a:lnTo>
                    <a:pt x="3494" y="214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671"/>
            <p:cNvSpPr/>
            <p:nvPr>
              <p:custDataLst>
                <p:tags r:id="rId29"/>
              </p:custDataLst>
            </p:nvPr>
          </p:nvSpPr>
          <p:spPr>
            <a:xfrm>
              <a:off x="6039733" y="5493633"/>
              <a:ext cx="113418" cy="183268"/>
            </a:xfrm>
            <a:custGeom>
              <a:avLst/>
              <a:gdLst/>
              <a:ahLst/>
              <a:cxnLst/>
              <a:rect l="0" t="0" r="0" b="0"/>
              <a:pathLst>
                <a:path w="113418" h="1832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6120" y="2749"/>
                  </a:lnTo>
                  <a:lnTo>
                    <a:pt x="42351" y="47101"/>
                  </a:lnTo>
                  <a:lnTo>
                    <a:pt x="69643" y="85921"/>
                  </a:lnTo>
                  <a:lnTo>
                    <a:pt x="94064" y="126869"/>
                  </a:lnTo>
                  <a:lnTo>
                    <a:pt x="111068" y="173942"/>
                  </a:lnTo>
                  <a:lnTo>
                    <a:pt x="113417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672"/>
            <p:cNvSpPr/>
            <p:nvPr>
              <p:custDataLst>
                <p:tags r:id="rId30"/>
              </p:custDataLst>
            </p:nvPr>
          </p:nvSpPr>
          <p:spPr>
            <a:xfrm>
              <a:off x="5882419" y="5418838"/>
              <a:ext cx="111982" cy="289345"/>
            </a:xfrm>
            <a:custGeom>
              <a:avLst/>
              <a:gdLst/>
              <a:ahLst/>
              <a:cxnLst/>
              <a:rect l="0" t="0" r="0" b="0"/>
              <a:pathLst>
                <a:path w="111982" h="289345">
                  <a:moveTo>
                    <a:pt x="67531" y="23112"/>
                  </a:moveTo>
                  <a:lnTo>
                    <a:pt x="67531" y="23112"/>
                  </a:lnTo>
                  <a:lnTo>
                    <a:pt x="58742" y="9297"/>
                  </a:lnTo>
                  <a:lnTo>
                    <a:pt x="55322" y="5436"/>
                  </a:lnTo>
                  <a:lnTo>
                    <a:pt x="47757" y="1145"/>
                  </a:lnTo>
                  <a:lnTo>
                    <a:pt x="43765" y="0"/>
                  </a:lnTo>
                  <a:lnTo>
                    <a:pt x="39692" y="2060"/>
                  </a:lnTo>
                  <a:lnTo>
                    <a:pt x="31405" y="11874"/>
                  </a:lnTo>
                  <a:lnTo>
                    <a:pt x="15291" y="52014"/>
                  </a:lnTo>
                  <a:lnTo>
                    <a:pt x="6975" y="93216"/>
                  </a:lnTo>
                  <a:lnTo>
                    <a:pt x="749" y="137330"/>
                  </a:lnTo>
                  <a:lnTo>
                    <a:pt x="0" y="168197"/>
                  </a:lnTo>
                  <a:lnTo>
                    <a:pt x="8089" y="206663"/>
                  </a:lnTo>
                  <a:lnTo>
                    <a:pt x="23465" y="250418"/>
                  </a:lnTo>
                  <a:lnTo>
                    <a:pt x="33129" y="263836"/>
                  </a:lnTo>
                  <a:lnTo>
                    <a:pt x="60300" y="289344"/>
                  </a:lnTo>
                  <a:lnTo>
                    <a:pt x="111981" y="283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673"/>
            <p:cNvSpPr/>
            <p:nvPr>
              <p:custDataLst>
                <p:tags r:id="rId31"/>
              </p:custDataLst>
            </p:nvPr>
          </p:nvSpPr>
          <p:spPr>
            <a:xfrm>
              <a:off x="5588000" y="5543550"/>
              <a:ext cx="95251" cy="123604"/>
            </a:xfrm>
            <a:custGeom>
              <a:avLst/>
              <a:gdLst/>
              <a:ahLst/>
              <a:cxnLst/>
              <a:rect l="0" t="0" r="0" b="0"/>
              <a:pathLst>
                <a:path w="95251" h="123604">
                  <a:moveTo>
                    <a:pt x="0" y="63500"/>
                  </a:moveTo>
                  <a:lnTo>
                    <a:pt x="0" y="63500"/>
                  </a:lnTo>
                  <a:lnTo>
                    <a:pt x="0" y="56758"/>
                  </a:lnTo>
                  <a:lnTo>
                    <a:pt x="1881" y="51567"/>
                  </a:lnTo>
                  <a:lnTo>
                    <a:pt x="8839" y="42485"/>
                  </a:lnTo>
                  <a:lnTo>
                    <a:pt x="11537" y="42435"/>
                  </a:lnTo>
                  <a:lnTo>
                    <a:pt x="18298" y="46141"/>
                  </a:lnTo>
                  <a:lnTo>
                    <a:pt x="26667" y="52790"/>
                  </a:lnTo>
                  <a:lnTo>
                    <a:pt x="40180" y="76567"/>
                  </a:lnTo>
                  <a:lnTo>
                    <a:pt x="48494" y="106559"/>
                  </a:lnTo>
                  <a:lnTo>
                    <a:pt x="49069" y="117915"/>
                  </a:lnTo>
                  <a:lnTo>
                    <a:pt x="48235" y="120944"/>
                  </a:lnTo>
                  <a:lnTo>
                    <a:pt x="46973" y="122962"/>
                  </a:lnTo>
                  <a:lnTo>
                    <a:pt x="45426" y="123603"/>
                  </a:lnTo>
                  <a:lnTo>
                    <a:pt x="43690" y="123324"/>
                  </a:lnTo>
                  <a:lnTo>
                    <a:pt x="41827" y="122432"/>
                  </a:lnTo>
                  <a:lnTo>
                    <a:pt x="42575" y="100952"/>
                  </a:lnTo>
                  <a:lnTo>
                    <a:pt x="54008" y="64406"/>
                  </a:lnTo>
                  <a:lnTo>
                    <a:pt x="72470" y="2442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674"/>
            <p:cNvSpPr/>
            <p:nvPr>
              <p:custDataLst>
                <p:tags r:id="rId32"/>
              </p:custDataLst>
            </p:nvPr>
          </p:nvSpPr>
          <p:spPr>
            <a:xfrm>
              <a:off x="5461965" y="5570641"/>
              <a:ext cx="81586" cy="101296"/>
            </a:xfrm>
            <a:custGeom>
              <a:avLst/>
              <a:gdLst/>
              <a:ahLst/>
              <a:cxnLst/>
              <a:rect l="0" t="0" r="0" b="0"/>
              <a:pathLst>
                <a:path w="81586" h="101296">
                  <a:moveTo>
                    <a:pt x="30785" y="55459"/>
                  </a:moveTo>
                  <a:lnTo>
                    <a:pt x="30785" y="55459"/>
                  </a:lnTo>
                  <a:lnTo>
                    <a:pt x="30785" y="43250"/>
                  </a:lnTo>
                  <a:lnTo>
                    <a:pt x="38807" y="23257"/>
                  </a:lnTo>
                  <a:lnTo>
                    <a:pt x="38348" y="13866"/>
                  </a:lnTo>
                  <a:lnTo>
                    <a:pt x="35792" y="6869"/>
                  </a:lnTo>
                  <a:lnTo>
                    <a:pt x="34123" y="4016"/>
                  </a:lnTo>
                  <a:lnTo>
                    <a:pt x="31600" y="2113"/>
                  </a:lnTo>
                  <a:lnTo>
                    <a:pt x="25032" y="0"/>
                  </a:lnTo>
                  <a:lnTo>
                    <a:pt x="15528" y="4705"/>
                  </a:lnTo>
                  <a:lnTo>
                    <a:pt x="10030" y="8923"/>
                  </a:lnTo>
                  <a:lnTo>
                    <a:pt x="3922" y="21136"/>
                  </a:lnTo>
                  <a:lnTo>
                    <a:pt x="0" y="51972"/>
                  </a:lnTo>
                  <a:lnTo>
                    <a:pt x="6063" y="76846"/>
                  </a:lnTo>
                  <a:lnTo>
                    <a:pt x="13426" y="91978"/>
                  </a:lnTo>
                  <a:lnTo>
                    <a:pt x="21659" y="98266"/>
                  </a:lnTo>
                  <a:lnTo>
                    <a:pt x="26817" y="100930"/>
                  </a:lnTo>
                  <a:lnTo>
                    <a:pt x="30963" y="101295"/>
                  </a:lnTo>
                  <a:lnTo>
                    <a:pt x="34431" y="100127"/>
                  </a:lnTo>
                  <a:lnTo>
                    <a:pt x="60972" y="76029"/>
                  </a:lnTo>
                  <a:lnTo>
                    <a:pt x="62199" y="76227"/>
                  </a:lnTo>
                  <a:lnTo>
                    <a:pt x="65443" y="78330"/>
                  </a:lnTo>
                  <a:lnTo>
                    <a:pt x="67355" y="81616"/>
                  </a:lnTo>
                  <a:lnTo>
                    <a:pt x="67865" y="83481"/>
                  </a:lnTo>
                  <a:lnTo>
                    <a:pt x="81585" y="93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675"/>
            <p:cNvSpPr/>
            <p:nvPr>
              <p:custDataLst>
                <p:tags r:id="rId33"/>
              </p:custDataLst>
            </p:nvPr>
          </p:nvSpPr>
          <p:spPr>
            <a:xfrm>
              <a:off x="5238750" y="5432018"/>
              <a:ext cx="171451" cy="254927"/>
            </a:xfrm>
            <a:custGeom>
              <a:avLst/>
              <a:gdLst/>
              <a:ahLst/>
              <a:cxnLst/>
              <a:rect l="0" t="0" r="0" b="0"/>
              <a:pathLst>
                <a:path w="171451" h="254927">
                  <a:moveTo>
                    <a:pt x="0" y="54382"/>
                  </a:moveTo>
                  <a:lnTo>
                    <a:pt x="0" y="54382"/>
                  </a:lnTo>
                  <a:lnTo>
                    <a:pt x="0" y="39906"/>
                  </a:lnTo>
                  <a:lnTo>
                    <a:pt x="0" y="43480"/>
                  </a:lnTo>
                  <a:lnTo>
                    <a:pt x="21048" y="80889"/>
                  </a:lnTo>
                  <a:lnTo>
                    <a:pt x="39775" y="127952"/>
                  </a:lnTo>
                  <a:lnTo>
                    <a:pt x="58944" y="168084"/>
                  </a:lnTo>
                  <a:lnTo>
                    <a:pt x="76732" y="204724"/>
                  </a:lnTo>
                  <a:lnTo>
                    <a:pt x="100908" y="252133"/>
                  </a:lnTo>
                  <a:lnTo>
                    <a:pt x="105372" y="254655"/>
                  </a:lnTo>
                  <a:lnTo>
                    <a:pt x="110465" y="254926"/>
                  </a:lnTo>
                  <a:lnTo>
                    <a:pt x="115977" y="253694"/>
                  </a:lnTo>
                  <a:lnTo>
                    <a:pt x="127745" y="241038"/>
                  </a:lnTo>
                  <a:lnTo>
                    <a:pt x="144389" y="206348"/>
                  </a:lnTo>
                  <a:lnTo>
                    <a:pt x="153073" y="175544"/>
                  </a:lnTo>
                  <a:lnTo>
                    <a:pt x="159284" y="140688"/>
                  </a:lnTo>
                  <a:lnTo>
                    <a:pt x="162516" y="105910"/>
                  </a:lnTo>
                  <a:lnTo>
                    <a:pt x="164335" y="64005"/>
                  </a:lnTo>
                  <a:lnTo>
                    <a:pt x="164948" y="24141"/>
                  </a:lnTo>
                  <a:lnTo>
                    <a:pt x="165055" y="2932"/>
                  </a:lnTo>
                  <a:lnTo>
                    <a:pt x="165776" y="326"/>
                  </a:lnTo>
                  <a:lnTo>
                    <a:pt x="166962" y="0"/>
                  </a:lnTo>
                  <a:lnTo>
                    <a:pt x="168458" y="1194"/>
                  </a:lnTo>
                  <a:lnTo>
                    <a:pt x="171450" y="9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676"/>
            <p:cNvSpPr/>
            <p:nvPr>
              <p:custDataLst>
                <p:tags r:id="rId34"/>
              </p:custDataLst>
            </p:nvPr>
          </p:nvSpPr>
          <p:spPr>
            <a:xfrm>
              <a:off x="6826250" y="5431942"/>
              <a:ext cx="74596" cy="270359"/>
            </a:xfrm>
            <a:custGeom>
              <a:avLst/>
              <a:gdLst/>
              <a:ahLst/>
              <a:cxnLst/>
              <a:rect l="0" t="0" r="0" b="0"/>
              <a:pathLst>
                <a:path w="74596" h="270359">
                  <a:moveTo>
                    <a:pt x="38100" y="3658"/>
                  </a:moveTo>
                  <a:lnTo>
                    <a:pt x="38100" y="3658"/>
                  </a:lnTo>
                  <a:lnTo>
                    <a:pt x="34729" y="287"/>
                  </a:lnTo>
                  <a:lnTo>
                    <a:pt x="33736" y="0"/>
                  </a:lnTo>
                  <a:lnTo>
                    <a:pt x="33073" y="514"/>
                  </a:lnTo>
                  <a:lnTo>
                    <a:pt x="32632" y="1562"/>
                  </a:lnTo>
                  <a:lnTo>
                    <a:pt x="53463" y="48270"/>
                  </a:lnTo>
                  <a:lnTo>
                    <a:pt x="68076" y="93844"/>
                  </a:lnTo>
                  <a:lnTo>
                    <a:pt x="74595" y="133499"/>
                  </a:lnTo>
                  <a:lnTo>
                    <a:pt x="66450" y="174806"/>
                  </a:lnTo>
                  <a:lnTo>
                    <a:pt x="48400" y="219074"/>
                  </a:lnTo>
                  <a:lnTo>
                    <a:pt x="13764" y="262134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677"/>
            <p:cNvSpPr/>
            <p:nvPr>
              <p:custDataLst>
                <p:tags r:id="rId35"/>
              </p:custDataLst>
            </p:nvPr>
          </p:nvSpPr>
          <p:spPr>
            <a:xfrm>
              <a:off x="6674514" y="5469609"/>
              <a:ext cx="62837" cy="267624"/>
            </a:xfrm>
            <a:custGeom>
              <a:avLst/>
              <a:gdLst/>
              <a:ahLst/>
              <a:cxnLst/>
              <a:rect l="0" t="0" r="0" b="0"/>
              <a:pathLst>
                <a:path w="62837" h="267624">
                  <a:moveTo>
                    <a:pt x="62836" y="35841"/>
                  </a:moveTo>
                  <a:lnTo>
                    <a:pt x="62836" y="35841"/>
                  </a:lnTo>
                  <a:lnTo>
                    <a:pt x="62131" y="12781"/>
                  </a:lnTo>
                  <a:lnTo>
                    <a:pt x="59465" y="5366"/>
                  </a:lnTo>
                  <a:lnTo>
                    <a:pt x="57061" y="2824"/>
                  </a:lnTo>
                  <a:lnTo>
                    <a:pt x="50627" y="0"/>
                  </a:lnTo>
                  <a:lnTo>
                    <a:pt x="43063" y="627"/>
                  </a:lnTo>
                  <a:lnTo>
                    <a:pt x="34997" y="3962"/>
                  </a:lnTo>
                  <a:lnTo>
                    <a:pt x="26710" y="10148"/>
                  </a:lnTo>
                  <a:lnTo>
                    <a:pt x="20204" y="21365"/>
                  </a:lnTo>
                  <a:lnTo>
                    <a:pt x="6908" y="58304"/>
                  </a:lnTo>
                  <a:lnTo>
                    <a:pt x="1579" y="97373"/>
                  </a:lnTo>
                  <a:lnTo>
                    <a:pt x="0" y="136858"/>
                  </a:lnTo>
                  <a:lnTo>
                    <a:pt x="2904" y="178739"/>
                  </a:lnTo>
                  <a:lnTo>
                    <a:pt x="5136" y="222635"/>
                  </a:lnTo>
                  <a:lnTo>
                    <a:pt x="7459" y="258901"/>
                  </a:lnTo>
                  <a:lnTo>
                    <a:pt x="8985" y="264981"/>
                  </a:lnTo>
                  <a:lnTo>
                    <a:pt x="10707" y="267623"/>
                  </a:lnTo>
                  <a:lnTo>
                    <a:pt x="18386" y="264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678"/>
            <p:cNvSpPr/>
            <p:nvPr>
              <p:custDataLst>
                <p:tags r:id="rId36"/>
              </p:custDataLst>
            </p:nvPr>
          </p:nvSpPr>
          <p:spPr>
            <a:xfrm>
              <a:off x="6549541" y="5476940"/>
              <a:ext cx="124310" cy="104711"/>
            </a:xfrm>
            <a:custGeom>
              <a:avLst/>
              <a:gdLst/>
              <a:ahLst/>
              <a:cxnLst/>
              <a:rect l="0" t="0" r="0" b="0"/>
              <a:pathLst>
                <a:path w="124310" h="104711">
                  <a:moveTo>
                    <a:pt x="3659" y="9460"/>
                  </a:moveTo>
                  <a:lnTo>
                    <a:pt x="3659" y="9460"/>
                  </a:lnTo>
                  <a:lnTo>
                    <a:pt x="288" y="6089"/>
                  </a:lnTo>
                  <a:lnTo>
                    <a:pt x="0" y="5096"/>
                  </a:lnTo>
                  <a:lnTo>
                    <a:pt x="514" y="4434"/>
                  </a:lnTo>
                  <a:lnTo>
                    <a:pt x="2967" y="2993"/>
                  </a:lnTo>
                  <a:lnTo>
                    <a:pt x="6408" y="0"/>
                  </a:lnTo>
                  <a:lnTo>
                    <a:pt x="9725" y="331"/>
                  </a:lnTo>
                  <a:lnTo>
                    <a:pt x="19056" y="4462"/>
                  </a:lnTo>
                  <a:lnTo>
                    <a:pt x="60163" y="41003"/>
                  </a:lnTo>
                  <a:lnTo>
                    <a:pt x="100151" y="86339"/>
                  </a:lnTo>
                  <a:lnTo>
                    <a:pt x="112761" y="98640"/>
                  </a:lnTo>
                  <a:lnTo>
                    <a:pt x="124309" y="104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348"/>
          <p:cNvGrpSpPr/>
          <p:nvPr/>
        </p:nvGrpSpPr>
        <p:grpSpPr>
          <a:xfrm>
            <a:off x="7203879" y="5391417"/>
            <a:ext cx="2605347" cy="415845"/>
            <a:chOff x="7203879" y="5391417"/>
            <a:chExt cx="2605347" cy="415845"/>
          </a:xfrm>
        </p:grpSpPr>
        <p:sp>
          <p:nvSpPr>
            <p:cNvPr id="225" name="SMARTInkShape-1679"/>
            <p:cNvSpPr/>
            <p:nvPr>
              <p:custDataLst>
                <p:tags r:id="rId7"/>
              </p:custDataLst>
            </p:nvPr>
          </p:nvSpPr>
          <p:spPr>
            <a:xfrm>
              <a:off x="9709150" y="5519033"/>
              <a:ext cx="100076" cy="288229"/>
            </a:xfrm>
            <a:custGeom>
              <a:avLst/>
              <a:gdLst/>
              <a:ahLst/>
              <a:cxnLst/>
              <a:rect l="0" t="0" r="0" b="0"/>
              <a:pathLst>
                <a:path w="100076" h="288229">
                  <a:moveTo>
                    <a:pt x="76200" y="5467"/>
                  </a:moveTo>
                  <a:lnTo>
                    <a:pt x="76200" y="5467"/>
                  </a:lnTo>
                  <a:lnTo>
                    <a:pt x="76200" y="0"/>
                  </a:lnTo>
                  <a:lnTo>
                    <a:pt x="82941" y="6120"/>
                  </a:lnTo>
                  <a:lnTo>
                    <a:pt x="93877" y="23613"/>
                  </a:lnTo>
                  <a:lnTo>
                    <a:pt x="100075" y="64947"/>
                  </a:lnTo>
                  <a:lnTo>
                    <a:pt x="99417" y="108233"/>
                  </a:lnTo>
                  <a:lnTo>
                    <a:pt x="85960" y="151277"/>
                  </a:lnTo>
                  <a:lnTo>
                    <a:pt x="72349" y="189546"/>
                  </a:lnTo>
                  <a:lnTo>
                    <a:pt x="50850" y="236148"/>
                  </a:lnTo>
                  <a:lnTo>
                    <a:pt x="30008" y="279661"/>
                  </a:lnTo>
                  <a:lnTo>
                    <a:pt x="26355" y="283513"/>
                  </a:lnTo>
                  <a:lnTo>
                    <a:pt x="16652" y="287792"/>
                  </a:lnTo>
                  <a:lnTo>
                    <a:pt x="13218" y="288228"/>
                  </a:lnTo>
                  <a:lnTo>
                    <a:pt x="10929" y="287814"/>
                  </a:lnTo>
                  <a:lnTo>
                    <a:pt x="9402" y="286831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680"/>
            <p:cNvSpPr/>
            <p:nvPr>
              <p:custDataLst>
                <p:tags r:id="rId8"/>
              </p:custDataLst>
            </p:nvPr>
          </p:nvSpPr>
          <p:spPr>
            <a:xfrm>
              <a:off x="9596219" y="5569551"/>
              <a:ext cx="74832" cy="205270"/>
            </a:xfrm>
            <a:custGeom>
              <a:avLst/>
              <a:gdLst/>
              <a:ahLst/>
              <a:cxnLst/>
              <a:rect l="0" t="0" r="0" b="0"/>
              <a:pathLst>
                <a:path w="74832" h="205270">
                  <a:moveTo>
                    <a:pt x="74831" y="18449"/>
                  </a:moveTo>
                  <a:lnTo>
                    <a:pt x="74831" y="18449"/>
                  </a:lnTo>
                  <a:lnTo>
                    <a:pt x="74830" y="1426"/>
                  </a:lnTo>
                  <a:lnTo>
                    <a:pt x="74126" y="750"/>
                  </a:lnTo>
                  <a:lnTo>
                    <a:pt x="71460" y="0"/>
                  </a:lnTo>
                  <a:lnTo>
                    <a:pt x="69762" y="505"/>
                  </a:lnTo>
                  <a:lnTo>
                    <a:pt x="63294" y="5293"/>
                  </a:lnTo>
                  <a:lnTo>
                    <a:pt x="37036" y="35975"/>
                  </a:lnTo>
                  <a:lnTo>
                    <a:pt x="27492" y="53354"/>
                  </a:lnTo>
                  <a:lnTo>
                    <a:pt x="17946" y="91640"/>
                  </a:lnTo>
                  <a:lnTo>
                    <a:pt x="7838" y="138441"/>
                  </a:lnTo>
                  <a:lnTo>
                    <a:pt x="867" y="184176"/>
                  </a:lnTo>
                  <a:lnTo>
                    <a:pt x="0" y="200668"/>
                  </a:lnTo>
                  <a:lnTo>
                    <a:pt x="954" y="203428"/>
                  </a:lnTo>
                  <a:lnTo>
                    <a:pt x="2297" y="205269"/>
                  </a:lnTo>
                  <a:lnTo>
                    <a:pt x="17681" y="202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681"/>
            <p:cNvSpPr/>
            <p:nvPr>
              <p:custDataLst>
                <p:tags r:id="rId9"/>
              </p:custDataLst>
            </p:nvPr>
          </p:nvSpPr>
          <p:spPr>
            <a:xfrm>
              <a:off x="9534041" y="5566461"/>
              <a:ext cx="73510" cy="116790"/>
            </a:xfrm>
            <a:custGeom>
              <a:avLst/>
              <a:gdLst/>
              <a:ahLst/>
              <a:cxnLst/>
              <a:rect l="0" t="0" r="0" b="0"/>
              <a:pathLst>
                <a:path w="73510" h="116790">
                  <a:moveTo>
                    <a:pt x="3659" y="8839"/>
                  </a:moveTo>
                  <a:lnTo>
                    <a:pt x="3659" y="8839"/>
                  </a:lnTo>
                  <a:lnTo>
                    <a:pt x="3658" y="5468"/>
                  </a:lnTo>
                  <a:lnTo>
                    <a:pt x="1778" y="1932"/>
                  </a:lnTo>
                  <a:lnTo>
                    <a:pt x="288" y="0"/>
                  </a:lnTo>
                  <a:lnTo>
                    <a:pt x="0" y="124"/>
                  </a:lnTo>
                  <a:lnTo>
                    <a:pt x="17198" y="40861"/>
                  </a:lnTo>
                  <a:lnTo>
                    <a:pt x="38341" y="82252"/>
                  </a:lnTo>
                  <a:lnTo>
                    <a:pt x="73509" y="116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682"/>
            <p:cNvSpPr/>
            <p:nvPr>
              <p:custDataLst>
                <p:tags r:id="rId10"/>
              </p:custDataLst>
            </p:nvPr>
          </p:nvSpPr>
          <p:spPr>
            <a:xfrm>
              <a:off x="9412318" y="5519372"/>
              <a:ext cx="80933" cy="232152"/>
            </a:xfrm>
            <a:custGeom>
              <a:avLst/>
              <a:gdLst/>
              <a:ahLst/>
              <a:cxnLst/>
              <a:rect l="0" t="0" r="0" b="0"/>
              <a:pathLst>
                <a:path w="80933" h="232152">
                  <a:moveTo>
                    <a:pt x="80932" y="17828"/>
                  </a:moveTo>
                  <a:lnTo>
                    <a:pt x="80932" y="17828"/>
                  </a:lnTo>
                  <a:lnTo>
                    <a:pt x="63925" y="1526"/>
                  </a:lnTo>
                  <a:lnTo>
                    <a:pt x="59733" y="0"/>
                  </a:lnTo>
                  <a:lnTo>
                    <a:pt x="51754" y="8728"/>
                  </a:lnTo>
                  <a:lnTo>
                    <a:pt x="28353" y="49346"/>
                  </a:lnTo>
                  <a:lnTo>
                    <a:pt x="13030" y="91474"/>
                  </a:lnTo>
                  <a:lnTo>
                    <a:pt x="3000" y="134132"/>
                  </a:lnTo>
                  <a:lnTo>
                    <a:pt x="0" y="180501"/>
                  </a:lnTo>
                  <a:lnTo>
                    <a:pt x="4427" y="201573"/>
                  </a:lnTo>
                  <a:lnTo>
                    <a:pt x="10711" y="214498"/>
                  </a:lnTo>
                  <a:lnTo>
                    <a:pt x="23853" y="225416"/>
                  </a:lnTo>
                  <a:lnTo>
                    <a:pt x="32295" y="230304"/>
                  </a:lnTo>
                  <a:lnTo>
                    <a:pt x="39335" y="232151"/>
                  </a:lnTo>
                  <a:lnTo>
                    <a:pt x="61882" y="227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683"/>
            <p:cNvSpPr/>
            <p:nvPr>
              <p:custDataLst>
                <p:tags r:id="rId11"/>
              </p:custDataLst>
            </p:nvPr>
          </p:nvSpPr>
          <p:spPr>
            <a:xfrm>
              <a:off x="9000848" y="5633704"/>
              <a:ext cx="111403" cy="109994"/>
            </a:xfrm>
            <a:custGeom>
              <a:avLst/>
              <a:gdLst/>
              <a:ahLst/>
              <a:cxnLst/>
              <a:rect l="0" t="0" r="0" b="0"/>
              <a:pathLst>
                <a:path w="111403" h="109994">
                  <a:moveTo>
                    <a:pt x="111402" y="43196"/>
                  </a:moveTo>
                  <a:lnTo>
                    <a:pt x="111402" y="43196"/>
                  </a:lnTo>
                  <a:lnTo>
                    <a:pt x="111402" y="15670"/>
                  </a:lnTo>
                  <a:lnTo>
                    <a:pt x="109521" y="11442"/>
                  </a:lnTo>
                  <a:lnTo>
                    <a:pt x="108031" y="9326"/>
                  </a:lnTo>
                  <a:lnTo>
                    <a:pt x="99192" y="2979"/>
                  </a:lnTo>
                  <a:lnTo>
                    <a:pt x="84265" y="0"/>
                  </a:lnTo>
                  <a:lnTo>
                    <a:pt x="63066" y="2488"/>
                  </a:lnTo>
                  <a:lnTo>
                    <a:pt x="42282" y="11065"/>
                  </a:lnTo>
                  <a:lnTo>
                    <a:pt x="22717" y="25914"/>
                  </a:lnTo>
                  <a:lnTo>
                    <a:pt x="6886" y="47091"/>
                  </a:lnTo>
                  <a:lnTo>
                    <a:pt x="0" y="67869"/>
                  </a:lnTo>
                  <a:lnTo>
                    <a:pt x="272" y="79091"/>
                  </a:lnTo>
                  <a:lnTo>
                    <a:pt x="1332" y="84059"/>
                  </a:lnTo>
                  <a:lnTo>
                    <a:pt x="12937" y="101165"/>
                  </a:lnTo>
                  <a:lnTo>
                    <a:pt x="25777" y="107765"/>
                  </a:lnTo>
                  <a:lnTo>
                    <a:pt x="40185" y="109993"/>
                  </a:lnTo>
                  <a:lnTo>
                    <a:pt x="86002" y="100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684"/>
            <p:cNvSpPr/>
            <p:nvPr>
              <p:custDataLst>
                <p:tags r:id="rId12"/>
              </p:custDataLst>
            </p:nvPr>
          </p:nvSpPr>
          <p:spPr>
            <a:xfrm>
              <a:off x="9188450" y="5588000"/>
              <a:ext cx="114301" cy="136734"/>
            </a:xfrm>
            <a:custGeom>
              <a:avLst/>
              <a:gdLst/>
              <a:ahLst/>
              <a:cxnLst/>
              <a:rect l="0" t="0" r="0" b="0"/>
              <a:pathLst>
                <a:path w="114301" h="136734">
                  <a:moveTo>
                    <a:pt x="0" y="50800"/>
                  </a:moveTo>
                  <a:lnTo>
                    <a:pt x="0" y="50800"/>
                  </a:lnTo>
                  <a:lnTo>
                    <a:pt x="0" y="41961"/>
                  </a:lnTo>
                  <a:lnTo>
                    <a:pt x="705" y="41380"/>
                  </a:lnTo>
                  <a:lnTo>
                    <a:pt x="1881" y="41697"/>
                  </a:lnTo>
                  <a:lnTo>
                    <a:pt x="3370" y="42615"/>
                  </a:lnTo>
                  <a:lnTo>
                    <a:pt x="32913" y="83924"/>
                  </a:lnTo>
                  <a:lnTo>
                    <a:pt x="42850" y="99388"/>
                  </a:lnTo>
                  <a:lnTo>
                    <a:pt x="49230" y="124682"/>
                  </a:lnTo>
                  <a:lnTo>
                    <a:pt x="49395" y="133024"/>
                  </a:lnTo>
                  <a:lnTo>
                    <a:pt x="48453" y="135249"/>
                  </a:lnTo>
                  <a:lnTo>
                    <a:pt x="47119" y="136733"/>
                  </a:lnTo>
                  <a:lnTo>
                    <a:pt x="45523" y="135605"/>
                  </a:lnTo>
                  <a:lnTo>
                    <a:pt x="41870" y="128708"/>
                  </a:lnTo>
                  <a:lnTo>
                    <a:pt x="39550" y="92530"/>
                  </a:lnTo>
                  <a:lnTo>
                    <a:pt x="44800" y="61911"/>
                  </a:lnTo>
                  <a:lnTo>
                    <a:pt x="62941" y="29685"/>
                  </a:lnTo>
                  <a:lnTo>
                    <a:pt x="73129" y="18838"/>
                  </a:lnTo>
                  <a:lnTo>
                    <a:pt x="93321" y="620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685"/>
            <p:cNvSpPr/>
            <p:nvPr>
              <p:custDataLst>
                <p:tags r:id="rId13"/>
              </p:custDataLst>
            </p:nvPr>
          </p:nvSpPr>
          <p:spPr>
            <a:xfrm>
              <a:off x="9061450" y="5666725"/>
              <a:ext cx="95251" cy="54626"/>
            </a:xfrm>
            <a:custGeom>
              <a:avLst/>
              <a:gdLst/>
              <a:ahLst/>
              <a:cxnLst/>
              <a:rect l="0" t="0" r="0" b="0"/>
              <a:pathLst>
                <a:path w="95251" h="54626">
                  <a:moveTo>
                    <a:pt x="0" y="54625"/>
                  </a:moveTo>
                  <a:lnTo>
                    <a:pt x="0" y="54625"/>
                  </a:lnTo>
                  <a:lnTo>
                    <a:pt x="3370" y="51254"/>
                  </a:lnTo>
                  <a:lnTo>
                    <a:pt x="6907" y="49599"/>
                  </a:lnTo>
                  <a:lnTo>
                    <a:pt x="18297" y="45165"/>
                  </a:lnTo>
                  <a:lnTo>
                    <a:pt x="45824" y="21162"/>
                  </a:lnTo>
                  <a:lnTo>
                    <a:pt x="62567" y="1570"/>
                  </a:lnTo>
                  <a:lnTo>
                    <a:pt x="64994" y="205"/>
                  </a:lnTo>
                  <a:lnTo>
                    <a:pt x="66612" y="0"/>
                  </a:lnTo>
                  <a:lnTo>
                    <a:pt x="67692" y="570"/>
                  </a:lnTo>
                  <a:lnTo>
                    <a:pt x="69597" y="4494"/>
                  </a:lnTo>
                  <a:lnTo>
                    <a:pt x="84961" y="34780"/>
                  </a:lnTo>
                  <a:lnTo>
                    <a:pt x="95250" y="48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686"/>
            <p:cNvSpPr/>
            <p:nvPr>
              <p:custDataLst>
                <p:tags r:id="rId14"/>
              </p:custDataLst>
            </p:nvPr>
          </p:nvSpPr>
          <p:spPr>
            <a:xfrm>
              <a:off x="8921750" y="5486640"/>
              <a:ext cx="123223" cy="213136"/>
            </a:xfrm>
            <a:custGeom>
              <a:avLst/>
              <a:gdLst/>
              <a:ahLst/>
              <a:cxnLst/>
              <a:rect l="0" t="0" r="0" b="0"/>
              <a:pathLst>
                <a:path w="123223" h="213136">
                  <a:moveTo>
                    <a:pt x="0" y="12460"/>
                  </a:moveTo>
                  <a:lnTo>
                    <a:pt x="0" y="12460"/>
                  </a:lnTo>
                  <a:lnTo>
                    <a:pt x="0" y="6993"/>
                  </a:lnTo>
                  <a:lnTo>
                    <a:pt x="3370" y="28509"/>
                  </a:lnTo>
                  <a:lnTo>
                    <a:pt x="15195" y="72232"/>
                  </a:lnTo>
                  <a:lnTo>
                    <a:pt x="22769" y="110525"/>
                  </a:lnTo>
                  <a:lnTo>
                    <a:pt x="31648" y="149502"/>
                  </a:lnTo>
                  <a:lnTo>
                    <a:pt x="37350" y="171439"/>
                  </a:lnTo>
                  <a:lnTo>
                    <a:pt x="57495" y="207136"/>
                  </a:lnTo>
                  <a:lnTo>
                    <a:pt x="64593" y="211872"/>
                  </a:lnTo>
                  <a:lnTo>
                    <a:pt x="68462" y="213135"/>
                  </a:lnTo>
                  <a:lnTo>
                    <a:pt x="72452" y="212566"/>
                  </a:lnTo>
                  <a:lnTo>
                    <a:pt x="80649" y="208170"/>
                  </a:lnTo>
                  <a:lnTo>
                    <a:pt x="93197" y="187649"/>
                  </a:lnTo>
                  <a:lnTo>
                    <a:pt x="105010" y="145450"/>
                  </a:lnTo>
                  <a:lnTo>
                    <a:pt x="114136" y="102831"/>
                  </a:lnTo>
                  <a:lnTo>
                    <a:pt x="120601" y="63696"/>
                  </a:lnTo>
                  <a:lnTo>
                    <a:pt x="123222" y="30934"/>
                  </a:lnTo>
                  <a:lnTo>
                    <a:pt x="120282" y="1356"/>
                  </a:lnTo>
                  <a:lnTo>
                    <a:pt x="118994" y="119"/>
                  </a:lnTo>
                  <a:lnTo>
                    <a:pt x="117429" y="0"/>
                  </a:lnTo>
                  <a:lnTo>
                    <a:pt x="117091" y="2037"/>
                  </a:lnTo>
                  <a:lnTo>
                    <a:pt x="120650" y="18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687"/>
            <p:cNvSpPr/>
            <p:nvPr>
              <p:custDataLst>
                <p:tags r:id="rId15"/>
              </p:custDataLst>
            </p:nvPr>
          </p:nvSpPr>
          <p:spPr>
            <a:xfrm>
              <a:off x="8661422" y="5556250"/>
              <a:ext cx="19029" cy="171451"/>
            </a:xfrm>
            <a:custGeom>
              <a:avLst/>
              <a:gdLst/>
              <a:ahLst/>
              <a:cxnLst/>
              <a:rect l="0" t="0" r="0" b="0"/>
              <a:pathLst>
                <a:path w="19029" h="171451">
                  <a:moveTo>
                    <a:pt x="6328" y="0"/>
                  </a:moveTo>
                  <a:lnTo>
                    <a:pt x="6328" y="0"/>
                  </a:lnTo>
                  <a:lnTo>
                    <a:pt x="6328" y="3371"/>
                  </a:lnTo>
                  <a:lnTo>
                    <a:pt x="861" y="23765"/>
                  </a:lnTo>
                  <a:lnTo>
                    <a:pt x="93" y="63354"/>
                  </a:lnTo>
                  <a:lnTo>
                    <a:pt x="0" y="100709"/>
                  </a:lnTo>
                  <a:lnTo>
                    <a:pt x="1902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688"/>
            <p:cNvSpPr/>
            <p:nvPr>
              <p:custDataLst>
                <p:tags r:id="rId16"/>
              </p:custDataLst>
            </p:nvPr>
          </p:nvSpPr>
          <p:spPr>
            <a:xfrm>
              <a:off x="8582973" y="5619750"/>
              <a:ext cx="160978" cy="12701"/>
            </a:xfrm>
            <a:custGeom>
              <a:avLst/>
              <a:gdLst/>
              <a:ahLst/>
              <a:cxnLst/>
              <a:rect l="0" t="0" r="0" b="0"/>
              <a:pathLst>
                <a:path w="160978" h="12701">
                  <a:moveTo>
                    <a:pt x="14927" y="12700"/>
                  </a:moveTo>
                  <a:lnTo>
                    <a:pt x="14927" y="12700"/>
                  </a:lnTo>
                  <a:lnTo>
                    <a:pt x="0" y="12700"/>
                  </a:lnTo>
                  <a:lnTo>
                    <a:pt x="36" y="11995"/>
                  </a:lnTo>
                  <a:lnTo>
                    <a:pt x="3840" y="9329"/>
                  </a:lnTo>
                  <a:lnTo>
                    <a:pt x="42490" y="6742"/>
                  </a:lnTo>
                  <a:lnTo>
                    <a:pt x="78363" y="4585"/>
                  </a:lnTo>
                  <a:lnTo>
                    <a:pt x="117213" y="1358"/>
                  </a:lnTo>
                  <a:lnTo>
                    <a:pt x="1609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689"/>
            <p:cNvSpPr/>
            <p:nvPr>
              <p:custDataLst>
                <p:tags r:id="rId17"/>
              </p:custDataLst>
            </p:nvPr>
          </p:nvSpPr>
          <p:spPr>
            <a:xfrm>
              <a:off x="8331200" y="5453075"/>
              <a:ext cx="82463" cy="261926"/>
            </a:xfrm>
            <a:custGeom>
              <a:avLst/>
              <a:gdLst/>
              <a:ahLst/>
              <a:cxnLst/>
              <a:rect l="0" t="0" r="0" b="0"/>
              <a:pathLst>
                <a:path w="82463" h="261926">
                  <a:moveTo>
                    <a:pt x="57150" y="26975"/>
                  </a:moveTo>
                  <a:lnTo>
                    <a:pt x="57150" y="26975"/>
                  </a:lnTo>
                  <a:lnTo>
                    <a:pt x="71455" y="1734"/>
                  </a:lnTo>
                  <a:lnTo>
                    <a:pt x="73037" y="270"/>
                  </a:lnTo>
                  <a:lnTo>
                    <a:pt x="74091" y="0"/>
                  </a:lnTo>
                  <a:lnTo>
                    <a:pt x="74794" y="525"/>
                  </a:lnTo>
                  <a:lnTo>
                    <a:pt x="79154" y="11377"/>
                  </a:lnTo>
                  <a:lnTo>
                    <a:pt x="82103" y="55207"/>
                  </a:lnTo>
                  <a:lnTo>
                    <a:pt x="82462" y="93543"/>
                  </a:lnTo>
                  <a:lnTo>
                    <a:pt x="81121" y="129495"/>
                  </a:lnTo>
                  <a:lnTo>
                    <a:pt x="72406" y="166634"/>
                  </a:lnTo>
                  <a:lnTo>
                    <a:pt x="56818" y="209941"/>
                  </a:lnTo>
                  <a:lnTo>
                    <a:pt x="36780" y="236291"/>
                  </a:lnTo>
                  <a:lnTo>
                    <a:pt x="0" y="2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690"/>
            <p:cNvSpPr/>
            <p:nvPr>
              <p:custDataLst>
                <p:tags r:id="rId18"/>
              </p:custDataLst>
            </p:nvPr>
          </p:nvSpPr>
          <p:spPr>
            <a:xfrm>
              <a:off x="8219474" y="5545315"/>
              <a:ext cx="111727" cy="163336"/>
            </a:xfrm>
            <a:custGeom>
              <a:avLst/>
              <a:gdLst/>
              <a:ahLst/>
              <a:cxnLst/>
              <a:rect l="0" t="0" r="0" b="0"/>
              <a:pathLst>
                <a:path w="111727" h="163336">
                  <a:moveTo>
                    <a:pt x="111726" y="10935"/>
                  </a:moveTo>
                  <a:lnTo>
                    <a:pt x="111726" y="10935"/>
                  </a:lnTo>
                  <a:lnTo>
                    <a:pt x="111726" y="4193"/>
                  </a:lnTo>
                  <a:lnTo>
                    <a:pt x="111020" y="2207"/>
                  </a:lnTo>
                  <a:lnTo>
                    <a:pt x="109844" y="884"/>
                  </a:lnTo>
                  <a:lnTo>
                    <a:pt x="108355" y="0"/>
                  </a:lnTo>
                  <a:lnTo>
                    <a:pt x="92774" y="8871"/>
                  </a:lnTo>
                  <a:lnTo>
                    <a:pt x="54584" y="51900"/>
                  </a:lnTo>
                  <a:lnTo>
                    <a:pt x="21944" y="91082"/>
                  </a:lnTo>
                  <a:lnTo>
                    <a:pt x="3731" y="127139"/>
                  </a:lnTo>
                  <a:lnTo>
                    <a:pt x="0" y="147906"/>
                  </a:lnTo>
                  <a:lnTo>
                    <a:pt x="3776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691"/>
            <p:cNvSpPr/>
            <p:nvPr>
              <p:custDataLst>
                <p:tags r:id="rId19"/>
              </p:custDataLst>
            </p:nvPr>
          </p:nvSpPr>
          <p:spPr>
            <a:xfrm>
              <a:off x="8204199" y="5527908"/>
              <a:ext cx="114302" cy="174393"/>
            </a:xfrm>
            <a:custGeom>
              <a:avLst/>
              <a:gdLst/>
              <a:ahLst/>
              <a:cxnLst/>
              <a:rect l="0" t="0" r="0" b="0"/>
              <a:pathLst>
                <a:path w="114302" h="174393">
                  <a:moveTo>
                    <a:pt x="1" y="34692"/>
                  </a:moveTo>
                  <a:lnTo>
                    <a:pt x="1" y="34692"/>
                  </a:lnTo>
                  <a:lnTo>
                    <a:pt x="0" y="646"/>
                  </a:lnTo>
                  <a:lnTo>
                    <a:pt x="706" y="0"/>
                  </a:lnTo>
                  <a:lnTo>
                    <a:pt x="1882" y="275"/>
                  </a:lnTo>
                  <a:lnTo>
                    <a:pt x="3371" y="1164"/>
                  </a:lnTo>
                  <a:lnTo>
                    <a:pt x="23766" y="41510"/>
                  </a:lnTo>
                  <a:lnTo>
                    <a:pt x="49541" y="88419"/>
                  </a:lnTo>
                  <a:lnTo>
                    <a:pt x="82997" y="134668"/>
                  </a:lnTo>
                  <a:lnTo>
                    <a:pt x="114301" y="174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692"/>
            <p:cNvSpPr/>
            <p:nvPr>
              <p:custDataLst>
                <p:tags r:id="rId20"/>
              </p:custDataLst>
            </p:nvPr>
          </p:nvSpPr>
          <p:spPr>
            <a:xfrm>
              <a:off x="8061769" y="5430994"/>
              <a:ext cx="78932" cy="239557"/>
            </a:xfrm>
            <a:custGeom>
              <a:avLst/>
              <a:gdLst/>
              <a:ahLst/>
              <a:cxnLst/>
              <a:rect l="0" t="0" r="0" b="0"/>
              <a:pathLst>
                <a:path w="78932" h="239557">
                  <a:moveTo>
                    <a:pt x="78931" y="30006"/>
                  </a:moveTo>
                  <a:lnTo>
                    <a:pt x="78931" y="30006"/>
                  </a:lnTo>
                  <a:lnTo>
                    <a:pt x="78931" y="4144"/>
                  </a:lnTo>
                  <a:lnTo>
                    <a:pt x="77519" y="2181"/>
                  </a:lnTo>
                  <a:lnTo>
                    <a:pt x="72189" y="0"/>
                  </a:lnTo>
                  <a:lnTo>
                    <a:pt x="63235" y="2794"/>
                  </a:lnTo>
                  <a:lnTo>
                    <a:pt x="57883" y="5515"/>
                  </a:lnTo>
                  <a:lnTo>
                    <a:pt x="40238" y="26199"/>
                  </a:lnTo>
                  <a:lnTo>
                    <a:pt x="17791" y="71307"/>
                  </a:lnTo>
                  <a:lnTo>
                    <a:pt x="7430" y="112718"/>
                  </a:lnTo>
                  <a:lnTo>
                    <a:pt x="0" y="150296"/>
                  </a:lnTo>
                  <a:lnTo>
                    <a:pt x="3864" y="196289"/>
                  </a:lnTo>
                  <a:lnTo>
                    <a:pt x="8173" y="218210"/>
                  </a:lnTo>
                  <a:lnTo>
                    <a:pt x="14792" y="232656"/>
                  </a:lnTo>
                  <a:lnTo>
                    <a:pt x="20649" y="236367"/>
                  </a:lnTo>
                  <a:lnTo>
                    <a:pt x="53531" y="239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693"/>
            <p:cNvSpPr/>
            <p:nvPr>
              <p:custDataLst>
                <p:tags r:id="rId21"/>
              </p:custDataLst>
            </p:nvPr>
          </p:nvSpPr>
          <p:spPr>
            <a:xfrm>
              <a:off x="7899400" y="5511800"/>
              <a:ext cx="95251" cy="127150"/>
            </a:xfrm>
            <a:custGeom>
              <a:avLst/>
              <a:gdLst/>
              <a:ahLst/>
              <a:cxnLst/>
              <a:rect l="0" t="0" r="0" b="0"/>
              <a:pathLst>
                <a:path w="95251" h="127150">
                  <a:moveTo>
                    <a:pt x="0" y="82550"/>
                  </a:moveTo>
                  <a:lnTo>
                    <a:pt x="0" y="82550"/>
                  </a:lnTo>
                  <a:lnTo>
                    <a:pt x="705" y="72411"/>
                  </a:lnTo>
                  <a:lnTo>
                    <a:pt x="5026" y="53057"/>
                  </a:lnTo>
                  <a:lnTo>
                    <a:pt x="6088" y="35959"/>
                  </a:lnTo>
                  <a:lnTo>
                    <a:pt x="6880" y="35261"/>
                  </a:lnTo>
                  <a:lnTo>
                    <a:pt x="8115" y="35501"/>
                  </a:lnTo>
                  <a:lnTo>
                    <a:pt x="9643" y="36368"/>
                  </a:lnTo>
                  <a:lnTo>
                    <a:pt x="38311" y="81323"/>
                  </a:lnTo>
                  <a:lnTo>
                    <a:pt x="47099" y="105705"/>
                  </a:lnTo>
                  <a:lnTo>
                    <a:pt x="50069" y="126164"/>
                  </a:lnTo>
                  <a:lnTo>
                    <a:pt x="48196" y="127149"/>
                  </a:lnTo>
                  <a:lnTo>
                    <a:pt x="40470" y="124479"/>
                  </a:lnTo>
                  <a:lnTo>
                    <a:pt x="33744" y="116708"/>
                  </a:lnTo>
                  <a:lnTo>
                    <a:pt x="30962" y="111672"/>
                  </a:lnTo>
                  <a:lnTo>
                    <a:pt x="30418" y="84358"/>
                  </a:lnTo>
                  <a:lnTo>
                    <a:pt x="41469" y="52825"/>
                  </a:lnTo>
                  <a:lnTo>
                    <a:pt x="54777" y="3125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694"/>
            <p:cNvSpPr/>
            <p:nvPr>
              <p:custDataLst>
                <p:tags r:id="rId22"/>
              </p:custDataLst>
            </p:nvPr>
          </p:nvSpPr>
          <p:spPr>
            <a:xfrm>
              <a:off x="7777967" y="5525936"/>
              <a:ext cx="89684" cy="100165"/>
            </a:xfrm>
            <a:custGeom>
              <a:avLst/>
              <a:gdLst/>
              <a:ahLst/>
              <a:cxnLst/>
              <a:rect l="0" t="0" r="0" b="0"/>
              <a:pathLst>
                <a:path w="89684" h="100165">
                  <a:moveTo>
                    <a:pt x="83333" y="55714"/>
                  </a:moveTo>
                  <a:lnTo>
                    <a:pt x="83333" y="55714"/>
                  </a:lnTo>
                  <a:lnTo>
                    <a:pt x="74494" y="38038"/>
                  </a:lnTo>
                  <a:lnTo>
                    <a:pt x="34017" y="0"/>
                  </a:lnTo>
                  <a:lnTo>
                    <a:pt x="22859" y="5731"/>
                  </a:lnTo>
                  <a:lnTo>
                    <a:pt x="9519" y="23108"/>
                  </a:lnTo>
                  <a:lnTo>
                    <a:pt x="0" y="49503"/>
                  </a:lnTo>
                  <a:lnTo>
                    <a:pt x="670" y="67534"/>
                  </a:lnTo>
                  <a:lnTo>
                    <a:pt x="5672" y="83545"/>
                  </a:lnTo>
                  <a:lnTo>
                    <a:pt x="12598" y="95364"/>
                  </a:lnTo>
                  <a:lnTo>
                    <a:pt x="16421" y="98375"/>
                  </a:lnTo>
                  <a:lnTo>
                    <a:pt x="20380" y="99677"/>
                  </a:lnTo>
                  <a:lnTo>
                    <a:pt x="24431" y="99839"/>
                  </a:lnTo>
                  <a:lnTo>
                    <a:pt x="32695" y="96257"/>
                  </a:lnTo>
                  <a:lnTo>
                    <a:pt x="36875" y="93326"/>
                  </a:lnTo>
                  <a:lnTo>
                    <a:pt x="63729" y="45971"/>
                  </a:lnTo>
                  <a:lnTo>
                    <a:pt x="67564" y="40094"/>
                  </a:lnTo>
                  <a:lnTo>
                    <a:pt x="69268" y="35132"/>
                  </a:lnTo>
                  <a:lnTo>
                    <a:pt x="70428" y="35642"/>
                  </a:lnTo>
                  <a:lnTo>
                    <a:pt x="73599" y="41854"/>
                  </a:lnTo>
                  <a:lnTo>
                    <a:pt x="76314" y="58725"/>
                  </a:lnTo>
                  <a:lnTo>
                    <a:pt x="78733" y="79827"/>
                  </a:lnTo>
                  <a:lnTo>
                    <a:pt x="89683" y="100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695"/>
            <p:cNvSpPr/>
            <p:nvPr>
              <p:custDataLst>
                <p:tags r:id="rId23"/>
              </p:custDataLst>
            </p:nvPr>
          </p:nvSpPr>
          <p:spPr>
            <a:xfrm>
              <a:off x="7639050" y="5391417"/>
              <a:ext cx="114301" cy="238025"/>
            </a:xfrm>
            <a:custGeom>
              <a:avLst/>
              <a:gdLst/>
              <a:ahLst/>
              <a:cxnLst/>
              <a:rect l="0" t="0" r="0" b="0"/>
              <a:pathLst>
                <a:path w="114301" h="238025">
                  <a:moveTo>
                    <a:pt x="0" y="56883"/>
                  </a:moveTo>
                  <a:lnTo>
                    <a:pt x="0" y="56883"/>
                  </a:lnTo>
                  <a:lnTo>
                    <a:pt x="0" y="53512"/>
                  </a:lnTo>
                  <a:lnTo>
                    <a:pt x="705" y="53930"/>
                  </a:lnTo>
                  <a:lnTo>
                    <a:pt x="15901" y="80261"/>
                  </a:lnTo>
                  <a:lnTo>
                    <a:pt x="31964" y="127379"/>
                  </a:lnTo>
                  <a:lnTo>
                    <a:pt x="42632" y="165024"/>
                  </a:lnTo>
                  <a:lnTo>
                    <a:pt x="55928" y="212299"/>
                  </a:lnTo>
                  <a:lnTo>
                    <a:pt x="61257" y="234793"/>
                  </a:lnTo>
                  <a:lnTo>
                    <a:pt x="63415" y="237579"/>
                  </a:lnTo>
                  <a:lnTo>
                    <a:pt x="66266" y="238024"/>
                  </a:lnTo>
                  <a:lnTo>
                    <a:pt x="69577" y="236910"/>
                  </a:lnTo>
                  <a:lnTo>
                    <a:pt x="75137" y="220621"/>
                  </a:lnTo>
                  <a:lnTo>
                    <a:pt x="80353" y="179716"/>
                  </a:lnTo>
                  <a:lnTo>
                    <a:pt x="82279" y="147459"/>
                  </a:lnTo>
                  <a:lnTo>
                    <a:pt x="85487" y="111956"/>
                  </a:lnTo>
                  <a:lnTo>
                    <a:pt x="91260" y="69751"/>
                  </a:lnTo>
                  <a:lnTo>
                    <a:pt x="97438" y="31533"/>
                  </a:lnTo>
                  <a:lnTo>
                    <a:pt x="101483" y="135"/>
                  </a:lnTo>
                  <a:lnTo>
                    <a:pt x="102933" y="0"/>
                  </a:lnTo>
                  <a:lnTo>
                    <a:pt x="114300" y="1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696"/>
            <p:cNvSpPr/>
            <p:nvPr>
              <p:custDataLst>
                <p:tags r:id="rId24"/>
              </p:custDataLst>
            </p:nvPr>
          </p:nvSpPr>
          <p:spPr>
            <a:xfrm>
              <a:off x="7228326" y="5619750"/>
              <a:ext cx="150375" cy="18635"/>
            </a:xfrm>
            <a:custGeom>
              <a:avLst/>
              <a:gdLst/>
              <a:ahLst/>
              <a:cxnLst/>
              <a:rect l="0" t="0" r="0" b="0"/>
              <a:pathLst>
                <a:path w="150375" h="18635">
                  <a:moveTo>
                    <a:pt x="17024" y="0"/>
                  </a:moveTo>
                  <a:lnTo>
                    <a:pt x="17024" y="0"/>
                  </a:lnTo>
                  <a:lnTo>
                    <a:pt x="13653" y="0"/>
                  </a:lnTo>
                  <a:lnTo>
                    <a:pt x="4814" y="6742"/>
                  </a:lnTo>
                  <a:lnTo>
                    <a:pt x="1014" y="11933"/>
                  </a:lnTo>
                  <a:lnTo>
                    <a:pt x="0" y="14305"/>
                  </a:lnTo>
                  <a:lnTo>
                    <a:pt x="2853" y="15887"/>
                  </a:lnTo>
                  <a:lnTo>
                    <a:pt x="45714" y="18634"/>
                  </a:lnTo>
                  <a:lnTo>
                    <a:pt x="85146" y="18262"/>
                  </a:lnTo>
                  <a:lnTo>
                    <a:pt x="15037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697"/>
            <p:cNvSpPr/>
            <p:nvPr>
              <p:custDataLst>
                <p:tags r:id="rId25"/>
              </p:custDataLst>
            </p:nvPr>
          </p:nvSpPr>
          <p:spPr>
            <a:xfrm>
              <a:off x="7203879" y="5563348"/>
              <a:ext cx="155772" cy="11070"/>
            </a:xfrm>
            <a:custGeom>
              <a:avLst/>
              <a:gdLst/>
              <a:ahLst/>
              <a:cxnLst/>
              <a:rect l="0" t="0" r="0" b="0"/>
              <a:pathLst>
                <a:path w="155772" h="11070">
                  <a:moveTo>
                    <a:pt x="3371" y="5602"/>
                  </a:moveTo>
                  <a:lnTo>
                    <a:pt x="3371" y="5602"/>
                  </a:lnTo>
                  <a:lnTo>
                    <a:pt x="0" y="8973"/>
                  </a:lnTo>
                  <a:lnTo>
                    <a:pt x="1829" y="9966"/>
                  </a:lnTo>
                  <a:lnTo>
                    <a:pt x="11388" y="11069"/>
                  </a:lnTo>
                  <a:lnTo>
                    <a:pt x="52361" y="4928"/>
                  </a:lnTo>
                  <a:lnTo>
                    <a:pt x="98826" y="0"/>
                  </a:lnTo>
                  <a:lnTo>
                    <a:pt x="155771" y="5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901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349"/>
          <p:cNvGrpSpPr/>
          <p:nvPr/>
        </p:nvGrpSpPr>
        <p:grpSpPr>
          <a:xfrm>
            <a:off x="780752" y="470666"/>
            <a:ext cx="1003599" cy="651919"/>
            <a:chOff x="780752" y="470666"/>
            <a:chExt cx="1003599" cy="651919"/>
          </a:xfrm>
        </p:grpSpPr>
        <p:sp>
          <p:nvSpPr>
            <p:cNvPr id="2" name="SMARTInkShape-1698"/>
            <p:cNvSpPr/>
            <p:nvPr>
              <p:custDataLst>
                <p:tags r:id="rId265"/>
              </p:custDataLst>
            </p:nvPr>
          </p:nvSpPr>
          <p:spPr>
            <a:xfrm>
              <a:off x="787400" y="641350"/>
              <a:ext cx="44451" cy="182852"/>
            </a:xfrm>
            <a:custGeom>
              <a:avLst/>
              <a:gdLst/>
              <a:ahLst/>
              <a:cxnLst/>
              <a:rect l="0" t="0" r="0" b="0"/>
              <a:pathLst>
                <a:path w="44451" h="182852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0079" y="45190"/>
                  </a:lnTo>
                  <a:lnTo>
                    <a:pt x="18273" y="82769"/>
                  </a:lnTo>
                  <a:lnTo>
                    <a:pt x="27363" y="130022"/>
                  </a:lnTo>
                  <a:lnTo>
                    <a:pt x="36198" y="176465"/>
                  </a:lnTo>
                  <a:lnTo>
                    <a:pt x="36832" y="181143"/>
                  </a:lnTo>
                  <a:lnTo>
                    <a:pt x="37960" y="182851"/>
                  </a:lnTo>
                  <a:lnTo>
                    <a:pt x="444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699"/>
            <p:cNvSpPr/>
            <p:nvPr>
              <p:custDataLst>
                <p:tags r:id="rId266"/>
              </p:custDataLst>
            </p:nvPr>
          </p:nvSpPr>
          <p:spPr>
            <a:xfrm>
              <a:off x="783983" y="542616"/>
              <a:ext cx="22468" cy="22535"/>
            </a:xfrm>
            <a:custGeom>
              <a:avLst/>
              <a:gdLst/>
              <a:ahLst/>
              <a:cxnLst/>
              <a:rect l="0" t="0" r="0" b="0"/>
              <a:pathLst>
                <a:path w="22468" h="22535">
                  <a:moveTo>
                    <a:pt x="22467" y="9834"/>
                  </a:moveTo>
                  <a:lnTo>
                    <a:pt x="22467" y="9834"/>
                  </a:lnTo>
                  <a:lnTo>
                    <a:pt x="22467" y="6463"/>
                  </a:lnTo>
                  <a:lnTo>
                    <a:pt x="21761" y="5470"/>
                  </a:lnTo>
                  <a:lnTo>
                    <a:pt x="20586" y="4808"/>
                  </a:lnTo>
                  <a:lnTo>
                    <a:pt x="19096" y="4367"/>
                  </a:lnTo>
                  <a:lnTo>
                    <a:pt x="13629" y="375"/>
                  </a:lnTo>
                  <a:lnTo>
                    <a:pt x="11636" y="0"/>
                  </a:lnTo>
                  <a:lnTo>
                    <a:pt x="9602" y="456"/>
                  </a:lnTo>
                  <a:lnTo>
                    <a:pt x="4639" y="2886"/>
                  </a:lnTo>
                  <a:lnTo>
                    <a:pt x="408" y="3307"/>
                  </a:lnTo>
                  <a:lnTo>
                    <a:pt x="0" y="4777"/>
                  </a:lnTo>
                  <a:lnTo>
                    <a:pt x="9767" y="22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700"/>
            <p:cNvSpPr/>
            <p:nvPr>
              <p:custDataLst>
                <p:tags r:id="rId267"/>
              </p:custDataLst>
            </p:nvPr>
          </p:nvSpPr>
          <p:spPr>
            <a:xfrm>
              <a:off x="927100" y="762000"/>
              <a:ext cx="12701" cy="17829"/>
            </a:xfrm>
            <a:custGeom>
              <a:avLst/>
              <a:gdLst/>
              <a:ahLst/>
              <a:cxnLst/>
              <a:rect l="0" t="0" r="0" b="0"/>
              <a:pathLst>
                <a:path w="12701" h="1782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4364" y="10831"/>
                  </a:lnTo>
                  <a:lnTo>
                    <a:pt x="6088" y="17828"/>
                  </a:lnTo>
                  <a:lnTo>
                    <a:pt x="7004" y="937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701"/>
            <p:cNvSpPr/>
            <p:nvPr>
              <p:custDataLst>
                <p:tags r:id="rId268"/>
              </p:custDataLst>
            </p:nvPr>
          </p:nvSpPr>
          <p:spPr>
            <a:xfrm>
              <a:off x="1067061" y="656742"/>
              <a:ext cx="37840" cy="162409"/>
            </a:xfrm>
            <a:custGeom>
              <a:avLst/>
              <a:gdLst/>
              <a:ahLst/>
              <a:cxnLst/>
              <a:rect l="0" t="0" r="0" b="0"/>
              <a:pathLst>
                <a:path w="37840" h="162409">
                  <a:moveTo>
                    <a:pt x="6089" y="3658"/>
                  </a:moveTo>
                  <a:lnTo>
                    <a:pt x="6089" y="3658"/>
                  </a:lnTo>
                  <a:lnTo>
                    <a:pt x="2718" y="3658"/>
                  </a:lnTo>
                  <a:lnTo>
                    <a:pt x="1725" y="2952"/>
                  </a:lnTo>
                  <a:lnTo>
                    <a:pt x="1063" y="1777"/>
                  </a:lnTo>
                  <a:lnTo>
                    <a:pt x="622" y="287"/>
                  </a:lnTo>
                  <a:lnTo>
                    <a:pt x="327" y="0"/>
                  </a:lnTo>
                  <a:lnTo>
                    <a:pt x="131" y="514"/>
                  </a:lnTo>
                  <a:lnTo>
                    <a:pt x="0" y="1562"/>
                  </a:lnTo>
                  <a:lnTo>
                    <a:pt x="15655" y="46873"/>
                  </a:lnTo>
                  <a:lnTo>
                    <a:pt x="27943" y="93568"/>
                  </a:lnTo>
                  <a:lnTo>
                    <a:pt x="35386" y="140277"/>
                  </a:lnTo>
                  <a:lnTo>
                    <a:pt x="37839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702"/>
            <p:cNvSpPr/>
            <p:nvPr>
              <p:custDataLst>
                <p:tags r:id="rId269"/>
              </p:custDataLst>
            </p:nvPr>
          </p:nvSpPr>
          <p:spPr>
            <a:xfrm>
              <a:off x="1086111" y="541156"/>
              <a:ext cx="12440" cy="49395"/>
            </a:xfrm>
            <a:custGeom>
              <a:avLst/>
              <a:gdLst/>
              <a:ahLst/>
              <a:cxnLst/>
              <a:rect l="0" t="0" r="0" b="0"/>
              <a:pathLst>
                <a:path w="12440" h="49395">
                  <a:moveTo>
                    <a:pt x="6089" y="17644"/>
                  </a:moveTo>
                  <a:lnTo>
                    <a:pt x="6089" y="17644"/>
                  </a:lnTo>
                  <a:lnTo>
                    <a:pt x="1063" y="5711"/>
                  </a:lnTo>
                  <a:lnTo>
                    <a:pt x="0" y="0"/>
                  </a:lnTo>
                  <a:lnTo>
                    <a:pt x="12439" y="49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703"/>
            <p:cNvSpPr/>
            <p:nvPr>
              <p:custDataLst>
                <p:tags r:id="rId270"/>
              </p:custDataLst>
            </p:nvPr>
          </p:nvSpPr>
          <p:spPr>
            <a:xfrm>
              <a:off x="1162050" y="755650"/>
              <a:ext cx="6351" cy="23636"/>
            </a:xfrm>
            <a:custGeom>
              <a:avLst/>
              <a:gdLst/>
              <a:ahLst/>
              <a:cxnLst/>
              <a:rect l="0" t="0" r="0" b="0"/>
              <a:pathLst>
                <a:path w="6351" h="23636">
                  <a:moveTo>
                    <a:pt x="0" y="12700"/>
                  </a:moveTo>
                  <a:lnTo>
                    <a:pt x="0" y="12700"/>
                  </a:lnTo>
                  <a:lnTo>
                    <a:pt x="0" y="23635"/>
                  </a:lnTo>
                  <a:lnTo>
                    <a:pt x="0" y="1093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704"/>
            <p:cNvSpPr/>
            <p:nvPr>
              <p:custDataLst>
                <p:tags r:id="rId271"/>
              </p:custDataLst>
            </p:nvPr>
          </p:nvSpPr>
          <p:spPr>
            <a:xfrm>
              <a:off x="1334267" y="470666"/>
              <a:ext cx="113534" cy="325432"/>
            </a:xfrm>
            <a:custGeom>
              <a:avLst/>
              <a:gdLst/>
              <a:ahLst/>
              <a:cxnLst/>
              <a:rect l="0" t="0" r="0" b="0"/>
              <a:pathLst>
                <a:path w="113534" h="325432">
                  <a:moveTo>
                    <a:pt x="62733" y="246884"/>
                  </a:moveTo>
                  <a:lnTo>
                    <a:pt x="62733" y="246884"/>
                  </a:lnTo>
                  <a:lnTo>
                    <a:pt x="71571" y="238046"/>
                  </a:lnTo>
                  <a:lnTo>
                    <a:pt x="73717" y="232137"/>
                  </a:lnTo>
                  <a:lnTo>
                    <a:pt x="75333" y="213269"/>
                  </a:lnTo>
                  <a:lnTo>
                    <a:pt x="65290" y="200000"/>
                  </a:lnTo>
                  <a:lnTo>
                    <a:pt x="56579" y="194297"/>
                  </a:lnTo>
                  <a:lnTo>
                    <a:pt x="52280" y="192776"/>
                  </a:lnTo>
                  <a:lnTo>
                    <a:pt x="47298" y="193879"/>
                  </a:lnTo>
                  <a:lnTo>
                    <a:pt x="36117" y="200748"/>
                  </a:lnTo>
                  <a:lnTo>
                    <a:pt x="21294" y="223258"/>
                  </a:lnTo>
                  <a:lnTo>
                    <a:pt x="3114" y="267152"/>
                  </a:lnTo>
                  <a:lnTo>
                    <a:pt x="0" y="294946"/>
                  </a:lnTo>
                  <a:lnTo>
                    <a:pt x="3337" y="309167"/>
                  </a:lnTo>
                  <a:lnTo>
                    <a:pt x="6202" y="315923"/>
                  </a:lnTo>
                  <a:lnTo>
                    <a:pt x="10935" y="320426"/>
                  </a:lnTo>
                  <a:lnTo>
                    <a:pt x="23719" y="325431"/>
                  </a:lnTo>
                  <a:lnTo>
                    <a:pt x="31079" y="323943"/>
                  </a:lnTo>
                  <a:lnTo>
                    <a:pt x="46783" y="314764"/>
                  </a:lnTo>
                  <a:lnTo>
                    <a:pt x="68120" y="286987"/>
                  </a:lnTo>
                  <a:lnTo>
                    <a:pt x="84477" y="241833"/>
                  </a:lnTo>
                  <a:lnTo>
                    <a:pt x="91518" y="198350"/>
                  </a:lnTo>
                  <a:lnTo>
                    <a:pt x="95047" y="162284"/>
                  </a:lnTo>
                  <a:lnTo>
                    <a:pt x="97556" y="123206"/>
                  </a:lnTo>
                  <a:lnTo>
                    <a:pt x="95707" y="76967"/>
                  </a:lnTo>
                  <a:lnTo>
                    <a:pt x="94644" y="31491"/>
                  </a:lnTo>
                  <a:lnTo>
                    <a:pt x="94531" y="14358"/>
                  </a:lnTo>
                  <a:lnTo>
                    <a:pt x="92398" y="10022"/>
                  </a:lnTo>
                  <a:lnTo>
                    <a:pt x="84384" y="1442"/>
                  </a:lnTo>
                  <a:lnTo>
                    <a:pt x="80695" y="0"/>
                  </a:lnTo>
                  <a:lnTo>
                    <a:pt x="77530" y="450"/>
                  </a:lnTo>
                  <a:lnTo>
                    <a:pt x="74714" y="2162"/>
                  </a:lnTo>
                  <a:lnTo>
                    <a:pt x="64010" y="24796"/>
                  </a:lnTo>
                  <a:lnTo>
                    <a:pt x="58643" y="61684"/>
                  </a:lnTo>
                  <a:lnTo>
                    <a:pt x="57053" y="97152"/>
                  </a:lnTo>
                  <a:lnTo>
                    <a:pt x="59952" y="140117"/>
                  </a:lnTo>
                  <a:lnTo>
                    <a:pt x="72323" y="187041"/>
                  </a:lnTo>
                  <a:lnTo>
                    <a:pt x="84232" y="226017"/>
                  </a:lnTo>
                  <a:lnTo>
                    <a:pt x="96698" y="257713"/>
                  </a:lnTo>
                  <a:lnTo>
                    <a:pt x="113533" y="278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705"/>
            <p:cNvSpPr/>
            <p:nvPr>
              <p:custDataLst>
                <p:tags r:id="rId272"/>
              </p:custDataLst>
            </p:nvPr>
          </p:nvSpPr>
          <p:spPr>
            <a:xfrm>
              <a:off x="1524000" y="762000"/>
              <a:ext cx="10009" cy="25401"/>
            </a:xfrm>
            <a:custGeom>
              <a:avLst/>
              <a:gdLst/>
              <a:ahLst/>
              <a:cxnLst/>
              <a:rect l="0" t="0" r="0" b="0"/>
              <a:pathLst>
                <a:path w="10009" h="254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0008" y="5070"/>
                  </a:lnTo>
                  <a:lnTo>
                    <a:pt x="9494" y="6908"/>
                  </a:lnTo>
                  <a:lnTo>
                    <a:pt x="8446" y="8838"/>
                  </a:lnTo>
                  <a:lnTo>
                    <a:pt x="7042" y="10126"/>
                  </a:lnTo>
                  <a:lnTo>
                    <a:pt x="1067" y="1236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706"/>
            <p:cNvSpPr/>
            <p:nvPr>
              <p:custDataLst>
                <p:tags r:id="rId273"/>
              </p:custDataLst>
            </p:nvPr>
          </p:nvSpPr>
          <p:spPr>
            <a:xfrm>
              <a:off x="780752" y="965226"/>
              <a:ext cx="698799" cy="157359"/>
            </a:xfrm>
            <a:custGeom>
              <a:avLst/>
              <a:gdLst/>
              <a:ahLst/>
              <a:cxnLst/>
              <a:rect l="0" t="0" r="0" b="0"/>
              <a:pathLst>
                <a:path w="698799" h="157359">
                  <a:moveTo>
                    <a:pt x="44748" y="50774"/>
                  </a:moveTo>
                  <a:lnTo>
                    <a:pt x="44748" y="50774"/>
                  </a:lnTo>
                  <a:lnTo>
                    <a:pt x="0" y="66322"/>
                  </a:lnTo>
                  <a:lnTo>
                    <a:pt x="805" y="66784"/>
                  </a:lnTo>
                  <a:lnTo>
                    <a:pt x="39945" y="60678"/>
                  </a:lnTo>
                  <a:lnTo>
                    <a:pt x="85140" y="52757"/>
                  </a:lnTo>
                  <a:lnTo>
                    <a:pt x="123038" y="46501"/>
                  </a:lnTo>
                  <a:lnTo>
                    <a:pt x="169388" y="39473"/>
                  </a:lnTo>
                  <a:lnTo>
                    <a:pt x="202214" y="32581"/>
                  </a:lnTo>
                  <a:lnTo>
                    <a:pt x="237500" y="26696"/>
                  </a:lnTo>
                  <a:lnTo>
                    <a:pt x="275054" y="21728"/>
                  </a:lnTo>
                  <a:lnTo>
                    <a:pt x="315264" y="17168"/>
                  </a:lnTo>
                  <a:lnTo>
                    <a:pt x="354772" y="12790"/>
                  </a:lnTo>
                  <a:lnTo>
                    <a:pt x="394203" y="9198"/>
                  </a:lnTo>
                  <a:lnTo>
                    <a:pt x="435246" y="7601"/>
                  </a:lnTo>
                  <a:lnTo>
                    <a:pt x="473244" y="5010"/>
                  </a:lnTo>
                  <a:lnTo>
                    <a:pt x="508946" y="2212"/>
                  </a:lnTo>
                  <a:lnTo>
                    <a:pt x="543629" y="969"/>
                  </a:lnTo>
                  <a:lnTo>
                    <a:pt x="588146" y="269"/>
                  </a:lnTo>
                  <a:lnTo>
                    <a:pt x="620692" y="105"/>
                  </a:lnTo>
                  <a:lnTo>
                    <a:pt x="663426" y="13"/>
                  </a:lnTo>
                  <a:lnTo>
                    <a:pt x="673100" y="0"/>
                  </a:lnTo>
                  <a:lnTo>
                    <a:pt x="676727" y="1402"/>
                  </a:lnTo>
                  <a:lnTo>
                    <a:pt x="676323" y="3748"/>
                  </a:lnTo>
                  <a:lnTo>
                    <a:pt x="673231" y="6724"/>
                  </a:lnTo>
                  <a:lnTo>
                    <a:pt x="629124" y="21638"/>
                  </a:lnTo>
                  <a:lnTo>
                    <a:pt x="590900" y="33988"/>
                  </a:lnTo>
                  <a:lnTo>
                    <a:pt x="551352" y="46584"/>
                  </a:lnTo>
                  <a:lnTo>
                    <a:pt x="504513" y="59254"/>
                  </a:lnTo>
                  <a:lnTo>
                    <a:pt x="471573" y="67713"/>
                  </a:lnTo>
                  <a:lnTo>
                    <a:pt x="436237" y="76176"/>
                  </a:lnTo>
                  <a:lnTo>
                    <a:pt x="400071" y="85347"/>
                  </a:lnTo>
                  <a:lnTo>
                    <a:pt x="365182" y="96479"/>
                  </a:lnTo>
                  <a:lnTo>
                    <a:pt x="330861" y="106600"/>
                  </a:lnTo>
                  <a:lnTo>
                    <a:pt x="283569" y="120232"/>
                  </a:lnTo>
                  <a:lnTo>
                    <a:pt x="237100" y="133208"/>
                  </a:lnTo>
                  <a:lnTo>
                    <a:pt x="194404" y="144108"/>
                  </a:lnTo>
                  <a:lnTo>
                    <a:pt x="167757" y="154112"/>
                  </a:lnTo>
                  <a:lnTo>
                    <a:pt x="166265" y="155649"/>
                  </a:lnTo>
                  <a:lnTo>
                    <a:pt x="166681" y="156674"/>
                  </a:lnTo>
                  <a:lnTo>
                    <a:pt x="168370" y="157358"/>
                  </a:lnTo>
                  <a:lnTo>
                    <a:pt x="213754" y="148315"/>
                  </a:lnTo>
                  <a:lnTo>
                    <a:pt x="252271" y="140927"/>
                  </a:lnTo>
                  <a:lnTo>
                    <a:pt x="289616" y="132940"/>
                  </a:lnTo>
                  <a:lnTo>
                    <a:pt x="325028" y="124687"/>
                  </a:lnTo>
                  <a:lnTo>
                    <a:pt x="359582" y="116315"/>
                  </a:lnTo>
                  <a:lnTo>
                    <a:pt x="393754" y="107890"/>
                  </a:lnTo>
                  <a:lnTo>
                    <a:pt x="427756" y="100148"/>
                  </a:lnTo>
                  <a:lnTo>
                    <a:pt x="461683" y="94355"/>
                  </a:lnTo>
                  <a:lnTo>
                    <a:pt x="509146" y="83756"/>
                  </a:lnTo>
                  <a:lnTo>
                    <a:pt x="551118" y="71678"/>
                  </a:lnTo>
                  <a:lnTo>
                    <a:pt x="593736" y="62534"/>
                  </a:lnTo>
                  <a:lnTo>
                    <a:pt x="630901" y="51985"/>
                  </a:lnTo>
                  <a:lnTo>
                    <a:pt x="698798" y="25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707"/>
            <p:cNvSpPr/>
            <p:nvPr>
              <p:custDataLst>
                <p:tags r:id="rId274"/>
              </p:custDataLst>
            </p:nvPr>
          </p:nvSpPr>
          <p:spPr>
            <a:xfrm>
              <a:off x="1727200" y="6413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0" y="0"/>
                  </a:moveTo>
                  <a:lnTo>
                    <a:pt x="0" y="0"/>
                  </a:lnTo>
                  <a:lnTo>
                    <a:pt x="706" y="10139"/>
                  </a:lnTo>
                  <a:lnTo>
                    <a:pt x="254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708"/>
            <p:cNvSpPr/>
            <p:nvPr>
              <p:custDataLst>
                <p:tags r:id="rId275"/>
              </p:custDataLst>
            </p:nvPr>
          </p:nvSpPr>
          <p:spPr>
            <a:xfrm>
              <a:off x="1750112" y="787400"/>
              <a:ext cx="34239" cy="38479"/>
            </a:xfrm>
            <a:custGeom>
              <a:avLst/>
              <a:gdLst/>
              <a:ahLst/>
              <a:cxnLst/>
              <a:rect l="0" t="0" r="0" b="0"/>
              <a:pathLst>
                <a:path w="34239" h="38479">
                  <a:moveTo>
                    <a:pt x="8838" y="25400"/>
                  </a:moveTo>
                  <a:lnTo>
                    <a:pt x="8838" y="25400"/>
                  </a:lnTo>
                  <a:lnTo>
                    <a:pt x="8838" y="28771"/>
                  </a:lnTo>
                  <a:lnTo>
                    <a:pt x="5467" y="37609"/>
                  </a:lnTo>
                  <a:lnTo>
                    <a:pt x="3768" y="38478"/>
                  </a:lnTo>
                  <a:lnTo>
                    <a:pt x="1930" y="37647"/>
                  </a:lnTo>
                  <a:lnTo>
                    <a:pt x="0" y="35681"/>
                  </a:lnTo>
                  <a:lnTo>
                    <a:pt x="123" y="33665"/>
                  </a:lnTo>
                  <a:lnTo>
                    <a:pt x="1617" y="31616"/>
                  </a:lnTo>
                  <a:lnTo>
                    <a:pt x="342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351"/>
          <p:cNvGrpSpPr/>
          <p:nvPr/>
        </p:nvGrpSpPr>
        <p:grpSpPr>
          <a:xfrm>
            <a:off x="2481597" y="591694"/>
            <a:ext cx="299704" cy="360558"/>
            <a:chOff x="2481597" y="591694"/>
            <a:chExt cx="299704" cy="360558"/>
          </a:xfrm>
        </p:grpSpPr>
        <p:sp>
          <p:nvSpPr>
            <p:cNvPr id="14" name="SMARTInkShape-1709"/>
            <p:cNvSpPr/>
            <p:nvPr>
              <p:custDataLst>
                <p:tags r:id="rId263"/>
              </p:custDataLst>
            </p:nvPr>
          </p:nvSpPr>
          <p:spPr>
            <a:xfrm>
              <a:off x="2481597" y="914400"/>
              <a:ext cx="299704" cy="37852"/>
            </a:xfrm>
            <a:custGeom>
              <a:avLst/>
              <a:gdLst/>
              <a:ahLst/>
              <a:cxnLst/>
              <a:rect l="0" t="0" r="0" b="0"/>
              <a:pathLst>
                <a:path w="299704" h="37852">
                  <a:moveTo>
                    <a:pt x="33003" y="6350"/>
                  </a:moveTo>
                  <a:lnTo>
                    <a:pt x="33003" y="6350"/>
                  </a:lnTo>
                  <a:lnTo>
                    <a:pt x="6284" y="22237"/>
                  </a:lnTo>
                  <a:lnTo>
                    <a:pt x="432" y="23994"/>
                  </a:lnTo>
                  <a:lnTo>
                    <a:pt x="0" y="25874"/>
                  </a:lnTo>
                  <a:lnTo>
                    <a:pt x="3283" y="31725"/>
                  </a:lnTo>
                  <a:lnTo>
                    <a:pt x="13209" y="35267"/>
                  </a:lnTo>
                  <a:lnTo>
                    <a:pt x="59432" y="37540"/>
                  </a:lnTo>
                  <a:lnTo>
                    <a:pt x="91551" y="37851"/>
                  </a:lnTo>
                  <a:lnTo>
                    <a:pt x="124641" y="37284"/>
                  </a:lnTo>
                  <a:lnTo>
                    <a:pt x="172181" y="32998"/>
                  </a:lnTo>
                  <a:lnTo>
                    <a:pt x="218722" y="25228"/>
                  </a:lnTo>
                  <a:lnTo>
                    <a:pt x="264945" y="18452"/>
                  </a:lnTo>
                  <a:lnTo>
                    <a:pt x="293609" y="6893"/>
                  </a:lnTo>
                  <a:lnTo>
                    <a:pt x="2997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710"/>
            <p:cNvSpPr/>
            <p:nvPr>
              <p:custDataLst>
                <p:tags r:id="rId264"/>
              </p:custDataLst>
            </p:nvPr>
          </p:nvSpPr>
          <p:spPr>
            <a:xfrm>
              <a:off x="2565400" y="591694"/>
              <a:ext cx="63501" cy="316357"/>
            </a:xfrm>
            <a:custGeom>
              <a:avLst/>
              <a:gdLst/>
              <a:ahLst/>
              <a:cxnLst/>
              <a:rect l="0" t="0" r="0" b="0"/>
              <a:pathLst>
                <a:path w="63501" h="3163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2" y="4648"/>
                  </a:lnTo>
                  <a:lnTo>
                    <a:pt x="5467" y="0"/>
                  </a:lnTo>
                  <a:lnTo>
                    <a:pt x="6467" y="324"/>
                  </a:lnTo>
                  <a:lnTo>
                    <a:pt x="9459" y="2566"/>
                  </a:lnTo>
                  <a:lnTo>
                    <a:pt x="27705" y="46273"/>
                  </a:lnTo>
                  <a:lnTo>
                    <a:pt x="37719" y="83795"/>
                  </a:lnTo>
                  <a:lnTo>
                    <a:pt x="44337" y="128445"/>
                  </a:lnTo>
                  <a:lnTo>
                    <a:pt x="48885" y="171779"/>
                  </a:lnTo>
                  <a:lnTo>
                    <a:pt x="52114" y="210724"/>
                  </a:lnTo>
                  <a:lnTo>
                    <a:pt x="55658" y="249780"/>
                  </a:lnTo>
                  <a:lnTo>
                    <a:pt x="60226" y="294582"/>
                  </a:lnTo>
                  <a:lnTo>
                    <a:pt x="63500" y="316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1711"/>
          <p:cNvSpPr/>
          <p:nvPr>
            <p:custDataLst>
              <p:tags r:id="rId1"/>
            </p:custDataLst>
          </p:nvPr>
        </p:nvSpPr>
        <p:spPr>
          <a:xfrm>
            <a:off x="3155282" y="672861"/>
            <a:ext cx="114969" cy="252149"/>
          </a:xfrm>
          <a:custGeom>
            <a:avLst/>
            <a:gdLst/>
            <a:ahLst/>
            <a:cxnLst/>
            <a:rect l="0" t="0" r="0" b="0"/>
            <a:pathLst>
              <a:path w="114969" h="252149">
                <a:moveTo>
                  <a:pt x="102268" y="139939"/>
                </a:moveTo>
                <a:lnTo>
                  <a:pt x="102268" y="139939"/>
                </a:lnTo>
                <a:lnTo>
                  <a:pt x="98897" y="139939"/>
                </a:lnTo>
                <a:lnTo>
                  <a:pt x="78503" y="131101"/>
                </a:lnTo>
                <a:lnTo>
                  <a:pt x="53543" y="95596"/>
                </a:lnTo>
                <a:lnTo>
                  <a:pt x="50744" y="79074"/>
                </a:lnTo>
                <a:lnTo>
                  <a:pt x="55016" y="49938"/>
                </a:lnTo>
                <a:lnTo>
                  <a:pt x="62217" y="31500"/>
                </a:lnTo>
                <a:lnTo>
                  <a:pt x="86777" y="3406"/>
                </a:lnTo>
                <a:lnTo>
                  <a:pt x="91235" y="939"/>
                </a:lnTo>
                <a:lnTo>
                  <a:pt x="95618" y="0"/>
                </a:lnTo>
                <a:lnTo>
                  <a:pt x="99951" y="80"/>
                </a:lnTo>
                <a:lnTo>
                  <a:pt x="103546" y="1544"/>
                </a:lnTo>
                <a:lnTo>
                  <a:pt x="109421" y="6934"/>
                </a:lnTo>
                <a:lnTo>
                  <a:pt x="108740" y="23440"/>
                </a:lnTo>
                <a:lnTo>
                  <a:pt x="93433" y="70909"/>
                </a:lnTo>
                <a:lnTo>
                  <a:pt x="76132" y="108432"/>
                </a:lnTo>
                <a:lnTo>
                  <a:pt x="50047" y="154761"/>
                </a:lnTo>
                <a:lnTo>
                  <a:pt x="24600" y="196402"/>
                </a:lnTo>
                <a:lnTo>
                  <a:pt x="725" y="239417"/>
                </a:lnTo>
                <a:lnTo>
                  <a:pt x="0" y="243652"/>
                </a:lnTo>
                <a:lnTo>
                  <a:pt x="222" y="247181"/>
                </a:lnTo>
                <a:lnTo>
                  <a:pt x="3899" y="249534"/>
                </a:lnTo>
                <a:lnTo>
                  <a:pt x="17391" y="252148"/>
                </a:lnTo>
                <a:lnTo>
                  <a:pt x="63095" y="247056"/>
                </a:lnTo>
                <a:lnTo>
                  <a:pt x="114968" y="2288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353"/>
          <p:cNvGrpSpPr/>
          <p:nvPr/>
        </p:nvGrpSpPr>
        <p:grpSpPr>
          <a:xfrm>
            <a:off x="3721100" y="657918"/>
            <a:ext cx="1021085" cy="414029"/>
            <a:chOff x="3721100" y="657918"/>
            <a:chExt cx="1021085" cy="414029"/>
          </a:xfrm>
        </p:grpSpPr>
        <p:sp>
          <p:nvSpPr>
            <p:cNvPr id="18" name="SMARTInkShape-1712"/>
            <p:cNvSpPr/>
            <p:nvPr>
              <p:custDataLst>
                <p:tags r:id="rId253"/>
              </p:custDataLst>
            </p:nvPr>
          </p:nvSpPr>
          <p:spPr>
            <a:xfrm>
              <a:off x="4273550" y="7493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13"/>
            <p:cNvSpPr/>
            <p:nvPr>
              <p:custDataLst>
                <p:tags r:id="rId254"/>
              </p:custDataLst>
            </p:nvPr>
          </p:nvSpPr>
          <p:spPr>
            <a:xfrm>
              <a:off x="4300747" y="696293"/>
              <a:ext cx="441438" cy="375654"/>
            </a:xfrm>
            <a:custGeom>
              <a:avLst/>
              <a:gdLst/>
              <a:ahLst/>
              <a:cxnLst/>
              <a:rect l="0" t="0" r="0" b="0"/>
              <a:pathLst>
                <a:path w="441438" h="375654">
                  <a:moveTo>
                    <a:pt x="49003" y="148257"/>
                  </a:moveTo>
                  <a:lnTo>
                    <a:pt x="49003" y="148257"/>
                  </a:lnTo>
                  <a:lnTo>
                    <a:pt x="45632" y="141515"/>
                  </a:lnTo>
                  <a:lnTo>
                    <a:pt x="40214" y="136323"/>
                  </a:lnTo>
                  <a:lnTo>
                    <a:pt x="36794" y="133951"/>
                  </a:lnTo>
                  <a:lnTo>
                    <a:pt x="33808" y="133075"/>
                  </a:lnTo>
                  <a:lnTo>
                    <a:pt x="31112" y="133197"/>
                  </a:lnTo>
                  <a:lnTo>
                    <a:pt x="28609" y="133984"/>
                  </a:lnTo>
                  <a:lnTo>
                    <a:pt x="14973" y="145204"/>
                  </a:lnTo>
                  <a:lnTo>
                    <a:pt x="4269" y="161934"/>
                  </a:lnTo>
                  <a:lnTo>
                    <a:pt x="0" y="180296"/>
                  </a:lnTo>
                  <a:lnTo>
                    <a:pt x="2106" y="202514"/>
                  </a:lnTo>
                  <a:lnTo>
                    <a:pt x="5038" y="208417"/>
                  </a:lnTo>
                  <a:lnTo>
                    <a:pt x="13941" y="216858"/>
                  </a:lnTo>
                  <a:lnTo>
                    <a:pt x="26834" y="219198"/>
                  </a:lnTo>
                  <a:lnTo>
                    <a:pt x="58108" y="214951"/>
                  </a:lnTo>
                  <a:lnTo>
                    <a:pt x="101584" y="192264"/>
                  </a:lnTo>
                  <a:lnTo>
                    <a:pt x="142693" y="156036"/>
                  </a:lnTo>
                  <a:lnTo>
                    <a:pt x="144625" y="152737"/>
                  </a:lnTo>
                  <a:lnTo>
                    <a:pt x="145206" y="149833"/>
                  </a:lnTo>
                  <a:lnTo>
                    <a:pt x="144889" y="147191"/>
                  </a:lnTo>
                  <a:lnTo>
                    <a:pt x="142560" y="146135"/>
                  </a:lnTo>
                  <a:lnTo>
                    <a:pt x="134328" y="146844"/>
                  </a:lnTo>
                  <a:lnTo>
                    <a:pt x="125496" y="151392"/>
                  </a:lnTo>
                  <a:lnTo>
                    <a:pt x="112589" y="163767"/>
                  </a:lnTo>
                  <a:lnTo>
                    <a:pt x="105486" y="174200"/>
                  </a:lnTo>
                  <a:lnTo>
                    <a:pt x="102329" y="183541"/>
                  </a:lnTo>
                  <a:lnTo>
                    <a:pt x="102898" y="188007"/>
                  </a:lnTo>
                  <a:lnTo>
                    <a:pt x="107293" y="196733"/>
                  </a:lnTo>
                  <a:lnTo>
                    <a:pt x="110441" y="198919"/>
                  </a:lnTo>
                  <a:lnTo>
                    <a:pt x="113950" y="199670"/>
                  </a:lnTo>
                  <a:lnTo>
                    <a:pt x="133093" y="195807"/>
                  </a:lnTo>
                  <a:lnTo>
                    <a:pt x="159743" y="181182"/>
                  </a:lnTo>
                  <a:lnTo>
                    <a:pt x="163046" y="178674"/>
                  </a:lnTo>
                  <a:lnTo>
                    <a:pt x="164543" y="178412"/>
                  </a:lnTo>
                  <a:lnTo>
                    <a:pt x="164835" y="179649"/>
                  </a:lnTo>
                  <a:lnTo>
                    <a:pt x="151773" y="218191"/>
                  </a:lnTo>
                  <a:lnTo>
                    <a:pt x="153500" y="220279"/>
                  </a:lnTo>
                  <a:lnTo>
                    <a:pt x="161062" y="222600"/>
                  </a:lnTo>
                  <a:lnTo>
                    <a:pt x="165337" y="221102"/>
                  </a:lnTo>
                  <a:lnTo>
                    <a:pt x="178801" y="208176"/>
                  </a:lnTo>
                  <a:lnTo>
                    <a:pt x="217472" y="160563"/>
                  </a:lnTo>
                  <a:lnTo>
                    <a:pt x="240501" y="125327"/>
                  </a:lnTo>
                  <a:lnTo>
                    <a:pt x="266825" y="79287"/>
                  </a:lnTo>
                  <a:lnTo>
                    <a:pt x="285613" y="37240"/>
                  </a:lnTo>
                  <a:lnTo>
                    <a:pt x="300434" y="0"/>
                  </a:lnTo>
                  <a:lnTo>
                    <a:pt x="299879" y="30"/>
                  </a:lnTo>
                  <a:lnTo>
                    <a:pt x="295500" y="3827"/>
                  </a:lnTo>
                  <a:lnTo>
                    <a:pt x="281190" y="35087"/>
                  </a:lnTo>
                  <a:lnTo>
                    <a:pt x="268945" y="76233"/>
                  </a:lnTo>
                  <a:lnTo>
                    <a:pt x="257085" y="116568"/>
                  </a:lnTo>
                  <a:lnTo>
                    <a:pt x="250200" y="156663"/>
                  </a:lnTo>
                  <a:lnTo>
                    <a:pt x="250843" y="175276"/>
                  </a:lnTo>
                  <a:lnTo>
                    <a:pt x="255361" y="186842"/>
                  </a:lnTo>
                  <a:lnTo>
                    <a:pt x="258542" y="190913"/>
                  </a:lnTo>
                  <a:lnTo>
                    <a:pt x="264190" y="192217"/>
                  </a:lnTo>
                  <a:lnTo>
                    <a:pt x="279873" y="189902"/>
                  </a:lnTo>
                  <a:lnTo>
                    <a:pt x="294840" y="178525"/>
                  </a:lnTo>
                  <a:lnTo>
                    <a:pt x="328870" y="139726"/>
                  </a:lnTo>
                  <a:lnTo>
                    <a:pt x="351746" y="102769"/>
                  </a:lnTo>
                  <a:lnTo>
                    <a:pt x="371538" y="61950"/>
                  </a:lnTo>
                  <a:lnTo>
                    <a:pt x="392313" y="18428"/>
                  </a:lnTo>
                  <a:lnTo>
                    <a:pt x="396493" y="4740"/>
                  </a:lnTo>
                  <a:lnTo>
                    <a:pt x="396374" y="3190"/>
                  </a:lnTo>
                  <a:lnTo>
                    <a:pt x="395590" y="3568"/>
                  </a:lnTo>
                  <a:lnTo>
                    <a:pt x="377886" y="31000"/>
                  </a:lnTo>
                  <a:lnTo>
                    <a:pt x="365329" y="69848"/>
                  </a:lnTo>
                  <a:lnTo>
                    <a:pt x="356826" y="106053"/>
                  </a:lnTo>
                  <a:lnTo>
                    <a:pt x="349514" y="152411"/>
                  </a:lnTo>
                  <a:lnTo>
                    <a:pt x="348827" y="159493"/>
                  </a:lnTo>
                  <a:lnTo>
                    <a:pt x="350485" y="164920"/>
                  </a:lnTo>
                  <a:lnTo>
                    <a:pt x="353708" y="169243"/>
                  </a:lnTo>
                  <a:lnTo>
                    <a:pt x="357973" y="172831"/>
                  </a:lnTo>
                  <a:lnTo>
                    <a:pt x="363638" y="173107"/>
                  </a:lnTo>
                  <a:lnTo>
                    <a:pt x="377459" y="167768"/>
                  </a:lnTo>
                  <a:lnTo>
                    <a:pt x="394365" y="152862"/>
                  </a:lnTo>
                  <a:lnTo>
                    <a:pt x="411308" y="125909"/>
                  </a:lnTo>
                  <a:lnTo>
                    <a:pt x="415527" y="115844"/>
                  </a:lnTo>
                  <a:lnTo>
                    <a:pt x="416119" y="115359"/>
                  </a:lnTo>
                  <a:lnTo>
                    <a:pt x="416514" y="115742"/>
                  </a:lnTo>
                  <a:lnTo>
                    <a:pt x="411767" y="134116"/>
                  </a:lnTo>
                  <a:lnTo>
                    <a:pt x="412906" y="137419"/>
                  </a:lnTo>
                  <a:lnTo>
                    <a:pt x="417936" y="142970"/>
                  </a:lnTo>
                  <a:lnTo>
                    <a:pt x="422994" y="145907"/>
                  </a:lnTo>
                  <a:lnTo>
                    <a:pt x="425330" y="146690"/>
                  </a:lnTo>
                  <a:lnTo>
                    <a:pt x="427593" y="146507"/>
                  </a:lnTo>
                  <a:lnTo>
                    <a:pt x="431989" y="144422"/>
                  </a:lnTo>
                  <a:lnTo>
                    <a:pt x="434149" y="144289"/>
                  </a:lnTo>
                  <a:lnTo>
                    <a:pt x="438431" y="146023"/>
                  </a:lnTo>
                  <a:lnTo>
                    <a:pt x="439855" y="148179"/>
                  </a:lnTo>
                  <a:lnTo>
                    <a:pt x="441437" y="154337"/>
                  </a:lnTo>
                  <a:lnTo>
                    <a:pt x="437510" y="194623"/>
                  </a:lnTo>
                  <a:lnTo>
                    <a:pt x="433211" y="235419"/>
                  </a:lnTo>
                  <a:lnTo>
                    <a:pt x="430953" y="273644"/>
                  </a:lnTo>
                  <a:lnTo>
                    <a:pt x="426914" y="316250"/>
                  </a:lnTo>
                  <a:lnTo>
                    <a:pt x="412149" y="362029"/>
                  </a:lnTo>
                  <a:lnTo>
                    <a:pt x="409633" y="369088"/>
                  </a:lnTo>
                  <a:lnTo>
                    <a:pt x="405840" y="373089"/>
                  </a:lnTo>
                  <a:lnTo>
                    <a:pt x="401194" y="375051"/>
                  </a:lnTo>
                  <a:lnTo>
                    <a:pt x="395980" y="375653"/>
                  </a:lnTo>
                  <a:lnTo>
                    <a:pt x="391093" y="372526"/>
                  </a:lnTo>
                  <a:lnTo>
                    <a:pt x="372853" y="345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14"/>
            <p:cNvSpPr/>
            <p:nvPr>
              <p:custDataLst>
                <p:tags r:id="rId255"/>
              </p:custDataLst>
            </p:nvPr>
          </p:nvSpPr>
          <p:spPr>
            <a:xfrm>
              <a:off x="3721100" y="806450"/>
              <a:ext cx="17829" cy="95251"/>
            </a:xfrm>
            <a:custGeom>
              <a:avLst/>
              <a:gdLst/>
              <a:ahLst/>
              <a:cxnLst/>
              <a:rect l="0" t="0" r="0" b="0"/>
              <a:pathLst>
                <a:path w="17829" h="95251">
                  <a:moveTo>
                    <a:pt x="0" y="0"/>
                  </a:moveTo>
                  <a:lnTo>
                    <a:pt x="0" y="0"/>
                  </a:lnTo>
                  <a:lnTo>
                    <a:pt x="14927" y="44159"/>
                  </a:lnTo>
                  <a:lnTo>
                    <a:pt x="17828" y="66785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15"/>
            <p:cNvSpPr/>
            <p:nvPr>
              <p:custDataLst>
                <p:tags r:id="rId256"/>
              </p:custDataLst>
            </p:nvPr>
          </p:nvSpPr>
          <p:spPr>
            <a:xfrm>
              <a:off x="3920689" y="810372"/>
              <a:ext cx="49416" cy="98313"/>
            </a:xfrm>
            <a:custGeom>
              <a:avLst/>
              <a:gdLst/>
              <a:ahLst/>
              <a:cxnLst/>
              <a:rect l="0" t="0" r="0" b="0"/>
              <a:pathLst>
                <a:path w="49416" h="98313">
                  <a:moveTo>
                    <a:pt x="16311" y="46878"/>
                  </a:moveTo>
                  <a:lnTo>
                    <a:pt x="16311" y="46878"/>
                  </a:lnTo>
                  <a:lnTo>
                    <a:pt x="8994" y="46878"/>
                  </a:lnTo>
                  <a:lnTo>
                    <a:pt x="12118" y="46878"/>
                  </a:lnTo>
                  <a:lnTo>
                    <a:pt x="16329" y="44996"/>
                  </a:lnTo>
                  <a:lnTo>
                    <a:pt x="28153" y="34669"/>
                  </a:lnTo>
                  <a:lnTo>
                    <a:pt x="49034" y="8656"/>
                  </a:lnTo>
                  <a:lnTo>
                    <a:pt x="49415" y="5874"/>
                  </a:lnTo>
                  <a:lnTo>
                    <a:pt x="48258" y="3314"/>
                  </a:lnTo>
                  <a:lnTo>
                    <a:pt x="46076" y="902"/>
                  </a:lnTo>
                  <a:lnTo>
                    <a:pt x="43210" y="0"/>
                  </a:lnTo>
                  <a:lnTo>
                    <a:pt x="36262" y="878"/>
                  </a:lnTo>
                  <a:lnTo>
                    <a:pt x="21046" y="15453"/>
                  </a:lnTo>
                  <a:lnTo>
                    <a:pt x="3423" y="48615"/>
                  </a:lnTo>
                  <a:lnTo>
                    <a:pt x="0" y="60820"/>
                  </a:lnTo>
                  <a:lnTo>
                    <a:pt x="2241" y="74711"/>
                  </a:lnTo>
                  <a:lnTo>
                    <a:pt x="7941" y="88176"/>
                  </a:lnTo>
                  <a:lnTo>
                    <a:pt x="15178" y="96512"/>
                  </a:lnTo>
                  <a:lnTo>
                    <a:pt x="19789" y="98312"/>
                  </a:lnTo>
                  <a:lnTo>
                    <a:pt x="48061" y="9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16"/>
            <p:cNvSpPr/>
            <p:nvPr>
              <p:custDataLst>
                <p:tags r:id="rId257"/>
              </p:custDataLst>
            </p:nvPr>
          </p:nvSpPr>
          <p:spPr>
            <a:xfrm>
              <a:off x="3791032" y="686376"/>
              <a:ext cx="94475" cy="237811"/>
            </a:xfrm>
            <a:custGeom>
              <a:avLst/>
              <a:gdLst/>
              <a:ahLst/>
              <a:cxnLst/>
              <a:rect l="0" t="0" r="0" b="0"/>
              <a:pathLst>
                <a:path w="94475" h="237811">
                  <a:moveTo>
                    <a:pt x="69768" y="170874"/>
                  </a:moveTo>
                  <a:lnTo>
                    <a:pt x="69768" y="170874"/>
                  </a:lnTo>
                  <a:lnTo>
                    <a:pt x="73139" y="170874"/>
                  </a:lnTo>
                  <a:lnTo>
                    <a:pt x="74132" y="169463"/>
                  </a:lnTo>
                  <a:lnTo>
                    <a:pt x="75235" y="164132"/>
                  </a:lnTo>
                  <a:lnTo>
                    <a:pt x="63132" y="131099"/>
                  </a:lnTo>
                  <a:lnTo>
                    <a:pt x="57176" y="122387"/>
                  </a:lnTo>
                  <a:lnTo>
                    <a:pt x="52907" y="120205"/>
                  </a:lnTo>
                  <a:lnTo>
                    <a:pt x="42519" y="119662"/>
                  </a:lnTo>
                  <a:lnTo>
                    <a:pt x="32728" y="123654"/>
                  </a:lnTo>
                  <a:lnTo>
                    <a:pt x="28141" y="126694"/>
                  </a:lnTo>
                  <a:lnTo>
                    <a:pt x="11573" y="151198"/>
                  </a:lnTo>
                  <a:lnTo>
                    <a:pt x="0" y="178528"/>
                  </a:lnTo>
                  <a:lnTo>
                    <a:pt x="190" y="199676"/>
                  </a:lnTo>
                  <a:lnTo>
                    <a:pt x="4977" y="219658"/>
                  </a:lnTo>
                  <a:lnTo>
                    <a:pt x="11809" y="230891"/>
                  </a:lnTo>
                  <a:lnTo>
                    <a:pt x="19549" y="236354"/>
                  </a:lnTo>
                  <a:lnTo>
                    <a:pt x="23589" y="237810"/>
                  </a:lnTo>
                  <a:lnTo>
                    <a:pt x="29104" y="235959"/>
                  </a:lnTo>
                  <a:lnTo>
                    <a:pt x="42758" y="226377"/>
                  </a:lnTo>
                  <a:lnTo>
                    <a:pt x="59570" y="201744"/>
                  </a:lnTo>
                  <a:lnTo>
                    <a:pt x="73529" y="164063"/>
                  </a:lnTo>
                  <a:lnTo>
                    <a:pt x="84366" y="121035"/>
                  </a:lnTo>
                  <a:lnTo>
                    <a:pt x="91654" y="76065"/>
                  </a:lnTo>
                  <a:lnTo>
                    <a:pt x="94474" y="36357"/>
                  </a:lnTo>
                  <a:lnTo>
                    <a:pt x="93081" y="11073"/>
                  </a:lnTo>
                  <a:lnTo>
                    <a:pt x="91660" y="5073"/>
                  </a:lnTo>
                  <a:lnTo>
                    <a:pt x="90007" y="1779"/>
                  </a:lnTo>
                  <a:lnTo>
                    <a:pt x="88199" y="288"/>
                  </a:lnTo>
                  <a:lnTo>
                    <a:pt x="86289" y="0"/>
                  </a:lnTo>
                  <a:lnTo>
                    <a:pt x="82285" y="10969"/>
                  </a:lnTo>
                  <a:lnTo>
                    <a:pt x="77336" y="55875"/>
                  </a:lnTo>
                  <a:lnTo>
                    <a:pt x="77064" y="102872"/>
                  </a:lnTo>
                  <a:lnTo>
                    <a:pt x="80553" y="139672"/>
                  </a:lnTo>
                  <a:lnTo>
                    <a:pt x="88818" y="208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17"/>
            <p:cNvSpPr/>
            <p:nvPr>
              <p:custDataLst>
                <p:tags r:id="rId258"/>
              </p:custDataLst>
            </p:nvPr>
          </p:nvSpPr>
          <p:spPr>
            <a:xfrm>
              <a:off x="3730141" y="744094"/>
              <a:ext cx="10010" cy="11557"/>
            </a:xfrm>
            <a:custGeom>
              <a:avLst/>
              <a:gdLst/>
              <a:ahLst/>
              <a:cxnLst/>
              <a:rect l="0" t="0" r="0" b="0"/>
              <a:pathLst>
                <a:path w="10010" h="11557">
                  <a:moveTo>
                    <a:pt x="3659" y="11556"/>
                  </a:moveTo>
                  <a:lnTo>
                    <a:pt x="3659" y="11556"/>
                  </a:lnTo>
                  <a:lnTo>
                    <a:pt x="3659" y="8185"/>
                  </a:lnTo>
                  <a:lnTo>
                    <a:pt x="1777" y="4648"/>
                  </a:lnTo>
                  <a:lnTo>
                    <a:pt x="288" y="2718"/>
                  </a:lnTo>
                  <a:lnTo>
                    <a:pt x="0" y="1430"/>
                  </a:lnTo>
                  <a:lnTo>
                    <a:pt x="515" y="572"/>
                  </a:lnTo>
                  <a:lnTo>
                    <a:pt x="1563" y="0"/>
                  </a:lnTo>
                  <a:lnTo>
                    <a:pt x="2967" y="324"/>
                  </a:lnTo>
                  <a:lnTo>
                    <a:pt x="10009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718"/>
            <p:cNvSpPr/>
            <p:nvPr>
              <p:custDataLst>
                <p:tags r:id="rId259"/>
              </p:custDataLst>
            </p:nvPr>
          </p:nvSpPr>
          <p:spPr>
            <a:xfrm>
              <a:off x="4032254" y="813098"/>
              <a:ext cx="49536" cy="89491"/>
            </a:xfrm>
            <a:custGeom>
              <a:avLst/>
              <a:gdLst/>
              <a:ahLst/>
              <a:cxnLst/>
              <a:rect l="0" t="0" r="0" b="0"/>
              <a:pathLst>
                <a:path w="49536" h="89491">
                  <a:moveTo>
                    <a:pt x="6346" y="12402"/>
                  </a:moveTo>
                  <a:lnTo>
                    <a:pt x="6346" y="12402"/>
                  </a:lnTo>
                  <a:lnTo>
                    <a:pt x="2975" y="15773"/>
                  </a:lnTo>
                  <a:lnTo>
                    <a:pt x="1320" y="21191"/>
                  </a:lnTo>
                  <a:lnTo>
                    <a:pt x="48" y="67203"/>
                  </a:lnTo>
                  <a:lnTo>
                    <a:pt x="0" y="89490"/>
                  </a:lnTo>
                  <a:lnTo>
                    <a:pt x="3367" y="49360"/>
                  </a:lnTo>
                  <a:lnTo>
                    <a:pt x="11533" y="16122"/>
                  </a:lnTo>
                  <a:lnTo>
                    <a:pt x="18294" y="4413"/>
                  </a:lnTo>
                  <a:lnTo>
                    <a:pt x="21366" y="1431"/>
                  </a:lnTo>
                  <a:lnTo>
                    <a:pt x="24120" y="149"/>
                  </a:lnTo>
                  <a:lnTo>
                    <a:pt x="26662" y="0"/>
                  </a:lnTo>
                  <a:lnTo>
                    <a:pt x="31368" y="1716"/>
                  </a:lnTo>
                  <a:lnTo>
                    <a:pt x="33611" y="3161"/>
                  </a:lnTo>
                  <a:lnTo>
                    <a:pt x="40138" y="18679"/>
                  </a:lnTo>
                  <a:lnTo>
                    <a:pt x="49535" y="64409"/>
                  </a:lnTo>
                  <a:lnTo>
                    <a:pt x="44446" y="88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719"/>
            <p:cNvSpPr/>
            <p:nvPr>
              <p:custDataLst>
                <p:tags r:id="rId260"/>
              </p:custDataLst>
            </p:nvPr>
          </p:nvSpPr>
          <p:spPr>
            <a:xfrm>
              <a:off x="4156897" y="657918"/>
              <a:ext cx="56224" cy="266669"/>
            </a:xfrm>
            <a:custGeom>
              <a:avLst/>
              <a:gdLst/>
              <a:ahLst/>
              <a:cxnLst/>
              <a:rect l="0" t="0" r="0" b="0"/>
              <a:pathLst>
                <a:path w="56224" h="266669">
                  <a:moveTo>
                    <a:pt x="46803" y="15182"/>
                  </a:moveTo>
                  <a:lnTo>
                    <a:pt x="46803" y="15182"/>
                  </a:lnTo>
                  <a:lnTo>
                    <a:pt x="56223" y="0"/>
                  </a:lnTo>
                  <a:lnTo>
                    <a:pt x="55905" y="122"/>
                  </a:lnTo>
                  <a:lnTo>
                    <a:pt x="54988" y="909"/>
                  </a:lnTo>
                  <a:lnTo>
                    <a:pt x="44605" y="39312"/>
                  </a:lnTo>
                  <a:lnTo>
                    <a:pt x="35333" y="84656"/>
                  </a:lnTo>
                  <a:lnTo>
                    <a:pt x="26236" y="129370"/>
                  </a:lnTo>
                  <a:lnTo>
                    <a:pt x="18366" y="168255"/>
                  </a:lnTo>
                  <a:lnTo>
                    <a:pt x="8965" y="210048"/>
                  </a:lnTo>
                  <a:lnTo>
                    <a:pt x="0" y="253817"/>
                  </a:lnTo>
                  <a:lnTo>
                    <a:pt x="837" y="265410"/>
                  </a:lnTo>
                  <a:lnTo>
                    <a:pt x="2753" y="266668"/>
                  </a:lnTo>
                  <a:lnTo>
                    <a:pt x="5442" y="265389"/>
                  </a:lnTo>
                  <a:lnTo>
                    <a:pt x="17849" y="249714"/>
                  </a:lnTo>
                  <a:lnTo>
                    <a:pt x="36327" y="214224"/>
                  </a:lnTo>
                  <a:lnTo>
                    <a:pt x="40453" y="199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720"/>
            <p:cNvSpPr/>
            <p:nvPr>
              <p:custDataLst>
                <p:tags r:id="rId261"/>
              </p:custDataLst>
            </p:nvPr>
          </p:nvSpPr>
          <p:spPr>
            <a:xfrm>
              <a:off x="4140723" y="800100"/>
              <a:ext cx="69328" cy="38101"/>
            </a:xfrm>
            <a:custGeom>
              <a:avLst/>
              <a:gdLst/>
              <a:ahLst/>
              <a:cxnLst/>
              <a:rect l="0" t="0" r="0" b="0"/>
              <a:pathLst>
                <a:path w="69328" h="38101">
                  <a:moveTo>
                    <a:pt x="12177" y="38100"/>
                  </a:moveTo>
                  <a:lnTo>
                    <a:pt x="12177" y="38100"/>
                  </a:lnTo>
                  <a:lnTo>
                    <a:pt x="5435" y="38100"/>
                  </a:lnTo>
                  <a:lnTo>
                    <a:pt x="3449" y="36689"/>
                  </a:lnTo>
                  <a:lnTo>
                    <a:pt x="2125" y="34337"/>
                  </a:lnTo>
                  <a:lnTo>
                    <a:pt x="0" y="23794"/>
                  </a:lnTo>
                  <a:lnTo>
                    <a:pt x="1590" y="19277"/>
                  </a:lnTo>
                  <a:lnTo>
                    <a:pt x="3003" y="17085"/>
                  </a:lnTo>
                  <a:lnTo>
                    <a:pt x="10216" y="14649"/>
                  </a:lnTo>
                  <a:lnTo>
                    <a:pt x="69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721"/>
            <p:cNvSpPr/>
            <p:nvPr>
              <p:custDataLst>
                <p:tags r:id="rId262"/>
              </p:custDataLst>
            </p:nvPr>
          </p:nvSpPr>
          <p:spPr>
            <a:xfrm>
              <a:off x="4235450" y="8255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5679" y="6742"/>
                  </a:lnTo>
                  <a:lnTo>
                    <a:pt x="7805" y="5357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354"/>
          <p:cNvGrpSpPr/>
          <p:nvPr/>
        </p:nvGrpSpPr>
        <p:grpSpPr>
          <a:xfrm>
            <a:off x="5180538" y="636364"/>
            <a:ext cx="1243925" cy="342730"/>
            <a:chOff x="5180538" y="636364"/>
            <a:chExt cx="1243925" cy="342730"/>
          </a:xfrm>
        </p:grpSpPr>
        <p:sp>
          <p:nvSpPr>
            <p:cNvPr id="29" name="SMARTInkShape-1722"/>
            <p:cNvSpPr/>
            <p:nvPr>
              <p:custDataLst>
                <p:tags r:id="rId239"/>
              </p:custDataLst>
            </p:nvPr>
          </p:nvSpPr>
          <p:spPr>
            <a:xfrm>
              <a:off x="5180538" y="636364"/>
              <a:ext cx="102663" cy="305312"/>
            </a:xfrm>
            <a:custGeom>
              <a:avLst/>
              <a:gdLst/>
              <a:ahLst/>
              <a:cxnLst/>
              <a:rect l="0" t="0" r="0" b="0"/>
              <a:pathLst>
                <a:path w="102663" h="305312">
                  <a:moveTo>
                    <a:pt x="102662" y="220886"/>
                  </a:moveTo>
                  <a:lnTo>
                    <a:pt x="102662" y="220886"/>
                  </a:lnTo>
                  <a:lnTo>
                    <a:pt x="67341" y="205959"/>
                  </a:lnTo>
                  <a:lnTo>
                    <a:pt x="54743" y="207431"/>
                  </a:lnTo>
                  <a:lnTo>
                    <a:pt x="39737" y="214201"/>
                  </a:lnTo>
                  <a:lnTo>
                    <a:pt x="12752" y="237779"/>
                  </a:lnTo>
                  <a:lnTo>
                    <a:pt x="8856" y="242731"/>
                  </a:lnTo>
                  <a:lnTo>
                    <a:pt x="0" y="269927"/>
                  </a:lnTo>
                  <a:lnTo>
                    <a:pt x="354" y="278980"/>
                  </a:lnTo>
                  <a:lnTo>
                    <a:pt x="6392" y="294683"/>
                  </a:lnTo>
                  <a:lnTo>
                    <a:pt x="10965" y="299718"/>
                  </a:lnTo>
                  <a:lnTo>
                    <a:pt x="21691" y="305311"/>
                  </a:lnTo>
                  <a:lnTo>
                    <a:pt x="28220" y="303981"/>
                  </a:lnTo>
                  <a:lnTo>
                    <a:pt x="43001" y="294976"/>
                  </a:lnTo>
                  <a:lnTo>
                    <a:pt x="63818" y="267298"/>
                  </a:lnTo>
                  <a:lnTo>
                    <a:pt x="80020" y="225544"/>
                  </a:lnTo>
                  <a:lnTo>
                    <a:pt x="90387" y="187537"/>
                  </a:lnTo>
                  <a:lnTo>
                    <a:pt x="94557" y="140449"/>
                  </a:lnTo>
                  <a:lnTo>
                    <a:pt x="95791" y="99765"/>
                  </a:lnTo>
                  <a:lnTo>
                    <a:pt x="96158" y="61996"/>
                  </a:lnTo>
                  <a:lnTo>
                    <a:pt x="89524" y="20624"/>
                  </a:lnTo>
                  <a:lnTo>
                    <a:pt x="82477" y="4880"/>
                  </a:lnTo>
                  <a:lnTo>
                    <a:pt x="78622" y="682"/>
                  </a:lnTo>
                  <a:lnTo>
                    <a:pt x="75346" y="0"/>
                  </a:lnTo>
                  <a:lnTo>
                    <a:pt x="72457" y="1662"/>
                  </a:lnTo>
                  <a:lnTo>
                    <a:pt x="69825" y="4887"/>
                  </a:lnTo>
                  <a:lnTo>
                    <a:pt x="59380" y="33022"/>
                  </a:lnTo>
                  <a:lnTo>
                    <a:pt x="54089" y="76009"/>
                  </a:lnTo>
                  <a:lnTo>
                    <a:pt x="55893" y="121123"/>
                  </a:lnTo>
                  <a:lnTo>
                    <a:pt x="58459" y="167522"/>
                  </a:lnTo>
                  <a:lnTo>
                    <a:pt x="65028" y="212645"/>
                  </a:lnTo>
                  <a:lnTo>
                    <a:pt x="76492" y="242933"/>
                  </a:lnTo>
                  <a:lnTo>
                    <a:pt x="96312" y="271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723"/>
            <p:cNvSpPr/>
            <p:nvPr>
              <p:custDataLst>
                <p:tags r:id="rId240"/>
              </p:custDataLst>
            </p:nvPr>
          </p:nvSpPr>
          <p:spPr>
            <a:xfrm>
              <a:off x="5321300" y="857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724"/>
            <p:cNvSpPr/>
            <p:nvPr>
              <p:custDataLst>
                <p:tags r:id="rId241"/>
              </p:custDataLst>
            </p:nvPr>
          </p:nvSpPr>
          <p:spPr>
            <a:xfrm>
              <a:off x="5315833" y="778432"/>
              <a:ext cx="11818" cy="34369"/>
            </a:xfrm>
            <a:custGeom>
              <a:avLst/>
              <a:gdLst/>
              <a:ahLst/>
              <a:cxnLst/>
              <a:rect l="0" t="0" r="0" b="0"/>
              <a:pathLst>
                <a:path w="11818" h="34369">
                  <a:moveTo>
                    <a:pt x="5467" y="34368"/>
                  </a:moveTo>
                  <a:lnTo>
                    <a:pt x="5467" y="34368"/>
                  </a:lnTo>
                  <a:lnTo>
                    <a:pt x="4761" y="24229"/>
                  </a:lnTo>
                  <a:lnTo>
                    <a:pt x="0" y="7885"/>
                  </a:lnTo>
                  <a:lnTo>
                    <a:pt x="1116" y="5424"/>
                  </a:lnTo>
                  <a:lnTo>
                    <a:pt x="6120" y="808"/>
                  </a:lnTo>
                  <a:lnTo>
                    <a:pt x="8019" y="0"/>
                  </a:lnTo>
                  <a:lnTo>
                    <a:pt x="11817" y="2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725"/>
            <p:cNvSpPr/>
            <p:nvPr>
              <p:custDataLst>
                <p:tags r:id="rId242"/>
              </p:custDataLst>
            </p:nvPr>
          </p:nvSpPr>
          <p:spPr>
            <a:xfrm>
              <a:off x="5386394" y="804195"/>
              <a:ext cx="55557" cy="139234"/>
            </a:xfrm>
            <a:custGeom>
              <a:avLst/>
              <a:gdLst/>
              <a:ahLst/>
              <a:cxnLst/>
              <a:rect l="0" t="0" r="0" b="0"/>
              <a:pathLst>
                <a:path w="55557" h="139234">
                  <a:moveTo>
                    <a:pt x="55556" y="27655"/>
                  </a:moveTo>
                  <a:lnTo>
                    <a:pt x="55556" y="27655"/>
                  </a:lnTo>
                  <a:lnTo>
                    <a:pt x="41251" y="18817"/>
                  </a:lnTo>
                  <a:lnTo>
                    <a:pt x="28342" y="3530"/>
                  </a:lnTo>
                  <a:lnTo>
                    <a:pt x="24713" y="988"/>
                  </a:lnTo>
                  <a:lnTo>
                    <a:pt x="20883" y="0"/>
                  </a:lnTo>
                  <a:lnTo>
                    <a:pt x="12864" y="782"/>
                  </a:lnTo>
                  <a:lnTo>
                    <a:pt x="6478" y="5363"/>
                  </a:lnTo>
                  <a:lnTo>
                    <a:pt x="3787" y="8561"/>
                  </a:lnTo>
                  <a:lnTo>
                    <a:pt x="0" y="29915"/>
                  </a:lnTo>
                  <a:lnTo>
                    <a:pt x="2249" y="51843"/>
                  </a:lnTo>
                  <a:lnTo>
                    <a:pt x="15105" y="83285"/>
                  </a:lnTo>
                  <a:lnTo>
                    <a:pt x="31651" y="112910"/>
                  </a:lnTo>
                  <a:lnTo>
                    <a:pt x="35547" y="132768"/>
                  </a:lnTo>
                  <a:lnTo>
                    <a:pt x="34455" y="135830"/>
                  </a:lnTo>
                  <a:lnTo>
                    <a:pt x="32316" y="137872"/>
                  </a:lnTo>
                  <a:lnTo>
                    <a:pt x="29479" y="139233"/>
                  </a:lnTo>
                  <a:lnTo>
                    <a:pt x="26177" y="138729"/>
                  </a:lnTo>
                  <a:lnTo>
                    <a:pt x="18745" y="134406"/>
                  </a:lnTo>
                  <a:lnTo>
                    <a:pt x="4756" y="103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726"/>
            <p:cNvSpPr/>
            <p:nvPr>
              <p:custDataLst>
                <p:tags r:id="rId243"/>
              </p:custDataLst>
            </p:nvPr>
          </p:nvSpPr>
          <p:spPr>
            <a:xfrm>
              <a:off x="5524615" y="684721"/>
              <a:ext cx="31636" cy="261812"/>
            </a:xfrm>
            <a:custGeom>
              <a:avLst/>
              <a:gdLst/>
              <a:ahLst/>
              <a:cxnLst/>
              <a:rect l="0" t="0" r="0" b="0"/>
              <a:pathLst>
                <a:path w="31636" h="261812">
                  <a:moveTo>
                    <a:pt x="25285" y="32829"/>
                  </a:moveTo>
                  <a:lnTo>
                    <a:pt x="25285" y="32829"/>
                  </a:lnTo>
                  <a:lnTo>
                    <a:pt x="19818" y="13056"/>
                  </a:lnTo>
                  <a:lnTo>
                    <a:pt x="22567" y="2354"/>
                  </a:lnTo>
                  <a:lnTo>
                    <a:pt x="23473" y="518"/>
                  </a:lnTo>
                  <a:lnTo>
                    <a:pt x="24077" y="0"/>
                  </a:lnTo>
                  <a:lnTo>
                    <a:pt x="24480" y="359"/>
                  </a:lnTo>
                  <a:lnTo>
                    <a:pt x="28417" y="10979"/>
                  </a:lnTo>
                  <a:lnTo>
                    <a:pt x="25224" y="58172"/>
                  </a:lnTo>
                  <a:lnTo>
                    <a:pt x="16251" y="101878"/>
                  </a:lnTo>
                  <a:lnTo>
                    <a:pt x="8811" y="146735"/>
                  </a:lnTo>
                  <a:lnTo>
                    <a:pt x="1857" y="190168"/>
                  </a:lnTo>
                  <a:lnTo>
                    <a:pt x="145" y="235321"/>
                  </a:lnTo>
                  <a:lnTo>
                    <a:pt x="0" y="248414"/>
                  </a:lnTo>
                  <a:lnTo>
                    <a:pt x="2079" y="253458"/>
                  </a:lnTo>
                  <a:lnTo>
                    <a:pt x="10032" y="260944"/>
                  </a:lnTo>
                  <a:lnTo>
                    <a:pt x="14411" y="261811"/>
                  </a:lnTo>
                  <a:lnTo>
                    <a:pt x="18741" y="260978"/>
                  </a:lnTo>
                  <a:lnTo>
                    <a:pt x="25904" y="256995"/>
                  </a:lnTo>
                  <a:lnTo>
                    <a:pt x="31635" y="248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727"/>
            <p:cNvSpPr/>
            <p:nvPr>
              <p:custDataLst>
                <p:tags r:id="rId244"/>
              </p:custDataLst>
            </p:nvPr>
          </p:nvSpPr>
          <p:spPr>
            <a:xfrm>
              <a:off x="5487806" y="831850"/>
              <a:ext cx="62095" cy="31751"/>
            </a:xfrm>
            <a:custGeom>
              <a:avLst/>
              <a:gdLst/>
              <a:ahLst/>
              <a:cxnLst/>
              <a:rect l="0" t="0" r="0" b="0"/>
              <a:pathLst>
                <a:path w="62095" h="31751">
                  <a:moveTo>
                    <a:pt x="17644" y="31750"/>
                  </a:moveTo>
                  <a:lnTo>
                    <a:pt x="17644" y="31750"/>
                  </a:lnTo>
                  <a:lnTo>
                    <a:pt x="5711" y="26724"/>
                  </a:lnTo>
                  <a:lnTo>
                    <a:pt x="3338" y="26283"/>
                  </a:lnTo>
                  <a:lnTo>
                    <a:pt x="1757" y="24577"/>
                  </a:lnTo>
                  <a:lnTo>
                    <a:pt x="0" y="18920"/>
                  </a:lnTo>
                  <a:lnTo>
                    <a:pt x="236" y="16846"/>
                  </a:lnTo>
                  <a:lnTo>
                    <a:pt x="1100" y="15464"/>
                  </a:lnTo>
                  <a:lnTo>
                    <a:pt x="5352" y="13223"/>
                  </a:lnTo>
                  <a:lnTo>
                    <a:pt x="19646" y="8700"/>
                  </a:lnTo>
                  <a:lnTo>
                    <a:pt x="620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728"/>
            <p:cNvSpPr/>
            <p:nvPr>
              <p:custDataLst>
                <p:tags r:id="rId245"/>
              </p:custDataLst>
            </p:nvPr>
          </p:nvSpPr>
          <p:spPr>
            <a:xfrm>
              <a:off x="5575300" y="825500"/>
              <a:ext cx="74739" cy="130197"/>
            </a:xfrm>
            <a:custGeom>
              <a:avLst/>
              <a:gdLst/>
              <a:ahLst/>
              <a:cxnLst/>
              <a:rect l="0" t="0" r="0" b="0"/>
              <a:pathLst>
                <a:path w="74739" h="130197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33408" y="45434"/>
                  </a:lnTo>
                  <a:lnTo>
                    <a:pt x="56067" y="88232"/>
                  </a:lnTo>
                  <a:lnTo>
                    <a:pt x="74738" y="130196"/>
                  </a:lnTo>
                  <a:lnTo>
                    <a:pt x="72396" y="125673"/>
                  </a:lnTo>
                  <a:lnTo>
                    <a:pt x="61235" y="80270"/>
                  </a:lnTo>
                  <a:lnTo>
                    <a:pt x="698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729"/>
            <p:cNvSpPr/>
            <p:nvPr>
              <p:custDataLst>
                <p:tags r:id="rId246"/>
              </p:custDataLst>
            </p:nvPr>
          </p:nvSpPr>
          <p:spPr>
            <a:xfrm>
              <a:off x="5711341" y="876300"/>
              <a:ext cx="3660" cy="69851"/>
            </a:xfrm>
            <a:custGeom>
              <a:avLst/>
              <a:gdLst/>
              <a:ahLst/>
              <a:cxnLst/>
              <a:rect l="0" t="0" r="0" b="0"/>
              <a:pathLst>
                <a:path w="3660" h="69851">
                  <a:moveTo>
                    <a:pt x="3659" y="0"/>
                  </a:moveTo>
                  <a:lnTo>
                    <a:pt x="3659" y="0"/>
                  </a:lnTo>
                  <a:lnTo>
                    <a:pt x="1778" y="46766"/>
                  </a:lnTo>
                  <a:lnTo>
                    <a:pt x="0" y="57474"/>
                  </a:lnTo>
                  <a:lnTo>
                    <a:pt x="365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730"/>
            <p:cNvSpPr/>
            <p:nvPr>
              <p:custDataLst>
                <p:tags r:id="rId247"/>
              </p:custDataLst>
            </p:nvPr>
          </p:nvSpPr>
          <p:spPr>
            <a:xfrm>
              <a:off x="5753100" y="816668"/>
              <a:ext cx="6351" cy="15183"/>
            </a:xfrm>
            <a:custGeom>
              <a:avLst/>
              <a:gdLst/>
              <a:ahLst/>
              <a:cxnLst/>
              <a:rect l="0" t="0" r="0" b="0"/>
              <a:pathLst>
                <a:path w="6351" h="1518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1" y="3249"/>
                  </a:lnTo>
                  <a:lnTo>
                    <a:pt x="3371" y="876"/>
                  </a:lnTo>
                  <a:lnTo>
                    <a:pt x="4364" y="0"/>
                  </a:lnTo>
                  <a:lnTo>
                    <a:pt x="6350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731"/>
            <p:cNvSpPr/>
            <p:nvPr>
              <p:custDataLst>
                <p:tags r:id="rId248"/>
              </p:custDataLst>
            </p:nvPr>
          </p:nvSpPr>
          <p:spPr>
            <a:xfrm>
              <a:off x="5819543" y="701479"/>
              <a:ext cx="86553" cy="277615"/>
            </a:xfrm>
            <a:custGeom>
              <a:avLst/>
              <a:gdLst/>
              <a:ahLst/>
              <a:cxnLst/>
              <a:rect l="0" t="0" r="0" b="0"/>
              <a:pathLst>
                <a:path w="86553" h="277615">
                  <a:moveTo>
                    <a:pt x="3407" y="3371"/>
                  </a:moveTo>
                  <a:lnTo>
                    <a:pt x="3407" y="3371"/>
                  </a:lnTo>
                  <a:lnTo>
                    <a:pt x="3406" y="0"/>
                  </a:lnTo>
                  <a:lnTo>
                    <a:pt x="4112" y="418"/>
                  </a:lnTo>
                  <a:lnTo>
                    <a:pt x="6778" y="4646"/>
                  </a:lnTo>
                  <a:lnTo>
                    <a:pt x="11247" y="44208"/>
                  </a:lnTo>
                  <a:lnTo>
                    <a:pt x="14666" y="84851"/>
                  </a:lnTo>
                  <a:lnTo>
                    <a:pt x="15680" y="125585"/>
                  </a:lnTo>
                  <a:lnTo>
                    <a:pt x="16023" y="170113"/>
                  </a:lnTo>
                  <a:lnTo>
                    <a:pt x="19749" y="213089"/>
                  </a:lnTo>
                  <a:lnTo>
                    <a:pt x="16382" y="259868"/>
                  </a:lnTo>
                  <a:lnTo>
                    <a:pt x="16290" y="259036"/>
                  </a:lnTo>
                  <a:lnTo>
                    <a:pt x="28333" y="218793"/>
                  </a:lnTo>
                  <a:lnTo>
                    <a:pt x="39877" y="195611"/>
                  </a:lnTo>
                  <a:lnTo>
                    <a:pt x="49955" y="185707"/>
                  </a:lnTo>
                  <a:lnTo>
                    <a:pt x="55606" y="182078"/>
                  </a:lnTo>
                  <a:lnTo>
                    <a:pt x="60785" y="181070"/>
                  </a:lnTo>
                  <a:lnTo>
                    <a:pt x="65647" y="181809"/>
                  </a:lnTo>
                  <a:lnTo>
                    <a:pt x="70301" y="183713"/>
                  </a:lnTo>
                  <a:lnTo>
                    <a:pt x="79233" y="195236"/>
                  </a:lnTo>
                  <a:lnTo>
                    <a:pt x="83591" y="203248"/>
                  </a:lnTo>
                  <a:lnTo>
                    <a:pt x="86552" y="221557"/>
                  </a:lnTo>
                  <a:lnTo>
                    <a:pt x="84811" y="240043"/>
                  </a:lnTo>
                  <a:lnTo>
                    <a:pt x="79333" y="255314"/>
                  </a:lnTo>
                  <a:lnTo>
                    <a:pt x="70313" y="265394"/>
                  </a:lnTo>
                  <a:lnTo>
                    <a:pt x="51453" y="275035"/>
                  </a:lnTo>
                  <a:lnTo>
                    <a:pt x="43905" y="277614"/>
                  </a:lnTo>
                  <a:lnTo>
                    <a:pt x="29872" y="276716"/>
                  </a:lnTo>
                  <a:lnTo>
                    <a:pt x="23167" y="274501"/>
                  </a:lnTo>
                  <a:lnTo>
                    <a:pt x="11954" y="264514"/>
                  </a:lnTo>
                  <a:lnTo>
                    <a:pt x="3678" y="252079"/>
                  </a:lnTo>
                  <a:lnTo>
                    <a:pt x="0" y="241849"/>
                  </a:lnTo>
                  <a:lnTo>
                    <a:pt x="1135" y="237850"/>
                  </a:lnTo>
                  <a:lnTo>
                    <a:pt x="16107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732"/>
            <p:cNvSpPr/>
            <p:nvPr>
              <p:custDataLst>
                <p:tags r:id="rId249"/>
              </p:custDataLst>
            </p:nvPr>
          </p:nvSpPr>
          <p:spPr>
            <a:xfrm>
              <a:off x="5930900" y="885890"/>
              <a:ext cx="95251" cy="74549"/>
            </a:xfrm>
            <a:custGeom>
              <a:avLst/>
              <a:gdLst/>
              <a:ahLst/>
              <a:cxnLst/>
              <a:rect l="0" t="0" r="0" b="0"/>
              <a:pathLst>
                <a:path w="95251" h="74549">
                  <a:moveTo>
                    <a:pt x="0" y="9460"/>
                  </a:moveTo>
                  <a:lnTo>
                    <a:pt x="0" y="9460"/>
                  </a:lnTo>
                  <a:lnTo>
                    <a:pt x="5467" y="3993"/>
                  </a:lnTo>
                  <a:lnTo>
                    <a:pt x="6088" y="0"/>
                  </a:lnTo>
                  <a:lnTo>
                    <a:pt x="9715" y="44996"/>
                  </a:lnTo>
                  <a:lnTo>
                    <a:pt x="17180" y="66678"/>
                  </a:lnTo>
                  <a:lnTo>
                    <a:pt x="21276" y="73226"/>
                  </a:lnTo>
                  <a:lnTo>
                    <a:pt x="24767" y="74548"/>
                  </a:lnTo>
                  <a:lnTo>
                    <a:pt x="34291" y="74136"/>
                  </a:lnTo>
                  <a:lnTo>
                    <a:pt x="38383" y="71627"/>
                  </a:lnTo>
                  <a:lnTo>
                    <a:pt x="61945" y="36292"/>
                  </a:lnTo>
                  <a:lnTo>
                    <a:pt x="68289" y="24951"/>
                  </a:lnTo>
                  <a:lnTo>
                    <a:pt x="68810" y="25432"/>
                  </a:lnTo>
                  <a:lnTo>
                    <a:pt x="73180" y="52086"/>
                  </a:lnTo>
                  <a:lnTo>
                    <a:pt x="78676" y="61209"/>
                  </a:lnTo>
                  <a:lnTo>
                    <a:pt x="80673" y="61598"/>
                  </a:lnTo>
                  <a:lnTo>
                    <a:pt x="95250" y="47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733"/>
            <p:cNvSpPr/>
            <p:nvPr>
              <p:custDataLst>
                <p:tags r:id="rId250"/>
              </p:custDataLst>
            </p:nvPr>
          </p:nvSpPr>
          <p:spPr>
            <a:xfrm>
              <a:off x="6080634" y="677629"/>
              <a:ext cx="50775" cy="280787"/>
            </a:xfrm>
            <a:custGeom>
              <a:avLst/>
              <a:gdLst/>
              <a:ahLst/>
              <a:cxnLst/>
              <a:rect l="0" t="0" r="0" b="0"/>
              <a:pathLst>
                <a:path w="50775" h="280787">
                  <a:moveTo>
                    <a:pt x="47116" y="8171"/>
                  </a:moveTo>
                  <a:lnTo>
                    <a:pt x="47116" y="8171"/>
                  </a:lnTo>
                  <a:lnTo>
                    <a:pt x="50487" y="1429"/>
                  </a:lnTo>
                  <a:lnTo>
                    <a:pt x="50774" y="149"/>
                  </a:lnTo>
                  <a:lnTo>
                    <a:pt x="50261" y="0"/>
                  </a:lnTo>
                  <a:lnTo>
                    <a:pt x="49212" y="607"/>
                  </a:lnTo>
                  <a:lnTo>
                    <a:pt x="48513" y="1717"/>
                  </a:lnTo>
                  <a:lnTo>
                    <a:pt x="41463" y="40046"/>
                  </a:lnTo>
                  <a:lnTo>
                    <a:pt x="31958" y="86760"/>
                  </a:lnTo>
                  <a:lnTo>
                    <a:pt x="23653" y="132508"/>
                  </a:lnTo>
                  <a:lnTo>
                    <a:pt x="13979" y="174520"/>
                  </a:lnTo>
                  <a:lnTo>
                    <a:pt x="8115" y="214753"/>
                  </a:lnTo>
                  <a:lnTo>
                    <a:pt x="372" y="256097"/>
                  </a:lnTo>
                  <a:lnTo>
                    <a:pt x="0" y="270290"/>
                  </a:lnTo>
                  <a:lnTo>
                    <a:pt x="888" y="276050"/>
                  </a:lnTo>
                  <a:lnTo>
                    <a:pt x="2891" y="279185"/>
                  </a:lnTo>
                  <a:lnTo>
                    <a:pt x="5638" y="280569"/>
                  </a:lnTo>
                  <a:lnTo>
                    <a:pt x="8881" y="280786"/>
                  </a:lnTo>
                  <a:lnTo>
                    <a:pt x="40766" y="23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734"/>
            <p:cNvSpPr/>
            <p:nvPr>
              <p:custDataLst>
                <p:tags r:id="rId251"/>
              </p:custDataLst>
            </p:nvPr>
          </p:nvSpPr>
          <p:spPr>
            <a:xfrm>
              <a:off x="6055884" y="838200"/>
              <a:ext cx="109967" cy="18973"/>
            </a:xfrm>
            <a:custGeom>
              <a:avLst/>
              <a:gdLst/>
              <a:ahLst/>
              <a:cxnLst/>
              <a:rect l="0" t="0" r="0" b="0"/>
              <a:pathLst>
                <a:path w="109967" h="18973">
                  <a:moveTo>
                    <a:pt x="21066" y="12700"/>
                  </a:moveTo>
                  <a:lnTo>
                    <a:pt x="21066" y="12700"/>
                  </a:lnTo>
                  <a:lnTo>
                    <a:pt x="9133" y="17726"/>
                  </a:lnTo>
                  <a:lnTo>
                    <a:pt x="51" y="18788"/>
                  </a:lnTo>
                  <a:lnTo>
                    <a:pt x="0" y="18876"/>
                  </a:lnTo>
                  <a:lnTo>
                    <a:pt x="3707" y="18972"/>
                  </a:lnTo>
                  <a:lnTo>
                    <a:pt x="47956" y="4738"/>
                  </a:lnTo>
                  <a:lnTo>
                    <a:pt x="1099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735"/>
            <p:cNvSpPr/>
            <p:nvPr>
              <p:custDataLst>
                <p:tags r:id="rId252"/>
              </p:custDataLst>
            </p:nvPr>
          </p:nvSpPr>
          <p:spPr>
            <a:xfrm>
              <a:off x="6181818" y="661283"/>
              <a:ext cx="242645" cy="285948"/>
            </a:xfrm>
            <a:custGeom>
              <a:avLst/>
              <a:gdLst/>
              <a:ahLst/>
              <a:cxnLst/>
              <a:rect l="0" t="0" r="0" b="0"/>
              <a:pathLst>
                <a:path w="242645" h="285948">
                  <a:moveTo>
                    <a:pt x="9432" y="240417"/>
                  </a:moveTo>
                  <a:lnTo>
                    <a:pt x="9432" y="240417"/>
                  </a:lnTo>
                  <a:lnTo>
                    <a:pt x="6061" y="240417"/>
                  </a:lnTo>
                  <a:lnTo>
                    <a:pt x="5773" y="239711"/>
                  </a:lnTo>
                  <a:lnTo>
                    <a:pt x="7336" y="237046"/>
                  </a:lnTo>
                  <a:lnTo>
                    <a:pt x="53564" y="202137"/>
                  </a:lnTo>
                  <a:lnTo>
                    <a:pt x="60796" y="194476"/>
                  </a:lnTo>
                  <a:lnTo>
                    <a:pt x="64010" y="188719"/>
                  </a:lnTo>
                  <a:lnTo>
                    <a:pt x="63457" y="186902"/>
                  </a:lnTo>
                  <a:lnTo>
                    <a:pt x="61676" y="185690"/>
                  </a:lnTo>
                  <a:lnTo>
                    <a:pt x="59078" y="184882"/>
                  </a:lnTo>
                  <a:lnTo>
                    <a:pt x="52429" y="185866"/>
                  </a:lnTo>
                  <a:lnTo>
                    <a:pt x="42652" y="190772"/>
                  </a:lnTo>
                  <a:lnTo>
                    <a:pt x="19432" y="209401"/>
                  </a:lnTo>
                  <a:lnTo>
                    <a:pt x="4085" y="232090"/>
                  </a:lnTo>
                  <a:lnTo>
                    <a:pt x="0" y="245888"/>
                  </a:lnTo>
                  <a:lnTo>
                    <a:pt x="1071" y="268928"/>
                  </a:lnTo>
                  <a:lnTo>
                    <a:pt x="3859" y="274241"/>
                  </a:lnTo>
                  <a:lnTo>
                    <a:pt x="7833" y="277783"/>
                  </a:lnTo>
                  <a:lnTo>
                    <a:pt x="12599" y="280144"/>
                  </a:lnTo>
                  <a:lnTo>
                    <a:pt x="36162" y="283468"/>
                  </a:lnTo>
                  <a:lnTo>
                    <a:pt x="75730" y="278815"/>
                  </a:lnTo>
                  <a:lnTo>
                    <a:pt x="117942" y="267807"/>
                  </a:lnTo>
                  <a:lnTo>
                    <a:pt x="157628" y="246219"/>
                  </a:lnTo>
                  <a:lnTo>
                    <a:pt x="160440" y="243579"/>
                  </a:lnTo>
                  <a:lnTo>
                    <a:pt x="161610" y="241114"/>
                  </a:lnTo>
                  <a:lnTo>
                    <a:pt x="161684" y="238765"/>
                  </a:lnTo>
                  <a:lnTo>
                    <a:pt x="158002" y="232392"/>
                  </a:lnTo>
                  <a:lnTo>
                    <a:pt x="155046" y="228717"/>
                  </a:lnTo>
                  <a:lnTo>
                    <a:pt x="147998" y="224634"/>
                  </a:lnTo>
                  <a:lnTo>
                    <a:pt x="144142" y="223545"/>
                  </a:lnTo>
                  <a:lnTo>
                    <a:pt x="125232" y="225383"/>
                  </a:lnTo>
                  <a:lnTo>
                    <a:pt x="113581" y="230443"/>
                  </a:lnTo>
                  <a:lnTo>
                    <a:pt x="108498" y="233767"/>
                  </a:lnTo>
                  <a:lnTo>
                    <a:pt x="94602" y="251931"/>
                  </a:lnTo>
                  <a:lnTo>
                    <a:pt x="91500" y="265290"/>
                  </a:lnTo>
                  <a:lnTo>
                    <a:pt x="91661" y="271815"/>
                  </a:lnTo>
                  <a:lnTo>
                    <a:pt x="93180" y="276872"/>
                  </a:lnTo>
                  <a:lnTo>
                    <a:pt x="98629" y="284371"/>
                  </a:lnTo>
                  <a:lnTo>
                    <a:pt x="103469" y="285947"/>
                  </a:lnTo>
                  <a:lnTo>
                    <a:pt x="116373" y="285817"/>
                  </a:lnTo>
                  <a:lnTo>
                    <a:pt x="129634" y="279645"/>
                  </a:lnTo>
                  <a:lnTo>
                    <a:pt x="150881" y="260507"/>
                  </a:lnTo>
                  <a:lnTo>
                    <a:pt x="175050" y="226849"/>
                  </a:lnTo>
                  <a:lnTo>
                    <a:pt x="194442" y="186773"/>
                  </a:lnTo>
                  <a:lnTo>
                    <a:pt x="210685" y="141626"/>
                  </a:lnTo>
                  <a:lnTo>
                    <a:pt x="223117" y="98737"/>
                  </a:lnTo>
                  <a:lnTo>
                    <a:pt x="233690" y="64774"/>
                  </a:lnTo>
                  <a:lnTo>
                    <a:pt x="240901" y="23431"/>
                  </a:lnTo>
                  <a:lnTo>
                    <a:pt x="242644" y="442"/>
                  </a:lnTo>
                  <a:lnTo>
                    <a:pt x="241813" y="0"/>
                  </a:lnTo>
                  <a:lnTo>
                    <a:pt x="221404" y="40788"/>
                  </a:lnTo>
                  <a:lnTo>
                    <a:pt x="210993" y="85273"/>
                  </a:lnTo>
                  <a:lnTo>
                    <a:pt x="204307" y="128675"/>
                  </a:lnTo>
                  <a:lnTo>
                    <a:pt x="200796" y="169426"/>
                  </a:lnTo>
                  <a:lnTo>
                    <a:pt x="198222" y="212283"/>
                  </a:lnTo>
                  <a:lnTo>
                    <a:pt x="196350" y="229324"/>
                  </a:lnTo>
                  <a:lnTo>
                    <a:pt x="199932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1736"/>
          <p:cNvSpPr/>
          <p:nvPr>
            <p:custDataLst>
              <p:tags r:id="rId2"/>
            </p:custDataLst>
          </p:nvPr>
        </p:nvSpPr>
        <p:spPr>
          <a:xfrm>
            <a:off x="3645219" y="1111250"/>
            <a:ext cx="1898332" cy="37324"/>
          </a:xfrm>
          <a:custGeom>
            <a:avLst/>
            <a:gdLst/>
            <a:ahLst/>
            <a:cxnLst/>
            <a:rect l="0" t="0" r="0" b="0"/>
            <a:pathLst>
              <a:path w="1898332" h="37324">
                <a:moveTo>
                  <a:pt x="56831" y="19050"/>
                </a:moveTo>
                <a:lnTo>
                  <a:pt x="56831" y="19050"/>
                </a:lnTo>
                <a:lnTo>
                  <a:pt x="12672" y="33977"/>
                </a:lnTo>
                <a:lnTo>
                  <a:pt x="159" y="36878"/>
                </a:lnTo>
                <a:lnTo>
                  <a:pt x="0" y="37286"/>
                </a:lnTo>
                <a:lnTo>
                  <a:pt x="39185" y="37323"/>
                </a:lnTo>
                <a:lnTo>
                  <a:pt x="84293" y="33715"/>
                </a:lnTo>
                <a:lnTo>
                  <a:pt x="125410" y="32332"/>
                </a:lnTo>
                <a:lnTo>
                  <a:pt x="165816" y="31922"/>
                </a:lnTo>
                <a:lnTo>
                  <a:pt x="196755" y="31827"/>
                </a:lnTo>
                <a:lnTo>
                  <a:pt x="231203" y="31784"/>
                </a:lnTo>
                <a:lnTo>
                  <a:pt x="267679" y="31060"/>
                </a:lnTo>
                <a:lnTo>
                  <a:pt x="305058" y="28386"/>
                </a:lnTo>
                <a:lnTo>
                  <a:pt x="346601" y="26727"/>
                </a:lnTo>
                <a:lnTo>
                  <a:pt x="391639" y="25990"/>
                </a:lnTo>
                <a:lnTo>
                  <a:pt x="415503" y="25793"/>
                </a:lnTo>
                <a:lnTo>
                  <a:pt x="439879" y="25662"/>
                </a:lnTo>
                <a:lnTo>
                  <a:pt x="464596" y="25575"/>
                </a:lnTo>
                <a:lnTo>
                  <a:pt x="489541" y="25516"/>
                </a:lnTo>
                <a:lnTo>
                  <a:pt x="514638" y="25478"/>
                </a:lnTo>
                <a:lnTo>
                  <a:pt x="540541" y="25452"/>
                </a:lnTo>
                <a:lnTo>
                  <a:pt x="566982" y="25434"/>
                </a:lnTo>
                <a:lnTo>
                  <a:pt x="593782" y="25423"/>
                </a:lnTo>
                <a:lnTo>
                  <a:pt x="621526" y="25415"/>
                </a:lnTo>
                <a:lnTo>
                  <a:pt x="649900" y="25410"/>
                </a:lnTo>
                <a:lnTo>
                  <a:pt x="678693" y="25407"/>
                </a:lnTo>
                <a:lnTo>
                  <a:pt x="708472" y="25405"/>
                </a:lnTo>
                <a:lnTo>
                  <a:pt x="738909" y="25403"/>
                </a:lnTo>
                <a:lnTo>
                  <a:pt x="769782" y="25402"/>
                </a:lnTo>
                <a:lnTo>
                  <a:pt x="800243" y="25401"/>
                </a:lnTo>
                <a:lnTo>
                  <a:pt x="830428" y="25401"/>
                </a:lnTo>
                <a:lnTo>
                  <a:pt x="860429" y="25401"/>
                </a:lnTo>
                <a:lnTo>
                  <a:pt x="891012" y="25400"/>
                </a:lnTo>
                <a:lnTo>
                  <a:pt x="921985" y="25400"/>
                </a:lnTo>
                <a:lnTo>
                  <a:pt x="953217" y="25400"/>
                </a:lnTo>
                <a:lnTo>
                  <a:pt x="984622" y="25400"/>
                </a:lnTo>
                <a:lnTo>
                  <a:pt x="1016141" y="25400"/>
                </a:lnTo>
                <a:lnTo>
                  <a:pt x="1047738" y="25400"/>
                </a:lnTo>
                <a:lnTo>
                  <a:pt x="1078680" y="25400"/>
                </a:lnTo>
                <a:lnTo>
                  <a:pt x="1109186" y="25400"/>
                </a:lnTo>
                <a:lnTo>
                  <a:pt x="1139401" y="25400"/>
                </a:lnTo>
                <a:lnTo>
                  <a:pt x="1169422" y="25400"/>
                </a:lnTo>
                <a:lnTo>
                  <a:pt x="1199314" y="25400"/>
                </a:lnTo>
                <a:lnTo>
                  <a:pt x="1229120" y="25400"/>
                </a:lnTo>
                <a:lnTo>
                  <a:pt x="1258868" y="25400"/>
                </a:lnTo>
                <a:lnTo>
                  <a:pt x="1288578" y="25400"/>
                </a:lnTo>
                <a:lnTo>
                  <a:pt x="1318262" y="25400"/>
                </a:lnTo>
                <a:lnTo>
                  <a:pt x="1347224" y="25400"/>
                </a:lnTo>
                <a:lnTo>
                  <a:pt x="1375704" y="25400"/>
                </a:lnTo>
                <a:lnTo>
                  <a:pt x="1403863" y="25400"/>
                </a:lnTo>
                <a:lnTo>
                  <a:pt x="1431808" y="25400"/>
                </a:lnTo>
                <a:lnTo>
                  <a:pt x="1459610" y="25400"/>
                </a:lnTo>
                <a:lnTo>
                  <a:pt x="1487317" y="25400"/>
                </a:lnTo>
                <a:lnTo>
                  <a:pt x="1514255" y="24694"/>
                </a:lnTo>
                <a:lnTo>
                  <a:pt x="1540681" y="23518"/>
                </a:lnTo>
                <a:lnTo>
                  <a:pt x="1566764" y="22029"/>
                </a:lnTo>
                <a:lnTo>
                  <a:pt x="1591914" y="20330"/>
                </a:lnTo>
                <a:lnTo>
                  <a:pt x="1616442" y="18492"/>
                </a:lnTo>
                <a:lnTo>
                  <a:pt x="1663686" y="15274"/>
                </a:lnTo>
                <a:lnTo>
                  <a:pt x="1708202" y="13844"/>
                </a:lnTo>
                <a:lnTo>
                  <a:pt x="1747743" y="13208"/>
                </a:lnTo>
                <a:lnTo>
                  <a:pt x="1782719" y="12926"/>
                </a:lnTo>
                <a:lnTo>
                  <a:pt x="1827622" y="12061"/>
                </a:lnTo>
                <a:lnTo>
                  <a:pt x="1871108" y="7650"/>
                </a:lnTo>
                <a:lnTo>
                  <a:pt x="189833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356"/>
          <p:cNvGrpSpPr/>
          <p:nvPr/>
        </p:nvGrpSpPr>
        <p:grpSpPr>
          <a:xfrm>
            <a:off x="4070350" y="1534218"/>
            <a:ext cx="215901" cy="231083"/>
            <a:chOff x="4070350" y="1534218"/>
            <a:chExt cx="215901" cy="231083"/>
          </a:xfrm>
        </p:grpSpPr>
        <p:sp>
          <p:nvSpPr>
            <p:cNvPr id="45" name="SMARTInkShape-1737"/>
            <p:cNvSpPr/>
            <p:nvPr>
              <p:custDataLst>
                <p:tags r:id="rId237"/>
              </p:custDataLst>
            </p:nvPr>
          </p:nvSpPr>
          <p:spPr>
            <a:xfrm>
              <a:off x="4070350" y="1543933"/>
              <a:ext cx="215901" cy="190552"/>
            </a:xfrm>
            <a:custGeom>
              <a:avLst/>
              <a:gdLst/>
              <a:ahLst/>
              <a:cxnLst/>
              <a:rect l="0" t="0" r="0" b="0"/>
              <a:pathLst>
                <a:path w="215901" h="190552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50073" y="34143"/>
                  </a:lnTo>
                  <a:lnTo>
                    <a:pt x="91582" y="75660"/>
                  </a:lnTo>
                  <a:lnTo>
                    <a:pt x="134976" y="115488"/>
                  </a:lnTo>
                  <a:lnTo>
                    <a:pt x="177292" y="161762"/>
                  </a:lnTo>
                  <a:lnTo>
                    <a:pt x="202741" y="188902"/>
                  </a:lnTo>
                  <a:lnTo>
                    <a:pt x="205716" y="190551"/>
                  </a:lnTo>
                  <a:lnTo>
                    <a:pt x="21590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738"/>
            <p:cNvSpPr/>
            <p:nvPr>
              <p:custDataLst>
                <p:tags r:id="rId238"/>
              </p:custDataLst>
            </p:nvPr>
          </p:nvSpPr>
          <p:spPr>
            <a:xfrm>
              <a:off x="4127500" y="1534218"/>
              <a:ext cx="158751" cy="231083"/>
            </a:xfrm>
            <a:custGeom>
              <a:avLst/>
              <a:gdLst/>
              <a:ahLst/>
              <a:cxnLst/>
              <a:rect l="0" t="0" r="0" b="0"/>
              <a:pathLst>
                <a:path w="158751" h="231083">
                  <a:moveTo>
                    <a:pt x="158750" y="15182"/>
                  </a:moveTo>
                  <a:lnTo>
                    <a:pt x="158750" y="15182"/>
                  </a:lnTo>
                  <a:lnTo>
                    <a:pt x="153724" y="3248"/>
                  </a:lnTo>
                  <a:lnTo>
                    <a:pt x="153283" y="876"/>
                  </a:lnTo>
                  <a:lnTo>
                    <a:pt x="150871" y="0"/>
                  </a:lnTo>
                  <a:lnTo>
                    <a:pt x="142548" y="909"/>
                  </a:lnTo>
                  <a:lnTo>
                    <a:pt x="131794" y="9308"/>
                  </a:lnTo>
                  <a:lnTo>
                    <a:pt x="100139" y="55763"/>
                  </a:lnTo>
                  <a:lnTo>
                    <a:pt x="78385" y="98503"/>
                  </a:lnTo>
                  <a:lnTo>
                    <a:pt x="54446" y="143588"/>
                  </a:lnTo>
                  <a:lnTo>
                    <a:pt x="28258" y="187706"/>
                  </a:lnTo>
                  <a:lnTo>
                    <a:pt x="7542" y="218254"/>
                  </a:lnTo>
                  <a:lnTo>
                    <a:pt x="0" y="23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357"/>
          <p:cNvGrpSpPr/>
          <p:nvPr/>
        </p:nvGrpSpPr>
        <p:grpSpPr>
          <a:xfrm>
            <a:off x="4627978" y="1549923"/>
            <a:ext cx="477423" cy="240778"/>
            <a:chOff x="4627978" y="1549923"/>
            <a:chExt cx="477423" cy="240778"/>
          </a:xfrm>
        </p:grpSpPr>
        <p:sp>
          <p:nvSpPr>
            <p:cNvPr id="48" name="SMARTInkShape-1739"/>
            <p:cNvSpPr/>
            <p:nvPr>
              <p:custDataLst>
                <p:tags r:id="rId234"/>
              </p:custDataLst>
            </p:nvPr>
          </p:nvSpPr>
          <p:spPr>
            <a:xfrm>
              <a:off x="4627978" y="1557269"/>
              <a:ext cx="102773" cy="190694"/>
            </a:xfrm>
            <a:custGeom>
              <a:avLst/>
              <a:gdLst/>
              <a:ahLst/>
              <a:cxnLst/>
              <a:rect l="0" t="0" r="0" b="0"/>
              <a:pathLst>
                <a:path w="102773" h="190694">
                  <a:moveTo>
                    <a:pt x="102772" y="131831"/>
                  </a:moveTo>
                  <a:lnTo>
                    <a:pt x="102772" y="131831"/>
                  </a:lnTo>
                  <a:lnTo>
                    <a:pt x="99401" y="125089"/>
                  </a:lnTo>
                  <a:lnTo>
                    <a:pt x="92102" y="119897"/>
                  </a:lnTo>
                  <a:lnTo>
                    <a:pt x="77973" y="111126"/>
                  </a:lnTo>
                  <a:lnTo>
                    <a:pt x="60558" y="92150"/>
                  </a:lnTo>
                  <a:lnTo>
                    <a:pt x="51145" y="74212"/>
                  </a:lnTo>
                  <a:lnTo>
                    <a:pt x="41323" y="32817"/>
                  </a:lnTo>
                  <a:lnTo>
                    <a:pt x="40889" y="20092"/>
                  </a:lnTo>
                  <a:lnTo>
                    <a:pt x="43048" y="12084"/>
                  </a:lnTo>
                  <a:lnTo>
                    <a:pt x="48241" y="6173"/>
                  </a:lnTo>
                  <a:lnTo>
                    <a:pt x="54547" y="1900"/>
                  </a:lnTo>
                  <a:lnTo>
                    <a:pt x="59702" y="0"/>
                  </a:lnTo>
                  <a:lnTo>
                    <a:pt x="62769" y="905"/>
                  </a:lnTo>
                  <a:lnTo>
                    <a:pt x="69941" y="5673"/>
                  </a:lnTo>
                  <a:lnTo>
                    <a:pt x="72418" y="9626"/>
                  </a:lnTo>
                  <a:lnTo>
                    <a:pt x="75170" y="19662"/>
                  </a:lnTo>
                  <a:lnTo>
                    <a:pt x="73348" y="40583"/>
                  </a:lnTo>
                  <a:lnTo>
                    <a:pt x="55567" y="78712"/>
                  </a:lnTo>
                  <a:lnTo>
                    <a:pt x="24205" y="125228"/>
                  </a:lnTo>
                  <a:lnTo>
                    <a:pt x="474" y="160188"/>
                  </a:lnTo>
                  <a:lnTo>
                    <a:pt x="0" y="164847"/>
                  </a:lnTo>
                  <a:lnTo>
                    <a:pt x="3238" y="173786"/>
                  </a:lnTo>
                  <a:lnTo>
                    <a:pt x="9381" y="180581"/>
                  </a:lnTo>
                  <a:lnTo>
                    <a:pt x="22654" y="188374"/>
                  </a:lnTo>
                  <a:lnTo>
                    <a:pt x="28194" y="190693"/>
                  </a:lnTo>
                  <a:lnTo>
                    <a:pt x="52844" y="190586"/>
                  </a:lnTo>
                  <a:lnTo>
                    <a:pt x="77372" y="182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740"/>
            <p:cNvSpPr/>
            <p:nvPr>
              <p:custDataLst>
                <p:tags r:id="rId235"/>
              </p:custDataLst>
            </p:nvPr>
          </p:nvSpPr>
          <p:spPr>
            <a:xfrm>
              <a:off x="4941183" y="1549923"/>
              <a:ext cx="132468" cy="101078"/>
            </a:xfrm>
            <a:custGeom>
              <a:avLst/>
              <a:gdLst/>
              <a:ahLst/>
              <a:cxnLst/>
              <a:rect l="0" t="0" r="0" b="0"/>
              <a:pathLst>
                <a:path w="132468" h="101078">
                  <a:moveTo>
                    <a:pt x="5467" y="12177"/>
                  </a:moveTo>
                  <a:lnTo>
                    <a:pt x="5467" y="12177"/>
                  </a:lnTo>
                  <a:lnTo>
                    <a:pt x="0" y="1242"/>
                  </a:lnTo>
                  <a:lnTo>
                    <a:pt x="1116" y="654"/>
                  </a:lnTo>
                  <a:lnTo>
                    <a:pt x="6120" y="0"/>
                  </a:lnTo>
                  <a:lnTo>
                    <a:pt x="13048" y="3472"/>
                  </a:lnTo>
                  <a:lnTo>
                    <a:pt x="33851" y="22581"/>
                  </a:lnTo>
                  <a:lnTo>
                    <a:pt x="70849" y="70079"/>
                  </a:lnTo>
                  <a:lnTo>
                    <a:pt x="109328" y="100751"/>
                  </a:lnTo>
                  <a:lnTo>
                    <a:pt x="132467" y="101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741"/>
            <p:cNvSpPr/>
            <p:nvPr>
              <p:custDataLst>
                <p:tags r:id="rId236"/>
              </p:custDataLst>
            </p:nvPr>
          </p:nvSpPr>
          <p:spPr>
            <a:xfrm>
              <a:off x="5043256" y="1562439"/>
              <a:ext cx="62145" cy="228262"/>
            </a:xfrm>
            <a:custGeom>
              <a:avLst/>
              <a:gdLst/>
              <a:ahLst/>
              <a:cxnLst/>
              <a:rect l="0" t="0" r="0" b="0"/>
              <a:pathLst>
                <a:path w="62145" h="228262">
                  <a:moveTo>
                    <a:pt x="62144" y="12361"/>
                  </a:moveTo>
                  <a:lnTo>
                    <a:pt x="62144" y="12361"/>
                  </a:lnTo>
                  <a:lnTo>
                    <a:pt x="62144" y="805"/>
                  </a:lnTo>
                  <a:lnTo>
                    <a:pt x="61438" y="424"/>
                  </a:lnTo>
                  <a:lnTo>
                    <a:pt x="58773" y="0"/>
                  </a:lnTo>
                  <a:lnTo>
                    <a:pt x="49935" y="6503"/>
                  </a:lnTo>
                  <a:lnTo>
                    <a:pt x="23588" y="52610"/>
                  </a:lnTo>
                  <a:lnTo>
                    <a:pt x="7887" y="93783"/>
                  </a:lnTo>
                  <a:lnTo>
                    <a:pt x="0" y="140632"/>
                  </a:lnTo>
                  <a:lnTo>
                    <a:pt x="3849" y="183700"/>
                  </a:lnTo>
                  <a:lnTo>
                    <a:pt x="5549" y="215285"/>
                  </a:lnTo>
                  <a:lnTo>
                    <a:pt x="11344" y="228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358"/>
          <p:cNvGrpSpPr/>
          <p:nvPr/>
        </p:nvGrpSpPr>
        <p:grpSpPr>
          <a:xfrm>
            <a:off x="5403638" y="1673558"/>
            <a:ext cx="355813" cy="113553"/>
            <a:chOff x="5403638" y="1673558"/>
            <a:chExt cx="355813" cy="113553"/>
          </a:xfrm>
        </p:grpSpPr>
        <p:sp>
          <p:nvSpPr>
            <p:cNvPr id="52" name="SMARTInkShape-1742"/>
            <p:cNvSpPr/>
            <p:nvPr>
              <p:custDataLst>
                <p:tags r:id="rId231"/>
              </p:custDataLst>
            </p:nvPr>
          </p:nvSpPr>
          <p:spPr>
            <a:xfrm>
              <a:off x="5403638" y="1690684"/>
              <a:ext cx="127213" cy="96427"/>
            </a:xfrm>
            <a:custGeom>
              <a:avLst/>
              <a:gdLst/>
              <a:ahLst/>
              <a:cxnLst/>
              <a:rect l="0" t="0" r="0" b="0"/>
              <a:pathLst>
                <a:path w="127213" h="96427">
                  <a:moveTo>
                    <a:pt x="76412" y="36516"/>
                  </a:moveTo>
                  <a:lnTo>
                    <a:pt x="76412" y="36516"/>
                  </a:lnTo>
                  <a:lnTo>
                    <a:pt x="76412" y="33145"/>
                  </a:lnTo>
                  <a:lnTo>
                    <a:pt x="67573" y="12751"/>
                  </a:lnTo>
                  <a:lnTo>
                    <a:pt x="61665" y="6433"/>
                  </a:lnTo>
                  <a:lnTo>
                    <a:pt x="54336" y="1979"/>
                  </a:lnTo>
                  <a:lnTo>
                    <a:pt x="46375" y="0"/>
                  </a:lnTo>
                  <a:lnTo>
                    <a:pt x="38133" y="1001"/>
                  </a:lnTo>
                  <a:lnTo>
                    <a:pt x="23677" y="7414"/>
                  </a:lnTo>
                  <a:lnTo>
                    <a:pt x="17972" y="10764"/>
                  </a:lnTo>
                  <a:lnTo>
                    <a:pt x="7870" y="25776"/>
                  </a:lnTo>
                  <a:lnTo>
                    <a:pt x="794" y="45854"/>
                  </a:lnTo>
                  <a:lnTo>
                    <a:pt x="0" y="66536"/>
                  </a:lnTo>
                  <a:lnTo>
                    <a:pt x="3881" y="81843"/>
                  </a:lnTo>
                  <a:lnTo>
                    <a:pt x="6891" y="87901"/>
                  </a:lnTo>
                  <a:lnTo>
                    <a:pt x="11014" y="91939"/>
                  </a:lnTo>
                  <a:lnTo>
                    <a:pt x="21241" y="96426"/>
                  </a:lnTo>
                  <a:lnTo>
                    <a:pt x="34723" y="94658"/>
                  </a:lnTo>
                  <a:lnTo>
                    <a:pt x="48712" y="88462"/>
                  </a:lnTo>
                  <a:lnTo>
                    <a:pt x="59632" y="78653"/>
                  </a:lnTo>
                  <a:lnTo>
                    <a:pt x="76730" y="51451"/>
                  </a:lnTo>
                  <a:lnTo>
                    <a:pt x="81967" y="33248"/>
                  </a:lnTo>
                  <a:lnTo>
                    <a:pt x="84016" y="45278"/>
                  </a:lnTo>
                  <a:lnTo>
                    <a:pt x="89434" y="53580"/>
                  </a:lnTo>
                  <a:lnTo>
                    <a:pt x="117464" y="77315"/>
                  </a:lnTo>
                  <a:lnTo>
                    <a:pt x="127212" y="80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743"/>
            <p:cNvSpPr/>
            <p:nvPr>
              <p:custDataLst>
                <p:tags r:id="rId232"/>
              </p:custDataLst>
            </p:nvPr>
          </p:nvSpPr>
          <p:spPr>
            <a:xfrm>
              <a:off x="5543550" y="1695450"/>
              <a:ext cx="76201" cy="90620"/>
            </a:xfrm>
            <a:custGeom>
              <a:avLst/>
              <a:gdLst/>
              <a:ahLst/>
              <a:cxnLst/>
              <a:rect l="0" t="0" r="0" b="0"/>
              <a:pathLst>
                <a:path w="76201" h="90620">
                  <a:moveTo>
                    <a:pt x="0" y="12700"/>
                  </a:moveTo>
                  <a:lnTo>
                    <a:pt x="0" y="12700"/>
                  </a:lnTo>
                  <a:lnTo>
                    <a:pt x="0" y="3861"/>
                  </a:lnTo>
                  <a:lnTo>
                    <a:pt x="706" y="2574"/>
                  </a:lnTo>
                  <a:lnTo>
                    <a:pt x="1881" y="1716"/>
                  </a:lnTo>
                  <a:lnTo>
                    <a:pt x="3371" y="1144"/>
                  </a:lnTo>
                  <a:lnTo>
                    <a:pt x="8788" y="2390"/>
                  </a:lnTo>
                  <a:lnTo>
                    <a:pt x="12209" y="3710"/>
                  </a:lnTo>
                  <a:lnTo>
                    <a:pt x="36126" y="34729"/>
                  </a:lnTo>
                  <a:lnTo>
                    <a:pt x="45355" y="55054"/>
                  </a:lnTo>
                  <a:lnTo>
                    <a:pt x="46498" y="70800"/>
                  </a:lnTo>
                  <a:lnTo>
                    <a:pt x="44655" y="84383"/>
                  </a:lnTo>
                  <a:lnTo>
                    <a:pt x="41484" y="90420"/>
                  </a:lnTo>
                  <a:lnTo>
                    <a:pt x="40356" y="90619"/>
                  </a:lnTo>
                  <a:lnTo>
                    <a:pt x="39605" y="89340"/>
                  </a:lnTo>
                  <a:lnTo>
                    <a:pt x="38397" y="70407"/>
                  </a:lnTo>
                  <a:lnTo>
                    <a:pt x="44930" y="44223"/>
                  </a:lnTo>
                  <a:lnTo>
                    <a:pt x="63438" y="1532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744"/>
            <p:cNvSpPr/>
            <p:nvPr>
              <p:custDataLst>
                <p:tags r:id="rId233"/>
              </p:custDataLst>
            </p:nvPr>
          </p:nvSpPr>
          <p:spPr>
            <a:xfrm>
              <a:off x="5646033" y="1673558"/>
              <a:ext cx="113418" cy="107995"/>
            </a:xfrm>
            <a:custGeom>
              <a:avLst/>
              <a:gdLst/>
              <a:ahLst/>
              <a:cxnLst/>
              <a:rect l="0" t="0" r="0" b="0"/>
              <a:pathLst>
                <a:path w="113418" h="107995">
                  <a:moveTo>
                    <a:pt x="5467" y="53642"/>
                  </a:moveTo>
                  <a:lnTo>
                    <a:pt x="5467" y="53642"/>
                  </a:lnTo>
                  <a:lnTo>
                    <a:pt x="2096" y="57013"/>
                  </a:lnTo>
                  <a:lnTo>
                    <a:pt x="441" y="60550"/>
                  </a:lnTo>
                  <a:lnTo>
                    <a:pt x="0" y="62480"/>
                  </a:lnTo>
                  <a:lnTo>
                    <a:pt x="1116" y="63062"/>
                  </a:lnTo>
                  <a:lnTo>
                    <a:pt x="6120" y="61827"/>
                  </a:lnTo>
                  <a:lnTo>
                    <a:pt x="13500" y="57164"/>
                  </a:lnTo>
                  <a:lnTo>
                    <a:pt x="41834" y="14252"/>
                  </a:lnTo>
                  <a:lnTo>
                    <a:pt x="48321" y="0"/>
                  </a:lnTo>
                  <a:lnTo>
                    <a:pt x="46736" y="242"/>
                  </a:lnTo>
                  <a:lnTo>
                    <a:pt x="39331" y="4273"/>
                  </a:lnTo>
                  <a:lnTo>
                    <a:pt x="26633" y="17847"/>
                  </a:lnTo>
                  <a:lnTo>
                    <a:pt x="12374" y="62674"/>
                  </a:lnTo>
                  <a:lnTo>
                    <a:pt x="10072" y="70246"/>
                  </a:lnTo>
                  <a:lnTo>
                    <a:pt x="11277" y="84305"/>
                  </a:lnTo>
                  <a:lnTo>
                    <a:pt x="16516" y="96198"/>
                  </a:lnTo>
                  <a:lnTo>
                    <a:pt x="23548" y="103835"/>
                  </a:lnTo>
                  <a:lnTo>
                    <a:pt x="37022" y="107700"/>
                  </a:lnTo>
                  <a:lnTo>
                    <a:pt x="62560" y="107994"/>
                  </a:lnTo>
                  <a:lnTo>
                    <a:pt x="113417" y="91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359"/>
          <p:cNvGrpSpPr/>
          <p:nvPr/>
        </p:nvGrpSpPr>
        <p:grpSpPr>
          <a:xfrm>
            <a:off x="6127750" y="1513588"/>
            <a:ext cx="968341" cy="385365"/>
            <a:chOff x="6127750" y="1513588"/>
            <a:chExt cx="968341" cy="385365"/>
          </a:xfrm>
        </p:grpSpPr>
        <p:sp>
          <p:nvSpPr>
            <p:cNvPr id="56" name="SMARTInkShape-1745"/>
            <p:cNvSpPr/>
            <p:nvPr>
              <p:custDataLst>
                <p:tags r:id="rId221"/>
              </p:custDataLst>
            </p:nvPr>
          </p:nvSpPr>
          <p:spPr>
            <a:xfrm>
              <a:off x="6127750" y="17018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9" y="6742"/>
                  </a:lnTo>
                  <a:lnTo>
                    <a:pt x="12192" y="37664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746"/>
            <p:cNvSpPr/>
            <p:nvPr>
              <p:custDataLst>
                <p:tags r:id="rId222"/>
              </p:custDataLst>
            </p:nvPr>
          </p:nvSpPr>
          <p:spPr>
            <a:xfrm>
              <a:off x="6128012" y="1639084"/>
              <a:ext cx="6089" cy="18267"/>
            </a:xfrm>
            <a:custGeom>
              <a:avLst/>
              <a:gdLst/>
              <a:ahLst/>
              <a:cxnLst/>
              <a:rect l="0" t="0" r="0" b="0"/>
              <a:pathLst>
                <a:path w="6089" h="18267">
                  <a:moveTo>
                    <a:pt x="6088" y="18266"/>
                  </a:moveTo>
                  <a:lnTo>
                    <a:pt x="6088" y="18266"/>
                  </a:lnTo>
                  <a:lnTo>
                    <a:pt x="0" y="0"/>
                  </a:lnTo>
                  <a:lnTo>
                    <a:pt x="6088" y="5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747"/>
            <p:cNvSpPr/>
            <p:nvPr>
              <p:custDataLst>
                <p:tags r:id="rId223"/>
              </p:custDataLst>
            </p:nvPr>
          </p:nvSpPr>
          <p:spPr>
            <a:xfrm>
              <a:off x="6173877" y="1542529"/>
              <a:ext cx="87224" cy="246860"/>
            </a:xfrm>
            <a:custGeom>
              <a:avLst/>
              <a:gdLst/>
              <a:ahLst/>
              <a:cxnLst/>
              <a:rect l="0" t="0" r="0" b="0"/>
              <a:pathLst>
                <a:path w="87224" h="246860">
                  <a:moveTo>
                    <a:pt x="61823" y="159271"/>
                  </a:moveTo>
                  <a:lnTo>
                    <a:pt x="61823" y="159271"/>
                  </a:lnTo>
                  <a:lnTo>
                    <a:pt x="61118" y="149132"/>
                  </a:lnTo>
                  <a:lnTo>
                    <a:pt x="58452" y="141594"/>
                  </a:lnTo>
                  <a:lnTo>
                    <a:pt x="53034" y="135422"/>
                  </a:lnTo>
                  <a:lnTo>
                    <a:pt x="46627" y="131033"/>
                  </a:lnTo>
                  <a:lnTo>
                    <a:pt x="41429" y="129082"/>
                  </a:lnTo>
                  <a:lnTo>
                    <a:pt x="33003" y="133859"/>
                  </a:lnTo>
                  <a:lnTo>
                    <a:pt x="27793" y="138096"/>
                  </a:lnTo>
                  <a:lnTo>
                    <a:pt x="6812" y="184400"/>
                  </a:lnTo>
                  <a:lnTo>
                    <a:pt x="2096" y="198662"/>
                  </a:lnTo>
                  <a:lnTo>
                    <a:pt x="0" y="216760"/>
                  </a:lnTo>
                  <a:lnTo>
                    <a:pt x="4712" y="232799"/>
                  </a:lnTo>
                  <a:lnTo>
                    <a:pt x="8932" y="240040"/>
                  </a:lnTo>
                  <a:lnTo>
                    <a:pt x="13157" y="244161"/>
                  </a:lnTo>
                  <a:lnTo>
                    <a:pt x="17385" y="246203"/>
                  </a:lnTo>
                  <a:lnTo>
                    <a:pt x="21615" y="246859"/>
                  </a:lnTo>
                  <a:lnTo>
                    <a:pt x="26551" y="243063"/>
                  </a:lnTo>
                  <a:lnTo>
                    <a:pt x="42905" y="217494"/>
                  </a:lnTo>
                  <a:lnTo>
                    <a:pt x="57002" y="181697"/>
                  </a:lnTo>
                  <a:lnTo>
                    <a:pt x="68704" y="138791"/>
                  </a:lnTo>
                  <a:lnTo>
                    <a:pt x="73373" y="91935"/>
                  </a:lnTo>
                  <a:lnTo>
                    <a:pt x="74295" y="49231"/>
                  </a:lnTo>
                  <a:lnTo>
                    <a:pt x="73066" y="13096"/>
                  </a:lnTo>
                  <a:lnTo>
                    <a:pt x="67761" y="3052"/>
                  </a:lnTo>
                  <a:lnTo>
                    <a:pt x="65781" y="797"/>
                  </a:lnTo>
                  <a:lnTo>
                    <a:pt x="64462" y="0"/>
                  </a:lnTo>
                  <a:lnTo>
                    <a:pt x="63583" y="173"/>
                  </a:lnTo>
                  <a:lnTo>
                    <a:pt x="58973" y="13902"/>
                  </a:lnTo>
                  <a:lnTo>
                    <a:pt x="56510" y="49328"/>
                  </a:lnTo>
                  <a:lnTo>
                    <a:pt x="59151" y="88831"/>
                  </a:lnTo>
                  <a:lnTo>
                    <a:pt x="64403" y="127346"/>
                  </a:lnTo>
                  <a:lnTo>
                    <a:pt x="87223" y="20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748"/>
            <p:cNvSpPr/>
            <p:nvPr>
              <p:custDataLst>
                <p:tags r:id="rId224"/>
              </p:custDataLst>
            </p:nvPr>
          </p:nvSpPr>
          <p:spPr>
            <a:xfrm>
              <a:off x="6299200" y="1675096"/>
              <a:ext cx="38101" cy="90205"/>
            </a:xfrm>
            <a:custGeom>
              <a:avLst/>
              <a:gdLst/>
              <a:ahLst/>
              <a:cxnLst/>
              <a:rect l="0" t="0" r="0" b="0"/>
              <a:pathLst>
                <a:path w="38101" h="90205">
                  <a:moveTo>
                    <a:pt x="0" y="58454"/>
                  </a:moveTo>
                  <a:lnTo>
                    <a:pt x="0" y="58454"/>
                  </a:lnTo>
                  <a:lnTo>
                    <a:pt x="3371" y="55083"/>
                  </a:lnTo>
                  <a:lnTo>
                    <a:pt x="3658" y="54090"/>
                  </a:lnTo>
                  <a:lnTo>
                    <a:pt x="3145" y="53428"/>
                  </a:lnTo>
                  <a:lnTo>
                    <a:pt x="2096" y="52987"/>
                  </a:lnTo>
                  <a:lnTo>
                    <a:pt x="2808" y="51987"/>
                  </a:lnTo>
                  <a:lnTo>
                    <a:pt x="24441" y="33829"/>
                  </a:lnTo>
                  <a:lnTo>
                    <a:pt x="32956" y="22073"/>
                  </a:lnTo>
                  <a:lnTo>
                    <a:pt x="36576" y="9653"/>
                  </a:lnTo>
                  <a:lnTo>
                    <a:pt x="35541" y="3133"/>
                  </a:lnTo>
                  <a:lnTo>
                    <a:pt x="34277" y="407"/>
                  </a:lnTo>
                  <a:lnTo>
                    <a:pt x="32024" y="0"/>
                  </a:lnTo>
                  <a:lnTo>
                    <a:pt x="25757" y="3311"/>
                  </a:lnTo>
                  <a:lnTo>
                    <a:pt x="14296" y="16480"/>
                  </a:lnTo>
                  <a:lnTo>
                    <a:pt x="5333" y="37159"/>
                  </a:lnTo>
                  <a:lnTo>
                    <a:pt x="4951" y="61160"/>
                  </a:lnTo>
                  <a:lnTo>
                    <a:pt x="9306" y="79403"/>
                  </a:lnTo>
                  <a:lnTo>
                    <a:pt x="11849" y="83003"/>
                  </a:lnTo>
                  <a:lnTo>
                    <a:pt x="14955" y="85404"/>
                  </a:lnTo>
                  <a:lnTo>
                    <a:pt x="22168" y="88070"/>
                  </a:lnTo>
                  <a:lnTo>
                    <a:pt x="38100" y="90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749"/>
            <p:cNvSpPr/>
            <p:nvPr>
              <p:custDataLst>
                <p:tags r:id="rId225"/>
              </p:custDataLst>
            </p:nvPr>
          </p:nvSpPr>
          <p:spPr>
            <a:xfrm>
              <a:off x="6369050" y="1676470"/>
              <a:ext cx="69851" cy="95640"/>
            </a:xfrm>
            <a:custGeom>
              <a:avLst/>
              <a:gdLst/>
              <a:ahLst/>
              <a:cxnLst/>
              <a:rect l="0" t="0" r="0" b="0"/>
              <a:pathLst>
                <a:path w="69851" h="95640">
                  <a:moveTo>
                    <a:pt x="0" y="38030"/>
                  </a:moveTo>
                  <a:lnTo>
                    <a:pt x="0" y="38030"/>
                  </a:lnTo>
                  <a:lnTo>
                    <a:pt x="0" y="31288"/>
                  </a:lnTo>
                  <a:lnTo>
                    <a:pt x="705" y="29302"/>
                  </a:lnTo>
                  <a:lnTo>
                    <a:pt x="1881" y="27978"/>
                  </a:lnTo>
                  <a:lnTo>
                    <a:pt x="3371" y="27095"/>
                  </a:lnTo>
                  <a:lnTo>
                    <a:pt x="5069" y="27212"/>
                  </a:lnTo>
                  <a:lnTo>
                    <a:pt x="8839" y="29224"/>
                  </a:lnTo>
                  <a:lnTo>
                    <a:pt x="10984" y="36233"/>
                  </a:lnTo>
                  <a:lnTo>
                    <a:pt x="11232" y="47109"/>
                  </a:lnTo>
                  <a:lnTo>
                    <a:pt x="6581" y="92509"/>
                  </a:lnTo>
                  <a:lnTo>
                    <a:pt x="7210" y="94810"/>
                  </a:lnTo>
                  <a:lnTo>
                    <a:pt x="8334" y="95639"/>
                  </a:lnTo>
                  <a:lnTo>
                    <a:pt x="9790" y="95486"/>
                  </a:lnTo>
                  <a:lnTo>
                    <a:pt x="15208" y="81787"/>
                  </a:lnTo>
                  <a:lnTo>
                    <a:pt x="27333" y="41850"/>
                  </a:lnTo>
                  <a:lnTo>
                    <a:pt x="38672" y="17525"/>
                  </a:lnTo>
                  <a:lnTo>
                    <a:pt x="51776" y="34"/>
                  </a:lnTo>
                  <a:lnTo>
                    <a:pt x="54978" y="0"/>
                  </a:lnTo>
                  <a:lnTo>
                    <a:pt x="62300" y="5605"/>
                  </a:lnTo>
                  <a:lnTo>
                    <a:pt x="66494" y="15152"/>
                  </a:lnTo>
                  <a:lnTo>
                    <a:pt x="69850" y="63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750"/>
            <p:cNvSpPr/>
            <p:nvPr>
              <p:custDataLst>
                <p:tags r:id="rId226"/>
              </p:custDataLst>
            </p:nvPr>
          </p:nvSpPr>
          <p:spPr>
            <a:xfrm>
              <a:off x="6510344" y="1513588"/>
              <a:ext cx="65565" cy="283855"/>
            </a:xfrm>
            <a:custGeom>
              <a:avLst/>
              <a:gdLst/>
              <a:ahLst/>
              <a:cxnLst/>
              <a:rect l="0" t="0" r="0" b="0"/>
              <a:pathLst>
                <a:path w="65565" h="283855">
                  <a:moveTo>
                    <a:pt x="61906" y="23112"/>
                  </a:moveTo>
                  <a:lnTo>
                    <a:pt x="61906" y="23112"/>
                  </a:lnTo>
                  <a:lnTo>
                    <a:pt x="62611" y="12973"/>
                  </a:lnTo>
                  <a:lnTo>
                    <a:pt x="65564" y="2861"/>
                  </a:lnTo>
                  <a:lnTo>
                    <a:pt x="65050" y="1145"/>
                  </a:lnTo>
                  <a:lnTo>
                    <a:pt x="64001" y="0"/>
                  </a:lnTo>
                  <a:lnTo>
                    <a:pt x="62597" y="649"/>
                  </a:lnTo>
                  <a:lnTo>
                    <a:pt x="59156" y="5132"/>
                  </a:lnTo>
                  <a:lnTo>
                    <a:pt x="52267" y="46136"/>
                  </a:lnTo>
                  <a:lnTo>
                    <a:pt x="41344" y="83634"/>
                  </a:lnTo>
                  <a:lnTo>
                    <a:pt x="32392" y="129585"/>
                  </a:lnTo>
                  <a:lnTo>
                    <a:pt x="21948" y="173679"/>
                  </a:lnTo>
                  <a:lnTo>
                    <a:pt x="12437" y="213069"/>
                  </a:lnTo>
                  <a:lnTo>
                    <a:pt x="1403" y="257468"/>
                  </a:lnTo>
                  <a:lnTo>
                    <a:pt x="0" y="275525"/>
                  </a:lnTo>
                  <a:lnTo>
                    <a:pt x="2172" y="282992"/>
                  </a:lnTo>
                  <a:lnTo>
                    <a:pt x="3739" y="283854"/>
                  </a:lnTo>
                  <a:lnTo>
                    <a:pt x="5489" y="283018"/>
                  </a:lnTo>
                  <a:lnTo>
                    <a:pt x="7361" y="281049"/>
                  </a:lnTo>
                  <a:lnTo>
                    <a:pt x="17456" y="251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751"/>
            <p:cNvSpPr/>
            <p:nvPr>
              <p:custDataLst>
                <p:tags r:id="rId227"/>
              </p:custDataLst>
            </p:nvPr>
          </p:nvSpPr>
          <p:spPr>
            <a:xfrm>
              <a:off x="6479027" y="1663700"/>
              <a:ext cx="93224" cy="19051"/>
            </a:xfrm>
            <a:custGeom>
              <a:avLst/>
              <a:gdLst/>
              <a:ahLst/>
              <a:cxnLst/>
              <a:rect l="0" t="0" r="0" b="0"/>
              <a:pathLst>
                <a:path w="93224" h="19051">
                  <a:moveTo>
                    <a:pt x="17023" y="19050"/>
                  </a:moveTo>
                  <a:lnTo>
                    <a:pt x="17023" y="19050"/>
                  </a:lnTo>
                  <a:lnTo>
                    <a:pt x="13652" y="15679"/>
                  </a:lnTo>
                  <a:lnTo>
                    <a:pt x="8234" y="14024"/>
                  </a:lnTo>
                  <a:lnTo>
                    <a:pt x="4814" y="13583"/>
                  </a:lnTo>
                  <a:lnTo>
                    <a:pt x="2533" y="12583"/>
                  </a:lnTo>
                  <a:lnTo>
                    <a:pt x="1013" y="11211"/>
                  </a:lnTo>
                  <a:lnTo>
                    <a:pt x="0" y="9590"/>
                  </a:lnTo>
                  <a:lnTo>
                    <a:pt x="736" y="8510"/>
                  </a:lnTo>
                  <a:lnTo>
                    <a:pt x="25940" y="3263"/>
                  </a:lnTo>
                  <a:lnTo>
                    <a:pt x="70420" y="645"/>
                  </a:lnTo>
                  <a:lnTo>
                    <a:pt x="932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752"/>
            <p:cNvSpPr/>
            <p:nvPr>
              <p:custDataLst>
                <p:tags r:id="rId228"/>
              </p:custDataLst>
            </p:nvPr>
          </p:nvSpPr>
          <p:spPr>
            <a:xfrm>
              <a:off x="6607280" y="1701800"/>
              <a:ext cx="9421" cy="57151"/>
            </a:xfrm>
            <a:custGeom>
              <a:avLst/>
              <a:gdLst/>
              <a:ahLst/>
              <a:cxnLst/>
              <a:rect l="0" t="0" r="0" b="0"/>
              <a:pathLst>
                <a:path w="9421" h="57151">
                  <a:moveTo>
                    <a:pt x="9420" y="0"/>
                  </a:moveTo>
                  <a:lnTo>
                    <a:pt x="9420" y="0"/>
                  </a:lnTo>
                  <a:lnTo>
                    <a:pt x="7538" y="20722"/>
                  </a:lnTo>
                  <a:lnTo>
                    <a:pt x="0" y="45245"/>
                  </a:lnTo>
                  <a:lnTo>
                    <a:pt x="307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753"/>
            <p:cNvSpPr/>
            <p:nvPr>
              <p:custDataLst>
                <p:tags r:id="rId229"/>
              </p:custDataLst>
            </p:nvPr>
          </p:nvSpPr>
          <p:spPr>
            <a:xfrm>
              <a:off x="6629400" y="16192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754"/>
            <p:cNvSpPr/>
            <p:nvPr>
              <p:custDataLst>
                <p:tags r:id="rId230"/>
              </p:custDataLst>
            </p:nvPr>
          </p:nvSpPr>
          <p:spPr>
            <a:xfrm>
              <a:off x="6694405" y="1534362"/>
              <a:ext cx="401686" cy="364591"/>
            </a:xfrm>
            <a:custGeom>
              <a:avLst/>
              <a:gdLst/>
              <a:ahLst/>
              <a:cxnLst/>
              <a:rect l="0" t="0" r="0" b="0"/>
              <a:pathLst>
                <a:path w="401686" h="364591">
                  <a:moveTo>
                    <a:pt x="23895" y="167438"/>
                  </a:moveTo>
                  <a:lnTo>
                    <a:pt x="23895" y="167438"/>
                  </a:lnTo>
                  <a:lnTo>
                    <a:pt x="28259" y="157299"/>
                  </a:lnTo>
                  <a:lnTo>
                    <a:pt x="29983" y="144326"/>
                  </a:lnTo>
                  <a:lnTo>
                    <a:pt x="29364" y="143563"/>
                  </a:lnTo>
                  <a:lnTo>
                    <a:pt x="26796" y="142716"/>
                  </a:lnTo>
                  <a:lnTo>
                    <a:pt x="25124" y="143195"/>
                  </a:lnTo>
                  <a:lnTo>
                    <a:pt x="21384" y="145610"/>
                  </a:lnTo>
                  <a:lnTo>
                    <a:pt x="11940" y="161049"/>
                  </a:lnTo>
                  <a:lnTo>
                    <a:pt x="1882" y="200278"/>
                  </a:lnTo>
                  <a:lnTo>
                    <a:pt x="0" y="218958"/>
                  </a:lnTo>
                  <a:lnTo>
                    <a:pt x="4809" y="236667"/>
                  </a:lnTo>
                  <a:lnTo>
                    <a:pt x="9054" y="245340"/>
                  </a:lnTo>
                  <a:lnTo>
                    <a:pt x="21297" y="256859"/>
                  </a:lnTo>
                  <a:lnTo>
                    <a:pt x="28513" y="260919"/>
                  </a:lnTo>
                  <a:lnTo>
                    <a:pt x="45938" y="263548"/>
                  </a:lnTo>
                  <a:lnTo>
                    <a:pt x="75582" y="259180"/>
                  </a:lnTo>
                  <a:lnTo>
                    <a:pt x="101063" y="248948"/>
                  </a:lnTo>
                  <a:lnTo>
                    <a:pt x="129057" y="229478"/>
                  </a:lnTo>
                  <a:lnTo>
                    <a:pt x="157490" y="188517"/>
                  </a:lnTo>
                  <a:lnTo>
                    <a:pt x="158114" y="182902"/>
                  </a:lnTo>
                  <a:lnTo>
                    <a:pt x="155044" y="169137"/>
                  </a:lnTo>
                  <a:lnTo>
                    <a:pt x="151545" y="164337"/>
                  </a:lnTo>
                  <a:lnTo>
                    <a:pt x="147094" y="161137"/>
                  </a:lnTo>
                  <a:lnTo>
                    <a:pt x="142011" y="159004"/>
                  </a:lnTo>
                  <a:lnTo>
                    <a:pt x="126956" y="160397"/>
                  </a:lnTo>
                  <a:lnTo>
                    <a:pt x="110621" y="166425"/>
                  </a:lnTo>
                  <a:lnTo>
                    <a:pt x="98659" y="176160"/>
                  </a:lnTo>
                  <a:lnTo>
                    <a:pt x="90520" y="191305"/>
                  </a:lnTo>
                  <a:lnTo>
                    <a:pt x="87362" y="200283"/>
                  </a:lnTo>
                  <a:lnTo>
                    <a:pt x="86667" y="206973"/>
                  </a:lnTo>
                  <a:lnTo>
                    <a:pt x="87616" y="212139"/>
                  </a:lnTo>
                  <a:lnTo>
                    <a:pt x="89659" y="216289"/>
                  </a:lnTo>
                  <a:lnTo>
                    <a:pt x="97573" y="222781"/>
                  </a:lnTo>
                  <a:lnTo>
                    <a:pt x="102647" y="225500"/>
                  </a:lnTo>
                  <a:lnTo>
                    <a:pt x="115810" y="226639"/>
                  </a:lnTo>
                  <a:lnTo>
                    <a:pt x="129658" y="224089"/>
                  </a:lnTo>
                  <a:lnTo>
                    <a:pt x="147819" y="213773"/>
                  </a:lnTo>
                  <a:lnTo>
                    <a:pt x="148845" y="212439"/>
                  </a:lnTo>
                  <a:lnTo>
                    <a:pt x="149984" y="209076"/>
                  </a:lnTo>
                  <a:lnTo>
                    <a:pt x="149582" y="208602"/>
                  </a:lnTo>
                  <a:lnTo>
                    <a:pt x="148608" y="208991"/>
                  </a:lnTo>
                  <a:lnTo>
                    <a:pt x="147254" y="209957"/>
                  </a:lnTo>
                  <a:lnTo>
                    <a:pt x="145749" y="214793"/>
                  </a:lnTo>
                  <a:lnTo>
                    <a:pt x="145347" y="218058"/>
                  </a:lnTo>
                  <a:lnTo>
                    <a:pt x="146783" y="223567"/>
                  </a:lnTo>
                  <a:lnTo>
                    <a:pt x="153454" y="232853"/>
                  </a:lnTo>
                  <a:lnTo>
                    <a:pt x="156834" y="233626"/>
                  </a:lnTo>
                  <a:lnTo>
                    <a:pt x="166234" y="232603"/>
                  </a:lnTo>
                  <a:lnTo>
                    <a:pt x="175587" y="227915"/>
                  </a:lnTo>
                  <a:lnTo>
                    <a:pt x="184447" y="219717"/>
                  </a:lnTo>
                  <a:lnTo>
                    <a:pt x="205887" y="180080"/>
                  </a:lnTo>
                  <a:lnTo>
                    <a:pt x="222064" y="137222"/>
                  </a:lnTo>
                  <a:lnTo>
                    <a:pt x="231954" y="100629"/>
                  </a:lnTo>
                  <a:lnTo>
                    <a:pt x="241617" y="57502"/>
                  </a:lnTo>
                  <a:lnTo>
                    <a:pt x="244802" y="28639"/>
                  </a:lnTo>
                  <a:lnTo>
                    <a:pt x="241786" y="11911"/>
                  </a:lnTo>
                  <a:lnTo>
                    <a:pt x="239005" y="4487"/>
                  </a:lnTo>
                  <a:lnTo>
                    <a:pt x="235740" y="948"/>
                  </a:lnTo>
                  <a:lnTo>
                    <a:pt x="232153" y="0"/>
                  </a:lnTo>
                  <a:lnTo>
                    <a:pt x="228350" y="779"/>
                  </a:lnTo>
                  <a:lnTo>
                    <a:pt x="225110" y="4121"/>
                  </a:lnTo>
                  <a:lnTo>
                    <a:pt x="219627" y="15360"/>
                  </a:lnTo>
                  <a:lnTo>
                    <a:pt x="210058" y="61908"/>
                  </a:lnTo>
                  <a:lnTo>
                    <a:pt x="208443" y="103946"/>
                  </a:lnTo>
                  <a:lnTo>
                    <a:pt x="213193" y="150375"/>
                  </a:lnTo>
                  <a:lnTo>
                    <a:pt x="219605" y="184255"/>
                  </a:lnTo>
                  <a:lnTo>
                    <a:pt x="226353" y="198666"/>
                  </a:lnTo>
                  <a:lnTo>
                    <a:pt x="230834" y="202367"/>
                  </a:lnTo>
                  <a:lnTo>
                    <a:pt x="235937" y="204130"/>
                  </a:lnTo>
                  <a:lnTo>
                    <a:pt x="241457" y="204599"/>
                  </a:lnTo>
                  <a:lnTo>
                    <a:pt x="255115" y="195713"/>
                  </a:lnTo>
                  <a:lnTo>
                    <a:pt x="269182" y="179299"/>
                  </a:lnTo>
                  <a:lnTo>
                    <a:pt x="289710" y="132386"/>
                  </a:lnTo>
                  <a:lnTo>
                    <a:pt x="303982" y="89253"/>
                  </a:lnTo>
                  <a:lnTo>
                    <a:pt x="317960" y="46553"/>
                  </a:lnTo>
                  <a:lnTo>
                    <a:pt x="324494" y="22573"/>
                  </a:lnTo>
                  <a:lnTo>
                    <a:pt x="324484" y="20767"/>
                  </a:lnTo>
                  <a:lnTo>
                    <a:pt x="323771" y="20974"/>
                  </a:lnTo>
                  <a:lnTo>
                    <a:pt x="316025" y="34749"/>
                  </a:lnTo>
                  <a:lnTo>
                    <a:pt x="306541" y="74827"/>
                  </a:lnTo>
                  <a:lnTo>
                    <a:pt x="303936" y="117865"/>
                  </a:lnTo>
                  <a:lnTo>
                    <a:pt x="303379" y="163497"/>
                  </a:lnTo>
                  <a:lnTo>
                    <a:pt x="304025" y="188064"/>
                  </a:lnTo>
                  <a:lnTo>
                    <a:pt x="306677" y="197301"/>
                  </a:lnTo>
                  <a:lnTo>
                    <a:pt x="309077" y="197930"/>
                  </a:lnTo>
                  <a:lnTo>
                    <a:pt x="312088" y="196233"/>
                  </a:lnTo>
                  <a:lnTo>
                    <a:pt x="338404" y="163477"/>
                  </a:lnTo>
                  <a:lnTo>
                    <a:pt x="344299" y="155094"/>
                  </a:lnTo>
                  <a:lnTo>
                    <a:pt x="349270" y="151368"/>
                  </a:lnTo>
                  <a:lnTo>
                    <a:pt x="350879" y="151080"/>
                  </a:lnTo>
                  <a:lnTo>
                    <a:pt x="351951" y="151594"/>
                  </a:lnTo>
                  <a:lnTo>
                    <a:pt x="352666" y="152642"/>
                  </a:lnTo>
                  <a:lnTo>
                    <a:pt x="355422" y="181333"/>
                  </a:lnTo>
                  <a:lnTo>
                    <a:pt x="360799" y="187254"/>
                  </a:lnTo>
                  <a:lnTo>
                    <a:pt x="367893" y="190357"/>
                  </a:lnTo>
                  <a:lnTo>
                    <a:pt x="371761" y="191184"/>
                  </a:lnTo>
                  <a:lnTo>
                    <a:pt x="395218" y="187225"/>
                  </a:lnTo>
                  <a:lnTo>
                    <a:pt x="396327" y="187685"/>
                  </a:lnTo>
                  <a:lnTo>
                    <a:pt x="397067" y="188697"/>
                  </a:lnTo>
                  <a:lnTo>
                    <a:pt x="397560" y="190078"/>
                  </a:lnTo>
                  <a:lnTo>
                    <a:pt x="398487" y="234603"/>
                  </a:lnTo>
                  <a:lnTo>
                    <a:pt x="400415" y="272689"/>
                  </a:lnTo>
                  <a:lnTo>
                    <a:pt x="401685" y="304457"/>
                  </a:lnTo>
                  <a:lnTo>
                    <a:pt x="392423" y="343846"/>
                  </a:lnTo>
                  <a:lnTo>
                    <a:pt x="383123" y="357084"/>
                  </a:lnTo>
                  <a:lnTo>
                    <a:pt x="377681" y="361602"/>
                  </a:lnTo>
                  <a:lnTo>
                    <a:pt x="371230" y="363909"/>
                  </a:lnTo>
                  <a:lnTo>
                    <a:pt x="356537" y="364590"/>
                  </a:lnTo>
                  <a:lnTo>
                    <a:pt x="350078" y="362372"/>
                  </a:lnTo>
                  <a:lnTo>
                    <a:pt x="339139" y="354264"/>
                  </a:lnTo>
                  <a:lnTo>
                    <a:pt x="322345" y="313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360"/>
          <p:cNvGrpSpPr/>
          <p:nvPr/>
        </p:nvGrpSpPr>
        <p:grpSpPr>
          <a:xfrm>
            <a:off x="7338692" y="1520781"/>
            <a:ext cx="1129364" cy="273292"/>
            <a:chOff x="7338692" y="1520781"/>
            <a:chExt cx="1129364" cy="273292"/>
          </a:xfrm>
        </p:grpSpPr>
        <p:sp>
          <p:nvSpPr>
            <p:cNvPr id="67" name="SMARTInkShape-1755"/>
            <p:cNvSpPr/>
            <p:nvPr>
              <p:custDataLst>
                <p:tags r:id="rId208"/>
              </p:custDataLst>
            </p:nvPr>
          </p:nvSpPr>
          <p:spPr>
            <a:xfrm>
              <a:off x="7338692" y="1520781"/>
              <a:ext cx="96124" cy="273292"/>
            </a:xfrm>
            <a:custGeom>
              <a:avLst/>
              <a:gdLst/>
              <a:ahLst/>
              <a:cxnLst/>
              <a:rect l="0" t="0" r="0" b="0"/>
              <a:pathLst>
                <a:path w="96124" h="273292">
                  <a:moveTo>
                    <a:pt x="71758" y="238169"/>
                  </a:moveTo>
                  <a:lnTo>
                    <a:pt x="71758" y="238169"/>
                  </a:lnTo>
                  <a:lnTo>
                    <a:pt x="71052" y="228030"/>
                  </a:lnTo>
                  <a:lnTo>
                    <a:pt x="68387" y="220492"/>
                  </a:lnTo>
                  <a:lnTo>
                    <a:pt x="56178" y="208315"/>
                  </a:lnTo>
                  <a:lnTo>
                    <a:pt x="46960" y="203734"/>
                  </a:lnTo>
                  <a:lnTo>
                    <a:pt x="42525" y="202512"/>
                  </a:lnTo>
                  <a:lnTo>
                    <a:pt x="31954" y="204918"/>
                  </a:lnTo>
                  <a:lnTo>
                    <a:pt x="26172" y="207535"/>
                  </a:lnTo>
                  <a:lnTo>
                    <a:pt x="15985" y="219850"/>
                  </a:lnTo>
                  <a:lnTo>
                    <a:pt x="1317" y="249759"/>
                  </a:lnTo>
                  <a:lnTo>
                    <a:pt x="0" y="261194"/>
                  </a:lnTo>
                  <a:lnTo>
                    <a:pt x="636" y="266219"/>
                  </a:lnTo>
                  <a:lnTo>
                    <a:pt x="3176" y="269569"/>
                  </a:lnTo>
                  <a:lnTo>
                    <a:pt x="11643" y="273291"/>
                  </a:lnTo>
                  <a:lnTo>
                    <a:pt x="24345" y="271182"/>
                  </a:lnTo>
                  <a:lnTo>
                    <a:pt x="31681" y="268645"/>
                  </a:lnTo>
                  <a:lnTo>
                    <a:pt x="45479" y="256417"/>
                  </a:lnTo>
                  <a:lnTo>
                    <a:pt x="68213" y="226565"/>
                  </a:lnTo>
                  <a:lnTo>
                    <a:pt x="81918" y="186518"/>
                  </a:lnTo>
                  <a:lnTo>
                    <a:pt x="88738" y="150537"/>
                  </a:lnTo>
                  <a:lnTo>
                    <a:pt x="93416" y="115260"/>
                  </a:lnTo>
                  <a:lnTo>
                    <a:pt x="96049" y="77417"/>
                  </a:lnTo>
                  <a:lnTo>
                    <a:pt x="96123" y="38688"/>
                  </a:lnTo>
                  <a:lnTo>
                    <a:pt x="88276" y="1566"/>
                  </a:lnTo>
                  <a:lnTo>
                    <a:pt x="85592" y="0"/>
                  </a:lnTo>
                  <a:lnTo>
                    <a:pt x="82392" y="1073"/>
                  </a:lnTo>
                  <a:lnTo>
                    <a:pt x="78847" y="3905"/>
                  </a:lnTo>
                  <a:lnTo>
                    <a:pt x="70488" y="24746"/>
                  </a:lnTo>
                  <a:lnTo>
                    <a:pt x="66411" y="69168"/>
                  </a:lnTo>
                  <a:lnTo>
                    <a:pt x="65705" y="108288"/>
                  </a:lnTo>
                  <a:lnTo>
                    <a:pt x="69230" y="151627"/>
                  </a:lnTo>
                  <a:lnTo>
                    <a:pt x="90808" y="231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756"/>
            <p:cNvSpPr/>
            <p:nvPr>
              <p:custDataLst>
                <p:tags r:id="rId209"/>
              </p:custDataLst>
            </p:nvPr>
          </p:nvSpPr>
          <p:spPr>
            <a:xfrm>
              <a:off x="7461249" y="1702683"/>
              <a:ext cx="12702" cy="56268"/>
            </a:xfrm>
            <a:custGeom>
              <a:avLst/>
              <a:gdLst/>
              <a:ahLst/>
              <a:cxnLst/>
              <a:rect l="0" t="0" r="0" b="0"/>
              <a:pathLst>
                <a:path w="12702" h="5626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5070" y="1822"/>
                  </a:lnTo>
                  <a:lnTo>
                    <a:pt x="8839" y="9492"/>
                  </a:lnTo>
                  <a:lnTo>
                    <a:pt x="9103" y="18074"/>
                  </a:lnTo>
                  <a:lnTo>
                    <a:pt x="12701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757"/>
            <p:cNvSpPr/>
            <p:nvPr>
              <p:custDataLst>
                <p:tags r:id="rId210"/>
              </p:custDataLst>
            </p:nvPr>
          </p:nvSpPr>
          <p:spPr>
            <a:xfrm>
              <a:off x="7470291" y="1640419"/>
              <a:ext cx="3660" cy="55032"/>
            </a:xfrm>
            <a:custGeom>
              <a:avLst/>
              <a:gdLst/>
              <a:ahLst/>
              <a:cxnLst/>
              <a:rect l="0" t="0" r="0" b="0"/>
              <a:pathLst>
                <a:path w="3660" h="55032">
                  <a:moveTo>
                    <a:pt x="3659" y="55031"/>
                  </a:moveTo>
                  <a:lnTo>
                    <a:pt x="3659" y="55031"/>
                  </a:lnTo>
                  <a:lnTo>
                    <a:pt x="288" y="8743"/>
                  </a:lnTo>
                  <a:lnTo>
                    <a:pt x="0" y="3711"/>
                  </a:lnTo>
                  <a:lnTo>
                    <a:pt x="514" y="1062"/>
                  </a:lnTo>
                  <a:lnTo>
                    <a:pt x="1562" y="2"/>
                  </a:lnTo>
                  <a:lnTo>
                    <a:pt x="2261" y="0"/>
                  </a:lnTo>
                  <a:lnTo>
                    <a:pt x="3659" y="4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758"/>
            <p:cNvSpPr/>
            <p:nvPr>
              <p:custDataLst>
                <p:tags r:id="rId211"/>
              </p:custDataLst>
            </p:nvPr>
          </p:nvSpPr>
          <p:spPr>
            <a:xfrm>
              <a:off x="7526618" y="1649398"/>
              <a:ext cx="48933" cy="117069"/>
            </a:xfrm>
            <a:custGeom>
              <a:avLst/>
              <a:gdLst/>
              <a:ahLst/>
              <a:cxnLst/>
              <a:rect l="0" t="0" r="0" b="0"/>
              <a:pathLst>
                <a:path w="48933" h="117069">
                  <a:moveTo>
                    <a:pt x="48932" y="20652"/>
                  </a:moveTo>
                  <a:lnTo>
                    <a:pt x="48932" y="20652"/>
                  </a:lnTo>
                  <a:lnTo>
                    <a:pt x="48931" y="17281"/>
                  </a:lnTo>
                  <a:lnTo>
                    <a:pt x="42190" y="8442"/>
                  </a:lnTo>
                  <a:lnTo>
                    <a:pt x="31256" y="258"/>
                  </a:lnTo>
                  <a:lnTo>
                    <a:pt x="26564" y="0"/>
                  </a:lnTo>
                  <a:lnTo>
                    <a:pt x="15708" y="3477"/>
                  </a:lnTo>
                  <a:lnTo>
                    <a:pt x="7590" y="9726"/>
                  </a:lnTo>
                  <a:lnTo>
                    <a:pt x="2335" y="17207"/>
                  </a:lnTo>
                  <a:lnTo>
                    <a:pt x="0" y="25236"/>
                  </a:lnTo>
                  <a:lnTo>
                    <a:pt x="2725" y="35389"/>
                  </a:lnTo>
                  <a:lnTo>
                    <a:pt x="24268" y="69029"/>
                  </a:lnTo>
                  <a:lnTo>
                    <a:pt x="33500" y="80017"/>
                  </a:lnTo>
                  <a:lnTo>
                    <a:pt x="38546" y="93368"/>
                  </a:lnTo>
                  <a:lnTo>
                    <a:pt x="41785" y="114822"/>
                  </a:lnTo>
                  <a:lnTo>
                    <a:pt x="39934" y="116593"/>
                  </a:lnTo>
                  <a:lnTo>
                    <a:pt x="36583" y="117068"/>
                  </a:lnTo>
                  <a:lnTo>
                    <a:pt x="32232" y="116679"/>
                  </a:lnTo>
                  <a:lnTo>
                    <a:pt x="27921" y="113598"/>
                  </a:lnTo>
                  <a:lnTo>
                    <a:pt x="19367" y="102648"/>
                  </a:lnTo>
                  <a:lnTo>
                    <a:pt x="17182" y="65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759"/>
            <p:cNvSpPr/>
            <p:nvPr>
              <p:custDataLst>
                <p:tags r:id="rId212"/>
              </p:custDataLst>
            </p:nvPr>
          </p:nvSpPr>
          <p:spPr>
            <a:xfrm>
              <a:off x="7605500" y="1523356"/>
              <a:ext cx="78001" cy="260907"/>
            </a:xfrm>
            <a:custGeom>
              <a:avLst/>
              <a:gdLst/>
              <a:ahLst/>
              <a:cxnLst/>
              <a:rect l="0" t="0" r="0" b="0"/>
              <a:pathLst>
                <a:path w="78001" h="260907">
                  <a:moveTo>
                    <a:pt x="39900" y="26044"/>
                  </a:moveTo>
                  <a:lnTo>
                    <a:pt x="39900" y="26044"/>
                  </a:lnTo>
                  <a:lnTo>
                    <a:pt x="61548" y="737"/>
                  </a:lnTo>
                  <a:lnTo>
                    <a:pt x="62799" y="0"/>
                  </a:lnTo>
                  <a:lnTo>
                    <a:pt x="63632" y="215"/>
                  </a:lnTo>
                  <a:lnTo>
                    <a:pt x="56315" y="39330"/>
                  </a:lnTo>
                  <a:lnTo>
                    <a:pt x="48264" y="82447"/>
                  </a:lnTo>
                  <a:lnTo>
                    <a:pt x="39880" y="121068"/>
                  </a:lnTo>
                  <a:lnTo>
                    <a:pt x="31429" y="165307"/>
                  </a:lnTo>
                  <a:lnTo>
                    <a:pt x="24376" y="211362"/>
                  </a:lnTo>
                  <a:lnTo>
                    <a:pt x="28315" y="251817"/>
                  </a:lnTo>
                  <a:lnTo>
                    <a:pt x="30060" y="256993"/>
                  </a:lnTo>
                  <a:lnTo>
                    <a:pt x="32634" y="259737"/>
                  </a:lnTo>
                  <a:lnTo>
                    <a:pt x="35761" y="260862"/>
                  </a:lnTo>
                  <a:lnTo>
                    <a:pt x="39257" y="260906"/>
                  </a:lnTo>
                  <a:lnTo>
                    <a:pt x="42999" y="257407"/>
                  </a:lnTo>
                  <a:lnTo>
                    <a:pt x="50920" y="244113"/>
                  </a:lnTo>
                  <a:lnTo>
                    <a:pt x="56570" y="223537"/>
                  </a:lnTo>
                  <a:lnTo>
                    <a:pt x="52249" y="206717"/>
                  </a:lnTo>
                  <a:lnTo>
                    <a:pt x="42566" y="189599"/>
                  </a:lnTo>
                  <a:lnTo>
                    <a:pt x="17116" y="168992"/>
                  </a:lnTo>
                  <a:lnTo>
                    <a:pt x="1454" y="157919"/>
                  </a:lnTo>
                  <a:lnTo>
                    <a:pt x="158" y="156294"/>
                  </a:lnTo>
                  <a:lnTo>
                    <a:pt x="0" y="155211"/>
                  </a:lnTo>
                  <a:lnTo>
                    <a:pt x="599" y="154488"/>
                  </a:lnTo>
                  <a:lnTo>
                    <a:pt x="17338" y="146327"/>
                  </a:lnTo>
                  <a:lnTo>
                    <a:pt x="78000" y="12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760"/>
            <p:cNvSpPr/>
            <p:nvPr>
              <p:custDataLst>
                <p:tags r:id="rId213"/>
              </p:custDataLst>
            </p:nvPr>
          </p:nvSpPr>
          <p:spPr>
            <a:xfrm>
              <a:off x="7708899" y="1644650"/>
              <a:ext cx="63502" cy="112415"/>
            </a:xfrm>
            <a:custGeom>
              <a:avLst/>
              <a:gdLst/>
              <a:ahLst/>
              <a:cxnLst/>
              <a:rect l="0" t="0" r="0" b="0"/>
              <a:pathLst>
                <a:path w="63502" h="112415">
                  <a:moveTo>
                    <a:pt x="1" y="31750"/>
                  </a:moveTo>
                  <a:lnTo>
                    <a:pt x="1" y="31750"/>
                  </a:lnTo>
                  <a:lnTo>
                    <a:pt x="0" y="37217"/>
                  </a:lnTo>
                  <a:lnTo>
                    <a:pt x="5776" y="48065"/>
                  </a:lnTo>
                  <a:lnTo>
                    <a:pt x="32756" y="80492"/>
                  </a:lnTo>
                  <a:lnTo>
                    <a:pt x="36517" y="96522"/>
                  </a:lnTo>
                  <a:lnTo>
                    <a:pt x="35515" y="104752"/>
                  </a:lnTo>
                  <a:lnTo>
                    <a:pt x="34260" y="107935"/>
                  </a:lnTo>
                  <a:lnTo>
                    <a:pt x="32012" y="110056"/>
                  </a:lnTo>
                  <a:lnTo>
                    <a:pt x="25752" y="112414"/>
                  </a:lnTo>
                  <a:lnTo>
                    <a:pt x="22813" y="111632"/>
                  </a:lnTo>
                  <a:lnTo>
                    <a:pt x="17666" y="106999"/>
                  </a:lnTo>
                  <a:lnTo>
                    <a:pt x="14171" y="86345"/>
                  </a:lnTo>
                  <a:lnTo>
                    <a:pt x="23250" y="54511"/>
                  </a:lnTo>
                  <a:lnTo>
                    <a:pt x="35974" y="28381"/>
                  </a:lnTo>
                  <a:lnTo>
                    <a:pt x="63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761"/>
            <p:cNvSpPr/>
            <p:nvPr>
              <p:custDataLst>
                <p:tags r:id="rId214"/>
              </p:custDataLst>
            </p:nvPr>
          </p:nvSpPr>
          <p:spPr>
            <a:xfrm>
              <a:off x="7797800" y="16700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0819" y="266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762"/>
            <p:cNvSpPr/>
            <p:nvPr>
              <p:custDataLst>
                <p:tags r:id="rId215"/>
              </p:custDataLst>
            </p:nvPr>
          </p:nvSpPr>
          <p:spPr>
            <a:xfrm>
              <a:off x="7829550" y="15621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6088" y="965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763"/>
            <p:cNvSpPr/>
            <p:nvPr>
              <p:custDataLst>
                <p:tags r:id="rId216"/>
              </p:custDataLst>
            </p:nvPr>
          </p:nvSpPr>
          <p:spPr>
            <a:xfrm>
              <a:off x="7854950" y="1526979"/>
              <a:ext cx="84865" cy="228314"/>
            </a:xfrm>
            <a:custGeom>
              <a:avLst/>
              <a:gdLst/>
              <a:ahLst/>
              <a:cxnLst/>
              <a:rect l="0" t="0" r="0" b="0"/>
              <a:pathLst>
                <a:path w="84865" h="228314">
                  <a:moveTo>
                    <a:pt x="31750" y="3371"/>
                  </a:moveTo>
                  <a:lnTo>
                    <a:pt x="31750" y="3371"/>
                  </a:lnTo>
                  <a:lnTo>
                    <a:pt x="35120" y="0"/>
                  </a:lnTo>
                  <a:lnTo>
                    <a:pt x="36113" y="1124"/>
                  </a:lnTo>
                  <a:lnTo>
                    <a:pt x="37838" y="30539"/>
                  </a:lnTo>
                  <a:lnTo>
                    <a:pt x="34651" y="69668"/>
                  </a:lnTo>
                  <a:lnTo>
                    <a:pt x="32610" y="113639"/>
                  </a:lnTo>
                  <a:lnTo>
                    <a:pt x="28369" y="145042"/>
                  </a:lnTo>
                  <a:lnTo>
                    <a:pt x="19930" y="186929"/>
                  </a:lnTo>
                  <a:lnTo>
                    <a:pt x="7655" y="228313"/>
                  </a:lnTo>
                  <a:lnTo>
                    <a:pt x="35275" y="184130"/>
                  </a:lnTo>
                  <a:lnTo>
                    <a:pt x="49379" y="164822"/>
                  </a:lnTo>
                  <a:lnTo>
                    <a:pt x="64960" y="155082"/>
                  </a:lnTo>
                  <a:lnTo>
                    <a:pt x="76241" y="151098"/>
                  </a:lnTo>
                  <a:lnTo>
                    <a:pt x="79049" y="151950"/>
                  </a:lnTo>
                  <a:lnTo>
                    <a:pt x="84051" y="156660"/>
                  </a:lnTo>
                  <a:lnTo>
                    <a:pt x="84864" y="167220"/>
                  </a:lnTo>
                  <a:lnTo>
                    <a:pt x="79636" y="190253"/>
                  </a:lnTo>
                  <a:lnTo>
                    <a:pt x="67104" y="207380"/>
                  </a:lnTo>
                  <a:lnTo>
                    <a:pt x="49986" y="219119"/>
                  </a:lnTo>
                  <a:lnTo>
                    <a:pt x="31508" y="223694"/>
                  </a:lnTo>
                  <a:lnTo>
                    <a:pt x="20824" y="222883"/>
                  </a:lnTo>
                  <a:lnTo>
                    <a:pt x="15999" y="221679"/>
                  </a:lnTo>
                  <a:lnTo>
                    <a:pt x="12077" y="218760"/>
                  </a:lnTo>
                  <a:lnTo>
                    <a:pt x="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764"/>
            <p:cNvSpPr/>
            <p:nvPr>
              <p:custDataLst>
                <p:tags r:id="rId217"/>
              </p:custDataLst>
            </p:nvPr>
          </p:nvSpPr>
          <p:spPr>
            <a:xfrm>
              <a:off x="7956912" y="1532613"/>
              <a:ext cx="206732" cy="220606"/>
            </a:xfrm>
            <a:custGeom>
              <a:avLst/>
              <a:gdLst/>
              <a:ahLst/>
              <a:cxnLst/>
              <a:rect l="0" t="0" r="0" b="0"/>
              <a:pathLst>
                <a:path w="206732" h="220606">
                  <a:moveTo>
                    <a:pt x="18688" y="137437"/>
                  </a:moveTo>
                  <a:lnTo>
                    <a:pt x="18688" y="137437"/>
                  </a:lnTo>
                  <a:lnTo>
                    <a:pt x="15317" y="140808"/>
                  </a:lnTo>
                  <a:lnTo>
                    <a:pt x="2386" y="181162"/>
                  </a:lnTo>
                  <a:lnTo>
                    <a:pt x="0" y="208167"/>
                  </a:lnTo>
                  <a:lnTo>
                    <a:pt x="1679" y="216615"/>
                  </a:lnTo>
                  <a:lnTo>
                    <a:pt x="3116" y="219856"/>
                  </a:lnTo>
                  <a:lnTo>
                    <a:pt x="6190" y="220605"/>
                  </a:lnTo>
                  <a:lnTo>
                    <a:pt x="24450" y="213550"/>
                  </a:lnTo>
                  <a:lnTo>
                    <a:pt x="37564" y="205380"/>
                  </a:lnTo>
                  <a:lnTo>
                    <a:pt x="48505" y="197785"/>
                  </a:lnTo>
                  <a:lnTo>
                    <a:pt x="56215" y="195534"/>
                  </a:lnTo>
                  <a:lnTo>
                    <a:pt x="58523" y="195219"/>
                  </a:lnTo>
                  <a:lnTo>
                    <a:pt x="62968" y="196749"/>
                  </a:lnTo>
                  <a:lnTo>
                    <a:pt x="74942" y="203481"/>
                  </a:lnTo>
                  <a:lnTo>
                    <a:pt x="78063" y="204044"/>
                  </a:lnTo>
                  <a:lnTo>
                    <a:pt x="80849" y="203714"/>
                  </a:lnTo>
                  <a:lnTo>
                    <a:pt x="83411" y="202788"/>
                  </a:lnTo>
                  <a:lnTo>
                    <a:pt x="102733" y="185389"/>
                  </a:lnTo>
                  <a:lnTo>
                    <a:pt x="133185" y="143995"/>
                  </a:lnTo>
                  <a:lnTo>
                    <a:pt x="159738" y="100906"/>
                  </a:lnTo>
                  <a:lnTo>
                    <a:pt x="180882" y="55355"/>
                  </a:lnTo>
                  <a:lnTo>
                    <a:pt x="200896" y="9079"/>
                  </a:lnTo>
                  <a:lnTo>
                    <a:pt x="205503" y="1132"/>
                  </a:lnTo>
                  <a:lnTo>
                    <a:pt x="206731" y="0"/>
                  </a:lnTo>
                  <a:lnTo>
                    <a:pt x="205089" y="18634"/>
                  </a:lnTo>
                  <a:lnTo>
                    <a:pt x="193849" y="60740"/>
                  </a:lnTo>
                  <a:lnTo>
                    <a:pt x="178988" y="107202"/>
                  </a:lnTo>
                  <a:lnTo>
                    <a:pt x="163523" y="153760"/>
                  </a:lnTo>
                  <a:lnTo>
                    <a:pt x="149012" y="201074"/>
                  </a:lnTo>
                  <a:lnTo>
                    <a:pt x="147870" y="211581"/>
                  </a:lnTo>
                  <a:lnTo>
                    <a:pt x="148554" y="214383"/>
                  </a:lnTo>
                  <a:lnTo>
                    <a:pt x="149716" y="216251"/>
                  </a:lnTo>
                  <a:lnTo>
                    <a:pt x="152607" y="215380"/>
                  </a:lnTo>
                  <a:lnTo>
                    <a:pt x="171088" y="200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765"/>
            <p:cNvSpPr/>
            <p:nvPr>
              <p:custDataLst>
                <p:tags r:id="rId218"/>
              </p:custDataLst>
            </p:nvPr>
          </p:nvSpPr>
          <p:spPr>
            <a:xfrm>
              <a:off x="8079488" y="1638300"/>
              <a:ext cx="92963" cy="19051"/>
            </a:xfrm>
            <a:custGeom>
              <a:avLst/>
              <a:gdLst/>
              <a:ahLst/>
              <a:cxnLst/>
              <a:rect l="0" t="0" r="0" b="0"/>
              <a:pathLst>
                <a:path w="92963" h="19051">
                  <a:moveTo>
                    <a:pt x="23112" y="19050"/>
                  </a:moveTo>
                  <a:lnTo>
                    <a:pt x="23112" y="19050"/>
                  </a:lnTo>
                  <a:lnTo>
                    <a:pt x="5436" y="19050"/>
                  </a:lnTo>
                  <a:lnTo>
                    <a:pt x="2861" y="18344"/>
                  </a:lnTo>
                  <a:lnTo>
                    <a:pt x="1144" y="17168"/>
                  </a:lnTo>
                  <a:lnTo>
                    <a:pt x="0" y="15679"/>
                  </a:lnTo>
                  <a:lnTo>
                    <a:pt x="649" y="13980"/>
                  </a:lnTo>
                  <a:lnTo>
                    <a:pt x="5132" y="10212"/>
                  </a:lnTo>
                  <a:lnTo>
                    <a:pt x="40492" y="6407"/>
                  </a:lnTo>
                  <a:lnTo>
                    <a:pt x="929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766"/>
            <p:cNvSpPr/>
            <p:nvPr>
              <p:custDataLst>
                <p:tags r:id="rId219"/>
              </p:custDataLst>
            </p:nvPr>
          </p:nvSpPr>
          <p:spPr>
            <a:xfrm>
              <a:off x="8288582" y="1525457"/>
              <a:ext cx="179474" cy="214111"/>
            </a:xfrm>
            <a:custGeom>
              <a:avLst/>
              <a:gdLst/>
              <a:ahLst/>
              <a:cxnLst/>
              <a:rect l="0" t="0" r="0" b="0"/>
              <a:pathLst>
                <a:path w="179474" h="214111">
                  <a:moveTo>
                    <a:pt x="48968" y="169993"/>
                  </a:moveTo>
                  <a:lnTo>
                    <a:pt x="48968" y="169993"/>
                  </a:lnTo>
                  <a:lnTo>
                    <a:pt x="52338" y="166622"/>
                  </a:lnTo>
                  <a:lnTo>
                    <a:pt x="53994" y="161204"/>
                  </a:lnTo>
                  <a:lnTo>
                    <a:pt x="54435" y="157783"/>
                  </a:lnTo>
                  <a:lnTo>
                    <a:pt x="54024" y="155503"/>
                  </a:lnTo>
                  <a:lnTo>
                    <a:pt x="53044" y="153983"/>
                  </a:lnTo>
                  <a:lnTo>
                    <a:pt x="51686" y="152970"/>
                  </a:lnTo>
                  <a:lnTo>
                    <a:pt x="43031" y="151544"/>
                  </a:lnTo>
                  <a:lnTo>
                    <a:pt x="28159" y="154492"/>
                  </a:lnTo>
                  <a:lnTo>
                    <a:pt x="13717" y="163205"/>
                  </a:lnTo>
                  <a:lnTo>
                    <a:pt x="6725" y="174502"/>
                  </a:lnTo>
                  <a:lnTo>
                    <a:pt x="704" y="194847"/>
                  </a:lnTo>
                  <a:lnTo>
                    <a:pt x="0" y="206439"/>
                  </a:lnTo>
                  <a:lnTo>
                    <a:pt x="2040" y="213943"/>
                  </a:lnTo>
                  <a:lnTo>
                    <a:pt x="5688" y="214110"/>
                  </a:lnTo>
                  <a:lnTo>
                    <a:pt x="24306" y="204231"/>
                  </a:lnTo>
                  <a:lnTo>
                    <a:pt x="55882" y="178167"/>
                  </a:lnTo>
                  <a:lnTo>
                    <a:pt x="94067" y="136497"/>
                  </a:lnTo>
                  <a:lnTo>
                    <a:pt x="124956" y="92952"/>
                  </a:lnTo>
                  <a:lnTo>
                    <a:pt x="153693" y="49826"/>
                  </a:lnTo>
                  <a:lnTo>
                    <a:pt x="177505" y="4996"/>
                  </a:lnTo>
                  <a:lnTo>
                    <a:pt x="179473" y="0"/>
                  </a:lnTo>
                  <a:lnTo>
                    <a:pt x="161160" y="41100"/>
                  </a:lnTo>
                  <a:lnTo>
                    <a:pt x="143593" y="80218"/>
                  </a:lnTo>
                  <a:lnTo>
                    <a:pt x="120575" y="126076"/>
                  </a:lnTo>
                  <a:lnTo>
                    <a:pt x="99294" y="169488"/>
                  </a:lnTo>
                  <a:lnTo>
                    <a:pt x="93418" y="182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767"/>
            <p:cNvSpPr/>
            <p:nvPr>
              <p:custDataLst>
                <p:tags r:id="rId220"/>
              </p:custDataLst>
            </p:nvPr>
          </p:nvSpPr>
          <p:spPr>
            <a:xfrm>
              <a:off x="8199889" y="1646163"/>
              <a:ext cx="64999" cy="74688"/>
            </a:xfrm>
            <a:custGeom>
              <a:avLst/>
              <a:gdLst/>
              <a:ahLst/>
              <a:cxnLst/>
              <a:rect l="0" t="0" r="0" b="0"/>
              <a:pathLst>
                <a:path w="64999" h="74688">
                  <a:moveTo>
                    <a:pt x="4311" y="36587"/>
                  </a:moveTo>
                  <a:lnTo>
                    <a:pt x="4311" y="36587"/>
                  </a:lnTo>
                  <a:lnTo>
                    <a:pt x="7681" y="36587"/>
                  </a:lnTo>
                  <a:lnTo>
                    <a:pt x="11218" y="34705"/>
                  </a:lnTo>
                  <a:lnTo>
                    <a:pt x="16554" y="31517"/>
                  </a:lnTo>
                  <a:lnTo>
                    <a:pt x="53574" y="15606"/>
                  </a:lnTo>
                  <a:lnTo>
                    <a:pt x="61483" y="8918"/>
                  </a:lnTo>
                  <a:lnTo>
                    <a:pt x="64998" y="3593"/>
                  </a:lnTo>
                  <a:lnTo>
                    <a:pt x="63819" y="1891"/>
                  </a:lnTo>
                  <a:lnTo>
                    <a:pt x="56864" y="0"/>
                  </a:lnTo>
                  <a:lnTo>
                    <a:pt x="44836" y="4804"/>
                  </a:lnTo>
                  <a:lnTo>
                    <a:pt x="12391" y="25999"/>
                  </a:lnTo>
                  <a:lnTo>
                    <a:pt x="4845" y="34468"/>
                  </a:lnTo>
                  <a:lnTo>
                    <a:pt x="1021" y="44818"/>
                  </a:lnTo>
                  <a:lnTo>
                    <a:pt x="0" y="50541"/>
                  </a:lnTo>
                  <a:lnTo>
                    <a:pt x="731" y="55062"/>
                  </a:lnTo>
                  <a:lnTo>
                    <a:pt x="2630" y="58781"/>
                  </a:lnTo>
                  <a:lnTo>
                    <a:pt x="5307" y="61966"/>
                  </a:lnTo>
                  <a:lnTo>
                    <a:pt x="22559" y="69820"/>
                  </a:lnTo>
                  <a:lnTo>
                    <a:pt x="48761" y="74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361"/>
          <p:cNvGrpSpPr/>
          <p:nvPr/>
        </p:nvGrpSpPr>
        <p:grpSpPr>
          <a:xfrm>
            <a:off x="8613291" y="1570855"/>
            <a:ext cx="1197198" cy="232546"/>
            <a:chOff x="8613291" y="1570855"/>
            <a:chExt cx="1197198" cy="232546"/>
          </a:xfrm>
        </p:grpSpPr>
        <p:sp>
          <p:nvSpPr>
            <p:cNvPr id="81" name="SMARTInkShape-1768"/>
            <p:cNvSpPr/>
            <p:nvPr>
              <p:custDataLst>
                <p:tags r:id="rId200"/>
              </p:custDataLst>
            </p:nvPr>
          </p:nvSpPr>
          <p:spPr>
            <a:xfrm>
              <a:off x="8613291" y="1657350"/>
              <a:ext cx="187810" cy="12701"/>
            </a:xfrm>
            <a:custGeom>
              <a:avLst/>
              <a:gdLst/>
              <a:ahLst/>
              <a:cxnLst/>
              <a:rect l="0" t="0" r="0" b="0"/>
              <a:pathLst>
                <a:path w="187810" h="12701">
                  <a:moveTo>
                    <a:pt x="3659" y="0"/>
                  </a:moveTo>
                  <a:lnTo>
                    <a:pt x="3659" y="0"/>
                  </a:lnTo>
                  <a:lnTo>
                    <a:pt x="288" y="6742"/>
                  </a:lnTo>
                  <a:lnTo>
                    <a:pt x="0" y="8728"/>
                  </a:lnTo>
                  <a:lnTo>
                    <a:pt x="514" y="10052"/>
                  </a:lnTo>
                  <a:lnTo>
                    <a:pt x="1562" y="10935"/>
                  </a:lnTo>
                  <a:lnTo>
                    <a:pt x="48271" y="12597"/>
                  </a:lnTo>
                  <a:lnTo>
                    <a:pt x="93845" y="12679"/>
                  </a:lnTo>
                  <a:lnTo>
                    <a:pt x="138772" y="12697"/>
                  </a:lnTo>
                  <a:lnTo>
                    <a:pt x="18780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769"/>
            <p:cNvSpPr/>
            <p:nvPr>
              <p:custDataLst>
                <p:tags r:id="rId201"/>
              </p:custDataLst>
            </p:nvPr>
          </p:nvSpPr>
          <p:spPr>
            <a:xfrm>
              <a:off x="8634224" y="1701800"/>
              <a:ext cx="185927" cy="44373"/>
            </a:xfrm>
            <a:custGeom>
              <a:avLst/>
              <a:gdLst/>
              <a:ahLst/>
              <a:cxnLst/>
              <a:rect l="0" t="0" r="0" b="0"/>
              <a:pathLst>
                <a:path w="185927" h="44373">
                  <a:moveTo>
                    <a:pt x="14476" y="38100"/>
                  </a:moveTo>
                  <a:lnTo>
                    <a:pt x="14476" y="38100"/>
                  </a:lnTo>
                  <a:lnTo>
                    <a:pt x="2543" y="43126"/>
                  </a:lnTo>
                  <a:lnTo>
                    <a:pt x="170" y="43567"/>
                  </a:lnTo>
                  <a:lnTo>
                    <a:pt x="0" y="43861"/>
                  </a:lnTo>
                  <a:lnTo>
                    <a:pt x="20261" y="44372"/>
                  </a:lnTo>
                  <a:lnTo>
                    <a:pt x="59076" y="35001"/>
                  </a:lnTo>
                  <a:lnTo>
                    <a:pt x="105066" y="27147"/>
                  </a:lnTo>
                  <a:lnTo>
                    <a:pt x="152079" y="15972"/>
                  </a:lnTo>
                  <a:lnTo>
                    <a:pt x="165239" y="12743"/>
                  </a:lnTo>
                  <a:lnTo>
                    <a:pt x="185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770"/>
            <p:cNvSpPr/>
            <p:nvPr>
              <p:custDataLst>
                <p:tags r:id="rId202"/>
              </p:custDataLst>
            </p:nvPr>
          </p:nvSpPr>
          <p:spPr>
            <a:xfrm>
              <a:off x="8782050" y="1619250"/>
              <a:ext cx="64578" cy="133351"/>
            </a:xfrm>
            <a:custGeom>
              <a:avLst/>
              <a:gdLst/>
              <a:ahLst/>
              <a:cxnLst/>
              <a:rect l="0" t="0" r="0" b="0"/>
              <a:pathLst>
                <a:path w="64578" h="133351">
                  <a:moveTo>
                    <a:pt x="0" y="0"/>
                  </a:moveTo>
                  <a:lnTo>
                    <a:pt x="0" y="0"/>
                  </a:lnTo>
                  <a:lnTo>
                    <a:pt x="5774" y="5070"/>
                  </a:lnTo>
                  <a:lnTo>
                    <a:pt x="50431" y="35505"/>
                  </a:lnTo>
                  <a:lnTo>
                    <a:pt x="59572" y="48000"/>
                  </a:lnTo>
                  <a:lnTo>
                    <a:pt x="64577" y="62256"/>
                  </a:lnTo>
                  <a:lnTo>
                    <a:pt x="64449" y="75647"/>
                  </a:lnTo>
                  <a:lnTo>
                    <a:pt x="381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771"/>
            <p:cNvSpPr/>
            <p:nvPr>
              <p:custDataLst>
                <p:tags r:id="rId203"/>
              </p:custDataLst>
            </p:nvPr>
          </p:nvSpPr>
          <p:spPr>
            <a:xfrm>
              <a:off x="9086850" y="1619250"/>
              <a:ext cx="146051" cy="133351"/>
            </a:xfrm>
            <a:custGeom>
              <a:avLst/>
              <a:gdLst/>
              <a:ahLst/>
              <a:cxnLst/>
              <a:rect l="0" t="0" r="0" b="0"/>
              <a:pathLst>
                <a:path w="146051" h="133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907" y="5026"/>
                  </a:lnTo>
                  <a:lnTo>
                    <a:pt x="18297" y="9460"/>
                  </a:lnTo>
                  <a:lnTo>
                    <a:pt x="58692" y="42999"/>
                  </a:lnTo>
                  <a:lnTo>
                    <a:pt x="91622" y="88711"/>
                  </a:lnTo>
                  <a:lnTo>
                    <a:pt x="113112" y="112538"/>
                  </a:lnTo>
                  <a:lnTo>
                    <a:pt x="146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772"/>
            <p:cNvSpPr/>
            <p:nvPr>
              <p:custDataLst>
                <p:tags r:id="rId204"/>
              </p:custDataLst>
            </p:nvPr>
          </p:nvSpPr>
          <p:spPr>
            <a:xfrm>
              <a:off x="9105900" y="1621942"/>
              <a:ext cx="133351" cy="149709"/>
            </a:xfrm>
            <a:custGeom>
              <a:avLst/>
              <a:gdLst/>
              <a:ahLst/>
              <a:cxnLst/>
              <a:rect l="0" t="0" r="0" b="0"/>
              <a:pathLst>
                <a:path w="133351" h="149709">
                  <a:moveTo>
                    <a:pt x="133350" y="3658"/>
                  </a:moveTo>
                  <a:lnTo>
                    <a:pt x="133350" y="3658"/>
                  </a:lnTo>
                  <a:lnTo>
                    <a:pt x="129979" y="287"/>
                  </a:lnTo>
                  <a:lnTo>
                    <a:pt x="127575" y="0"/>
                  </a:lnTo>
                  <a:lnTo>
                    <a:pt x="121141" y="1562"/>
                  </a:lnTo>
                  <a:lnTo>
                    <a:pt x="93852" y="21151"/>
                  </a:lnTo>
                  <a:lnTo>
                    <a:pt x="63316" y="63817"/>
                  </a:lnTo>
                  <a:lnTo>
                    <a:pt x="29973" y="109316"/>
                  </a:lnTo>
                  <a:lnTo>
                    <a:pt x="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773"/>
            <p:cNvSpPr/>
            <p:nvPr>
              <p:custDataLst>
                <p:tags r:id="rId205"/>
              </p:custDataLst>
            </p:nvPr>
          </p:nvSpPr>
          <p:spPr>
            <a:xfrm>
              <a:off x="9394499" y="1589688"/>
              <a:ext cx="98752" cy="178051"/>
            </a:xfrm>
            <a:custGeom>
              <a:avLst/>
              <a:gdLst/>
              <a:ahLst/>
              <a:cxnLst/>
              <a:rect l="0" t="0" r="0" b="0"/>
              <a:pathLst>
                <a:path w="98752" h="178051">
                  <a:moveTo>
                    <a:pt x="98751" y="124812"/>
                  </a:moveTo>
                  <a:lnTo>
                    <a:pt x="98751" y="124812"/>
                  </a:lnTo>
                  <a:lnTo>
                    <a:pt x="95380" y="121441"/>
                  </a:lnTo>
                  <a:lnTo>
                    <a:pt x="93724" y="117904"/>
                  </a:lnTo>
                  <a:lnTo>
                    <a:pt x="93283" y="115974"/>
                  </a:lnTo>
                  <a:lnTo>
                    <a:pt x="59198" y="72246"/>
                  </a:lnTo>
                  <a:lnTo>
                    <a:pt x="45808" y="34440"/>
                  </a:lnTo>
                  <a:lnTo>
                    <a:pt x="43553" y="13368"/>
                  </a:lnTo>
                  <a:lnTo>
                    <a:pt x="45526" y="5196"/>
                  </a:lnTo>
                  <a:lnTo>
                    <a:pt x="47745" y="2735"/>
                  </a:lnTo>
                  <a:lnTo>
                    <a:pt x="53974" y="0"/>
                  </a:lnTo>
                  <a:lnTo>
                    <a:pt x="56905" y="682"/>
                  </a:lnTo>
                  <a:lnTo>
                    <a:pt x="62043" y="5202"/>
                  </a:lnTo>
                  <a:lnTo>
                    <a:pt x="64797" y="13797"/>
                  </a:lnTo>
                  <a:lnTo>
                    <a:pt x="66565" y="36561"/>
                  </a:lnTo>
                  <a:lnTo>
                    <a:pt x="56759" y="61896"/>
                  </a:lnTo>
                  <a:lnTo>
                    <a:pt x="28389" y="108705"/>
                  </a:lnTo>
                  <a:lnTo>
                    <a:pt x="6770" y="140210"/>
                  </a:lnTo>
                  <a:lnTo>
                    <a:pt x="0" y="158459"/>
                  </a:lnTo>
                  <a:lnTo>
                    <a:pt x="299" y="166342"/>
                  </a:lnTo>
                  <a:lnTo>
                    <a:pt x="1366" y="169432"/>
                  </a:lnTo>
                  <a:lnTo>
                    <a:pt x="6316" y="174747"/>
                  </a:lnTo>
                  <a:lnTo>
                    <a:pt x="9611" y="177152"/>
                  </a:lnTo>
                  <a:lnTo>
                    <a:pt x="13924" y="178050"/>
                  </a:lnTo>
                  <a:lnTo>
                    <a:pt x="60651" y="169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774"/>
            <p:cNvSpPr/>
            <p:nvPr>
              <p:custDataLst>
                <p:tags r:id="rId206"/>
              </p:custDataLst>
            </p:nvPr>
          </p:nvSpPr>
          <p:spPr>
            <a:xfrm>
              <a:off x="9633211" y="1584016"/>
              <a:ext cx="101340" cy="86035"/>
            </a:xfrm>
            <a:custGeom>
              <a:avLst/>
              <a:gdLst/>
              <a:ahLst/>
              <a:cxnLst/>
              <a:rect l="0" t="0" r="0" b="0"/>
              <a:pathLst>
                <a:path w="101340" h="86035">
                  <a:moveTo>
                    <a:pt x="6089" y="9834"/>
                  </a:moveTo>
                  <a:lnTo>
                    <a:pt x="6089" y="9834"/>
                  </a:lnTo>
                  <a:lnTo>
                    <a:pt x="622" y="4367"/>
                  </a:lnTo>
                  <a:lnTo>
                    <a:pt x="0" y="374"/>
                  </a:lnTo>
                  <a:lnTo>
                    <a:pt x="1324" y="0"/>
                  </a:lnTo>
                  <a:lnTo>
                    <a:pt x="6558" y="1465"/>
                  </a:lnTo>
                  <a:lnTo>
                    <a:pt x="41808" y="33193"/>
                  </a:lnTo>
                  <a:lnTo>
                    <a:pt x="82032" y="73789"/>
                  </a:lnTo>
                  <a:lnTo>
                    <a:pt x="101339" y="86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775"/>
            <p:cNvSpPr/>
            <p:nvPr>
              <p:custDataLst>
                <p:tags r:id="rId207"/>
              </p:custDataLst>
            </p:nvPr>
          </p:nvSpPr>
          <p:spPr>
            <a:xfrm>
              <a:off x="9729184" y="1570855"/>
              <a:ext cx="81305" cy="232546"/>
            </a:xfrm>
            <a:custGeom>
              <a:avLst/>
              <a:gdLst/>
              <a:ahLst/>
              <a:cxnLst/>
              <a:rect l="0" t="0" r="0" b="0"/>
              <a:pathLst>
                <a:path w="81305" h="232546">
                  <a:moveTo>
                    <a:pt x="75216" y="29345"/>
                  </a:moveTo>
                  <a:lnTo>
                    <a:pt x="75216" y="29345"/>
                  </a:lnTo>
                  <a:lnTo>
                    <a:pt x="81304" y="145"/>
                  </a:lnTo>
                  <a:lnTo>
                    <a:pt x="79274" y="0"/>
                  </a:lnTo>
                  <a:lnTo>
                    <a:pt x="62690" y="4838"/>
                  </a:lnTo>
                  <a:lnTo>
                    <a:pt x="58398" y="6657"/>
                  </a:lnTo>
                  <a:lnTo>
                    <a:pt x="42246" y="22701"/>
                  </a:lnTo>
                  <a:lnTo>
                    <a:pt x="22225" y="60995"/>
                  </a:lnTo>
                  <a:lnTo>
                    <a:pt x="6498" y="105327"/>
                  </a:lnTo>
                  <a:lnTo>
                    <a:pt x="0" y="143486"/>
                  </a:lnTo>
                  <a:lnTo>
                    <a:pt x="1092" y="172018"/>
                  </a:lnTo>
                  <a:lnTo>
                    <a:pt x="13954" y="215765"/>
                  </a:lnTo>
                  <a:lnTo>
                    <a:pt x="18066" y="232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362"/>
          <p:cNvGrpSpPr/>
          <p:nvPr/>
        </p:nvGrpSpPr>
        <p:grpSpPr>
          <a:xfrm>
            <a:off x="10115604" y="1568712"/>
            <a:ext cx="368247" cy="226472"/>
            <a:chOff x="10115604" y="1568712"/>
            <a:chExt cx="368247" cy="226472"/>
          </a:xfrm>
        </p:grpSpPr>
        <p:sp>
          <p:nvSpPr>
            <p:cNvPr id="90" name="SMARTInkShape-1776"/>
            <p:cNvSpPr/>
            <p:nvPr>
              <p:custDataLst>
                <p:tags r:id="rId196"/>
              </p:custDataLst>
            </p:nvPr>
          </p:nvSpPr>
          <p:spPr>
            <a:xfrm>
              <a:off x="10115604" y="1568712"/>
              <a:ext cx="69797" cy="226472"/>
            </a:xfrm>
            <a:custGeom>
              <a:avLst/>
              <a:gdLst/>
              <a:ahLst/>
              <a:cxnLst/>
              <a:rect l="0" t="0" r="0" b="0"/>
              <a:pathLst>
                <a:path w="69797" h="226472">
                  <a:moveTo>
                    <a:pt x="6296" y="6088"/>
                  </a:moveTo>
                  <a:lnTo>
                    <a:pt x="6296" y="6088"/>
                  </a:lnTo>
                  <a:lnTo>
                    <a:pt x="828" y="621"/>
                  </a:lnTo>
                  <a:lnTo>
                    <a:pt x="1239" y="326"/>
                  </a:lnTo>
                  <a:lnTo>
                    <a:pt x="3578" y="0"/>
                  </a:lnTo>
                  <a:lnTo>
                    <a:pt x="4484" y="2029"/>
                  </a:lnTo>
                  <a:lnTo>
                    <a:pt x="9428" y="39760"/>
                  </a:lnTo>
                  <a:lnTo>
                    <a:pt x="8322" y="76507"/>
                  </a:lnTo>
                  <a:lnTo>
                    <a:pt x="6895" y="117578"/>
                  </a:lnTo>
                  <a:lnTo>
                    <a:pt x="2051" y="156835"/>
                  </a:lnTo>
                  <a:lnTo>
                    <a:pt x="361" y="197098"/>
                  </a:lnTo>
                  <a:lnTo>
                    <a:pt x="0" y="226471"/>
                  </a:lnTo>
                  <a:lnTo>
                    <a:pt x="1830" y="185683"/>
                  </a:lnTo>
                  <a:lnTo>
                    <a:pt x="8785" y="162214"/>
                  </a:lnTo>
                  <a:lnTo>
                    <a:pt x="14692" y="154735"/>
                  </a:lnTo>
                  <a:lnTo>
                    <a:pt x="18243" y="151752"/>
                  </a:lnTo>
                  <a:lnTo>
                    <a:pt x="21317" y="151175"/>
                  </a:lnTo>
                  <a:lnTo>
                    <a:pt x="24070" y="152202"/>
                  </a:lnTo>
                  <a:lnTo>
                    <a:pt x="26613" y="154297"/>
                  </a:lnTo>
                  <a:lnTo>
                    <a:pt x="33560" y="167359"/>
                  </a:lnTo>
                  <a:lnTo>
                    <a:pt x="46490" y="201885"/>
                  </a:lnTo>
                  <a:lnTo>
                    <a:pt x="59338" y="216553"/>
                  </a:lnTo>
                  <a:lnTo>
                    <a:pt x="69796" y="22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777"/>
            <p:cNvSpPr/>
            <p:nvPr>
              <p:custDataLst>
                <p:tags r:id="rId197"/>
              </p:custDataLst>
            </p:nvPr>
          </p:nvSpPr>
          <p:spPr>
            <a:xfrm>
              <a:off x="10211775" y="1706514"/>
              <a:ext cx="68876" cy="84187"/>
            </a:xfrm>
            <a:custGeom>
              <a:avLst/>
              <a:gdLst/>
              <a:ahLst/>
              <a:cxnLst/>
              <a:rect l="0" t="0" r="0" b="0"/>
              <a:pathLst>
                <a:path w="68876" h="84187">
                  <a:moveTo>
                    <a:pt x="43475" y="27036"/>
                  </a:moveTo>
                  <a:lnTo>
                    <a:pt x="43475" y="27036"/>
                  </a:lnTo>
                  <a:lnTo>
                    <a:pt x="43474" y="20294"/>
                  </a:lnTo>
                  <a:lnTo>
                    <a:pt x="45356" y="15102"/>
                  </a:lnTo>
                  <a:lnTo>
                    <a:pt x="48943" y="9392"/>
                  </a:lnTo>
                  <a:lnTo>
                    <a:pt x="42822" y="1660"/>
                  </a:lnTo>
                  <a:lnTo>
                    <a:pt x="40218" y="241"/>
                  </a:lnTo>
                  <a:lnTo>
                    <a:pt x="37775" y="0"/>
                  </a:lnTo>
                  <a:lnTo>
                    <a:pt x="35441" y="546"/>
                  </a:lnTo>
                  <a:lnTo>
                    <a:pt x="25415" y="8055"/>
                  </a:lnTo>
                  <a:lnTo>
                    <a:pt x="10137" y="25959"/>
                  </a:lnTo>
                  <a:lnTo>
                    <a:pt x="3964" y="39257"/>
                  </a:lnTo>
                  <a:lnTo>
                    <a:pt x="0" y="65042"/>
                  </a:lnTo>
                  <a:lnTo>
                    <a:pt x="1086" y="69306"/>
                  </a:lnTo>
                  <a:lnTo>
                    <a:pt x="3221" y="72150"/>
                  </a:lnTo>
                  <a:lnTo>
                    <a:pt x="6056" y="74045"/>
                  </a:lnTo>
                  <a:lnTo>
                    <a:pt x="9357" y="73897"/>
                  </a:lnTo>
                  <a:lnTo>
                    <a:pt x="16787" y="69971"/>
                  </a:lnTo>
                  <a:lnTo>
                    <a:pt x="25533" y="59826"/>
                  </a:lnTo>
                  <a:lnTo>
                    <a:pt x="42194" y="29517"/>
                  </a:lnTo>
                  <a:lnTo>
                    <a:pt x="42621" y="29395"/>
                  </a:lnTo>
                  <a:lnTo>
                    <a:pt x="42906" y="30020"/>
                  </a:lnTo>
                  <a:lnTo>
                    <a:pt x="50625" y="65042"/>
                  </a:lnTo>
                  <a:lnTo>
                    <a:pt x="56296" y="74737"/>
                  </a:lnTo>
                  <a:lnTo>
                    <a:pt x="68875" y="84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778"/>
            <p:cNvSpPr/>
            <p:nvPr>
              <p:custDataLst>
                <p:tags r:id="rId198"/>
              </p:custDataLst>
            </p:nvPr>
          </p:nvSpPr>
          <p:spPr>
            <a:xfrm>
              <a:off x="10321442" y="1695450"/>
              <a:ext cx="60809" cy="74564"/>
            </a:xfrm>
            <a:custGeom>
              <a:avLst/>
              <a:gdLst/>
              <a:ahLst/>
              <a:cxnLst/>
              <a:rect l="0" t="0" r="0" b="0"/>
              <a:pathLst>
                <a:path w="60809" h="74564">
                  <a:moveTo>
                    <a:pt x="3658" y="19050"/>
                  </a:moveTo>
                  <a:lnTo>
                    <a:pt x="3658" y="19050"/>
                  </a:lnTo>
                  <a:lnTo>
                    <a:pt x="2952" y="25531"/>
                  </a:lnTo>
                  <a:lnTo>
                    <a:pt x="0" y="39314"/>
                  </a:lnTo>
                  <a:lnTo>
                    <a:pt x="3949" y="64832"/>
                  </a:lnTo>
                  <a:lnTo>
                    <a:pt x="6845" y="70677"/>
                  </a:lnTo>
                  <a:lnTo>
                    <a:pt x="8605" y="72518"/>
                  </a:lnTo>
                  <a:lnTo>
                    <a:pt x="12441" y="74563"/>
                  </a:lnTo>
                  <a:lnTo>
                    <a:pt x="20262" y="69828"/>
                  </a:lnTo>
                  <a:lnTo>
                    <a:pt x="39158" y="49541"/>
                  </a:lnTo>
                  <a:lnTo>
                    <a:pt x="48826" y="31377"/>
                  </a:lnTo>
                  <a:lnTo>
                    <a:pt x="60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779"/>
            <p:cNvSpPr/>
            <p:nvPr>
              <p:custDataLst>
                <p:tags r:id="rId199"/>
              </p:custDataLst>
            </p:nvPr>
          </p:nvSpPr>
          <p:spPr>
            <a:xfrm>
              <a:off x="10388600" y="1686711"/>
              <a:ext cx="95251" cy="74474"/>
            </a:xfrm>
            <a:custGeom>
              <a:avLst/>
              <a:gdLst/>
              <a:ahLst/>
              <a:cxnLst/>
              <a:rect l="0" t="0" r="0" b="0"/>
              <a:pathLst>
                <a:path w="95251" h="74474">
                  <a:moveTo>
                    <a:pt x="0" y="46839"/>
                  </a:moveTo>
                  <a:lnTo>
                    <a:pt x="0" y="46839"/>
                  </a:lnTo>
                  <a:lnTo>
                    <a:pt x="3370" y="50210"/>
                  </a:lnTo>
                  <a:lnTo>
                    <a:pt x="5069" y="50497"/>
                  </a:lnTo>
                  <a:lnTo>
                    <a:pt x="6907" y="49984"/>
                  </a:lnTo>
                  <a:lnTo>
                    <a:pt x="8838" y="48935"/>
                  </a:lnTo>
                  <a:lnTo>
                    <a:pt x="18297" y="47460"/>
                  </a:lnTo>
                  <a:lnTo>
                    <a:pt x="26006" y="41471"/>
                  </a:lnTo>
                  <a:lnTo>
                    <a:pt x="57166" y="8817"/>
                  </a:lnTo>
                  <a:lnTo>
                    <a:pt x="58572" y="5969"/>
                  </a:lnTo>
                  <a:lnTo>
                    <a:pt x="58804" y="3364"/>
                  </a:lnTo>
                  <a:lnTo>
                    <a:pt x="58251" y="923"/>
                  </a:lnTo>
                  <a:lnTo>
                    <a:pt x="57179" y="0"/>
                  </a:lnTo>
                  <a:lnTo>
                    <a:pt x="55759" y="91"/>
                  </a:lnTo>
                  <a:lnTo>
                    <a:pt x="54105" y="857"/>
                  </a:lnTo>
                  <a:lnTo>
                    <a:pt x="36950" y="18000"/>
                  </a:lnTo>
                  <a:lnTo>
                    <a:pt x="24981" y="39157"/>
                  </a:lnTo>
                  <a:lnTo>
                    <a:pt x="21686" y="52597"/>
                  </a:lnTo>
                  <a:lnTo>
                    <a:pt x="22923" y="57733"/>
                  </a:lnTo>
                  <a:lnTo>
                    <a:pt x="25865" y="61863"/>
                  </a:lnTo>
                  <a:lnTo>
                    <a:pt x="42425" y="73560"/>
                  </a:lnTo>
                  <a:lnTo>
                    <a:pt x="54603" y="74473"/>
                  </a:lnTo>
                  <a:lnTo>
                    <a:pt x="95250" y="65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363"/>
          <p:cNvGrpSpPr/>
          <p:nvPr/>
        </p:nvGrpSpPr>
        <p:grpSpPr>
          <a:xfrm>
            <a:off x="10835567" y="1678504"/>
            <a:ext cx="410284" cy="116635"/>
            <a:chOff x="10835567" y="1678504"/>
            <a:chExt cx="410284" cy="116635"/>
          </a:xfrm>
        </p:grpSpPr>
        <p:sp>
          <p:nvSpPr>
            <p:cNvPr id="95" name="SMARTInkShape-1780"/>
            <p:cNvSpPr/>
            <p:nvPr>
              <p:custDataLst>
                <p:tags r:id="rId193"/>
              </p:custDataLst>
            </p:nvPr>
          </p:nvSpPr>
          <p:spPr>
            <a:xfrm>
              <a:off x="10835567" y="1678504"/>
              <a:ext cx="62818" cy="116635"/>
            </a:xfrm>
            <a:custGeom>
              <a:avLst/>
              <a:gdLst/>
              <a:ahLst/>
              <a:cxnLst/>
              <a:rect l="0" t="0" r="0" b="0"/>
              <a:pathLst>
                <a:path w="62818" h="116635">
                  <a:moveTo>
                    <a:pt x="41983" y="23296"/>
                  </a:moveTo>
                  <a:lnTo>
                    <a:pt x="41983" y="23296"/>
                  </a:lnTo>
                  <a:lnTo>
                    <a:pt x="41983" y="14458"/>
                  </a:lnTo>
                  <a:lnTo>
                    <a:pt x="38612" y="4998"/>
                  </a:lnTo>
                  <a:lnTo>
                    <a:pt x="36207" y="2631"/>
                  </a:lnTo>
                  <a:lnTo>
                    <a:pt x="29773" y="0"/>
                  </a:lnTo>
                  <a:lnTo>
                    <a:pt x="22211" y="713"/>
                  </a:lnTo>
                  <a:lnTo>
                    <a:pt x="14145" y="4087"/>
                  </a:lnTo>
                  <a:lnTo>
                    <a:pt x="5857" y="10290"/>
                  </a:lnTo>
                  <a:lnTo>
                    <a:pt x="1232" y="17751"/>
                  </a:lnTo>
                  <a:lnTo>
                    <a:pt x="0" y="21716"/>
                  </a:lnTo>
                  <a:lnTo>
                    <a:pt x="1634" y="37409"/>
                  </a:lnTo>
                  <a:lnTo>
                    <a:pt x="8528" y="47442"/>
                  </a:lnTo>
                  <a:lnTo>
                    <a:pt x="54850" y="88981"/>
                  </a:lnTo>
                  <a:lnTo>
                    <a:pt x="61342" y="100467"/>
                  </a:lnTo>
                  <a:lnTo>
                    <a:pt x="62650" y="105082"/>
                  </a:lnTo>
                  <a:lnTo>
                    <a:pt x="62817" y="108865"/>
                  </a:lnTo>
                  <a:lnTo>
                    <a:pt x="62222" y="112092"/>
                  </a:lnTo>
                  <a:lnTo>
                    <a:pt x="59004" y="114243"/>
                  </a:lnTo>
                  <a:lnTo>
                    <a:pt x="47901" y="116634"/>
                  </a:lnTo>
                  <a:lnTo>
                    <a:pt x="37324" y="115814"/>
                  </a:lnTo>
                  <a:lnTo>
                    <a:pt x="19034" y="109540"/>
                  </a:lnTo>
                  <a:lnTo>
                    <a:pt x="16805" y="106897"/>
                  </a:lnTo>
                  <a:lnTo>
                    <a:pt x="16583" y="93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781"/>
            <p:cNvSpPr/>
            <p:nvPr>
              <p:custDataLst>
                <p:tags r:id="rId194"/>
              </p:custDataLst>
            </p:nvPr>
          </p:nvSpPr>
          <p:spPr>
            <a:xfrm>
              <a:off x="10918237" y="1696413"/>
              <a:ext cx="73614" cy="87938"/>
            </a:xfrm>
            <a:custGeom>
              <a:avLst/>
              <a:gdLst/>
              <a:ahLst/>
              <a:cxnLst/>
              <a:rect l="0" t="0" r="0" b="0"/>
              <a:pathLst>
                <a:path w="73614" h="87938">
                  <a:moveTo>
                    <a:pt x="73613" y="37137"/>
                  </a:moveTo>
                  <a:lnTo>
                    <a:pt x="73613" y="37137"/>
                  </a:lnTo>
                  <a:lnTo>
                    <a:pt x="73613" y="24927"/>
                  </a:lnTo>
                  <a:lnTo>
                    <a:pt x="67969" y="15483"/>
                  </a:lnTo>
                  <a:lnTo>
                    <a:pt x="59110" y="6346"/>
                  </a:lnTo>
                  <a:lnTo>
                    <a:pt x="50469" y="2285"/>
                  </a:lnTo>
                  <a:lnTo>
                    <a:pt x="34300" y="0"/>
                  </a:lnTo>
                  <a:lnTo>
                    <a:pt x="29060" y="1795"/>
                  </a:lnTo>
                  <a:lnTo>
                    <a:pt x="19474" y="9435"/>
                  </a:lnTo>
                  <a:lnTo>
                    <a:pt x="6145" y="29007"/>
                  </a:lnTo>
                  <a:lnTo>
                    <a:pt x="0" y="49310"/>
                  </a:lnTo>
                  <a:lnTo>
                    <a:pt x="444" y="60421"/>
                  </a:lnTo>
                  <a:lnTo>
                    <a:pt x="1551" y="65360"/>
                  </a:lnTo>
                  <a:lnTo>
                    <a:pt x="4404" y="69358"/>
                  </a:lnTo>
                  <a:lnTo>
                    <a:pt x="13220" y="75681"/>
                  </a:lnTo>
                  <a:lnTo>
                    <a:pt x="18535" y="76239"/>
                  </a:lnTo>
                  <a:lnTo>
                    <a:pt x="30084" y="73095"/>
                  </a:lnTo>
                  <a:lnTo>
                    <a:pt x="38509" y="66994"/>
                  </a:lnTo>
                  <a:lnTo>
                    <a:pt x="55664" y="43813"/>
                  </a:lnTo>
                  <a:lnTo>
                    <a:pt x="59358" y="35666"/>
                  </a:lnTo>
                  <a:lnTo>
                    <a:pt x="59877" y="35450"/>
                  </a:lnTo>
                  <a:lnTo>
                    <a:pt x="60222" y="36013"/>
                  </a:lnTo>
                  <a:lnTo>
                    <a:pt x="62283" y="65200"/>
                  </a:lnTo>
                  <a:lnTo>
                    <a:pt x="73613" y="87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782"/>
            <p:cNvSpPr/>
            <p:nvPr>
              <p:custDataLst>
                <p:tags r:id="rId195"/>
              </p:custDataLst>
            </p:nvPr>
          </p:nvSpPr>
          <p:spPr>
            <a:xfrm>
              <a:off x="11036329" y="1693740"/>
              <a:ext cx="209522" cy="77060"/>
            </a:xfrm>
            <a:custGeom>
              <a:avLst/>
              <a:gdLst/>
              <a:ahLst/>
              <a:cxnLst/>
              <a:rect l="0" t="0" r="0" b="0"/>
              <a:pathLst>
                <a:path w="209522" h="77060">
                  <a:moveTo>
                    <a:pt x="12671" y="27110"/>
                  </a:moveTo>
                  <a:lnTo>
                    <a:pt x="12671" y="27110"/>
                  </a:lnTo>
                  <a:lnTo>
                    <a:pt x="12671" y="23739"/>
                  </a:lnTo>
                  <a:lnTo>
                    <a:pt x="11965" y="22746"/>
                  </a:lnTo>
                  <a:lnTo>
                    <a:pt x="10790" y="22084"/>
                  </a:lnTo>
                  <a:lnTo>
                    <a:pt x="9300" y="21643"/>
                  </a:lnTo>
                  <a:lnTo>
                    <a:pt x="7602" y="22054"/>
                  </a:lnTo>
                  <a:lnTo>
                    <a:pt x="3833" y="24392"/>
                  </a:lnTo>
                  <a:lnTo>
                    <a:pt x="2544" y="26709"/>
                  </a:lnTo>
                  <a:lnTo>
                    <a:pt x="733" y="37418"/>
                  </a:lnTo>
                  <a:lnTo>
                    <a:pt x="0" y="75576"/>
                  </a:lnTo>
                  <a:lnTo>
                    <a:pt x="697" y="77059"/>
                  </a:lnTo>
                  <a:lnTo>
                    <a:pt x="1865" y="76637"/>
                  </a:lnTo>
                  <a:lnTo>
                    <a:pt x="3351" y="74945"/>
                  </a:lnTo>
                  <a:lnTo>
                    <a:pt x="11215" y="34195"/>
                  </a:lnTo>
                  <a:lnTo>
                    <a:pt x="19152" y="7082"/>
                  </a:lnTo>
                  <a:lnTo>
                    <a:pt x="21225" y="3174"/>
                  </a:lnTo>
                  <a:lnTo>
                    <a:pt x="24019" y="1275"/>
                  </a:lnTo>
                  <a:lnTo>
                    <a:pt x="27291" y="715"/>
                  </a:lnTo>
                  <a:lnTo>
                    <a:pt x="33986" y="1973"/>
                  </a:lnTo>
                  <a:lnTo>
                    <a:pt x="39312" y="4884"/>
                  </a:lnTo>
                  <a:lnTo>
                    <a:pt x="42151" y="14174"/>
                  </a:lnTo>
                  <a:lnTo>
                    <a:pt x="44381" y="50770"/>
                  </a:lnTo>
                  <a:lnTo>
                    <a:pt x="45119" y="42027"/>
                  </a:lnTo>
                  <a:lnTo>
                    <a:pt x="53258" y="19240"/>
                  </a:lnTo>
                  <a:lnTo>
                    <a:pt x="59166" y="11147"/>
                  </a:lnTo>
                  <a:lnTo>
                    <a:pt x="71087" y="203"/>
                  </a:lnTo>
                  <a:lnTo>
                    <a:pt x="73487" y="0"/>
                  </a:lnTo>
                  <a:lnTo>
                    <a:pt x="75794" y="1275"/>
                  </a:lnTo>
                  <a:lnTo>
                    <a:pt x="78035" y="3537"/>
                  </a:lnTo>
                  <a:lnTo>
                    <a:pt x="80528" y="9813"/>
                  </a:lnTo>
                  <a:lnTo>
                    <a:pt x="85774" y="43263"/>
                  </a:lnTo>
                  <a:lnTo>
                    <a:pt x="94696" y="56512"/>
                  </a:lnTo>
                  <a:lnTo>
                    <a:pt x="102279" y="61344"/>
                  </a:lnTo>
                  <a:lnTo>
                    <a:pt x="106275" y="62633"/>
                  </a:lnTo>
                  <a:lnTo>
                    <a:pt x="116362" y="62183"/>
                  </a:lnTo>
                  <a:lnTo>
                    <a:pt x="122014" y="61076"/>
                  </a:lnTo>
                  <a:lnTo>
                    <a:pt x="140084" y="49404"/>
                  </a:lnTo>
                  <a:lnTo>
                    <a:pt x="162685" y="22232"/>
                  </a:lnTo>
                  <a:lnTo>
                    <a:pt x="165597" y="17508"/>
                  </a:lnTo>
                  <a:lnTo>
                    <a:pt x="166832" y="12948"/>
                  </a:lnTo>
                  <a:lnTo>
                    <a:pt x="166324" y="4117"/>
                  </a:lnTo>
                  <a:lnTo>
                    <a:pt x="164495" y="1904"/>
                  </a:lnTo>
                  <a:lnTo>
                    <a:pt x="161865" y="1134"/>
                  </a:lnTo>
                  <a:lnTo>
                    <a:pt x="158700" y="1326"/>
                  </a:lnTo>
                  <a:lnTo>
                    <a:pt x="151421" y="7184"/>
                  </a:lnTo>
                  <a:lnTo>
                    <a:pt x="147503" y="11709"/>
                  </a:lnTo>
                  <a:lnTo>
                    <a:pt x="138621" y="34933"/>
                  </a:lnTo>
                  <a:lnTo>
                    <a:pt x="134891" y="54044"/>
                  </a:lnTo>
                  <a:lnTo>
                    <a:pt x="137782" y="65892"/>
                  </a:lnTo>
                  <a:lnTo>
                    <a:pt x="140528" y="72014"/>
                  </a:lnTo>
                  <a:lnTo>
                    <a:pt x="144475" y="75391"/>
                  </a:lnTo>
                  <a:lnTo>
                    <a:pt x="149224" y="76936"/>
                  </a:lnTo>
                  <a:lnTo>
                    <a:pt x="167902" y="75740"/>
                  </a:lnTo>
                  <a:lnTo>
                    <a:pt x="209521" y="65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364"/>
          <p:cNvGrpSpPr/>
          <p:nvPr/>
        </p:nvGrpSpPr>
        <p:grpSpPr>
          <a:xfrm>
            <a:off x="9264701" y="1894945"/>
            <a:ext cx="869900" cy="435159"/>
            <a:chOff x="9264701" y="1894945"/>
            <a:chExt cx="869900" cy="435159"/>
          </a:xfrm>
        </p:grpSpPr>
        <p:sp>
          <p:nvSpPr>
            <p:cNvPr id="99" name="SMARTInkShape-1783"/>
            <p:cNvSpPr/>
            <p:nvPr>
              <p:custDataLst>
                <p:tags r:id="rId182"/>
              </p:custDataLst>
            </p:nvPr>
          </p:nvSpPr>
          <p:spPr>
            <a:xfrm>
              <a:off x="9264701" y="2038350"/>
              <a:ext cx="158700" cy="119116"/>
            </a:xfrm>
            <a:custGeom>
              <a:avLst/>
              <a:gdLst/>
              <a:ahLst/>
              <a:cxnLst/>
              <a:rect l="0" t="0" r="0" b="0"/>
              <a:pathLst>
                <a:path w="158700" h="119116">
                  <a:moveTo>
                    <a:pt x="6299" y="0"/>
                  </a:moveTo>
                  <a:lnTo>
                    <a:pt x="6299" y="0"/>
                  </a:lnTo>
                  <a:lnTo>
                    <a:pt x="831" y="0"/>
                  </a:lnTo>
                  <a:lnTo>
                    <a:pt x="0" y="46277"/>
                  </a:lnTo>
                  <a:lnTo>
                    <a:pt x="1374" y="66472"/>
                  </a:lnTo>
                  <a:lnTo>
                    <a:pt x="13766" y="104147"/>
                  </a:lnTo>
                  <a:lnTo>
                    <a:pt x="17627" y="111764"/>
                  </a:lnTo>
                  <a:lnTo>
                    <a:pt x="21611" y="116137"/>
                  </a:lnTo>
                  <a:lnTo>
                    <a:pt x="25679" y="118347"/>
                  </a:lnTo>
                  <a:lnTo>
                    <a:pt x="29802" y="119115"/>
                  </a:lnTo>
                  <a:lnTo>
                    <a:pt x="40028" y="116205"/>
                  </a:lnTo>
                  <a:lnTo>
                    <a:pt x="45718" y="113453"/>
                  </a:lnTo>
                  <a:lnTo>
                    <a:pt x="55804" y="100988"/>
                  </a:lnTo>
                  <a:lnTo>
                    <a:pt x="85529" y="54509"/>
                  </a:lnTo>
                  <a:lnTo>
                    <a:pt x="91607" y="41865"/>
                  </a:lnTo>
                  <a:lnTo>
                    <a:pt x="101258" y="14411"/>
                  </a:lnTo>
                  <a:lnTo>
                    <a:pt x="106587" y="7942"/>
                  </a:lnTo>
                  <a:lnTo>
                    <a:pt x="103981" y="21873"/>
                  </a:lnTo>
                  <a:lnTo>
                    <a:pt x="112531" y="65420"/>
                  </a:lnTo>
                  <a:lnTo>
                    <a:pt x="116543" y="77524"/>
                  </a:lnTo>
                  <a:lnTo>
                    <a:pt x="124440" y="85726"/>
                  </a:lnTo>
                  <a:lnTo>
                    <a:pt x="129509" y="88900"/>
                  </a:lnTo>
                  <a:lnTo>
                    <a:pt x="134300" y="89606"/>
                  </a:lnTo>
                  <a:lnTo>
                    <a:pt x="138906" y="88665"/>
                  </a:lnTo>
                  <a:lnTo>
                    <a:pt x="147079" y="83857"/>
                  </a:lnTo>
                  <a:lnTo>
                    <a:pt x="15869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784"/>
            <p:cNvSpPr/>
            <p:nvPr>
              <p:custDataLst>
                <p:tags r:id="rId183"/>
              </p:custDataLst>
            </p:nvPr>
          </p:nvSpPr>
          <p:spPr>
            <a:xfrm>
              <a:off x="9436100" y="2055579"/>
              <a:ext cx="63501" cy="82295"/>
            </a:xfrm>
            <a:custGeom>
              <a:avLst/>
              <a:gdLst/>
              <a:ahLst/>
              <a:cxnLst/>
              <a:rect l="0" t="0" r="0" b="0"/>
              <a:pathLst>
                <a:path w="63501" h="82295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43231"/>
                  </a:lnTo>
                  <a:lnTo>
                    <a:pt x="0" y="82294"/>
                  </a:lnTo>
                  <a:lnTo>
                    <a:pt x="5467" y="36787"/>
                  </a:lnTo>
                  <a:lnTo>
                    <a:pt x="12830" y="15474"/>
                  </a:lnTo>
                  <a:lnTo>
                    <a:pt x="20578" y="2495"/>
                  </a:lnTo>
                  <a:lnTo>
                    <a:pt x="22891" y="1565"/>
                  </a:lnTo>
                  <a:lnTo>
                    <a:pt x="25139" y="2356"/>
                  </a:lnTo>
                  <a:lnTo>
                    <a:pt x="29518" y="6997"/>
                  </a:lnTo>
                  <a:lnTo>
                    <a:pt x="40201" y="25507"/>
                  </a:lnTo>
                  <a:lnTo>
                    <a:pt x="63500" y="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785"/>
            <p:cNvSpPr/>
            <p:nvPr>
              <p:custDataLst>
                <p:tags r:id="rId184"/>
              </p:custDataLst>
            </p:nvPr>
          </p:nvSpPr>
          <p:spPr>
            <a:xfrm>
              <a:off x="9516301" y="1940170"/>
              <a:ext cx="103950" cy="203418"/>
            </a:xfrm>
            <a:custGeom>
              <a:avLst/>
              <a:gdLst/>
              <a:ahLst/>
              <a:cxnLst/>
              <a:rect l="0" t="0" r="0" b="0"/>
              <a:pathLst>
                <a:path w="103950" h="203418">
                  <a:moveTo>
                    <a:pt x="40449" y="161680"/>
                  </a:moveTo>
                  <a:lnTo>
                    <a:pt x="40449" y="161680"/>
                  </a:lnTo>
                  <a:lnTo>
                    <a:pt x="43819" y="158309"/>
                  </a:lnTo>
                  <a:lnTo>
                    <a:pt x="45916" y="146100"/>
                  </a:lnTo>
                  <a:lnTo>
                    <a:pt x="46538" y="135819"/>
                  </a:lnTo>
                  <a:lnTo>
                    <a:pt x="42920" y="128784"/>
                  </a:lnTo>
                  <a:lnTo>
                    <a:pt x="37314" y="122365"/>
                  </a:lnTo>
                  <a:lnTo>
                    <a:pt x="32470" y="119512"/>
                  </a:lnTo>
                  <a:lnTo>
                    <a:pt x="28779" y="120868"/>
                  </a:lnTo>
                  <a:lnTo>
                    <a:pt x="19035" y="128019"/>
                  </a:lnTo>
                  <a:lnTo>
                    <a:pt x="8390" y="143945"/>
                  </a:lnTo>
                  <a:lnTo>
                    <a:pt x="767" y="168812"/>
                  </a:lnTo>
                  <a:lnTo>
                    <a:pt x="0" y="182724"/>
                  </a:lnTo>
                  <a:lnTo>
                    <a:pt x="2011" y="192905"/>
                  </a:lnTo>
                  <a:lnTo>
                    <a:pt x="5256" y="199782"/>
                  </a:lnTo>
                  <a:lnTo>
                    <a:pt x="8520" y="199781"/>
                  </a:lnTo>
                  <a:lnTo>
                    <a:pt x="17791" y="194136"/>
                  </a:lnTo>
                  <a:lnTo>
                    <a:pt x="25204" y="182690"/>
                  </a:lnTo>
                  <a:lnTo>
                    <a:pt x="41656" y="140510"/>
                  </a:lnTo>
                  <a:lnTo>
                    <a:pt x="49493" y="94974"/>
                  </a:lnTo>
                  <a:lnTo>
                    <a:pt x="52066" y="59130"/>
                  </a:lnTo>
                  <a:lnTo>
                    <a:pt x="52229" y="12620"/>
                  </a:lnTo>
                  <a:lnTo>
                    <a:pt x="49683" y="651"/>
                  </a:lnTo>
                  <a:lnTo>
                    <a:pt x="47310" y="0"/>
                  </a:lnTo>
                  <a:lnTo>
                    <a:pt x="44318" y="2388"/>
                  </a:lnTo>
                  <a:lnTo>
                    <a:pt x="40911" y="6802"/>
                  </a:lnTo>
                  <a:lnTo>
                    <a:pt x="36117" y="36611"/>
                  </a:lnTo>
                  <a:lnTo>
                    <a:pt x="34697" y="76723"/>
                  </a:lnTo>
                  <a:lnTo>
                    <a:pt x="37647" y="116517"/>
                  </a:lnTo>
                  <a:lnTo>
                    <a:pt x="46987" y="156769"/>
                  </a:lnTo>
                  <a:lnTo>
                    <a:pt x="55087" y="179275"/>
                  </a:lnTo>
                  <a:lnTo>
                    <a:pt x="58674" y="186110"/>
                  </a:lnTo>
                  <a:lnTo>
                    <a:pt x="62477" y="189961"/>
                  </a:lnTo>
                  <a:lnTo>
                    <a:pt x="66423" y="191823"/>
                  </a:lnTo>
                  <a:lnTo>
                    <a:pt x="70465" y="192359"/>
                  </a:lnTo>
                  <a:lnTo>
                    <a:pt x="74571" y="190599"/>
                  </a:lnTo>
                  <a:lnTo>
                    <a:pt x="82896" y="183000"/>
                  </a:lnTo>
                  <a:lnTo>
                    <a:pt x="92144" y="166821"/>
                  </a:lnTo>
                  <a:lnTo>
                    <a:pt x="103546" y="119719"/>
                  </a:lnTo>
                  <a:lnTo>
                    <a:pt x="102269" y="119595"/>
                  </a:lnTo>
                  <a:lnTo>
                    <a:pt x="97087" y="121338"/>
                  </a:lnTo>
                  <a:lnTo>
                    <a:pt x="86237" y="133029"/>
                  </a:lnTo>
                  <a:lnTo>
                    <a:pt x="81966" y="147770"/>
                  </a:lnTo>
                  <a:lnTo>
                    <a:pt x="79224" y="179237"/>
                  </a:lnTo>
                  <a:lnTo>
                    <a:pt x="82612" y="190885"/>
                  </a:lnTo>
                  <a:lnTo>
                    <a:pt x="88116" y="199354"/>
                  </a:lnTo>
                  <a:lnTo>
                    <a:pt x="92914" y="203119"/>
                  </a:lnTo>
                  <a:lnTo>
                    <a:pt x="95181" y="203417"/>
                  </a:lnTo>
                  <a:lnTo>
                    <a:pt x="103949" y="199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786"/>
            <p:cNvSpPr/>
            <p:nvPr>
              <p:custDataLst>
                <p:tags r:id="rId185"/>
              </p:custDataLst>
            </p:nvPr>
          </p:nvSpPr>
          <p:spPr>
            <a:xfrm>
              <a:off x="9664700" y="2006600"/>
              <a:ext cx="63501" cy="123021"/>
            </a:xfrm>
            <a:custGeom>
              <a:avLst/>
              <a:gdLst/>
              <a:ahLst/>
              <a:cxnLst/>
              <a:rect l="0" t="0" r="0" b="0"/>
              <a:pathLst>
                <a:path w="63501" h="123021">
                  <a:moveTo>
                    <a:pt x="0" y="57150"/>
                  </a:moveTo>
                  <a:lnTo>
                    <a:pt x="0" y="57150"/>
                  </a:lnTo>
                  <a:lnTo>
                    <a:pt x="0" y="43022"/>
                  </a:lnTo>
                  <a:lnTo>
                    <a:pt x="0" y="43498"/>
                  </a:lnTo>
                  <a:lnTo>
                    <a:pt x="12865" y="66067"/>
                  </a:lnTo>
                  <a:lnTo>
                    <a:pt x="21199" y="92778"/>
                  </a:lnTo>
                  <a:lnTo>
                    <a:pt x="21651" y="106851"/>
                  </a:lnTo>
                  <a:lnTo>
                    <a:pt x="19563" y="123020"/>
                  </a:lnTo>
                  <a:lnTo>
                    <a:pt x="18686" y="122936"/>
                  </a:lnTo>
                  <a:lnTo>
                    <a:pt x="15830" y="119079"/>
                  </a:lnTo>
                  <a:lnTo>
                    <a:pt x="13627" y="105603"/>
                  </a:lnTo>
                  <a:lnTo>
                    <a:pt x="18658" y="68289"/>
                  </a:lnTo>
                  <a:lnTo>
                    <a:pt x="34390" y="3227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787"/>
            <p:cNvSpPr/>
            <p:nvPr>
              <p:custDataLst>
                <p:tags r:id="rId186"/>
              </p:custDataLst>
            </p:nvPr>
          </p:nvSpPr>
          <p:spPr>
            <a:xfrm>
              <a:off x="9766300" y="1894945"/>
              <a:ext cx="31751" cy="238656"/>
            </a:xfrm>
            <a:custGeom>
              <a:avLst/>
              <a:gdLst/>
              <a:ahLst/>
              <a:cxnLst/>
              <a:rect l="0" t="0" r="0" b="0"/>
              <a:pathLst>
                <a:path w="31751" h="238656">
                  <a:moveTo>
                    <a:pt x="31750" y="22755"/>
                  </a:moveTo>
                  <a:lnTo>
                    <a:pt x="31750" y="22755"/>
                  </a:lnTo>
                  <a:lnTo>
                    <a:pt x="31045" y="16274"/>
                  </a:lnTo>
                  <a:lnTo>
                    <a:pt x="26282" y="265"/>
                  </a:lnTo>
                  <a:lnTo>
                    <a:pt x="25988" y="0"/>
                  </a:lnTo>
                  <a:lnTo>
                    <a:pt x="25791" y="530"/>
                  </a:lnTo>
                  <a:lnTo>
                    <a:pt x="20408" y="43608"/>
                  </a:lnTo>
                  <a:lnTo>
                    <a:pt x="17571" y="86789"/>
                  </a:lnTo>
                  <a:lnTo>
                    <a:pt x="14143" y="128982"/>
                  </a:lnTo>
                  <a:lnTo>
                    <a:pt x="9613" y="171052"/>
                  </a:lnTo>
                  <a:lnTo>
                    <a:pt x="0" y="238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788"/>
            <p:cNvSpPr/>
            <p:nvPr>
              <p:custDataLst>
                <p:tags r:id="rId187"/>
              </p:custDataLst>
            </p:nvPr>
          </p:nvSpPr>
          <p:spPr>
            <a:xfrm>
              <a:off x="9812074" y="2006600"/>
              <a:ext cx="77509" cy="269864"/>
            </a:xfrm>
            <a:custGeom>
              <a:avLst/>
              <a:gdLst/>
              <a:ahLst/>
              <a:cxnLst/>
              <a:rect l="0" t="0" r="0" b="0"/>
              <a:pathLst>
                <a:path w="77509" h="269864">
                  <a:moveTo>
                    <a:pt x="5026" y="0"/>
                  </a:moveTo>
                  <a:lnTo>
                    <a:pt x="5026" y="0"/>
                  </a:lnTo>
                  <a:lnTo>
                    <a:pt x="0" y="45852"/>
                  </a:lnTo>
                  <a:lnTo>
                    <a:pt x="950" y="66503"/>
                  </a:lnTo>
                  <a:lnTo>
                    <a:pt x="2308" y="71852"/>
                  </a:lnTo>
                  <a:lnTo>
                    <a:pt x="7581" y="79677"/>
                  </a:lnTo>
                  <a:lnTo>
                    <a:pt x="10962" y="82751"/>
                  </a:lnTo>
                  <a:lnTo>
                    <a:pt x="13922" y="84095"/>
                  </a:lnTo>
                  <a:lnTo>
                    <a:pt x="16601" y="84286"/>
                  </a:lnTo>
                  <a:lnTo>
                    <a:pt x="32712" y="79522"/>
                  </a:lnTo>
                  <a:lnTo>
                    <a:pt x="53146" y="65557"/>
                  </a:lnTo>
                  <a:lnTo>
                    <a:pt x="54745" y="65577"/>
                  </a:lnTo>
                  <a:lnTo>
                    <a:pt x="58403" y="67480"/>
                  </a:lnTo>
                  <a:lnTo>
                    <a:pt x="60499" y="74441"/>
                  </a:lnTo>
                  <a:lnTo>
                    <a:pt x="63910" y="113997"/>
                  </a:lnTo>
                  <a:lnTo>
                    <a:pt x="72988" y="159154"/>
                  </a:lnTo>
                  <a:lnTo>
                    <a:pt x="77508" y="204534"/>
                  </a:lnTo>
                  <a:lnTo>
                    <a:pt x="73812" y="250961"/>
                  </a:lnTo>
                  <a:lnTo>
                    <a:pt x="68288" y="262292"/>
                  </a:lnTo>
                  <a:lnTo>
                    <a:pt x="64840" y="265878"/>
                  </a:lnTo>
                  <a:lnTo>
                    <a:pt x="57245" y="269863"/>
                  </a:lnTo>
                  <a:lnTo>
                    <a:pt x="49166" y="269752"/>
                  </a:lnTo>
                  <a:lnTo>
                    <a:pt x="45036" y="268735"/>
                  </a:lnTo>
                  <a:lnTo>
                    <a:pt x="36684" y="258197"/>
                  </a:lnTo>
                  <a:lnTo>
                    <a:pt x="29680" y="242460"/>
                  </a:lnTo>
                  <a:lnTo>
                    <a:pt x="26443" y="217733"/>
                  </a:lnTo>
                  <a:lnTo>
                    <a:pt x="3042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789"/>
            <p:cNvSpPr/>
            <p:nvPr>
              <p:custDataLst>
                <p:tags r:id="rId188"/>
              </p:custDataLst>
            </p:nvPr>
          </p:nvSpPr>
          <p:spPr>
            <a:xfrm>
              <a:off x="9931400" y="20828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2980" y="4206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790"/>
            <p:cNvSpPr/>
            <p:nvPr>
              <p:custDataLst>
                <p:tags r:id="rId189"/>
              </p:custDataLst>
            </p:nvPr>
          </p:nvSpPr>
          <p:spPr>
            <a:xfrm>
              <a:off x="10077450" y="2114550"/>
              <a:ext cx="50540" cy="215554"/>
            </a:xfrm>
            <a:custGeom>
              <a:avLst/>
              <a:gdLst/>
              <a:ahLst/>
              <a:cxnLst/>
              <a:rect l="0" t="0" r="0" b="0"/>
              <a:pathLst>
                <a:path w="50540" h="215554">
                  <a:moveTo>
                    <a:pt x="44450" y="0"/>
                  </a:moveTo>
                  <a:lnTo>
                    <a:pt x="44450" y="0"/>
                  </a:lnTo>
                  <a:lnTo>
                    <a:pt x="47820" y="6742"/>
                  </a:lnTo>
                  <a:lnTo>
                    <a:pt x="50539" y="45434"/>
                  </a:lnTo>
                  <a:lnTo>
                    <a:pt x="45740" y="85606"/>
                  </a:lnTo>
                  <a:lnTo>
                    <a:pt x="44705" y="132229"/>
                  </a:lnTo>
                  <a:lnTo>
                    <a:pt x="38724" y="173789"/>
                  </a:lnTo>
                  <a:lnTo>
                    <a:pt x="28564" y="199111"/>
                  </a:lnTo>
                  <a:lnTo>
                    <a:pt x="20692" y="211025"/>
                  </a:lnTo>
                  <a:lnTo>
                    <a:pt x="17322" y="214061"/>
                  </a:lnTo>
                  <a:lnTo>
                    <a:pt x="14370" y="215379"/>
                  </a:lnTo>
                  <a:lnTo>
                    <a:pt x="11697" y="215553"/>
                  </a:lnTo>
                  <a:lnTo>
                    <a:pt x="9209" y="213552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791"/>
            <p:cNvSpPr/>
            <p:nvPr>
              <p:custDataLst>
                <p:tags r:id="rId190"/>
              </p:custDataLst>
            </p:nvPr>
          </p:nvSpPr>
          <p:spPr>
            <a:xfrm>
              <a:off x="10088101" y="2055267"/>
              <a:ext cx="46500" cy="59284"/>
            </a:xfrm>
            <a:custGeom>
              <a:avLst/>
              <a:gdLst/>
              <a:ahLst/>
              <a:cxnLst/>
              <a:rect l="0" t="0" r="0" b="0"/>
              <a:pathLst>
                <a:path w="46500" h="59284">
                  <a:moveTo>
                    <a:pt x="46499" y="27533"/>
                  </a:moveTo>
                  <a:lnTo>
                    <a:pt x="46499" y="27533"/>
                  </a:lnTo>
                  <a:lnTo>
                    <a:pt x="45793" y="17394"/>
                  </a:lnTo>
                  <a:lnTo>
                    <a:pt x="43128" y="9856"/>
                  </a:lnTo>
                  <a:lnTo>
                    <a:pt x="37710" y="3684"/>
                  </a:lnTo>
                  <a:lnTo>
                    <a:pt x="34289" y="1050"/>
                  </a:lnTo>
                  <a:lnTo>
                    <a:pt x="30598" y="0"/>
                  </a:lnTo>
                  <a:lnTo>
                    <a:pt x="22734" y="714"/>
                  </a:lnTo>
                  <a:lnTo>
                    <a:pt x="10373" y="8455"/>
                  </a:lnTo>
                  <a:lnTo>
                    <a:pt x="1144" y="23056"/>
                  </a:lnTo>
                  <a:lnTo>
                    <a:pt x="0" y="32834"/>
                  </a:lnTo>
                  <a:lnTo>
                    <a:pt x="3323" y="46272"/>
                  </a:lnTo>
                  <a:lnTo>
                    <a:pt x="5015" y="50609"/>
                  </a:lnTo>
                  <a:lnTo>
                    <a:pt x="7553" y="53500"/>
                  </a:lnTo>
                  <a:lnTo>
                    <a:pt x="21099" y="59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792"/>
            <p:cNvSpPr/>
            <p:nvPr>
              <p:custDataLst>
                <p:tags r:id="rId191"/>
              </p:custDataLst>
            </p:nvPr>
          </p:nvSpPr>
          <p:spPr>
            <a:xfrm>
              <a:off x="9969502" y="2044700"/>
              <a:ext cx="63499" cy="88901"/>
            </a:xfrm>
            <a:custGeom>
              <a:avLst/>
              <a:gdLst/>
              <a:ahLst/>
              <a:cxnLst/>
              <a:rect l="0" t="0" r="0" b="0"/>
              <a:pathLst>
                <a:path w="63499" h="88901">
                  <a:moveTo>
                    <a:pt x="6348" y="0"/>
                  </a:moveTo>
                  <a:lnTo>
                    <a:pt x="6348" y="0"/>
                  </a:lnTo>
                  <a:lnTo>
                    <a:pt x="1985" y="10139"/>
                  </a:lnTo>
                  <a:lnTo>
                    <a:pt x="32" y="54592"/>
                  </a:lnTo>
                  <a:lnTo>
                    <a:pt x="0" y="80403"/>
                  </a:lnTo>
                  <a:lnTo>
                    <a:pt x="12241" y="47828"/>
                  </a:lnTo>
                  <a:lnTo>
                    <a:pt x="34825" y="13926"/>
                  </a:lnTo>
                  <a:lnTo>
                    <a:pt x="37328" y="12811"/>
                  </a:lnTo>
                  <a:lnTo>
                    <a:pt x="39701" y="12774"/>
                  </a:lnTo>
                  <a:lnTo>
                    <a:pt x="41989" y="15572"/>
                  </a:lnTo>
                  <a:lnTo>
                    <a:pt x="54296" y="50959"/>
                  </a:lnTo>
                  <a:lnTo>
                    <a:pt x="6349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793"/>
            <p:cNvSpPr/>
            <p:nvPr>
              <p:custDataLst>
                <p:tags r:id="rId192"/>
              </p:custDataLst>
            </p:nvPr>
          </p:nvSpPr>
          <p:spPr>
            <a:xfrm>
              <a:off x="9937750" y="20002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50800"/>
                  </a:moveTo>
                  <a:lnTo>
                    <a:pt x="12700" y="50800"/>
                  </a:lnTo>
                  <a:lnTo>
                    <a:pt x="9329" y="263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365"/>
          <p:cNvGrpSpPr/>
          <p:nvPr/>
        </p:nvGrpSpPr>
        <p:grpSpPr>
          <a:xfrm>
            <a:off x="10399406" y="1943361"/>
            <a:ext cx="1111323" cy="266440"/>
            <a:chOff x="10399406" y="1943361"/>
            <a:chExt cx="1111323" cy="266440"/>
          </a:xfrm>
        </p:grpSpPr>
        <p:sp>
          <p:nvSpPr>
            <p:cNvPr id="111" name="SMARTInkShape-1794"/>
            <p:cNvSpPr/>
            <p:nvPr>
              <p:custDataLst>
                <p:tags r:id="rId166"/>
              </p:custDataLst>
            </p:nvPr>
          </p:nvSpPr>
          <p:spPr>
            <a:xfrm>
              <a:off x="11387471" y="2091093"/>
              <a:ext cx="123258" cy="118708"/>
            </a:xfrm>
            <a:custGeom>
              <a:avLst/>
              <a:gdLst/>
              <a:ahLst/>
              <a:cxnLst/>
              <a:rect l="0" t="0" r="0" b="0"/>
              <a:pathLst>
                <a:path w="123258" h="118708">
                  <a:moveTo>
                    <a:pt x="23479" y="23457"/>
                  </a:moveTo>
                  <a:lnTo>
                    <a:pt x="23479" y="23457"/>
                  </a:lnTo>
                  <a:lnTo>
                    <a:pt x="23479" y="45126"/>
                  </a:lnTo>
                  <a:lnTo>
                    <a:pt x="7801" y="88383"/>
                  </a:lnTo>
                  <a:lnTo>
                    <a:pt x="0" y="105897"/>
                  </a:lnTo>
                  <a:lnTo>
                    <a:pt x="65" y="107345"/>
                  </a:lnTo>
                  <a:lnTo>
                    <a:pt x="815" y="107604"/>
                  </a:lnTo>
                  <a:lnTo>
                    <a:pt x="2020" y="107072"/>
                  </a:lnTo>
                  <a:lnTo>
                    <a:pt x="36972" y="59614"/>
                  </a:lnTo>
                  <a:lnTo>
                    <a:pt x="73112" y="16482"/>
                  </a:lnTo>
                  <a:lnTo>
                    <a:pt x="86241" y="4614"/>
                  </a:lnTo>
                  <a:lnTo>
                    <a:pt x="95823" y="971"/>
                  </a:lnTo>
                  <a:lnTo>
                    <a:pt x="101342" y="0"/>
                  </a:lnTo>
                  <a:lnTo>
                    <a:pt x="106431" y="763"/>
                  </a:lnTo>
                  <a:lnTo>
                    <a:pt x="115850" y="5374"/>
                  </a:lnTo>
                  <a:lnTo>
                    <a:pt x="118927" y="9991"/>
                  </a:lnTo>
                  <a:lnTo>
                    <a:pt x="123257" y="29972"/>
                  </a:lnTo>
                  <a:lnTo>
                    <a:pt x="123127" y="54472"/>
                  </a:lnTo>
                  <a:lnTo>
                    <a:pt x="106029" y="118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795"/>
            <p:cNvSpPr/>
            <p:nvPr>
              <p:custDataLst>
                <p:tags r:id="rId167"/>
              </p:custDataLst>
            </p:nvPr>
          </p:nvSpPr>
          <p:spPr>
            <a:xfrm>
              <a:off x="11299138" y="2095500"/>
              <a:ext cx="53594" cy="89978"/>
            </a:xfrm>
            <a:custGeom>
              <a:avLst/>
              <a:gdLst/>
              <a:ahLst/>
              <a:cxnLst/>
              <a:rect l="0" t="0" r="0" b="0"/>
              <a:pathLst>
                <a:path w="53594" h="89978">
                  <a:moveTo>
                    <a:pt x="48312" y="0"/>
                  </a:moveTo>
                  <a:lnTo>
                    <a:pt x="48312" y="0"/>
                  </a:lnTo>
                  <a:lnTo>
                    <a:pt x="38173" y="706"/>
                  </a:lnTo>
                  <a:lnTo>
                    <a:pt x="30636" y="3371"/>
                  </a:lnTo>
                  <a:lnTo>
                    <a:pt x="18458" y="12209"/>
                  </a:lnTo>
                  <a:lnTo>
                    <a:pt x="5912" y="33878"/>
                  </a:lnTo>
                  <a:lnTo>
                    <a:pt x="0" y="55899"/>
                  </a:lnTo>
                  <a:lnTo>
                    <a:pt x="1621" y="75829"/>
                  </a:lnTo>
                  <a:lnTo>
                    <a:pt x="6628" y="84972"/>
                  </a:lnTo>
                  <a:lnTo>
                    <a:pt x="9940" y="88398"/>
                  </a:lnTo>
                  <a:lnTo>
                    <a:pt x="14263" y="89977"/>
                  </a:lnTo>
                  <a:lnTo>
                    <a:pt x="24713" y="89849"/>
                  </a:lnTo>
                  <a:lnTo>
                    <a:pt x="36412" y="81796"/>
                  </a:lnTo>
                  <a:lnTo>
                    <a:pt x="46551" y="69515"/>
                  </a:lnTo>
                  <a:lnTo>
                    <a:pt x="51058" y="57001"/>
                  </a:lnTo>
                  <a:lnTo>
                    <a:pt x="53593" y="34685"/>
                  </a:lnTo>
                  <a:lnTo>
                    <a:pt x="50423" y="22236"/>
                  </a:lnTo>
                  <a:lnTo>
                    <a:pt x="3561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796"/>
            <p:cNvSpPr/>
            <p:nvPr>
              <p:custDataLst>
                <p:tags r:id="rId168"/>
              </p:custDataLst>
            </p:nvPr>
          </p:nvSpPr>
          <p:spPr>
            <a:xfrm>
              <a:off x="11277600" y="2032883"/>
              <a:ext cx="6351" cy="11818"/>
            </a:xfrm>
            <a:custGeom>
              <a:avLst/>
              <a:gdLst/>
              <a:ahLst/>
              <a:cxnLst/>
              <a:rect l="0" t="0" r="0" b="0"/>
              <a:pathLst>
                <a:path w="6351" h="118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4363" y="1116"/>
                  </a:lnTo>
                  <a:lnTo>
                    <a:pt x="63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797"/>
            <p:cNvSpPr/>
            <p:nvPr>
              <p:custDataLst>
                <p:tags r:id="rId169"/>
              </p:custDataLst>
            </p:nvPr>
          </p:nvSpPr>
          <p:spPr>
            <a:xfrm>
              <a:off x="11239500" y="21018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14415" y="35451"/>
                  </a:lnTo>
                  <a:lnTo>
                    <a:pt x="12051" y="4891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798"/>
            <p:cNvSpPr/>
            <p:nvPr>
              <p:custDataLst>
                <p:tags r:id="rId170"/>
              </p:custDataLst>
            </p:nvPr>
          </p:nvSpPr>
          <p:spPr>
            <a:xfrm>
              <a:off x="11141242" y="2076450"/>
              <a:ext cx="79209" cy="50801"/>
            </a:xfrm>
            <a:custGeom>
              <a:avLst/>
              <a:gdLst/>
              <a:ahLst/>
              <a:cxnLst/>
              <a:rect l="0" t="0" r="0" b="0"/>
              <a:pathLst>
                <a:path w="79209" h="50801">
                  <a:moveTo>
                    <a:pt x="47458" y="50800"/>
                  </a:moveTo>
                  <a:lnTo>
                    <a:pt x="47458" y="50800"/>
                  </a:lnTo>
                  <a:lnTo>
                    <a:pt x="5557" y="34207"/>
                  </a:lnTo>
                  <a:lnTo>
                    <a:pt x="614" y="29785"/>
                  </a:lnTo>
                  <a:lnTo>
                    <a:pt x="0" y="27618"/>
                  </a:lnTo>
                  <a:lnTo>
                    <a:pt x="297" y="25467"/>
                  </a:lnTo>
                  <a:lnTo>
                    <a:pt x="1201" y="23328"/>
                  </a:lnTo>
                  <a:lnTo>
                    <a:pt x="7850" y="19070"/>
                  </a:lnTo>
                  <a:lnTo>
                    <a:pt x="79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799"/>
            <p:cNvSpPr/>
            <p:nvPr>
              <p:custDataLst>
                <p:tags r:id="rId171"/>
              </p:custDataLst>
            </p:nvPr>
          </p:nvSpPr>
          <p:spPr>
            <a:xfrm>
              <a:off x="11031296" y="1963344"/>
              <a:ext cx="186720" cy="221057"/>
            </a:xfrm>
            <a:custGeom>
              <a:avLst/>
              <a:gdLst/>
              <a:ahLst/>
              <a:cxnLst/>
              <a:rect l="0" t="0" r="0" b="0"/>
              <a:pathLst>
                <a:path w="186720" h="221057">
                  <a:moveTo>
                    <a:pt x="11354" y="138506"/>
                  </a:moveTo>
                  <a:lnTo>
                    <a:pt x="11354" y="138506"/>
                  </a:lnTo>
                  <a:lnTo>
                    <a:pt x="7984" y="135135"/>
                  </a:lnTo>
                  <a:lnTo>
                    <a:pt x="6991" y="134848"/>
                  </a:lnTo>
                  <a:lnTo>
                    <a:pt x="6328" y="135361"/>
                  </a:lnTo>
                  <a:lnTo>
                    <a:pt x="1894" y="154740"/>
                  </a:lnTo>
                  <a:lnTo>
                    <a:pt x="0" y="183105"/>
                  </a:lnTo>
                  <a:lnTo>
                    <a:pt x="2310" y="198780"/>
                  </a:lnTo>
                  <a:lnTo>
                    <a:pt x="7570" y="209509"/>
                  </a:lnTo>
                  <a:lnTo>
                    <a:pt x="10947" y="213358"/>
                  </a:lnTo>
                  <a:lnTo>
                    <a:pt x="13905" y="215219"/>
                  </a:lnTo>
                  <a:lnTo>
                    <a:pt x="16582" y="215753"/>
                  </a:lnTo>
                  <a:lnTo>
                    <a:pt x="19072" y="215404"/>
                  </a:lnTo>
                  <a:lnTo>
                    <a:pt x="32690" y="204800"/>
                  </a:lnTo>
                  <a:lnTo>
                    <a:pt x="50481" y="177890"/>
                  </a:lnTo>
                  <a:lnTo>
                    <a:pt x="63848" y="148396"/>
                  </a:lnTo>
                  <a:lnTo>
                    <a:pt x="65401" y="146510"/>
                  </a:lnTo>
                  <a:lnTo>
                    <a:pt x="66434" y="146664"/>
                  </a:lnTo>
                  <a:lnTo>
                    <a:pt x="67124" y="148178"/>
                  </a:lnTo>
                  <a:lnTo>
                    <a:pt x="77306" y="191915"/>
                  </a:lnTo>
                  <a:lnTo>
                    <a:pt x="83235" y="199402"/>
                  </a:lnTo>
                  <a:lnTo>
                    <a:pt x="86791" y="202387"/>
                  </a:lnTo>
                  <a:lnTo>
                    <a:pt x="90572" y="203671"/>
                  </a:lnTo>
                  <a:lnTo>
                    <a:pt x="98539" y="203216"/>
                  </a:lnTo>
                  <a:lnTo>
                    <a:pt x="117699" y="185510"/>
                  </a:lnTo>
                  <a:lnTo>
                    <a:pt x="143934" y="139609"/>
                  </a:lnTo>
                  <a:lnTo>
                    <a:pt x="155294" y="107788"/>
                  </a:lnTo>
                  <a:lnTo>
                    <a:pt x="165011" y="68962"/>
                  </a:lnTo>
                  <a:lnTo>
                    <a:pt x="176825" y="30646"/>
                  </a:lnTo>
                  <a:lnTo>
                    <a:pt x="186719" y="0"/>
                  </a:lnTo>
                  <a:lnTo>
                    <a:pt x="186119" y="308"/>
                  </a:lnTo>
                  <a:lnTo>
                    <a:pt x="179239" y="14930"/>
                  </a:lnTo>
                  <a:lnTo>
                    <a:pt x="168355" y="54881"/>
                  </a:lnTo>
                  <a:lnTo>
                    <a:pt x="159567" y="99802"/>
                  </a:lnTo>
                  <a:lnTo>
                    <a:pt x="157126" y="143874"/>
                  </a:lnTo>
                  <a:lnTo>
                    <a:pt x="151993" y="185361"/>
                  </a:lnTo>
                  <a:lnTo>
                    <a:pt x="154703" y="207187"/>
                  </a:lnTo>
                  <a:lnTo>
                    <a:pt x="163754" y="221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800"/>
            <p:cNvSpPr/>
            <p:nvPr>
              <p:custDataLst>
                <p:tags r:id="rId172"/>
              </p:custDataLst>
            </p:nvPr>
          </p:nvSpPr>
          <p:spPr>
            <a:xfrm>
              <a:off x="10920232" y="1954833"/>
              <a:ext cx="72920" cy="226519"/>
            </a:xfrm>
            <a:custGeom>
              <a:avLst/>
              <a:gdLst/>
              <a:ahLst/>
              <a:cxnLst/>
              <a:rect l="0" t="0" r="0" b="0"/>
              <a:pathLst>
                <a:path w="72920" h="226519">
                  <a:moveTo>
                    <a:pt x="20818" y="7317"/>
                  </a:moveTo>
                  <a:lnTo>
                    <a:pt x="20818" y="7317"/>
                  </a:lnTo>
                  <a:lnTo>
                    <a:pt x="24188" y="575"/>
                  </a:lnTo>
                  <a:lnTo>
                    <a:pt x="25181" y="0"/>
                  </a:lnTo>
                  <a:lnTo>
                    <a:pt x="25844" y="1028"/>
                  </a:lnTo>
                  <a:lnTo>
                    <a:pt x="26907" y="19559"/>
                  </a:lnTo>
                  <a:lnTo>
                    <a:pt x="22108" y="62377"/>
                  </a:lnTo>
                  <a:lnTo>
                    <a:pt x="20989" y="109792"/>
                  </a:lnTo>
                  <a:lnTo>
                    <a:pt x="20161" y="147668"/>
                  </a:lnTo>
                  <a:lnTo>
                    <a:pt x="16469" y="188054"/>
                  </a:lnTo>
                  <a:lnTo>
                    <a:pt x="14732" y="223543"/>
                  </a:lnTo>
                  <a:lnTo>
                    <a:pt x="13939" y="224140"/>
                  </a:lnTo>
                  <a:lnTo>
                    <a:pt x="12704" y="223127"/>
                  </a:lnTo>
                  <a:lnTo>
                    <a:pt x="11175" y="221040"/>
                  </a:lnTo>
                  <a:lnTo>
                    <a:pt x="13791" y="188685"/>
                  </a:lnTo>
                  <a:lnTo>
                    <a:pt x="26495" y="145092"/>
                  </a:lnTo>
                  <a:lnTo>
                    <a:pt x="34809" y="126299"/>
                  </a:lnTo>
                  <a:lnTo>
                    <a:pt x="38611" y="123327"/>
                  </a:lnTo>
                  <a:lnTo>
                    <a:pt x="43262" y="122051"/>
                  </a:lnTo>
                  <a:lnTo>
                    <a:pt x="48481" y="121907"/>
                  </a:lnTo>
                  <a:lnTo>
                    <a:pt x="53371" y="123927"/>
                  </a:lnTo>
                  <a:lnTo>
                    <a:pt x="62567" y="131816"/>
                  </a:lnTo>
                  <a:lnTo>
                    <a:pt x="72307" y="151528"/>
                  </a:lnTo>
                  <a:lnTo>
                    <a:pt x="72919" y="178614"/>
                  </a:lnTo>
                  <a:lnTo>
                    <a:pt x="68632" y="202240"/>
                  </a:lnTo>
                  <a:lnTo>
                    <a:pt x="59523" y="219275"/>
                  </a:lnTo>
                  <a:lnTo>
                    <a:pt x="55087" y="222706"/>
                  </a:lnTo>
                  <a:lnTo>
                    <a:pt x="44516" y="226518"/>
                  </a:lnTo>
                  <a:lnTo>
                    <a:pt x="26663" y="225292"/>
                  </a:lnTo>
                  <a:lnTo>
                    <a:pt x="16126" y="220376"/>
                  </a:lnTo>
                  <a:lnTo>
                    <a:pt x="7444" y="213488"/>
                  </a:lnTo>
                  <a:lnTo>
                    <a:pt x="1232" y="205722"/>
                  </a:lnTo>
                  <a:lnTo>
                    <a:pt x="0" y="202382"/>
                  </a:lnTo>
                  <a:lnTo>
                    <a:pt x="8118" y="185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801"/>
            <p:cNvSpPr/>
            <p:nvPr>
              <p:custDataLst>
                <p:tags r:id="rId173"/>
              </p:custDataLst>
            </p:nvPr>
          </p:nvSpPr>
          <p:spPr>
            <a:xfrm>
              <a:off x="10872083" y="2012950"/>
              <a:ext cx="5468" cy="44451"/>
            </a:xfrm>
            <a:custGeom>
              <a:avLst/>
              <a:gdLst/>
              <a:ahLst/>
              <a:cxnLst/>
              <a:rect l="0" t="0" r="0" b="0"/>
              <a:pathLst>
                <a:path w="546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37708"/>
                  </a:lnTo>
                  <a:lnTo>
                    <a:pt x="0" y="23402"/>
                  </a:lnTo>
                  <a:lnTo>
                    <a:pt x="1391" y="15575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802"/>
            <p:cNvSpPr/>
            <p:nvPr>
              <p:custDataLst>
                <p:tags r:id="rId174"/>
              </p:custDataLst>
            </p:nvPr>
          </p:nvSpPr>
          <p:spPr>
            <a:xfrm>
              <a:off x="10864850" y="21018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2980" y="674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803"/>
            <p:cNvSpPr/>
            <p:nvPr>
              <p:custDataLst>
                <p:tags r:id="rId175"/>
              </p:custDataLst>
            </p:nvPr>
          </p:nvSpPr>
          <p:spPr>
            <a:xfrm>
              <a:off x="10750550" y="2057400"/>
              <a:ext cx="63501" cy="114737"/>
            </a:xfrm>
            <a:custGeom>
              <a:avLst/>
              <a:gdLst/>
              <a:ahLst/>
              <a:cxnLst/>
              <a:rect l="0" t="0" r="0" b="0"/>
              <a:pathLst>
                <a:path w="63501" h="114737">
                  <a:moveTo>
                    <a:pt x="0" y="0"/>
                  </a:moveTo>
                  <a:lnTo>
                    <a:pt x="0" y="0"/>
                  </a:lnTo>
                  <a:lnTo>
                    <a:pt x="14305" y="8838"/>
                  </a:lnTo>
                  <a:lnTo>
                    <a:pt x="32615" y="33626"/>
                  </a:lnTo>
                  <a:lnTo>
                    <a:pt x="46789" y="72180"/>
                  </a:lnTo>
                  <a:lnTo>
                    <a:pt x="48312" y="86408"/>
                  </a:lnTo>
                  <a:lnTo>
                    <a:pt x="46637" y="97435"/>
                  </a:lnTo>
                  <a:lnTo>
                    <a:pt x="38357" y="111576"/>
                  </a:lnTo>
                  <a:lnTo>
                    <a:pt x="35448" y="113895"/>
                  </a:lnTo>
                  <a:lnTo>
                    <a:pt x="32804" y="114736"/>
                  </a:lnTo>
                  <a:lnTo>
                    <a:pt x="30336" y="114590"/>
                  </a:lnTo>
                  <a:lnTo>
                    <a:pt x="28690" y="111672"/>
                  </a:lnTo>
                  <a:lnTo>
                    <a:pt x="26863" y="100902"/>
                  </a:lnTo>
                  <a:lnTo>
                    <a:pt x="29204" y="78972"/>
                  </a:lnTo>
                  <a:lnTo>
                    <a:pt x="635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804"/>
            <p:cNvSpPr/>
            <p:nvPr>
              <p:custDataLst>
                <p:tags r:id="rId176"/>
              </p:custDataLst>
            </p:nvPr>
          </p:nvSpPr>
          <p:spPr>
            <a:xfrm>
              <a:off x="10643483" y="2063750"/>
              <a:ext cx="81668" cy="19051"/>
            </a:xfrm>
            <a:custGeom>
              <a:avLst/>
              <a:gdLst/>
              <a:ahLst/>
              <a:cxnLst/>
              <a:rect l="0" t="0" r="0" b="0"/>
              <a:pathLst>
                <a:path w="8166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8344"/>
                  </a:lnTo>
                  <a:lnTo>
                    <a:pt x="440" y="17168"/>
                  </a:lnTo>
                  <a:lnTo>
                    <a:pt x="0" y="15679"/>
                  </a:lnTo>
                  <a:lnTo>
                    <a:pt x="7034" y="12142"/>
                  </a:lnTo>
                  <a:lnTo>
                    <a:pt x="26863" y="8066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805"/>
            <p:cNvSpPr/>
            <p:nvPr>
              <p:custDataLst>
                <p:tags r:id="rId177"/>
              </p:custDataLst>
            </p:nvPr>
          </p:nvSpPr>
          <p:spPr>
            <a:xfrm>
              <a:off x="10676583" y="1943361"/>
              <a:ext cx="35868" cy="234690"/>
            </a:xfrm>
            <a:custGeom>
              <a:avLst/>
              <a:gdLst/>
              <a:ahLst/>
              <a:cxnLst/>
              <a:rect l="0" t="0" r="0" b="0"/>
              <a:pathLst>
                <a:path w="35868" h="234690">
                  <a:moveTo>
                    <a:pt x="29517" y="6089"/>
                  </a:moveTo>
                  <a:lnTo>
                    <a:pt x="29517" y="6089"/>
                  </a:lnTo>
                  <a:lnTo>
                    <a:pt x="34984" y="622"/>
                  </a:lnTo>
                  <a:lnTo>
                    <a:pt x="34573" y="327"/>
                  </a:lnTo>
                  <a:lnTo>
                    <a:pt x="32234" y="0"/>
                  </a:lnTo>
                  <a:lnTo>
                    <a:pt x="28843" y="5500"/>
                  </a:lnTo>
                  <a:lnTo>
                    <a:pt x="18846" y="43092"/>
                  </a:lnTo>
                  <a:lnTo>
                    <a:pt x="10449" y="89677"/>
                  </a:lnTo>
                  <a:lnTo>
                    <a:pt x="5368" y="129531"/>
                  </a:lnTo>
                  <a:lnTo>
                    <a:pt x="0" y="170878"/>
                  </a:lnTo>
                  <a:lnTo>
                    <a:pt x="89" y="203505"/>
                  </a:lnTo>
                  <a:lnTo>
                    <a:pt x="3738" y="218713"/>
                  </a:lnTo>
                  <a:lnTo>
                    <a:pt x="10063" y="230175"/>
                  </a:lnTo>
                  <a:lnTo>
                    <a:pt x="35867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806"/>
            <p:cNvSpPr/>
            <p:nvPr>
              <p:custDataLst>
                <p:tags r:id="rId178"/>
              </p:custDataLst>
            </p:nvPr>
          </p:nvSpPr>
          <p:spPr>
            <a:xfrm>
              <a:off x="10580438" y="2058178"/>
              <a:ext cx="49463" cy="107708"/>
            </a:xfrm>
            <a:custGeom>
              <a:avLst/>
              <a:gdLst/>
              <a:ahLst/>
              <a:cxnLst/>
              <a:rect l="0" t="0" r="0" b="0"/>
              <a:pathLst>
                <a:path w="49463" h="107708">
                  <a:moveTo>
                    <a:pt x="49462" y="37322"/>
                  </a:moveTo>
                  <a:lnTo>
                    <a:pt x="49462" y="37322"/>
                  </a:lnTo>
                  <a:lnTo>
                    <a:pt x="34266" y="17058"/>
                  </a:lnTo>
                  <a:lnTo>
                    <a:pt x="29068" y="8089"/>
                  </a:lnTo>
                  <a:lnTo>
                    <a:pt x="25987" y="5134"/>
                  </a:lnTo>
                  <a:lnTo>
                    <a:pt x="18802" y="1850"/>
                  </a:lnTo>
                  <a:lnTo>
                    <a:pt x="10195" y="0"/>
                  </a:lnTo>
                  <a:lnTo>
                    <a:pt x="7762" y="1152"/>
                  </a:lnTo>
                  <a:lnTo>
                    <a:pt x="3177" y="6195"/>
                  </a:lnTo>
                  <a:lnTo>
                    <a:pt x="668" y="13140"/>
                  </a:lnTo>
                  <a:lnTo>
                    <a:pt x="0" y="16967"/>
                  </a:lnTo>
                  <a:lnTo>
                    <a:pt x="5800" y="35838"/>
                  </a:lnTo>
                  <a:lnTo>
                    <a:pt x="31287" y="80980"/>
                  </a:lnTo>
                  <a:lnTo>
                    <a:pt x="34328" y="91062"/>
                  </a:lnTo>
                  <a:lnTo>
                    <a:pt x="33728" y="95727"/>
                  </a:lnTo>
                  <a:lnTo>
                    <a:pt x="29299" y="104672"/>
                  </a:lnTo>
                  <a:lnTo>
                    <a:pt x="26142" y="106917"/>
                  </a:lnTo>
                  <a:lnTo>
                    <a:pt x="22626" y="107707"/>
                  </a:lnTo>
                  <a:lnTo>
                    <a:pt x="18872" y="107529"/>
                  </a:lnTo>
                  <a:lnTo>
                    <a:pt x="15663" y="105293"/>
                  </a:lnTo>
                  <a:lnTo>
                    <a:pt x="10216" y="97165"/>
                  </a:lnTo>
                  <a:lnTo>
                    <a:pt x="5012" y="81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807"/>
            <p:cNvSpPr/>
            <p:nvPr>
              <p:custDataLst>
                <p:tags r:id="rId179"/>
              </p:custDataLst>
            </p:nvPr>
          </p:nvSpPr>
          <p:spPr>
            <a:xfrm>
              <a:off x="10530992" y="2057400"/>
              <a:ext cx="3659" cy="50801"/>
            </a:xfrm>
            <a:custGeom>
              <a:avLst/>
              <a:gdLst/>
              <a:ahLst/>
              <a:cxnLst/>
              <a:rect l="0" t="0" r="0" b="0"/>
              <a:pathLst>
                <a:path w="3659" h="50801">
                  <a:moveTo>
                    <a:pt x="3658" y="50800"/>
                  </a:moveTo>
                  <a:lnTo>
                    <a:pt x="3658" y="50800"/>
                  </a:lnTo>
                  <a:lnTo>
                    <a:pt x="1777" y="16881"/>
                  </a:lnTo>
                  <a:lnTo>
                    <a:pt x="0" y="7503"/>
                  </a:lnTo>
                  <a:lnTo>
                    <a:pt x="514" y="5002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808"/>
            <p:cNvSpPr/>
            <p:nvPr>
              <p:custDataLst>
                <p:tags r:id="rId180"/>
              </p:custDataLst>
            </p:nvPr>
          </p:nvSpPr>
          <p:spPr>
            <a:xfrm>
              <a:off x="10521950" y="2112068"/>
              <a:ext cx="12701" cy="40583"/>
            </a:xfrm>
            <a:custGeom>
              <a:avLst/>
              <a:gdLst/>
              <a:ahLst/>
              <a:cxnLst/>
              <a:rect l="0" t="0" r="0" b="0"/>
              <a:pathLst>
                <a:path w="12701" h="40583">
                  <a:moveTo>
                    <a:pt x="0" y="15182"/>
                  </a:moveTo>
                  <a:lnTo>
                    <a:pt x="0" y="15182"/>
                  </a:lnTo>
                  <a:lnTo>
                    <a:pt x="5026" y="3248"/>
                  </a:lnTo>
                  <a:lnTo>
                    <a:pt x="5762" y="0"/>
                  </a:lnTo>
                  <a:lnTo>
                    <a:pt x="5959" y="122"/>
                  </a:lnTo>
                  <a:lnTo>
                    <a:pt x="12700" y="4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809"/>
            <p:cNvSpPr/>
            <p:nvPr>
              <p:custDataLst>
                <p:tags r:id="rId181"/>
              </p:custDataLst>
            </p:nvPr>
          </p:nvSpPr>
          <p:spPr>
            <a:xfrm>
              <a:off x="10399406" y="1978518"/>
              <a:ext cx="77756" cy="202514"/>
            </a:xfrm>
            <a:custGeom>
              <a:avLst/>
              <a:gdLst/>
              <a:ahLst/>
              <a:cxnLst/>
              <a:rect l="0" t="0" r="0" b="0"/>
              <a:pathLst>
                <a:path w="77756" h="202514">
                  <a:moveTo>
                    <a:pt x="59044" y="161432"/>
                  </a:moveTo>
                  <a:lnTo>
                    <a:pt x="59044" y="161432"/>
                  </a:lnTo>
                  <a:lnTo>
                    <a:pt x="62414" y="158061"/>
                  </a:lnTo>
                  <a:lnTo>
                    <a:pt x="64070" y="152643"/>
                  </a:lnTo>
                  <a:lnTo>
                    <a:pt x="64511" y="149222"/>
                  </a:lnTo>
                  <a:lnTo>
                    <a:pt x="63120" y="143541"/>
                  </a:lnTo>
                  <a:lnTo>
                    <a:pt x="56477" y="130773"/>
                  </a:lnTo>
                  <a:lnTo>
                    <a:pt x="53100" y="128293"/>
                  </a:lnTo>
                  <a:lnTo>
                    <a:pt x="43702" y="125537"/>
                  </a:lnTo>
                  <a:lnTo>
                    <a:pt x="38232" y="126919"/>
                  </a:lnTo>
                  <a:lnTo>
                    <a:pt x="26512" y="134098"/>
                  </a:lnTo>
                  <a:lnTo>
                    <a:pt x="11383" y="150040"/>
                  </a:lnTo>
                  <a:lnTo>
                    <a:pt x="1334" y="174912"/>
                  </a:lnTo>
                  <a:lnTo>
                    <a:pt x="0" y="188825"/>
                  </a:lnTo>
                  <a:lnTo>
                    <a:pt x="631" y="194510"/>
                  </a:lnTo>
                  <a:lnTo>
                    <a:pt x="3875" y="198301"/>
                  </a:lnTo>
                  <a:lnTo>
                    <a:pt x="15003" y="202513"/>
                  </a:lnTo>
                  <a:lnTo>
                    <a:pt x="25595" y="202503"/>
                  </a:lnTo>
                  <a:lnTo>
                    <a:pt x="30395" y="201513"/>
                  </a:lnTo>
                  <a:lnTo>
                    <a:pt x="41371" y="189124"/>
                  </a:lnTo>
                  <a:lnTo>
                    <a:pt x="62295" y="146676"/>
                  </a:lnTo>
                  <a:lnTo>
                    <a:pt x="74242" y="109912"/>
                  </a:lnTo>
                  <a:lnTo>
                    <a:pt x="76953" y="72632"/>
                  </a:lnTo>
                  <a:lnTo>
                    <a:pt x="77755" y="35167"/>
                  </a:lnTo>
                  <a:lnTo>
                    <a:pt x="77288" y="5644"/>
                  </a:lnTo>
                  <a:lnTo>
                    <a:pt x="76146" y="1834"/>
                  </a:lnTo>
                  <a:lnTo>
                    <a:pt x="74679" y="0"/>
                  </a:lnTo>
                  <a:lnTo>
                    <a:pt x="72995" y="2305"/>
                  </a:lnTo>
                  <a:lnTo>
                    <a:pt x="63163" y="44217"/>
                  </a:lnTo>
                  <a:lnTo>
                    <a:pt x="59858" y="89438"/>
                  </a:lnTo>
                  <a:lnTo>
                    <a:pt x="62521" y="133302"/>
                  </a:lnTo>
                  <a:lnTo>
                    <a:pt x="71744" y="167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366"/>
          <p:cNvGrpSpPr/>
          <p:nvPr/>
        </p:nvGrpSpPr>
        <p:grpSpPr>
          <a:xfrm>
            <a:off x="4402838" y="2585856"/>
            <a:ext cx="322475" cy="227195"/>
            <a:chOff x="4402838" y="2585856"/>
            <a:chExt cx="322475" cy="227195"/>
          </a:xfrm>
        </p:grpSpPr>
        <p:sp>
          <p:nvSpPr>
            <p:cNvPr id="128" name="SMARTInkShape-1810"/>
            <p:cNvSpPr/>
            <p:nvPr>
              <p:custDataLst>
                <p:tags r:id="rId163"/>
              </p:custDataLst>
            </p:nvPr>
          </p:nvSpPr>
          <p:spPr>
            <a:xfrm>
              <a:off x="4618999" y="2585856"/>
              <a:ext cx="106314" cy="227195"/>
            </a:xfrm>
            <a:custGeom>
              <a:avLst/>
              <a:gdLst/>
              <a:ahLst/>
              <a:cxnLst/>
              <a:rect l="0" t="0" r="0" b="0"/>
              <a:pathLst>
                <a:path w="106314" h="227195">
                  <a:moveTo>
                    <a:pt x="29201" y="17644"/>
                  </a:moveTo>
                  <a:lnTo>
                    <a:pt x="29201" y="17644"/>
                  </a:lnTo>
                  <a:lnTo>
                    <a:pt x="0" y="0"/>
                  </a:lnTo>
                  <a:lnTo>
                    <a:pt x="45047" y="22395"/>
                  </a:lnTo>
                  <a:lnTo>
                    <a:pt x="75971" y="43277"/>
                  </a:lnTo>
                  <a:lnTo>
                    <a:pt x="97100" y="69450"/>
                  </a:lnTo>
                  <a:lnTo>
                    <a:pt x="106313" y="101276"/>
                  </a:lnTo>
                  <a:lnTo>
                    <a:pt x="105571" y="124193"/>
                  </a:lnTo>
                  <a:lnTo>
                    <a:pt x="93597" y="164280"/>
                  </a:lnTo>
                  <a:lnTo>
                    <a:pt x="69310" y="207638"/>
                  </a:lnTo>
                  <a:lnTo>
                    <a:pt x="54601" y="2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811"/>
            <p:cNvSpPr/>
            <p:nvPr>
              <p:custDataLst>
                <p:tags r:id="rId164"/>
              </p:custDataLst>
            </p:nvPr>
          </p:nvSpPr>
          <p:spPr>
            <a:xfrm>
              <a:off x="4436588" y="2717800"/>
              <a:ext cx="205263" cy="55852"/>
            </a:xfrm>
            <a:custGeom>
              <a:avLst/>
              <a:gdLst/>
              <a:ahLst/>
              <a:cxnLst/>
              <a:rect l="0" t="0" r="0" b="0"/>
              <a:pathLst>
                <a:path w="205263" h="55852">
                  <a:moveTo>
                    <a:pt x="40162" y="31750"/>
                  </a:moveTo>
                  <a:lnTo>
                    <a:pt x="40162" y="31750"/>
                  </a:lnTo>
                  <a:lnTo>
                    <a:pt x="24247" y="41184"/>
                  </a:lnTo>
                  <a:lnTo>
                    <a:pt x="5421" y="48342"/>
                  </a:lnTo>
                  <a:lnTo>
                    <a:pt x="27" y="52765"/>
                  </a:lnTo>
                  <a:lnTo>
                    <a:pt x="0" y="54227"/>
                  </a:lnTo>
                  <a:lnTo>
                    <a:pt x="1393" y="55201"/>
                  </a:lnTo>
                  <a:lnTo>
                    <a:pt x="3732" y="55851"/>
                  </a:lnTo>
                  <a:lnTo>
                    <a:pt x="49241" y="50071"/>
                  </a:lnTo>
                  <a:lnTo>
                    <a:pt x="85420" y="42353"/>
                  </a:lnTo>
                  <a:lnTo>
                    <a:pt x="128830" y="30474"/>
                  </a:lnTo>
                  <a:lnTo>
                    <a:pt x="2052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812"/>
            <p:cNvSpPr/>
            <p:nvPr>
              <p:custDataLst>
                <p:tags r:id="rId165"/>
              </p:custDataLst>
            </p:nvPr>
          </p:nvSpPr>
          <p:spPr>
            <a:xfrm>
              <a:off x="4402838" y="2636472"/>
              <a:ext cx="213613" cy="17829"/>
            </a:xfrm>
            <a:custGeom>
              <a:avLst/>
              <a:gdLst/>
              <a:ahLst/>
              <a:cxnLst/>
              <a:rect l="0" t="0" r="0" b="0"/>
              <a:pathLst>
                <a:path w="213613" h="17829">
                  <a:moveTo>
                    <a:pt x="23112" y="17828"/>
                  </a:moveTo>
                  <a:lnTo>
                    <a:pt x="23112" y="17828"/>
                  </a:lnTo>
                  <a:lnTo>
                    <a:pt x="0" y="17828"/>
                  </a:lnTo>
                  <a:lnTo>
                    <a:pt x="42581" y="12758"/>
                  </a:lnTo>
                  <a:lnTo>
                    <a:pt x="89830" y="4963"/>
                  </a:lnTo>
                  <a:lnTo>
                    <a:pt x="133030" y="0"/>
                  </a:lnTo>
                  <a:lnTo>
                    <a:pt x="172085" y="430"/>
                  </a:lnTo>
                  <a:lnTo>
                    <a:pt x="213612" y="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367"/>
          <p:cNvGrpSpPr/>
          <p:nvPr/>
        </p:nvGrpSpPr>
        <p:grpSpPr>
          <a:xfrm>
            <a:off x="5145954" y="2561389"/>
            <a:ext cx="2040406" cy="440868"/>
            <a:chOff x="5145954" y="2561389"/>
            <a:chExt cx="2040406" cy="440868"/>
          </a:xfrm>
        </p:grpSpPr>
        <p:sp>
          <p:nvSpPr>
            <p:cNvPr id="132" name="SMARTInkShape-1813"/>
            <p:cNvSpPr/>
            <p:nvPr>
              <p:custDataLst>
                <p:tags r:id="rId149"/>
              </p:custDataLst>
            </p:nvPr>
          </p:nvSpPr>
          <p:spPr>
            <a:xfrm>
              <a:off x="7048500" y="2680277"/>
              <a:ext cx="137860" cy="321980"/>
            </a:xfrm>
            <a:custGeom>
              <a:avLst/>
              <a:gdLst/>
              <a:ahLst/>
              <a:cxnLst/>
              <a:rect l="0" t="0" r="0" b="0"/>
              <a:pathLst>
                <a:path w="137860" h="321980">
                  <a:moveTo>
                    <a:pt x="6350" y="24823"/>
                  </a:moveTo>
                  <a:lnTo>
                    <a:pt x="6350" y="24823"/>
                  </a:lnTo>
                  <a:lnTo>
                    <a:pt x="6350" y="18081"/>
                  </a:lnTo>
                  <a:lnTo>
                    <a:pt x="7761" y="15389"/>
                  </a:lnTo>
                  <a:lnTo>
                    <a:pt x="13092" y="10517"/>
                  </a:lnTo>
                  <a:lnTo>
                    <a:pt x="30769" y="3808"/>
                  </a:lnTo>
                  <a:lnTo>
                    <a:pt x="77186" y="0"/>
                  </a:lnTo>
                  <a:lnTo>
                    <a:pt x="97805" y="1091"/>
                  </a:lnTo>
                  <a:lnTo>
                    <a:pt x="118728" y="6279"/>
                  </a:lnTo>
                  <a:lnTo>
                    <a:pt x="130379" y="13288"/>
                  </a:lnTo>
                  <a:lnTo>
                    <a:pt x="133486" y="17133"/>
                  </a:lnTo>
                  <a:lnTo>
                    <a:pt x="136938" y="28931"/>
                  </a:lnTo>
                  <a:lnTo>
                    <a:pt x="137859" y="36028"/>
                  </a:lnTo>
                  <a:lnTo>
                    <a:pt x="124833" y="81495"/>
                  </a:lnTo>
                  <a:lnTo>
                    <a:pt x="107940" y="127792"/>
                  </a:lnTo>
                  <a:lnTo>
                    <a:pt x="94386" y="167380"/>
                  </a:lnTo>
                  <a:lnTo>
                    <a:pt x="81256" y="206428"/>
                  </a:lnTo>
                  <a:lnTo>
                    <a:pt x="79080" y="250412"/>
                  </a:lnTo>
                  <a:lnTo>
                    <a:pt x="85236" y="279953"/>
                  </a:lnTo>
                  <a:lnTo>
                    <a:pt x="94045" y="304813"/>
                  </a:lnTo>
                  <a:lnTo>
                    <a:pt x="93036" y="307438"/>
                  </a:lnTo>
                  <a:lnTo>
                    <a:pt x="88150" y="312237"/>
                  </a:lnTo>
                  <a:lnTo>
                    <a:pt x="67354" y="318906"/>
                  </a:lnTo>
                  <a:lnTo>
                    <a:pt x="42221" y="321979"/>
                  </a:lnTo>
                  <a:lnTo>
                    <a:pt x="0" y="310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814"/>
            <p:cNvSpPr/>
            <p:nvPr>
              <p:custDataLst>
                <p:tags r:id="rId150"/>
              </p:custDataLst>
            </p:nvPr>
          </p:nvSpPr>
          <p:spPr>
            <a:xfrm>
              <a:off x="6934200" y="2730500"/>
              <a:ext cx="82551" cy="190501"/>
            </a:xfrm>
            <a:custGeom>
              <a:avLst/>
              <a:gdLst/>
              <a:ahLst/>
              <a:cxnLst/>
              <a:rect l="0" t="0" r="0" b="0"/>
              <a:pathLst>
                <a:path w="82551" h="190501">
                  <a:moveTo>
                    <a:pt x="82550" y="0"/>
                  </a:moveTo>
                  <a:lnTo>
                    <a:pt x="82550" y="0"/>
                  </a:lnTo>
                  <a:lnTo>
                    <a:pt x="70617" y="5026"/>
                  </a:lnTo>
                  <a:lnTo>
                    <a:pt x="68245" y="5467"/>
                  </a:lnTo>
                  <a:lnTo>
                    <a:pt x="54298" y="16315"/>
                  </a:lnTo>
                  <a:lnTo>
                    <a:pt x="25910" y="45418"/>
                  </a:lnTo>
                  <a:lnTo>
                    <a:pt x="9588" y="73201"/>
                  </a:lnTo>
                  <a:lnTo>
                    <a:pt x="7789" y="80982"/>
                  </a:lnTo>
                  <a:lnTo>
                    <a:pt x="8871" y="89144"/>
                  </a:lnTo>
                  <a:lnTo>
                    <a:pt x="11943" y="105882"/>
                  </a:lnTo>
                  <a:lnTo>
                    <a:pt x="12634" y="14554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815"/>
            <p:cNvSpPr/>
            <p:nvPr>
              <p:custDataLst>
                <p:tags r:id="rId151"/>
              </p:custDataLst>
            </p:nvPr>
          </p:nvSpPr>
          <p:spPr>
            <a:xfrm>
              <a:off x="6840093" y="2730500"/>
              <a:ext cx="87758" cy="82551"/>
            </a:xfrm>
            <a:custGeom>
              <a:avLst/>
              <a:gdLst/>
              <a:ahLst/>
              <a:cxnLst/>
              <a:rect l="0" t="0" r="0" b="0"/>
              <a:pathLst>
                <a:path w="87758" h="82551">
                  <a:moveTo>
                    <a:pt x="11557" y="0"/>
                  </a:moveTo>
                  <a:lnTo>
                    <a:pt x="11557" y="0"/>
                  </a:lnTo>
                  <a:lnTo>
                    <a:pt x="0" y="0"/>
                  </a:lnTo>
                  <a:lnTo>
                    <a:pt x="22101" y="21048"/>
                  </a:lnTo>
                  <a:lnTo>
                    <a:pt x="61897" y="64309"/>
                  </a:lnTo>
                  <a:lnTo>
                    <a:pt x="8775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816"/>
            <p:cNvSpPr/>
            <p:nvPr>
              <p:custDataLst>
                <p:tags r:id="rId152"/>
              </p:custDataLst>
            </p:nvPr>
          </p:nvSpPr>
          <p:spPr>
            <a:xfrm>
              <a:off x="6661542" y="2657980"/>
              <a:ext cx="145659" cy="273227"/>
            </a:xfrm>
            <a:custGeom>
              <a:avLst/>
              <a:gdLst/>
              <a:ahLst/>
              <a:cxnLst/>
              <a:rect l="0" t="0" r="0" b="0"/>
              <a:pathLst>
                <a:path w="145659" h="273227">
                  <a:moveTo>
                    <a:pt x="145658" y="28070"/>
                  </a:moveTo>
                  <a:lnTo>
                    <a:pt x="145658" y="28070"/>
                  </a:lnTo>
                  <a:lnTo>
                    <a:pt x="103766" y="5302"/>
                  </a:lnTo>
                  <a:lnTo>
                    <a:pt x="79074" y="0"/>
                  </a:lnTo>
                  <a:lnTo>
                    <a:pt x="64560" y="1013"/>
                  </a:lnTo>
                  <a:lnTo>
                    <a:pt x="52934" y="5696"/>
                  </a:lnTo>
                  <a:lnTo>
                    <a:pt x="47859" y="8921"/>
                  </a:lnTo>
                  <a:lnTo>
                    <a:pt x="40337" y="18148"/>
                  </a:lnTo>
                  <a:lnTo>
                    <a:pt x="35348" y="28599"/>
                  </a:lnTo>
                  <a:lnTo>
                    <a:pt x="32540" y="45238"/>
                  </a:lnTo>
                  <a:lnTo>
                    <a:pt x="31514" y="92603"/>
                  </a:lnTo>
                  <a:lnTo>
                    <a:pt x="22590" y="139640"/>
                  </a:lnTo>
                  <a:lnTo>
                    <a:pt x="10967" y="180793"/>
                  </a:lnTo>
                  <a:lnTo>
                    <a:pt x="2584" y="220463"/>
                  </a:lnTo>
                  <a:lnTo>
                    <a:pt x="0" y="254715"/>
                  </a:lnTo>
                  <a:lnTo>
                    <a:pt x="3544" y="263092"/>
                  </a:lnTo>
                  <a:lnTo>
                    <a:pt x="6465" y="267302"/>
                  </a:lnTo>
                  <a:lnTo>
                    <a:pt x="10530" y="270108"/>
                  </a:lnTo>
                  <a:lnTo>
                    <a:pt x="20689" y="273226"/>
                  </a:lnTo>
                  <a:lnTo>
                    <a:pt x="45051" y="268239"/>
                  </a:lnTo>
                  <a:lnTo>
                    <a:pt x="88508" y="25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817"/>
            <p:cNvSpPr/>
            <p:nvPr>
              <p:custDataLst>
                <p:tags r:id="rId153"/>
              </p:custDataLst>
            </p:nvPr>
          </p:nvSpPr>
          <p:spPr>
            <a:xfrm>
              <a:off x="6427344" y="2813050"/>
              <a:ext cx="119507" cy="16359"/>
            </a:xfrm>
            <a:custGeom>
              <a:avLst/>
              <a:gdLst/>
              <a:ahLst/>
              <a:cxnLst/>
              <a:rect l="0" t="0" r="0" b="0"/>
              <a:pathLst>
                <a:path w="119507" h="16359">
                  <a:moveTo>
                    <a:pt x="11556" y="12700"/>
                  </a:moveTo>
                  <a:lnTo>
                    <a:pt x="11556" y="12700"/>
                  </a:lnTo>
                  <a:lnTo>
                    <a:pt x="2717" y="12700"/>
                  </a:lnTo>
                  <a:lnTo>
                    <a:pt x="1430" y="13406"/>
                  </a:lnTo>
                  <a:lnTo>
                    <a:pt x="572" y="14581"/>
                  </a:lnTo>
                  <a:lnTo>
                    <a:pt x="0" y="16071"/>
                  </a:lnTo>
                  <a:lnTo>
                    <a:pt x="1735" y="16358"/>
                  </a:lnTo>
                  <a:lnTo>
                    <a:pt x="42326" y="9950"/>
                  </a:lnTo>
                  <a:lnTo>
                    <a:pt x="1195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818"/>
            <p:cNvSpPr/>
            <p:nvPr>
              <p:custDataLst>
                <p:tags r:id="rId154"/>
              </p:custDataLst>
            </p:nvPr>
          </p:nvSpPr>
          <p:spPr>
            <a:xfrm>
              <a:off x="6426652" y="2642922"/>
              <a:ext cx="151066" cy="268035"/>
            </a:xfrm>
            <a:custGeom>
              <a:avLst/>
              <a:gdLst/>
              <a:ahLst/>
              <a:cxnLst/>
              <a:rect l="0" t="0" r="0" b="0"/>
              <a:pathLst>
                <a:path w="151066" h="268035">
                  <a:moveTo>
                    <a:pt x="145598" y="30428"/>
                  </a:moveTo>
                  <a:lnTo>
                    <a:pt x="145598" y="30428"/>
                  </a:lnTo>
                  <a:lnTo>
                    <a:pt x="148968" y="27057"/>
                  </a:lnTo>
                  <a:lnTo>
                    <a:pt x="150623" y="21639"/>
                  </a:lnTo>
                  <a:lnTo>
                    <a:pt x="151065" y="18219"/>
                  </a:lnTo>
                  <a:lnTo>
                    <a:pt x="149674" y="12537"/>
                  </a:lnTo>
                  <a:lnTo>
                    <a:pt x="148315" y="10034"/>
                  </a:lnTo>
                  <a:lnTo>
                    <a:pt x="139661" y="3140"/>
                  </a:lnTo>
                  <a:lnTo>
                    <a:pt x="124788" y="0"/>
                  </a:lnTo>
                  <a:lnTo>
                    <a:pt x="92073" y="350"/>
                  </a:lnTo>
                  <a:lnTo>
                    <a:pt x="63763" y="12544"/>
                  </a:lnTo>
                  <a:lnTo>
                    <a:pt x="51371" y="21774"/>
                  </a:lnTo>
                  <a:lnTo>
                    <a:pt x="37167" y="42837"/>
                  </a:lnTo>
                  <a:lnTo>
                    <a:pt x="25689" y="80883"/>
                  </a:lnTo>
                  <a:lnTo>
                    <a:pt x="16935" y="121107"/>
                  </a:lnTo>
                  <a:lnTo>
                    <a:pt x="7287" y="160542"/>
                  </a:lnTo>
                  <a:lnTo>
                    <a:pt x="1841" y="196451"/>
                  </a:lnTo>
                  <a:lnTo>
                    <a:pt x="0" y="236397"/>
                  </a:lnTo>
                  <a:lnTo>
                    <a:pt x="3512" y="251086"/>
                  </a:lnTo>
                  <a:lnTo>
                    <a:pt x="6424" y="257967"/>
                  </a:lnTo>
                  <a:lnTo>
                    <a:pt x="11893" y="262554"/>
                  </a:lnTo>
                  <a:lnTo>
                    <a:pt x="27377" y="267650"/>
                  </a:lnTo>
                  <a:lnTo>
                    <a:pt x="40375" y="268034"/>
                  </a:lnTo>
                  <a:lnTo>
                    <a:pt x="78484" y="259953"/>
                  </a:lnTo>
                  <a:lnTo>
                    <a:pt x="93192" y="253324"/>
                  </a:lnTo>
                  <a:lnTo>
                    <a:pt x="107498" y="233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819"/>
            <p:cNvSpPr/>
            <p:nvPr>
              <p:custDataLst>
                <p:tags r:id="rId155"/>
              </p:custDataLst>
            </p:nvPr>
          </p:nvSpPr>
          <p:spPr>
            <a:xfrm>
              <a:off x="6073248" y="2832100"/>
              <a:ext cx="156103" cy="12701"/>
            </a:xfrm>
            <a:custGeom>
              <a:avLst/>
              <a:gdLst/>
              <a:ahLst/>
              <a:cxnLst/>
              <a:rect l="0" t="0" r="0" b="0"/>
              <a:pathLst>
                <a:path w="156103" h="12701">
                  <a:moveTo>
                    <a:pt x="16402" y="0"/>
                  </a:moveTo>
                  <a:lnTo>
                    <a:pt x="16402" y="0"/>
                  </a:lnTo>
                  <a:lnTo>
                    <a:pt x="3309" y="5069"/>
                  </a:lnTo>
                  <a:lnTo>
                    <a:pt x="0" y="8838"/>
                  </a:lnTo>
                  <a:lnTo>
                    <a:pt x="1234" y="10125"/>
                  </a:lnTo>
                  <a:lnTo>
                    <a:pt x="8249" y="11556"/>
                  </a:lnTo>
                  <a:lnTo>
                    <a:pt x="46721" y="9405"/>
                  </a:lnTo>
                  <a:lnTo>
                    <a:pt x="93574" y="12049"/>
                  </a:lnTo>
                  <a:lnTo>
                    <a:pt x="15610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820"/>
            <p:cNvSpPr/>
            <p:nvPr>
              <p:custDataLst>
                <p:tags r:id="rId156"/>
              </p:custDataLst>
            </p:nvPr>
          </p:nvSpPr>
          <p:spPr>
            <a:xfrm>
              <a:off x="6065133" y="2760023"/>
              <a:ext cx="94368" cy="14928"/>
            </a:xfrm>
            <a:custGeom>
              <a:avLst/>
              <a:gdLst/>
              <a:ahLst/>
              <a:cxnLst/>
              <a:rect l="0" t="0" r="0" b="0"/>
              <a:pathLst>
                <a:path w="94368" h="14928">
                  <a:moveTo>
                    <a:pt x="5467" y="14927"/>
                  </a:moveTo>
                  <a:lnTo>
                    <a:pt x="5467" y="14927"/>
                  </a:lnTo>
                  <a:lnTo>
                    <a:pt x="2096" y="14927"/>
                  </a:lnTo>
                  <a:lnTo>
                    <a:pt x="1103" y="14221"/>
                  </a:lnTo>
                  <a:lnTo>
                    <a:pt x="441" y="13046"/>
                  </a:lnTo>
                  <a:lnTo>
                    <a:pt x="0" y="11556"/>
                  </a:lnTo>
                  <a:lnTo>
                    <a:pt x="1116" y="9857"/>
                  </a:lnTo>
                  <a:lnTo>
                    <a:pt x="6120" y="6089"/>
                  </a:lnTo>
                  <a:lnTo>
                    <a:pt x="23613" y="0"/>
                  </a:lnTo>
                  <a:lnTo>
                    <a:pt x="62830" y="1761"/>
                  </a:lnTo>
                  <a:lnTo>
                    <a:pt x="94367" y="8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821"/>
            <p:cNvSpPr/>
            <p:nvPr>
              <p:custDataLst>
                <p:tags r:id="rId157"/>
              </p:custDataLst>
            </p:nvPr>
          </p:nvSpPr>
          <p:spPr>
            <a:xfrm>
              <a:off x="5854700" y="2561389"/>
              <a:ext cx="111662" cy="332304"/>
            </a:xfrm>
            <a:custGeom>
              <a:avLst/>
              <a:gdLst/>
              <a:ahLst/>
              <a:cxnLst/>
              <a:rect l="0" t="0" r="0" b="0"/>
              <a:pathLst>
                <a:path w="111662" h="332304">
                  <a:moveTo>
                    <a:pt x="0" y="67511"/>
                  </a:moveTo>
                  <a:lnTo>
                    <a:pt x="0" y="67511"/>
                  </a:lnTo>
                  <a:lnTo>
                    <a:pt x="0" y="20602"/>
                  </a:lnTo>
                  <a:lnTo>
                    <a:pt x="1881" y="9503"/>
                  </a:lnTo>
                  <a:lnTo>
                    <a:pt x="3371" y="5556"/>
                  </a:lnTo>
                  <a:lnTo>
                    <a:pt x="5775" y="2924"/>
                  </a:lnTo>
                  <a:lnTo>
                    <a:pt x="12209" y="0"/>
                  </a:lnTo>
                  <a:lnTo>
                    <a:pt x="21654" y="2463"/>
                  </a:lnTo>
                  <a:lnTo>
                    <a:pt x="33613" y="9673"/>
                  </a:lnTo>
                  <a:lnTo>
                    <a:pt x="69120" y="45252"/>
                  </a:lnTo>
                  <a:lnTo>
                    <a:pt x="94400" y="91389"/>
                  </a:lnTo>
                  <a:lnTo>
                    <a:pt x="107776" y="120839"/>
                  </a:lnTo>
                  <a:lnTo>
                    <a:pt x="111661" y="148850"/>
                  </a:lnTo>
                  <a:lnTo>
                    <a:pt x="108892" y="195526"/>
                  </a:lnTo>
                  <a:lnTo>
                    <a:pt x="104765" y="242140"/>
                  </a:lnTo>
                  <a:lnTo>
                    <a:pt x="97861" y="283908"/>
                  </a:lnTo>
                  <a:lnTo>
                    <a:pt x="94613" y="306371"/>
                  </a:lnTo>
                  <a:lnTo>
                    <a:pt x="88852" y="317369"/>
                  </a:lnTo>
                  <a:lnTo>
                    <a:pt x="77675" y="328123"/>
                  </a:lnTo>
                  <a:lnTo>
                    <a:pt x="67683" y="331505"/>
                  </a:lnTo>
                  <a:lnTo>
                    <a:pt x="56187" y="332303"/>
                  </a:lnTo>
                  <a:lnTo>
                    <a:pt x="25273" y="325214"/>
                  </a:lnTo>
                  <a:lnTo>
                    <a:pt x="21788" y="323274"/>
                  </a:lnTo>
                  <a:lnTo>
                    <a:pt x="19050" y="315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822"/>
            <p:cNvSpPr/>
            <p:nvPr>
              <p:custDataLst>
                <p:tags r:id="rId158"/>
              </p:custDataLst>
            </p:nvPr>
          </p:nvSpPr>
          <p:spPr>
            <a:xfrm>
              <a:off x="5672934" y="2702030"/>
              <a:ext cx="137317" cy="142771"/>
            </a:xfrm>
            <a:custGeom>
              <a:avLst/>
              <a:gdLst/>
              <a:ahLst/>
              <a:cxnLst/>
              <a:rect l="0" t="0" r="0" b="0"/>
              <a:pathLst>
                <a:path w="137317" h="142771">
                  <a:moveTo>
                    <a:pt x="137316" y="9420"/>
                  </a:moveTo>
                  <a:lnTo>
                    <a:pt x="137316" y="9420"/>
                  </a:lnTo>
                  <a:lnTo>
                    <a:pt x="137316" y="6049"/>
                  </a:lnTo>
                  <a:lnTo>
                    <a:pt x="135435" y="2513"/>
                  </a:lnTo>
                  <a:lnTo>
                    <a:pt x="133945" y="582"/>
                  </a:lnTo>
                  <a:lnTo>
                    <a:pt x="130835" y="0"/>
                  </a:lnTo>
                  <a:lnTo>
                    <a:pt x="121736" y="1235"/>
                  </a:lnTo>
                  <a:lnTo>
                    <a:pt x="77425" y="29424"/>
                  </a:lnTo>
                  <a:lnTo>
                    <a:pt x="54904" y="48989"/>
                  </a:lnTo>
                  <a:lnTo>
                    <a:pt x="17368" y="94413"/>
                  </a:lnTo>
                  <a:lnTo>
                    <a:pt x="2981" y="121511"/>
                  </a:lnTo>
                  <a:lnTo>
                    <a:pt x="0" y="132381"/>
                  </a:lnTo>
                  <a:lnTo>
                    <a:pt x="616" y="135844"/>
                  </a:lnTo>
                  <a:lnTo>
                    <a:pt x="10316" y="14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823"/>
            <p:cNvSpPr/>
            <p:nvPr>
              <p:custDataLst>
                <p:tags r:id="rId159"/>
              </p:custDataLst>
            </p:nvPr>
          </p:nvSpPr>
          <p:spPr>
            <a:xfrm>
              <a:off x="5651500" y="2680583"/>
              <a:ext cx="127001" cy="151518"/>
            </a:xfrm>
            <a:custGeom>
              <a:avLst/>
              <a:gdLst/>
              <a:ahLst/>
              <a:cxnLst/>
              <a:rect l="0" t="0" r="0" b="0"/>
              <a:pathLst>
                <a:path w="127001" h="1515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15580" y="6120"/>
                  </a:lnTo>
                  <a:lnTo>
                    <a:pt x="48590" y="35954"/>
                  </a:lnTo>
                  <a:lnTo>
                    <a:pt x="84117" y="80268"/>
                  </a:lnTo>
                  <a:lnTo>
                    <a:pt x="110735" y="127318"/>
                  </a:lnTo>
                  <a:lnTo>
                    <a:pt x="12700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824"/>
            <p:cNvSpPr/>
            <p:nvPr>
              <p:custDataLst>
                <p:tags r:id="rId160"/>
              </p:custDataLst>
            </p:nvPr>
          </p:nvSpPr>
          <p:spPr>
            <a:xfrm>
              <a:off x="5456790" y="2572380"/>
              <a:ext cx="153919" cy="276746"/>
            </a:xfrm>
            <a:custGeom>
              <a:avLst/>
              <a:gdLst/>
              <a:ahLst/>
              <a:cxnLst/>
              <a:rect l="0" t="0" r="0" b="0"/>
              <a:pathLst>
                <a:path w="153919" h="276746">
                  <a:moveTo>
                    <a:pt x="150260" y="31120"/>
                  </a:moveTo>
                  <a:lnTo>
                    <a:pt x="150260" y="31120"/>
                  </a:lnTo>
                  <a:lnTo>
                    <a:pt x="153631" y="27749"/>
                  </a:lnTo>
                  <a:lnTo>
                    <a:pt x="153918" y="26050"/>
                  </a:lnTo>
                  <a:lnTo>
                    <a:pt x="153405" y="24213"/>
                  </a:lnTo>
                  <a:lnTo>
                    <a:pt x="147510" y="16193"/>
                  </a:lnTo>
                  <a:lnTo>
                    <a:pt x="138235" y="6550"/>
                  </a:lnTo>
                  <a:lnTo>
                    <a:pt x="128688" y="2561"/>
                  </a:lnTo>
                  <a:lnTo>
                    <a:pt x="105312" y="0"/>
                  </a:lnTo>
                  <a:lnTo>
                    <a:pt x="92888" y="3413"/>
                  </a:lnTo>
                  <a:lnTo>
                    <a:pt x="71037" y="13731"/>
                  </a:lnTo>
                  <a:lnTo>
                    <a:pt x="61898" y="25744"/>
                  </a:lnTo>
                  <a:lnTo>
                    <a:pt x="37889" y="72511"/>
                  </a:lnTo>
                  <a:lnTo>
                    <a:pt x="27874" y="115574"/>
                  </a:lnTo>
                  <a:lnTo>
                    <a:pt x="19102" y="159071"/>
                  </a:lnTo>
                  <a:lnTo>
                    <a:pt x="8693" y="201216"/>
                  </a:lnTo>
                  <a:lnTo>
                    <a:pt x="0" y="239618"/>
                  </a:lnTo>
                  <a:lnTo>
                    <a:pt x="2574" y="252902"/>
                  </a:lnTo>
                  <a:lnTo>
                    <a:pt x="5236" y="259408"/>
                  </a:lnTo>
                  <a:lnTo>
                    <a:pt x="9833" y="264451"/>
                  </a:lnTo>
                  <a:lnTo>
                    <a:pt x="22466" y="271936"/>
                  </a:lnTo>
                  <a:lnTo>
                    <a:pt x="45445" y="276745"/>
                  </a:lnTo>
                  <a:lnTo>
                    <a:pt x="112160" y="266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825"/>
            <p:cNvSpPr/>
            <p:nvPr>
              <p:custDataLst>
                <p:tags r:id="rId161"/>
              </p:custDataLst>
            </p:nvPr>
          </p:nvSpPr>
          <p:spPr>
            <a:xfrm>
              <a:off x="5177015" y="2730500"/>
              <a:ext cx="112536" cy="31751"/>
            </a:xfrm>
            <a:custGeom>
              <a:avLst/>
              <a:gdLst/>
              <a:ahLst/>
              <a:cxnLst/>
              <a:rect l="0" t="0" r="0" b="0"/>
              <a:pathLst>
                <a:path w="1125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42382" y="16555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826"/>
            <p:cNvSpPr/>
            <p:nvPr>
              <p:custDataLst>
                <p:tags r:id="rId162"/>
              </p:custDataLst>
            </p:nvPr>
          </p:nvSpPr>
          <p:spPr>
            <a:xfrm>
              <a:off x="5145954" y="2569575"/>
              <a:ext cx="162647" cy="284599"/>
            </a:xfrm>
            <a:custGeom>
              <a:avLst/>
              <a:gdLst/>
              <a:ahLst/>
              <a:cxnLst/>
              <a:rect l="0" t="0" r="0" b="0"/>
              <a:pathLst>
                <a:path w="162647" h="284599">
                  <a:moveTo>
                    <a:pt x="149946" y="33925"/>
                  </a:moveTo>
                  <a:lnTo>
                    <a:pt x="149946" y="33925"/>
                  </a:lnTo>
                  <a:lnTo>
                    <a:pt x="149946" y="27183"/>
                  </a:lnTo>
                  <a:lnTo>
                    <a:pt x="148065" y="21991"/>
                  </a:lnTo>
                  <a:lnTo>
                    <a:pt x="141107" y="9539"/>
                  </a:lnTo>
                  <a:lnTo>
                    <a:pt x="133317" y="3566"/>
                  </a:lnTo>
                  <a:lnTo>
                    <a:pt x="128277" y="986"/>
                  </a:lnTo>
                  <a:lnTo>
                    <a:pt x="118913" y="0"/>
                  </a:lnTo>
                  <a:lnTo>
                    <a:pt x="114441" y="725"/>
                  </a:lnTo>
                  <a:lnTo>
                    <a:pt x="87690" y="17097"/>
                  </a:lnTo>
                  <a:lnTo>
                    <a:pt x="67764" y="35994"/>
                  </a:lnTo>
                  <a:lnTo>
                    <a:pt x="39066" y="83438"/>
                  </a:lnTo>
                  <a:lnTo>
                    <a:pt x="16767" y="127464"/>
                  </a:lnTo>
                  <a:lnTo>
                    <a:pt x="5828" y="166062"/>
                  </a:lnTo>
                  <a:lnTo>
                    <a:pt x="0" y="211366"/>
                  </a:lnTo>
                  <a:lnTo>
                    <a:pt x="1402" y="257436"/>
                  </a:lnTo>
                  <a:lnTo>
                    <a:pt x="8431" y="271082"/>
                  </a:lnTo>
                  <a:lnTo>
                    <a:pt x="13270" y="276696"/>
                  </a:lnTo>
                  <a:lnTo>
                    <a:pt x="24290" y="282935"/>
                  </a:lnTo>
                  <a:lnTo>
                    <a:pt x="30192" y="284598"/>
                  </a:lnTo>
                  <a:lnTo>
                    <a:pt x="65466" y="283568"/>
                  </a:lnTo>
                  <a:lnTo>
                    <a:pt x="108295" y="272053"/>
                  </a:lnTo>
                  <a:lnTo>
                    <a:pt x="162646" y="243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368"/>
          <p:cNvGrpSpPr/>
          <p:nvPr/>
        </p:nvGrpSpPr>
        <p:grpSpPr>
          <a:xfrm>
            <a:off x="5137150" y="3333364"/>
            <a:ext cx="884602" cy="298837"/>
            <a:chOff x="5137150" y="3333364"/>
            <a:chExt cx="884602" cy="298837"/>
          </a:xfrm>
        </p:grpSpPr>
        <p:sp>
          <p:nvSpPr>
            <p:cNvPr id="147" name="SMARTInkShape-1827"/>
            <p:cNvSpPr/>
            <p:nvPr>
              <p:custDataLst>
                <p:tags r:id="rId142"/>
              </p:custDataLst>
            </p:nvPr>
          </p:nvSpPr>
          <p:spPr>
            <a:xfrm>
              <a:off x="5981700" y="3359150"/>
              <a:ext cx="40052" cy="273051"/>
            </a:xfrm>
            <a:custGeom>
              <a:avLst/>
              <a:gdLst/>
              <a:ahLst/>
              <a:cxnLst/>
              <a:rect l="0" t="0" r="0" b="0"/>
              <a:pathLst>
                <a:path w="40052" h="273051">
                  <a:moveTo>
                    <a:pt x="6350" y="0"/>
                  </a:moveTo>
                  <a:lnTo>
                    <a:pt x="6350" y="0"/>
                  </a:lnTo>
                  <a:lnTo>
                    <a:pt x="13092" y="0"/>
                  </a:lnTo>
                  <a:lnTo>
                    <a:pt x="15079" y="705"/>
                  </a:lnTo>
                  <a:lnTo>
                    <a:pt x="16401" y="1881"/>
                  </a:lnTo>
                  <a:lnTo>
                    <a:pt x="17285" y="3371"/>
                  </a:lnTo>
                  <a:lnTo>
                    <a:pt x="25637" y="46087"/>
                  </a:lnTo>
                  <a:lnTo>
                    <a:pt x="33310" y="86406"/>
                  </a:lnTo>
                  <a:lnTo>
                    <a:pt x="40051" y="129632"/>
                  </a:lnTo>
                  <a:lnTo>
                    <a:pt x="39218" y="174687"/>
                  </a:lnTo>
                  <a:lnTo>
                    <a:pt x="36314" y="209803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828"/>
            <p:cNvSpPr/>
            <p:nvPr>
              <p:custDataLst>
                <p:tags r:id="rId143"/>
              </p:custDataLst>
            </p:nvPr>
          </p:nvSpPr>
          <p:spPr>
            <a:xfrm>
              <a:off x="5829300" y="3460750"/>
              <a:ext cx="88901" cy="139701"/>
            </a:xfrm>
            <a:custGeom>
              <a:avLst/>
              <a:gdLst/>
              <a:ahLst/>
              <a:cxnLst/>
              <a:rect l="0" t="0" r="0" b="0"/>
              <a:pathLst>
                <a:path w="88901" h="13970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76691" y="3371"/>
                  </a:lnTo>
                  <a:lnTo>
                    <a:pt x="45003" y="33587"/>
                  </a:lnTo>
                  <a:lnTo>
                    <a:pt x="17136" y="75736"/>
                  </a:lnTo>
                  <a:lnTo>
                    <a:pt x="2256" y="107578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829"/>
            <p:cNvSpPr/>
            <p:nvPr>
              <p:custDataLst>
                <p:tags r:id="rId144"/>
              </p:custDataLst>
            </p:nvPr>
          </p:nvSpPr>
          <p:spPr>
            <a:xfrm>
              <a:off x="5806591" y="3444391"/>
              <a:ext cx="79860" cy="156060"/>
            </a:xfrm>
            <a:custGeom>
              <a:avLst/>
              <a:gdLst/>
              <a:ahLst/>
              <a:cxnLst/>
              <a:rect l="0" t="0" r="0" b="0"/>
              <a:pathLst>
                <a:path w="79860" h="156060">
                  <a:moveTo>
                    <a:pt x="3659" y="3659"/>
                  </a:moveTo>
                  <a:lnTo>
                    <a:pt x="3659" y="3659"/>
                  </a:lnTo>
                  <a:lnTo>
                    <a:pt x="3659" y="288"/>
                  </a:lnTo>
                  <a:lnTo>
                    <a:pt x="2954" y="0"/>
                  </a:lnTo>
                  <a:lnTo>
                    <a:pt x="288" y="1563"/>
                  </a:lnTo>
                  <a:lnTo>
                    <a:pt x="0" y="3673"/>
                  </a:lnTo>
                  <a:lnTo>
                    <a:pt x="1563" y="9780"/>
                  </a:lnTo>
                  <a:lnTo>
                    <a:pt x="35457" y="51135"/>
                  </a:lnTo>
                  <a:lnTo>
                    <a:pt x="58376" y="95823"/>
                  </a:lnTo>
                  <a:lnTo>
                    <a:pt x="79859" y="15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830"/>
            <p:cNvSpPr/>
            <p:nvPr>
              <p:custDataLst>
                <p:tags r:id="rId145"/>
              </p:custDataLst>
            </p:nvPr>
          </p:nvSpPr>
          <p:spPr>
            <a:xfrm>
              <a:off x="5658672" y="3366645"/>
              <a:ext cx="62679" cy="252856"/>
            </a:xfrm>
            <a:custGeom>
              <a:avLst/>
              <a:gdLst/>
              <a:ahLst/>
              <a:cxnLst/>
              <a:rect l="0" t="0" r="0" b="0"/>
              <a:pathLst>
                <a:path w="62679" h="252856">
                  <a:moveTo>
                    <a:pt x="43628" y="11555"/>
                  </a:moveTo>
                  <a:lnTo>
                    <a:pt x="43628" y="11555"/>
                  </a:lnTo>
                  <a:lnTo>
                    <a:pt x="46999" y="8184"/>
                  </a:lnTo>
                  <a:lnTo>
                    <a:pt x="47286" y="6485"/>
                  </a:lnTo>
                  <a:lnTo>
                    <a:pt x="46773" y="4648"/>
                  </a:lnTo>
                  <a:lnTo>
                    <a:pt x="45724" y="2717"/>
                  </a:lnTo>
                  <a:lnTo>
                    <a:pt x="44320" y="1430"/>
                  </a:lnTo>
                  <a:lnTo>
                    <a:pt x="40878" y="0"/>
                  </a:lnTo>
                  <a:lnTo>
                    <a:pt x="35115" y="3126"/>
                  </a:lnTo>
                  <a:lnTo>
                    <a:pt x="31603" y="5936"/>
                  </a:lnTo>
                  <a:lnTo>
                    <a:pt x="12168" y="45226"/>
                  </a:lnTo>
                  <a:lnTo>
                    <a:pt x="1953" y="90722"/>
                  </a:lnTo>
                  <a:lnTo>
                    <a:pt x="0" y="126028"/>
                  </a:lnTo>
                  <a:lnTo>
                    <a:pt x="1303" y="168475"/>
                  </a:lnTo>
                  <a:lnTo>
                    <a:pt x="8064" y="210630"/>
                  </a:lnTo>
                  <a:lnTo>
                    <a:pt x="20861" y="232583"/>
                  </a:lnTo>
                  <a:lnTo>
                    <a:pt x="62678" y="252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831"/>
            <p:cNvSpPr/>
            <p:nvPr>
              <p:custDataLst>
                <p:tags r:id="rId146"/>
              </p:custDataLst>
            </p:nvPr>
          </p:nvSpPr>
          <p:spPr>
            <a:xfrm>
              <a:off x="5454650" y="3454400"/>
              <a:ext cx="107951" cy="152584"/>
            </a:xfrm>
            <a:custGeom>
              <a:avLst/>
              <a:gdLst/>
              <a:ahLst/>
              <a:cxnLst/>
              <a:rect l="0" t="0" r="0" b="0"/>
              <a:pathLst>
                <a:path w="107951" h="152584">
                  <a:moveTo>
                    <a:pt x="0" y="88900"/>
                  </a:moveTo>
                  <a:lnTo>
                    <a:pt x="0" y="88900"/>
                  </a:lnTo>
                  <a:lnTo>
                    <a:pt x="5467" y="77965"/>
                  </a:lnTo>
                  <a:lnTo>
                    <a:pt x="9721" y="76984"/>
                  </a:lnTo>
                  <a:lnTo>
                    <a:pt x="12831" y="76723"/>
                  </a:lnTo>
                  <a:lnTo>
                    <a:pt x="30691" y="83097"/>
                  </a:lnTo>
                  <a:lnTo>
                    <a:pt x="47115" y="93923"/>
                  </a:lnTo>
                  <a:lnTo>
                    <a:pt x="54571" y="107595"/>
                  </a:lnTo>
                  <a:lnTo>
                    <a:pt x="58826" y="124020"/>
                  </a:lnTo>
                  <a:lnTo>
                    <a:pt x="57255" y="143756"/>
                  </a:lnTo>
                  <a:lnTo>
                    <a:pt x="54139" y="151616"/>
                  </a:lnTo>
                  <a:lnTo>
                    <a:pt x="51615" y="152583"/>
                  </a:lnTo>
                  <a:lnTo>
                    <a:pt x="48521" y="151816"/>
                  </a:lnTo>
                  <a:lnTo>
                    <a:pt x="45047" y="149894"/>
                  </a:lnTo>
                  <a:lnTo>
                    <a:pt x="39307" y="140233"/>
                  </a:lnTo>
                  <a:lnTo>
                    <a:pt x="36787" y="133705"/>
                  </a:lnTo>
                  <a:lnTo>
                    <a:pt x="39985" y="100921"/>
                  </a:lnTo>
                  <a:lnTo>
                    <a:pt x="57366" y="57852"/>
                  </a:lnTo>
                  <a:lnTo>
                    <a:pt x="68659" y="3799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832"/>
            <p:cNvSpPr/>
            <p:nvPr>
              <p:custDataLst>
                <p:tags r:id="rId147"/>
              </p:custDataLst>
            </p:nvPr>
          </p:nvSpPr>
          <p:spPr>
            <a:xfrm>
              <a:off x="5333115" y="3508911"/>
              <a:ext cx="96136" cy="97697"/>
            </a:xfrm>
            <a:custGeom>
              <a:avLst/>
              <a:gdLst/>
              <a:ahLst/>
              <a:cxnLst/>
              <a:rect l="0" t="0" r="0" b="0"/>
              <a:pathLst>
                <a:path w="96136" h="97697">
                  <a:moveTo>
                    <a:pt x="70735" y="66139"/>
                  </a:moveTo>
                  <a:lnTo>
                    <a:pt x="70735" y="66139"/>
                  </a:lnTo>
                  <a:lnTo>
                    <a:pt x="70030" y="55294"/>
                  </a:lnTo>
                  <a:lnTo>
                    <a:pt x="67364" y="45091"/>
                  </a:lnTo>
                  <a:lnTo>
                    <a:pt x="49765" y="21294"/>
                  </a:lnTo>
                  <a:lnTo>
                    <a:pt x="32772" y="4638"/>
                  </a:lnTo>
                  <a:lnTo>
                    <a:pt x="23053" y="0"/>
                  </a:lnTo>
                  <a:lnTo>
                    <a:pt x="18486" y="174"/>
                  </a:lnTo>
                  <a:lnTo>
                    <a:pt x="9648" y="4130"/>
                  </a:lnTo>
                  <a:lnTo>
                    <a:pt x="2899" y="12474"/>
                  </a:lnTo>
                  <a:lnTo>
                    <a:pt x="111" y="17662"/>
                  </a:lnTo>
                  <a:lnTo>
                    <a:pt x="0" y="58654"/>
                  </a:lnTo>
                  <a:lnTo>
                    <a:pt x="492" y="75512"/>
                  </a:lnTo>
                  <a:lnTo>
                    <a:pt x="2740" y="82266"/>
                  </a:lnTo>
                  <a:lnTo>
                    <a:pt x="10881" y="93532"/>
                  </a:lnTo>
                  <a:lnTo>
                    <a:pt x="16016" y="96396"/>
                  </a:lnTo>
                  <a:lnTo>
                    <a:pt x="27365" y="97696"/>
                  </a:lnTo>
                  <a:lnTo>
                    <a:pt x="32650" y="94938"/>
                  </a:lnTo>
                  <a:lnTo>
                    <a:pt x="42284" y="84348"/>
                  </a:lnTo>
                  <a:lnTo>
                    <a:pt x="52271" y="65889"/>
                  </a:lnTo>
                  <a:lnTo>
                    <a:pt x="57528" y="38130"/>
                  </a:lnTo>
                  <a:lnTo>
                    <a:pt x="58403" y="39000"/>
                  </a:lnTo>
                  <a:lnTo>
                    <a:pt x="72762" y="66223"/>
                  </a:lnTo>
                  <a:lnTo>
                    <a:pt x="76319" y="70428"/>
                  </a:lnTo>
                  <a:lnTo>
                    <a:pt x="96135" y="7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833"/>
            <p:cNvSpPr/>
            <p:nvPr>
              <p:custDataLst>
                <p:tags r:id="rId148"/>
              </p:custDataLst>
            </p:nvPr>
          </p:nvSpPr>
          <p:spPr>
            <a:xfrm>
              <a:off x="5137150" y="3333364"/>
              <a:ext cx="158751" cy="295661"/>
            </a:xfrm>
            <a:custGeom>
              <a:avLst/>
              <a:gdLst/>
              <a:ahLst/>
              <a:cxnLst/>
              <a:rect l="0" t="0" r="0" b="0"/>
              <a:pathLst>
                <a:path w="158751" h="295661">
                  <a:moveTo>
                    <a:pt x="0" y="76586"/>
                  </a:moveTo>
                  <a:lnTo>
                    <a:pt x="0" y="76586"/>
                  </a:lnTo>
                  <a:lnTo>
                    <a:pt x="0" y="44309"/>
                  </a:lnTo>
                  <a:lnTo>
                    <a:pt x="3763" y="69893"/>
                  </a:lnTo>
                  <a:lnTo>
                    <a:pt x="15696" y="111997"/>
                  </a:lnTo>
                  <a:lnTo>
                    <a:pt x="32638" y="158339"/>
                  </a:lnTo>
                  <a:lnTo>
                    <a:pt x="47300" y="197705"/>
                  </a:lnTo>
                  <a:lnTo>
                    <a:pt x="65317" y="243033"/>
                  </a:lnTo>
                  <a:lnTo>
                    <a:pt x="80531" y="276838"/>
                  </a:lnTo>
                  <a:lnTo>
                    <a:pt x="95122" y="291691"/>
                  </a:lnTo>
                  <a:lnTo>
                    <a:pt x="101778" y="295660"/>
                  </a:lnTo>
                  <a:lnTo>
                    <a:pt x="104541" y="293191"/>
                  </a:lnTo>
                  <a:lnTo>
                    <a:pt x="109493" y="281040"/>
                  </a:lnTo>
                  <a:lnTo>
                    <a:pt x="116247" y="240881"/>
                  </a:lnTo>
                  <a:lnTo>
                    <a:pt x="122716" y="202250"/>
                  </a:lnTo>
                  <a:lnTo>
                    <a:pt x="126978" y="168185"/>
                  </a:lnTo>
                  <a:lnTo>
                    <a:pt x="131223" y="131407"/>
                  </a:lnTo>
                  <a:lnTo>
                    <a:pt x="137580" y="91575"/>
                  </a:lnTo>
                  <a:lnTo>
                    <a:pt x="146050" y="48712"/>
                  </a:lnTo>
                  <a:lnTo>
                    <a:pt x="153724" y="4280"/>
                  </a:lnTo>
                  <a:lnTo>
                    <a:pt x="155399" y="865"/>
                  </a:lnTo>
                  <a:lnTo>
                    <a:pt x="156516" y="0"/>
                  </a:lnTo>
                  <a:lnTo>
                    <a:pt x="157261" y="834"/>
                  </a:lnTo>
                  <a:lnTo>
                    <a:pt x="158750" y="32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369"/>
          <p:cNvGrpSpPr/>
          <p:nvPr/>
        </p:nvGrpSpPr>
        <p:grpSpPr>
          <a:xfrm>
            <a:off x="6280150" y="3398496"/>
            <a:ext cx="1198929" cy="297205"/>
            <a:chOff x="6280150" y="3398496"/>
            <a:chExt cx="1198929" cy="297205"/>
          </a:xfrm>
        </p:grpSpPr>
        <p:sp>
          <p:nvSpPr>
            <p:cNvPr id="155" name="SMARTInkShape-1834"/>
            <p:cNvSpPr/>
            <p:nvPr>
              <p:custDataLst>
                <p:tags r:id="rId133"/>
              </p:custDataLst>
            </p:nvPr>
          </p:nvSpPr>
          <p:spPr>
            <a:xfrm>
              <a:off x="7391400" y="3425629"/>
              <a:ext cx="87679" cy="270072"/>
            </a:xfrm>
            <a:custGeom>
              <a:avLst/>
              <a:gdLst/>
              <a:ahLst/>
              <a:cxnLst/>
              <a:rect l="0" t="0" r="0" b="0"/>
              <a:pathLst>
                <a:path w="87679" h="270072">
                  <a:moveTo>
                    <a:pt x="69850" y="3371"/>
                  </a:moveTo>
                  <a:lnTo>
                    <a:pt x="69850" y="3371"/>
                  </a:lnTo>
                  <a:lnTo>
                    <a:pt x="69849" y="0"/>
                  </a:lnTo>
                  <a:lnTo>
                    <a:pt x="78688" y="36007"/>
                  </a:lnTo>
                  <a:lnTo>
                    <a:pt x="84776" y="79128"/>
                  </a:lnTo>
                  <a:lnTo>
                    <a:pt x="87678" y="125379"/>
                  </a:lnTo>
                  <a:lnTo>
                    <a:pt x="81796" y="166991"/>
                  </a:lnTo>
                  <a:lnTo>
                    <a:pt x="67745" y="206133"/>
                  </a:lnTo>
                  <a:lnTo>
                    <a:pt x="50176" y="231057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835"/>
            <p:cNvSpPr/>
            <p:nvPr>
              <p:custDataLst>
                <p:tags r:id="rId134"/>
              </p:custDataLst>
            </p:nvPr>
          </p:nvSpPr>
          <p:spPr>
            <a:xfrm>
              <a:off x="7288364" y="3458855"/>
              <a:ext cx="58587" cy="179696"/>
            </a:xfrm>
            <a:custGeom>
              <a:avLst/>
              <a:gdLst/>
              <a:ahLst/>
              <a:cxnLst/>
              <a:rect l="0" t="0" r="0" b="0"/>
              <a:pathLst>
                <a:path w="58587" h="179696">
                  <a:moveTo>
                    <a:pt x="58586" y="39995"/>
                  </a:moveTo>
                  <a:lnTo>
                    <a:pt x="58586" y="39995"/>
                  </a:lnTo>
                  <a:lnTo>
                    <a:pt x="57881" y="7515"/>
                  </a:lnTo>
                  <a:lnTo>
                    <a:pt x="55215" y="1335"/>
                  </a:lnTo>
                  <a:lnTo>
                    <a:pt x="53517" y="111"/>
                  </a:lnTo>
                  <a:lnTo>
                    <a:pt x="51679" y="0"/>
                  </a:lnTo>
                  <a:lnTo>
                    <a:pt x="49747" y="632"/>
                  </a:lnTo>
                  <a:lnTo>
                    <a:pt x="48460" y="1758"/>
                  </a:lnTo>
                  <a:lnTo>
                    <a:pt x="24997" y="48420"/>
                  </a:lnTo>
                  <a:lnTo>
                    <a:pt x="12728" y="92459"/>
                  </a:lnTo>
                  <a:lnTo>
                    <a:pt x="295" y="135181"/>
                  </a:lnTo>
                  <a:lnTo>
                    <a:pt x="0" y="158745"/>
                  </a:lnTo>
                  <a:lnTo>
                    <a:pt x="4382" y="175760"/>
                  </a:lnTo>
                  <a:lnTo>
                    <a:pt x="7633" y="178483"/>
                  </a:lnTo>
                  <a:lnTo>
                    <a:pt x="26836" y="179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836"/>
            <p:cNvSpPr/>
            <p:nvPr>
              <p:custDataLst>
                <p:tags r:id="rId135"/>
              </p:custDataLst>
            </p:nvPr>
          </p:nvSpPr>
          <p:spPr>
            <a:xfrm>
              <a:off x="7248329" y="3420162"/>
              <a:ext cx="60522" cy="135839"/>
            </a:xfrm>
            <a:custGeom>
              <a:avLst/>
              <a:gdLst/>
              <a:ahLst/>
              <a:cxnLst/>
              <a:rect l="0" t="0" r="0" b="0"/>
              <a:pathLst>
                <a:path w="60522" h="135839">
                  <a:moveTo>
                    <a:pt x="3371" y="8838"/>
                  </a:moveTo>
                  <a:lnTo>
                    <a:pt x="3371" y="8838"/>
                  </a:lnTo>
                  <a:lnTo>
                    <a:pt x="3370" y="5467"/>
                  </a:lnTo>
                  <a:lnTo>
                    <a:pt x="1489" y="1930"/>
                  </a:lnTo>
                  <a:lnTo>
                    <a:pt x="0" y="0"/>
                  </a:lnTo>
                  <a:lnTo>
                    <a:pt x="1124" y="123"/>
                  </a:lnTo>
                  <a:lnTo>
                    <a:pt x="8016" y="4024"/>
                  </a:lnTo>
                  <a:lnTo>
                    <a:pt x="23913" y="26754"/>
                  </a:lnTo>
                  <a:lnTo>
                    <a:pt x="32192" y="44564"/>
                  </a:lnTo>
                  <a:lnTo>
                    <a:pt x="43191" y="87078"/>
                  </a:lnTo>
                  <a:lnTo>
                    <a:pt x="60521" y="135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837"/>
            <p:cNvSpPr/>
            <p:nvPr>
              <p:custDataLst>
                <p:tags r:id="rId136"/>
              </p:custDataLst>
            </p:nvPr>
          </p:nvSpPr>
          <p:spPr>
            <a:xfrm>
              <a:off x="7101052" y="3415264"/>
              <a:ext cx="68099" cy="206216"/>
            </a:xfrm>
            <a:custGeom>
              <a:avLst/>
              <a:gdLst/>
              <a:ahLst/>
              <a:cxnLst/>
              <a:rect l="0" t="0" r="0" b="0"/>
              <a:pathLst>
                <a:path w="68099" h="206216">
                  <a:moveTo>
                    <a:pt x="68098" y="20086"/>
                  </a:moveTo>
                  <a:lnTo>
                    <a:pt x="68098" y="20086"/>
                  </a:lnTo>
                  <a:lnTo>
                    <a:pt x="68098" y="2409"/>
                  </a:lnTo>
                  <a:lnTo>
                    <a:pt x="66686" y="540"/>
                  </a:lnTo>
                  <a:lnTo>
                    <a:pt x="64335" y="0"/>
                  </a:lnTo>
                  <a:lnTo>
                    <a:pt x="61356" y="345"/>
                  </a:lnTo>
                  <a:lnTo>
                    <a:pt x="50422" y="7573"/>
                  </a:lnTo>
                  <a:lnTo>
                    <a:pt x="30426" y="27727"/>
                  </a:lnTo>
                  <a:lnTo>
                    <a:pt x="12425" y="68469"/>
                  </a:lnTo>
                  <a:lnTo>
                    <a:pt x="1780" y="103021"/>
                  </a:lnTo>
                  <a:lnTo>
                    <a:pt x="0" y="137792"/>
                  </a:lnTo>
                  <a:lnTo>
                    <a:pt x="4333" y="178983"/>
                  </a:lnTo>
                  <a:lnTo>
                    <a:pt x="10595" y="195599"/>
                  </a:lnTo>
                  <a:lnTo>
                    <a:pt x="14946" y="200595"/>
                  </a:lnTo>
                  <a:lnTo>
                    <a:pt x="25425" y="206145"/>
                  </a:lnTo>
                  <a:lnTo>
                    <a:pt x="31182" y="206215"/>
                  </a:lnTo>
                  <a:lnTo>
                    <a:pt x="55398" y="197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838"/>
            <p:cNvSpPr/>
            <p:nvPr>
              <p:custDataLst>
                <p:tags r:id="rId137"/>
              </p:custDataLst>
            </p:nvPr>
          </p:nvSpPr>
          <p:spPr>
            <a:xfrm>
              <a:off x="6947162" y="3473450"/>
              <a:ext cx="88639" cy="140170"/>
            </a:xfrm>
            <a:custGeom>
              <a:avLst/>
              <a:gdLst/>
              <a:ahLst/>
              <a:cxnLst/>
              <a:rect l="0" t="0" r="0" b="0"/>
              <a:pathLst>
                <a:path w="88639" h="140170">
                  <a:moveTo>
                    <a:pt x="6088" y="50800"/>
                  </a:moveTo>
                  <a:lnTo>
                    <a:pt x="6088" y="50800"/>
                  </a:lnTo>
                  <a:lnTo>
                    <a:pt x="621" y="50800"/>
                  </a:lnTo>
                  <a:lnTo>
                    <a:pt x="326" y="51505"/>
                  </a:lnTo>
                  <a:lnTo>
                    <a:pt x="0" y="54171"/>
                  </a:lnTo>
                  <a:lnTo>
                    <a:pt x="6558" y="63009"/>
                  </a:lnTo>
                  <a:lnTo>
                    <a:pt x="36709" y="96181"/>
                  </a:lnTo>
                  <a:lnTo>
                    <a:pt x="41972" y="114576"/>
                  </a:lnTo>
                  <a:lnTo>
                    <a:pt x="42825" y="132021"/>
                  </a:lnTo>
                  <a:lnTo>
                    <a:pt x="40525" y="139345"/>
                  </a:lnTo>
                  <a:lnTo>
                    <a:pt x="38923" y="140169"/>
                  </a:lnTo>
                  <a:lnTo>
                    <a:pt x="37150" y="139307"/>
                  </a:lnTo>
                  <a:lnTo>
                    <a:pt x="35263" y="137321"/>
                  </a:lnTo>
                  <a:lnTo>
                    <a:pt x="29235" y="117672"/>
                  </a:lnTo>
                  <a:lnTo>
                    <a:pt x="30722" y="99335"/>
                  </a:lnTo>
                  <a:lnTo>
                    <a:pt x="43381" y="57819"/>
                  </a:lnTo>
                  <a:lnTo>
                    <a:pt x="88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839"/>
            <p:cNvSpPr/>
            <p:nvPr>
              <p:custDataLst>
                <p:tags r:id="rId138"/>
              </p:custDataLst>
            </p:nvPr>
          </p:nvSpPr>
          <p:spPr>
            <a:xfrm>
              <a:off x="6796973" y="3497757"/>
              <a:ext cx="73728" cy="102694"/>
            </a:xfrm>
            <a:custGeom>
              <a:avLst/>
              <a:gdLst/>
              <a:ahLst/>
              <a:cxnLst/>
              <a:rect l="0" t="0" r="0" b="0"/>
              <a:pathLst>
                <a:path w="73728" h="102694">
                  <a:moveTo>
                    <a:pt x="48327" y="58243"/>
                  </a:moveTo>
                  <a:lnTo>
                    <a:pt x="48327" y="58243"/>
                  </a:lnTo>
                  <a:lnTo>
                    <a:pt x="44956" y="33824"/>
                  </a:lnTo>
                  <a:lnTo>
                    <a:pt x="39488" y="14084"/>
                  </a:lnTo>
                  <a:lnTo>
                    <a:pt x="33580" y="4985"/>
                  </a:lnTo>
                  <a:lnTo>
                    <a:pt x="30029" y="1571"/>
                  </a:lnTo>
                  <a:lnTo>
                    <a:pt x="26250" y="0"/>
                  </a:lnTo>
                  <a:lnTo>
                    <a:pt x="18290" y="137"/>
                  </a:lnTo>
                  <a:lnTo>
                    <a:pt x="10047" y="8194"/>
                  </a:lnTo>
                  <a:lnTo>
                    <a:pt x="3091" y="21182"/>
                  </a:lnTo>
                  <a:lnTo>
                    <a:pt x="0" y="36362"/>
                  </a:lnTo>
                  <a:lnTo>
                    <a:pt x="5001" y="64147"/>
                  </a:lnTo>
                  <a:lnTo>
                    <a:pt x="12050" y="84608"/>
                  </a:lnTo>
                  <a:lnTo>
                    <a:pt x="16381" y="89225"/>
                  </a:lnTo>
                  <a:lnTo>
                    <a:pt x="28720" y="96237"/>
                  </a:lnTo>
                  <a:lnTo>
                    <a:pt x="33844" y="96978"/>
                  </a:lnTo>
                  <a:lnTo>
                    <a:pt x="37966" y="96060"/>
                  </a:lnTo>
                  <a:lnTo>
                    <a:pt x="44428" y="91279"/>
                  </a:lnTo>
                  <a:lnTo>
                    <a:pt x="49651" y="84450"/>
                  </a:lnTo>
                  <a:lnTo>
                    <a:pt x="52444" y="76711"/>
                  </a:lnTo>
                  <a:lnTo>
                    <a:pt x="54390" y="69273"/>
                  </a:lnTo>
                  <a:lnTo>
                    <a:pt x="57606" y="63616"/>
                  </a:lnTo>
                  <a:lnTo>
                    <a:pt x="58747" y="63236"/>
                  </a:lnTo>
                  <a:lnTo>
                    <a:pt x="59506" y="64394"/>
                  </a:lnTo>
                  <a:lnTo>
                    <a:pt x="62775" y="87328"/>
                  </a:lnTo>
                  <a:lnTo>
                    <a:pt x="73727" y="102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840"/>
            <p:cNvSpPr/>
            <p:nvPr>
              <p:custDataLst>
                <p:tags r:id="rId139"/>
              </p:custDataLst>
            </p:nvPr>
          </p:nvSpPr>
          <p:spPr>
            <a:xfrm>
              <a:off x="6616700" y="3398496"/>
              <a:ext cx="146051" cy="225637"/>
            </a:xfrm>
            <a:custGeom>
              <a:avLst/>
              <a:gdLst/>
              <a:ahLst/>
              <a:cxnLst/>
              <a:rect l="0" t="0" r="0" b="0"/>
              <a:pathLst>
                <a:path w="146051" h="225637">
                  <a:moveTo>
                    <a:pt x="0" y="30504"/>
                  </a:moveTo>
                  <a:lnTo>
                    <a:pt x="0" y="30504"/>
                  </a:lnTo>
                  <a:lnTo>
                    <a:pt x="5467" y="19569"/>
                  </a:lnTo>
                  <a:lnTo>
                    <a:pt x="6467" y="20392"/>
                  </a:lnTo>
                  <a:lnTo>
                    <a:pt x="26088" y="64326"/>
                  </a:lnTo>
                  <a:lnTo>
                    <a:pt x="42294" y="111785"/>
                  </a:lnTo>
                  <a:lnTo>
                    <a:pt x="55679" y="158507"/>
                  </a:lnTo>
                  <a:lnTo>
                    <a:pt x="68245" y="202269"/>
                  </a:lnTo>
                  <a:lnTo>
                    <a:pt x="75252" y="217851"/>
                  </a:lnTo>
                  <a:lnTo>
                    <a:pt x="79096" y="222430"/>
                  </a:lnTo>
                  <a:lnTo>
                    <a:pt x="83069" y="224777"/>
                  </a:lnTo>
                  <a:lnTo>
                    <a:pt x="87129" y="225636"/>
                  </a:lnTo>
                  <a:lnTo>
                    <a:pt x="90542" y="223386"/>
                  </a:lnTo>
                  <a:lnTo>
                    <a:pt x="96214" y="213360"/>
                  </a:lnTo>
                  <a:lnTo>
                    <a:pt x="109264" y="170837"/>
                  </a:lnTo>
                  <a:lnTo>
                    <a:pt x="115187" y="123658"/>
                  </a:lnTo>
                  <a:lnTo>
                    <a:pt x="120912" y="76214"/>
                  </a:lnTo>
                  <a:lnTo>
                    <a:pt x="129169" y="29420"/>
                  </a:lnTo>
                  <a:lnTo>
                    <a:pt x="132111" y="6664"/>
                  </a:lnTo>
                  <a:lnTo>
                    <a:pt x="133934" y="2616"/>
                  </a:lnTo>
                  <a:lnTo>
                    <a:pt x="136562" y="623"/>
                  </a:lnTo>
                  <a:lnTo>
                    <a:pt x="139725" y="0"/>
                  </a:lnTo>
                  <a:lnTo>
                    <a:pt x="141833" y="290"/>
                  </a:lnTo>
                  <a:lnTo>
                    <a:pt x="146050" y="5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841"/>
            <p:cNvSpPr/>
            <p:nvPr>
              <p:custDataLst>
                <p:tags r:id="rId140"/>
              </p:custDataLst>
            </p:nvPr>
          </p:nvSpPr>
          <p:spPr>
            <a:xfrm>
              <a:off x="6313508" y="3594100"/>
              <a:ext cx="119043" cy="29462"/>
            </a:xfrm>
            <a:custGeom>
              <a:avLst/>
              <a:gdLst/>
              <a:ahLst/>
              <a:cxnLst/>
              <a:rect l="0" t="0" r="0" b="0"/>
              <a:pathLst>
                <a:path w="119043" h="29462">
                  <a:moveTo>
                    <a:pt x="17442" y="6350"/>
                  </a:moveTo>
                  <a:lnTo>
                    <a:pt x="17442" y="6350"/>
                  </a:lnTo>
                  <a:lnTo>
                    <a:pt x="14071" y="13092"/>
                  </a:lnTo>
                  <a:lnTo>
                    <a:pt x="0" y="26601"/>
                  </a:lnTo>
                  <a:lnTo>
                    <a:pt x="170" y="28317"/>
                  </a:lnTo>
                  <a:lnTo>
                    <a:pt x="1694" y="29461"/>
                  </a:lnTo>
                  <a:lnTo>
                    <a:pt x="39498" y="24541"/>
                  </a:lnTo>
                  <a:lnTo>
                    <a:pt x="119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842"/>
            <p:cNvSpPr/>
            <p:nvPr>
              <p:custDataLst>
                <p:tags r:id="rId141"/>
              </p:custDataLst>
            </p:nvPr>
          </p:nvSpPr>
          <p:spPr>
            <a:xfrm>
              <a:off x="6280150" y="3524250"/>
              <a:ext cx="95251" cy="3659"/>
            </a:xfrm>
            <a:custGeom>
              <a:avLst/>
              <a:gdLst/>
              <a:ahLst/>
              <a:cxnLst/>
              <a:rect l="0" t="0" r="0" b="0"/>
              <a:pathLst>
                <a:path w="95251" h="365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69" y="3658"/>
                  </a:lnTo>
                  <a:lnTo>
                    <a:pt x="6907" y="3144"/>
                  </a:lnTo>
                  <a:lnTo>
                    <a:pt x="8839" y="2096"/>
                  </a:lnTo>
                  <a:lnTo>
                    <a:pt x="48610" y="27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370"/>
          <p:cNvGrpSpPr/>
          <p:nvPr/>
        </p:nvGrpSpPr>
        <p:grpSpPr>
          <a:xfrm>
            <a:off x="5062715" y="4027513"/>
            <a:ext cx="276753" cy="461938"/>
            <a:chOff x="5062715" y="4027513"/>
            <a:chExt cx="276753" cy="461938"/>
          </a:xfrm>
        </p:grpSpPr>
        <p:sp>
          <p:nvSpPr>
            <p:cNvPr id="165" name="SMARTInkShape-1843"/>
            <p:cNvSpPr/>
            <p:nvPr>
              <p:custDataLst>
                <p:tags r:id="rId129"/>
              </p:custDataLst>
            </p:nvPr>
          </p:nvSpPr>
          <p:spPr>
            <a:xfrm>
              <a:off x="5257800" y="4362450"/>
              <a:ext cx="81668" cy="127001"/>
            </a:xfrm>
            <a:custGeom>
              <a:avLst/>
              <a:gdLst/>
              <a:ahLst/>
              <a:cxnLst/>
              <a:rect l="0" t="0" r="0" b="0"/>
              <a:pathLst>
                <a:path w="81668" h="127001">
                  <a:moveTo>
                    <a:pt x="76200" y="0"/>
                  </a:moveTo>
                  <a:lnTo>
                    <a:pt x="76200" y="0"/>
                  </a:lnTo>
                  <a:lnTo>
                    <a:pt x="81667" y="0"/>
                  </a:lnTo>
                  <a:lnTo>
                    <a:pt x="78918" y="0"/>
                  </a:lnTo>
                  <a:lnTo>
                    <a:pt x="70263" y="10113"/>
                  </a:lnTo>
                  <a:lnTo>
                    <a:pt x="37579" y="55715"/>
                  </a:lnTo>
                  <a:lnTo>
                    <a:pt x="10044" y="9876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844"/>
            <p:cNvSpPr/>
            <p:nvPr>
              <p:custDataLst>
                <p:tags r:id="rId130"/>
              </p:custDataLst>
            </p:nvPr>
          </p:nvSpPr>
          <p:spPr>
            <a:xfrm>
              <a:off x="5226933" y="4349750"/>
              <a:ext cx="100718" cy="120651"/>
            </a:xfrm>
            <a:custGeom>
              <a:avLst/>
              <a:gdLst/>
              <a:ahLst/>
              <a:cxnLst/>
              <a:rect l="0" t="0" r="0" b="0"/>
              <a:pathLst>
                <a:path w="100718" h="1206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6815" y="42690"/>
                  </a:lnTo>
                  <a:lnTo>
                    <a:pt x="71867" y="88354"/>
                  </a:lnTo>
                  <a:lnTo>
                    <a:pt x="92493" y="117346"/>
                  </a:lnTo>
                  <a:lnTo>
                    <a:pt x="95234" y="119859"/>
                  </a:lnTo>
                  <a:lnTo>
                    <a:pt x="10071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845"/>
            <p:cNvSpPr/>
            <p:nvPr>
              <p:custDataLst>
                <p:tags r:id="rId131"/>
              </p:custDataLst>
            </p:nvPr>
          </p:nvSpPr>
          <p:spPr>
            <a:xfrm>
              <a:off x="5062715" y="4286250"/>
              <a:ext cx="176036" cy="50801"/>
            </a:xfrm>
            <a:custGeom>
              <a:avLst/>
              <a:gdLst/>
              <a:ahLst/>
              <a:cxnLst/>
              <a:rect l="0" t="0" r="0" b="0"/>
              <a:pathLst>
                <a:path w="1760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45333"/>
                  </a:lnTo>
                  <a:lnTo>
                    <a:pt x="2783" y="41079"/>
                  </a:lnTo>
                  <a:lnTo>
                    <a:pt x="5500" y="37970"/>
                  </a:lnTo>
                  <a:lnTo>
                    <a:pt x="34704" y="23780"/>
                  </a:lnTo>
                  <a:lnTo>
                    <a:pt x="59370" y="15983"/>
                  </a:lnTo>
                  <a:lnTo>
                    <a:pt x="105560" y="8768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846"/>
            <p:cNvSpPr/>
            <p:nvPr>
              <p:custDataLst>
                <p:tags r:id="rId132"/>
              </p:custDataLst>
            </p:nvPr>
          </p:nvSpPr>
          <p:spPr>
            <a:xfrm>
              <a:off x="5124450" y="4027513"/>
              <a:ext cx="101601" cy="390078"/>
            </a:xfrm>
            <a:custGeom>
              <a:avLst/>
              <a:gdLst/>
              <a:ahLst/>
              <a:cxnLst/>
              <a:rect l="0" t="0" r="0" b="0"/>
              <a:pathLst>
                <a:path w="101601" h="390078">
                  <a:moveTo>
                    <a:pt x="101600" y="49187"/>
                  </a:moveTo>
                  <a:lnTo>
                    <a:pt x="101600" y="49187"/>
                  </a:lnTo>
                  <a:lnTo>
                    <a:pt x="100894" y="33286"/>
                  </a:lnTo>
                  <a:lnTo>
                    <a:pt x="92762" y="13061"/>
                  </a:lnTo>
                  <a:lnTo>
                    <a:pt x="86853" y="6555"/>
                  </a:lnTo>
                  <a:lnTo>
                    <a:pt x="80229" y="2017"/>
                  </a:lnTo>
                  <a:lnTo>
                    <a:pt x="74934" y="0"/>
                  </a:lnTo>
                  <a:lnTo>
                    <a:pt x="66465" y="4749"/>
                  </a:lnTo>
                  <a:lnTo>
                    <a:pt x="61243" y="8978"/>
                  </a:lnTo>
                  <a:lnTo>
                    <a:pt x="37411" y="50773"/>
                  </a:lnTo>
                  <a:lnTo>
                    <a:pt x="28504" y="95178"/>
                  </a:lnTo>
                  <a:lnTo>
                    <a:pt x="26319" y="134938"/>
                  </a:lnTo>
                  <a:lnTo>
                    <a:pt x="27463" y="180373"/>
                  </a:lnTo>
                  <a:lnTo>
                    <a:pt x="32361" y="223759"/>
                  </a:lnTo>
                  <a:lnTo>
                    <a:pt x="36400" y="262954"/>
                  </a:lnTo>
                  <a:lnTo>
                    <a:pt x="37764" y="305274"/>
                  </a:lnTo>
                  <a:lnTo>
                    <a:pt x="36175" y="348121"/>
                  </a:lnTo>
                  <a:lnTo>
                    <a:pt x="25882" y="381599"/>
                  </a:lnTo>
                  <a:lnTo>
                    <a:pt x="22194" y="386506"/>
                  </a:lnTo>
                  <a:lnTo>
                    <a:pt x="18323" y="389072"/>
                  </a:lnTo>
                  <a:lnTo>
                    <a:pt x="14332" y="390077"/>
                  </a:lnTo>
                  <a:lnTo>
                    <a:pt x="10966" y="390041"/>
                  </a:lnTo>
                  <a:lnTo>
                    <a:pt x="0" y="385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371"/>
          <p:cNvGrpSpPr/>
          <p:nvPr/>
        </p:nvGrpSpPr>
        <p:grpSpPr>
          <a:xfrm>
            <a:off x="5474800" y="4042468"/>
            <a:ext cx="511513" cy="389833"/>
            <a:chOff x="5474800" y="4042468"/>
            <a:chExt cx="511513" cy="389833"/>
          </a:xfrm>
        </p:grpSpPr>
        <p:sp>
          <p:nvSpPr>
            <p:cNvPr id="170" name="SMARTInkShape-1847"/>
            <p:cNvSpPr/>
            <p:nvPr>
              <p:custDataLst>
                <p:tags r:id="rId126"/>
              </p:custDataLst>
            </p:nvPr>
          </p:nvSpPr>
          <p:spPr>
            <a:xfrm>
              <a:off x="5930900" y="4113127"/>
              <a:ext cx="55413" cy="306474"/>
            </a:xfrm>
            <a:custGeom>
              <a:avLst/>
              <a:gdLst/>
              <a:ahLst/>
              <a:cxnLst/>
              <a:rect l="0" t="0" r="0" b="0"/>
              <a:pathLst>
                <a:path w="55413" h="306474">
                  <a:moveTo>
                    <a:pt x="0" y="8023"/>
                  </a:moveTo>
                  <a:lnTo>
                    <a:pt x="0" y="8023"/>
                  </a:lnTo>
                  <a:lnTo>
                    <a:pt x="10113" y="1281"/>
                  </a:lnTo>
                  <a:lnTo>
                    <a:pt x="14503" y="0"/>
                  </a:lnTo>
                  <a:lnTo>
                    <a:pt x="23144" y="459"/>
                  </a:lnTo>
                  <a:lnTo>
                    <a:pt x="26718" y="2980"/>
                  </a:lnTo>
                  <a:lnTo>
                    <a:pt x="32571" y="11426"/>
                  </a:lnTo>
                  <a:lnTo>
                    <a:pt x="43204" y="44937"/>
                  </a:lnTo>
                  <a:lnTo>
                    <a:pt x="51920" y="90614"/>
                  </a:lnTo>
                  <a:lnTo>
                    <a:pt x="54825" y="125163"/>
                  </a:lnTo>
                  <a:lnTo>
                    <a:pt x="55412" y="160980"/>
                  </a:lnTo>
                  <a:lnTo>
                    <a:pt x="53320" y="195713"/>
                  </a:lnTo>
                  <a:lnTo>
                    <a:pt x="44805" y="233517"/>
                  </a:lnTo>
                  <a:lnTo>
                    <a:pt x="12700" y="306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848"/>
            <p:cNvSpPr/>
            <p:nvPr>
              <p:custDataLst>
                <p:tags r:id="rId127"/>
              </p:custDataLst>
            </p:nvPr>
          </p:nvSpPr>
          <p:spPr>
            <a:xfrm>
              <a:off x="5474800" y="4042468"/>
              <a:ext cx="104159" cy="389833"/>
            </a:xfrm>
            <a:custGeom>
              <a:avLst/>
              <a:gdLst/>
              <a:ahLst/>
              <a:cxnLst/>
              <a:rect l="0" t="0" r="0" b="0"/>
              <a:pathLst>
                <a:path w="104159" h="389833">
                  <a:moveTo>
                    <a:pt x="100500" y="15182"/>
                  </a:moveTo>
                  <a:lnTo>
                    <a:pt x="100500" y="15182"/>
                  </a:lnTo>
                  <a:lnTo>
                    <a:pt x="103871" y="8440"/>
                  </a:lnTo>
                  <a:lnTo>
                    <a:pt x="104158" y="5748"/>
                  </a:lnTo>
                  <a:lnTo>
                    <a:pt x="102596" y="876"/>
                  </a:lnTo>
                  <a:lnTo>
                    <a:pt x="101191" y="0"/>
                  </a:lnTo>
                  <a:lnTo>
                    <a:pt x="99550" y="122"/>
                  </a:lnTo>
                  <a:lnTo>
                    <a:pt x="97750" y="909"/>
                  </a:lnTo>
                  <a:lnTo>
                    <a:pt x="88474" y="8758"/>
                  </a:lnTo>
                  <a:lnTo>
                    <a:pt x="65416" y="45110"/>
                  </a:lnTo>
                  <a:lnTo>
                    <a:pt x="47787" y="85456"/>
                  </a:lnTo>
                  <a:lnTo>
                    <a:pt x="36150" y="116265"/>
                  </a:lnTo>
                  <a:lnTo>
                    <a:pt x="23923" y="151124"/>
                  </a:lnTo>
                  <a:lnTo>
                    <a:pt x="11432" y="187784"/>
                  </a:lnTo>
                  <a:lnTo>
                    <a:pt x="2613" y="227268"/>
                  </a:lnTo>
                  <a:lnTo>
                    <a:pt x="0" y="270325"/>
                  </a:lnTo>
                  <a:lnTo>
                    <a:pt x="2597" y="312089"/>
                  </a:lnTo>
                  <a:lnTo>
                    <a:pt x="7835" y="341162"/>
                  </a:lnTo>
                  <a:lnTo>
                    <a:pt x="20598" y="363182"/>
                  </a:lnTo>
                  <a:lnTo>
                    <a:pt x="34413" y="376369"/>
                  </a:lnTo>
                  <a:lnTo>
                    <a:pt x="75100" y="389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849"/>
            <p:cNvSpPr/>
            <p:nvPr>
              <p:custDataLst>
                <p:tags r:id="rId128"/>
              </p:custDataLst>
            </p:nvPr>
          </p:nvSpPr>
          <p:spPr>
            <a:xfrm>
              <a:off x="5637913" y="4160395"/>
              <a:ext cx="185038" cy="189356"/>
            </a:xfrm>
            <a:custGeom>
              <a:avLst/>
              <a:gdLst/>
              <a:ahLst/>
              <a:cxnLst/>
              <a:rect l="0" t="0" r="0" b="0"/>
              <a:pathLst>
                <a:path w="185038" h="189356">
                  <a:moveTo>
                    <a:pt x="185037" y="11555"/>
                  </a:moveTo>
                  <a:lnTo>
                    <a:pt x="185037" y="11555"/>
                  </a:lnTo>
                  <a:lnTo>
                    <a:pt x="181666" y="8184"/>
                  </a:lnTo>
                  <a:lnTo>
                    <a:pt x="180011" y="4647"/>
                  </a:lnTo>
                  <a:lnTo>
                    <a:pt x="179570" y="2717"/>
                  </a:lnTo>
                  <a:lnTo>
                    <a:pt x="177864" y="1430"/>
                  </a:lnTo>
                  <a:lnTo>
                    <a:pt x="172206" y="0"/>
                  </a:lnTo>
                  <a:lnTo>
                    <a:pt x="169427" y="1029"/>
                  </a:lnTo>
                  <a:lnTo>
                    <a:pt x="164459" y="5936"/>
                  </a:lnTo>
                  <a:lnTo>
                    <a:pt x="142384" y="49786"/>
                  </a:lnTo>
                  <a:lnTo>
                    <a:pt x="124640" y="90699"/>
                  </a:lnTo>
                  <a:lnTo>
                    <a:pt x="98474" y="130670"/>
                  </a:lnTo>
                  <a:lnTo>
                    <a:pt x="71037" y="155268"/>
                  </a:lnTo>
                  <a:lnTo>
                    <a:pt x="52761" y="161740"/>
                  </a:lnTo>
                  <a:lnTo>
                    <a:pt x="43937" y="162478"/>
                  </a:lnTo>
                  <a:lnTo>
                    <a:pt x="26605" y="155773"/>
                  </a:lnTo>
                  <a:lnTo>
                    <a:pt x="11612" y="144091"/>
                  </a:lnTo>
                  <a:lnTo>
                    <a:pt x="2596" y="131843"/>
                  </a:lnTo>
                  <a:lnTo>
                    <a:pt x="0" y="117462"/>
                  </a:lnTo>
                  <a:lnTo>
                    <a:pt x="296" y="109677"/>
                  </a:lnTo>
                  <a:lnTo>
                    <a:pt x="3315" y="104486"/>
                  </a:lnTo>
                  <a:lnTo>
                    <a:pt x="8150" y="101026"/>
                  </a:lnTo>
                  <a:lnTo>
                    <a:pt x="14195" y="98718"/>
                  </a:lnTo>
                  <a:lnTo>
                    <a:pt x="30320" y="99918"/>
                  </a:lnTo>
                  <a:lnTo>
                    <a:pt x="76159" y="115558"/>
                  </a:lnTo>
                  <a:lnTo>
                    <a:pt x="122633" y="139735"/>
                  </a:lnTo>
                  <a:lnTo>
                    <a:pt x="185037" y="189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372"/>
          <p:cNvGrpSpPr/>
          <p:nvPr/>
        </p:nvGrpSpPr>
        <p:grpSpPr>
          <a:xfrm>
            <a:off x="6350000" y="4212077"/>
            <a:ext cx="1309790" cy="410724"/>
            <a:chOff x="6350000" y="4212077"/>
            <a:chExt cx="1309790" cy="410724"/>
          </a:xfrm>
        </p:grpSpPr>
        <p:sp>
          <p:nvSpPr>
            <p:cNvPr id="174" name="SMARTInkShape-1850"/>
            <p:cNvSpPr/>
            <p:nvPr>
              <p:custDataLst>
                <p:tags r:id="rId118"/>
              </p:custDataLst>
            </p:nvPr>
          </p:nvSpPr>
          <p:spPr>
            <a:xfrm>
              <a:off x="7562850" y="4246257"/>
              <a:ext cx="96940" cy="287644"/>
            </a:xfrm>
            <a:custGeom>
              <a:avLst/>
              <a:gdLst/>
              <a:ahLst/>
              <a:cxnLst/>
              <a:rect l="0" t="0" r="0" b="0"/>
              <a:pathLst>
                <a:path w="96940" h="287644">
                  <a:moveTo>
                    <a:pt x="31750" y="20943"/>
                  </a:moveTo>
                  <a:lnTo>
                    <a:pt x="31750" y="20943"/>
                  </a:lnTo>
                  <a:lnTo>
                    <a:pt x="51523" y="1170"/>
                  </a:lnTo>
                  <a:lnTo>
                    <a:pt x="55515" y="0"/>
                  </a:lnTo>
                  <a:lnTo>
                    <a:pt x="65596" y="581"/>
                  </a:lnTo>
                  <a:lnTo>
                    <a:pt x="70541" y="3841"/>
                  </a:lnTo>
                  <a:lnTo>
                    <a:pt x="79800" y="14988"/>
                  </a:lnTo>
                  <a:lnTo>
                    <a:pt x="89574" y="40502"/>
                  </a:lnTo>
                  <a:lnTo>
                    <a:pt x="96939" y="77146"/>
                  </a:lnTo>
                  <a:lnTo>
                    <a:pt x="96848" y="109170"/>
                  </a:lnTo>
                  <a:lnTo>
                    <a:pt x="88981" y="150017"/>
                  </a:lnTo>
                  <a:lnTo>
                    <a:pt x="77882" y="181555"/>
                  </a:lnTo>
                  <a:lnTo>
                    <a:pt x="59530" y="223519"/>
                  </a:lnTo>
                  <a:lnTo>
                    <a:pt x="47624" y="244327"/>
                  </a:lnTo>
                  <a:lnTo>
                    <a:pt x="0" y="287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851"/>
            <p:cNvSpPr/>
            <p:nvPr>
              <p:custDataLst>
                <p:tags r:id="rId119"/>
              </p:custDataLst>
            </p:nvPr>
          </p:nvSpPr>
          <p:spPr>
            <a:xfrm>
              <a:off x="7389127" y="4281665"/>
              <a:ext cx="135101" cy="163336"/>
            </a:xfrm>
            <a:custGeom>
              <a:avLst/>
              <a:gdLst/>
              <a:ahLst/>
              <a:cxnLst/>
              <a:rect l="0" t="0" r="0" b="0"/>
              <a:pathLst>
                <a:path w="135101" h="163336">
                  <a:moveTo>
                    <a:pt x="122923" y="10935"/>
                  </a:moveTo>
                  <a:lnTo>
                    <a:pt x="122923" y="10935"/>
                  </a:lnTo>
                  <a:lnTo>
                    <a:pt x="133858" y="0"/>
                  </a:lnTo>
                  <a:lnTo>
                    <a:pt x="134446" y="117"/>
                  </a:lnTo>
                  <a:lnTo>
                    <a:pt x="134839" y="901"/>
                  </a:lnTo>
                  <a:lnTo>
                    <a:pt x="135100" y="2129"/>
                  </a:lnTo>
                  <a:lnTo>
                    <a:pt x="123368" y="48561"/>
                  </a:lnTo>
                  <a:lnTo>
                    <a:pt x="96745" y="95025"/>
                  </a:lnTo>
                  <a:lnTo>
                    <a:pt x="75341" y="126009"/>
                  </a:lnTo>
                  <a:lnTo>
                    <a:pt x="55123" y="141143"/>
                  </a:lnTo>
                  <a:lnTo>
                    <a:pt x="39403" y="144535"/>
                  </a:lnTo>
                  <a:lnTo>
                    <a:pt x="31260" y="144452"/>
                  </a:lnTo>
                  <a:lnTo>
                    <a:pt x="16567" y="136833"/>
                  </a:lnTo>
                  <a:lnTo>
                    <a:pt x="5098" y="124745"/>
                  </a:lnTo>
                  <a:lnTo>
                    <a:pt x="0" y="112317"/>
                  </a:lnTo>
                  <a:lnTo>
                    <a:pt x="1499" y="99738"/>
                  </a:lnTo>
                  <a:lnTo>
                    <a:pt x="3873" y="93420"/>
                  </a:lnTo>
                  <a:lnTo>
                    <a:pt x="8278" y="88503"/>
                  </a:lnTo>
                  <a:lnTo>
                    <a:pt x="20699" y="81157"/>
                  </a:lnTo>
                  <a:lnTo>
                    <a:pt x="37509" y="81186"/>
                  </a:lnTo>
                  <a:lnTo>
                    <a:pt x="55328" y="86608"/>
                  </a:lnTo>
                  <a:lnTo>
                    <a:pt x="90633" y="109931"/>
                  </a:lnTo>
                  <a:lnTo>
                    <a:pt x="129273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852"/>
            <p:cNvSpPr/>
            <p:nvPr>
              <p:custDataLst>
                <p:tags r:id="rId120"/>
              </p:custDataLst>
            </p:nvPr>
          </p:nvSpPr>
          <p:spPr>
            <a:xfrm>
              <a:off x="7284827" y="4212077"/>
              <a:ext cx="74824" cy="245624"/>
            </a:xfrm>
            <a:custGeom>
              <a:avLst/>
              <a:gdLst/>
              <a:ahLst/>
              <a:cxnLst/>
              <a:rect l="0" t="0" r="0" b="0"/>
              <a:pathLst>
                <a:path w="74824" h="245624">
                  <a:moveTo>
                    <a:pt x="74823" y="17023"/>
                  </a:moveTo>
                  <a:lnTo>
                    <a:pt x="74823" y="17023"/>
                  </a:lnTo>
                  <a:lnTo>
                    <a:pt x="68081" y="13652"/>
                  </a:lnTo>
                  <a:lnTo>
                    <a:pt x="62890" y="8234"/>
                  </a:lnTo>
                  <a:lnTo>
                    <a:pt x="58230" y="2533"/>
                  </a:lnTo>
                  <a:lnTo>
                    <a:pt x="53808" y="0"/>
                  </a:lnTo>
                  <a:lnTo>
                    <a:pt x="51641" y="30"/>
                  </a:lnTo>
                  <a:lnTo>
                    <a:pt x="47351" y="1944"/>
                  </a:lnTo>
                  <a:lnTo>
                    <a:pt x="29415" y="29201"/>
                  </a:lnTo>
                  <a:lnTo>
                    <a:pt x="13433" y="72319"/>
                  </a:lnTo>
                  <a:lnTo>
                    <a:pt x="3272" y="114494"/>
                  </a:lnTo>
                  <a:lnTo>
                    <a:pt x="0" y="149933"/>
                  </a:lnTo>
                  <a:lnTo>
                    <a:pt x="5774" y="188343"/>
                  </a:lnTo>
                  <a:lnTo>
                    <a:pt x="13049" y="213050"/>
                  </a:lnTo>
                  <a:lnTo>
                    <a:pt x="26415" y="232679"/>
                  </a:lnTo>
                  <a:lnTo>
                    <a:pt x="62123" y="245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853"/>
            <p:cNvSpPr/>
            <p:nvPr>
              <p:custDataLst>
                <p:tags r:id="rId121"/>
              </p:custDataLst>
            </p:nvPr>
          </p:nvSpPr>
          <p:spPr>
            <a:xfrm>
              <a:off x="7036439" y="4440027"/>
              <a:ext cx="61979" cy="182774"/>
            </a:xfrm>
            <a:custGeom>
              <a:avLst/>
              <a:gdLst/>
              <a:ahLst/>
              <a:cxnLst/>
              <a:rect l="0" t="0" r="0" b="0"/>
              <a:pathLst>
                <a:path w="61979" h="182774">
                  <a:moveTo>
                    <a:pt x="56511" y="30373"/>
                  </a:moveTo>
                  <a:lnTo>
                    <a:pt x="56511" y="30373"/>
                  </a:lnTo>
                  <a:lnTo>
                    <a:pt x="61978" y="10600"/>
                  </a:lnTo>
                  <a:lnTo>
                    <a:pt x="61567" y="8018"/>
                  </a:lnTo>
                  <a:lnTo>
                    <a:pt x="59228" y="3269"/>
                  </a:lnTo>
                  <a:lnTo>
                    <a:pt x="56912" y="1720"/>
                  </a:lnTo>
                  <a:lnTo>
                    <a:pt x="50574" y="0"/>
                  </a:lnTo>
                  <a:lnTo>
                    <a:pt x="43054" y="1116"/>
                  </a:lnTo>
                  <a:lnTo>
                    <a:pt x="39073" y="2402"/>
                  </a:lnTo>
                  <a:lnTo>
                    <a:pt x="23356" y="17695"/>
                  </a:lnTo>
                  <a:lnTo>
                    <a:pt x="12037" y="36730"/>
                  </a:lnTo>
                  <a:lnTo>
                    <a:pt x="2596" y="77333"/>
                  </a:lnTo>
                  <a:lnTo>
                    <a:pt x="0" y="122356"/>
                  </a:lnTo>
                  <a:lnTo>
                    <a:pt x="150" y="161751"/>
                  </a:lnTo>
                  <a:lnTo>
                    <a:pt x="2769" y="172489"/>
                  </a:lnTo>
                  <a:lnTo>
                    <a:pt x="12061" y="182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854"/>
            <p:cNvSpPr/>
            <p:nvPr>
              <p:custDataLst>
                <p:tags r:id="rId122"/>
              </p:custDataLst>
            </p:nvPr>
          </p:nvSpPr>
          <p:spPr>
            <a:xfrm>
              <a:off x="6960482" y="4425950"/>
              <a:ext cx="68969" cy="95251"/>
            </a:xfrm>
            <a:custGeom>
              <a:avLst/>
              <a:gdLst/>
              <a:ahLst/>
              <a:cxnLst/>
              <a:rect l="0" t="0" r="0" b="0"/>
              <a:pathLst>
                <a:path w="68969" h="952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2" y="1881"/>
                  </a:lnTo>
                  <a:lnTo>
                    <a:pt x="0" y="3371"/>
                  </a:lnTo>
                  <a:lnTo>
                    <a:pt x="2750" y="12209"/>
                  </a:lnTo>
                  <a:lnTo>
                    <a:pt x="9904" y="17892"/>
                  </a:lnTo>
                  <a:lnTo>
                    <a:pt x="20139" y="24885"/>
                  </a:lnTo>
                  <a:lnTo>
                    <a:pt x="51371" y="64068"/>
                  </a:lnTo>
                  <a:lnTo>
                    <a:pt x="6896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855"/>
            <p:cNvSpPr/>
            <p:nvPr>
              <p:custDataLst>
                <p:tags r:id="rId123"/>
              </p:custDataLst>
            </p:nvPr>
          </p:nvSpPr>
          <p:spPr>
            <a:xfrm>
              <a:off x="6790439" y="4358334"/>
              <a:ext cx="169162" cy="67617"/>
            </a:xfrm>
            <a:custGeom>
              <a:avLst/>
              <a:gdLst/>
              <a:ahLst/>
              <a:cxnLst/>
              <a:rect l="0" t="0" r="0" b="0"/>
              <a:pathLst>
                <a:path w="169162" h="67617">
                  <a:moveTo>
                    <a:pt x="23111" y="67616"/>
                  </a:moveTo>
                  <a:lnTo>
                    <a:pt x="23111" y="67616"/>
                  </a:lnTo>
                  <a:lnTo>
                    <a:pt x="16369" y="64245"/>
                  </a:lnTo>
                  <a:lnTo>
                    <a:pt x="5435" y="48664"/>
                  </a:lnTo>
                  <a:lnTo>
                    <a:pt x="0" y="36287"/>
                  </a:lnTo>
                  <a:lnTo>
                    <a:pt x="648" y="32619"/>
                  </a:lnTo>
                  <a:lnTo>
                    <a:pt x="5131" y="24780"/>
                  </a:lnTo>
                  <a:lnTo>
                    <a:pt x="15590" y="18474"/>
                  </a:lnTo>
                  <a:lnTo>
                    <a:pt x="58785" y="5306"/>
                  </a:lnTo>
                  <a:lnTo>
                    <a:pt x="98592" y="0"/>
                  </a:lnTo>
                  <a:lnTo>
                    <a:pt x="169161" y="4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856"/>
            <p:cNvSpPr/>
            <p:nvPr>
              <p:custDataLst>
                <p:tags r:id="rId124"/>
              </p:custDataLst>
            </p:nvPr>
          </p:nvSpPr>
          <p:spPr>
            <a:xfrm>
              <a:off x="6364727" y="4337050"/>
              <a:ext cx="156724" cy="43088"/>
            </a:xfrm>
            <a:custGeom>
              <a:avLst/>
              <a:gdLst/>
              <a:ahLst/>
              <a:cxnLst/>
              <a:rect l="0" t="0" r="0" b="0"/>
              <a:pathLst>
                <a:path w="156724" h="43088">
                  <a:moveTo>
                    <a:pt x="17023" y="0"/>
                  </a:moveTo>
                  <a:lnTo>
                    <a:pt x="17023" y="0"/>
                  </a:lnTo>
                  <a:lnTo>
                    <a:pt x="8234" y="13815"/>
                  </a:lnTo>
                  <a:lnTo>
                    <a:pt x="4814" y="17677"/>
                  </a:lnTo>
                  <a:lnTo>
                    <a:pt x="1013" y="27611"/>
                  </a:lnTo>
                  <a:lnTo>
                    <a:pt x="0" y="33224"/>
                  </a:lnTo>
                  <a:lnTo>
                    <a:pt x="736" y="36966"/>
                  </a:lnTo>
                  <a:lnTo>
                    <a:pt x="2637" y="39461"/>
                  </a:lnTo>
                  <a:lnTo>
                    <a:pt x="5314" y="41123"/>
                  </a:lnTo>
                  <a:lnTo>
                    <a:pt x="48760" y="43087"/>
                  </a:lnTo>
                  <a:lnTo>
                    <a:pt x="93926" y="37412"/>
                  </a:lnTo>
                  <a:lnTo>
                    <a:pt x="15672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857"/>
            <p:cNvSpPr/>
            <p:nvPr>
              <p:custDataLst>
                <p:tags r:id="rId125"/>
              </p:custDataLst>
            </p:nvPr>
          </p:nvSpPr>
          <p:spPr>
            <a:xfrm>
              <a:off x="6350000" y="42418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31159" y="6272"/>
                  </a:lnTo>
                  <a:lnTo>
                    <a:pt x="73679" y="3382"/>
                  </a:lnTo>
                  <a:lnTo>
                    <a:pt x="109712" y="10723"/>
                  </a:lnTo>
                  <a:lnTo>
                    <a:pt x="133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SMARTInkShape-1858"/>
          <p:cNvSpPr/>
          <p:nvPr>
            <p:custDataLst>
              <p:tags r:id="rId3"/>
            </p:custDataLst>
          </p:nvPr>
        </p:nvSpPr>
        <p:spPr>
          <a:xfrm>
            <a:off x="6870753" y="4088578"/>
            <a:ext cx="82498" cy="388173"/>
          </a:xfrm>
          <a:custGeom>
            <a:avLst/>
            <a:gdLst/>
            <a:ahLst/>
            <a:cxnLst/>
            <a:rect l="0" t="0" r="0" b="0"/>
            <a:pathLst>
              <a:path w="82498" h="388173">
                <a:moveTo>
                  <a:pt x="82497" y="32572"/>
                </a:moveTo>
                <a:lnTo>
                  <a:pt x="82497" y="32572"/>
                </a:lnTo>
                <a:lnTo>
                  <a:pt x="81791" y="18069"/>
                </a:lnTo>
                <a:lnTo>
                  <a:pt x="79126" y="9428"/>
                </a:lnTo>
                <a:lnTo>
                  <a:pt x="73708" y="2765"/>
                </a:lnTo>
                <a:lnTo>
                  <a:pt x="70288" y="0"/>
                </a:lnTo>
                <a:lnTo>
                  <a:pt x="65185" y="274"/>
                </a:lnTo>
                <a:lnTo>
                  <a:pt x="51990" y="6223"/>
                </a:lnTo>
                <a:lnTo>
                  <a:pt x="40481" y="17804"/>
                </a:lnTo>
                <a:lnTo>
                  <a:pt x="26068" y="43953"/>
                </a:lnTo>
                <a:lnTo>
                  <a:pt x="11927" y="80602"/>
                </a:lnTo>
                <a:lnTo>
                  <a:pt x="4594" y="121827"/>
                </a:lnTo>
                <a:lnTo>
                  <a:pt x="2011" y="156202"/>
                </a:lnTo>
                <a:lnTo>
                  <a:pt x="559" y="201847"/>
                </a:lnTo>
                <a:lnTo>
                  <a:pt x="128" y="242653"/>
                </a:lnTo>
                <a:lnTo>
                  <a:pt x="0" y="283672"/>
                </a:lnTo>
                <a:lnTo>
                  <a:pt x="3328" y="329979"/>
                </a:lnTo>
                <a:lnTo>
                  <a:pt x="9369" y="373018"/>
                </a:lnTo>
                <a:lnTo>
                  <a:pt x="6297" y="3881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" name="SMARTInkShape-Group374"/>
          <p:cNvGrpSpPr/>
          <p:nvPr/>
        </p:nvGrpSpPr>
        <p:grpSpPr>
          <a:xfrm>
            <a:off x="2161979" y="4857757"/>
            <a:ext cx="5710541" cy="660394"/>
            <a:chOff x="2161979" y="4857757"/>
            <a:chExt cx="5710541" cy="660394"/>
          </a:xfrm>
        </p:grpSpPr>
        <p:sp>
          <p:nvSpPr>
            <p:cNvPr id="184" name="SMARTInkShape-1859"/>
            <p:cNvSpPr/>
            <p:nvPr>
              <p:custDataLst>
                <p:tags r:id="rId81"/>
              </p:custDataLst>
            </p:nvPr>
          </p:nvSpPr>
          <p:spPr>
            <a:xfrm>
              <a:off x="4933950" y="53022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728" y="1411"/>
                  </a:lnTo>
                  <a:lnTo>
                    <a:pt x="10052" y="3763"/>
                  </a:lnTo>
                  <a:lnTo>
                    <a:pt x="17494" y="46453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860"/>
            <p:cNvSpPr/>
            <p:nvPr>
              <p:custDataLst>
                <p:tags r:id="rId82"/>
              </p:custDataLst>
            </p:nvPr>
          </p:nvSpPr>
          <p:spPr>
            <a:xfrm>
              <a:off x="4533900" y="5322945"/>
              <a:ext cx="95251" cy="98686"/>
            </a:xfrm>
            <a:custGeom>
              <a:avLst/>
              <a:gdLst/>
              <a:ahLst/>
              <a:cxnLst/>
              <a:rect l="0" t="0" r="0" b="0"/>
              <a:pathLst>
                <a:path w="95251" h="98686">
                  <a:moveTo>
                    <a:pt x="0" y="42805"/>
                  </a:moveTo>
                  <a:lnTo>
                    <a:pt x="0" y="42805"/>
                  </a:lnTo>
                  <a:lnTo>
                    <a:pt x="3371" y="39434"/>
                  </a:lnTo>
                  <a:lnTo>
                    <a:pt x="8789" y="37779"/>
                  </a:lnTo>
                  <a:lnTo>
                    <a:pt x="12209" y="37338"/>
                  </a:lnTo>
                  <a:lnTo>
                    <a:pt x="27136" y="26603"/>
                  </a:lnTo>
                  <a:lnTo>
                    <a:pt x="38222" y="13389"/>
                  </a:lnTo>
                  <a:lnTo>
                    <a:pt x="42604" y="3907"/>
                  </a:lnTo>
                  <a:lnTo>
                    <a:pt x="42514" y="2056"/>
                  </a:lnTo>
                  <a:lnTo>
                    <a:pt x="41748" y="822"/>
                  </a:lnTo>
                  <a:lnTo>
                    <a:pt x="40532" y="0"/>
                  </a:lnTo>
                  <a:lnTo>
                    <a:pt x="39016" y="157"/>
                  </a:lnTo>
                  <a:lnTo>
                    <a:pt x="35449" y="2214"/>
                  </a:lnTo>
                  <a:lnTo>
                    <a:pt x="11009" y="44225"/>
                  </a:lnTo>
                  <a:lnTo>
                    <a:pt x="5364" y="62251"/>
                  </a:lnTo>
                  <a:lnTo>
                    <a:pt x="6147" y="78259"/>
                  </a:lnTo>
                  <a:lnTo>
                    <a:pt x="8331" y="85491"/>
                  </a:lnTo>
                  <a:lnTo>
                    <a:pt x="11199" y="90312"/>
                  </a:lnTo>
                  <a:lnTo>
                    <a:pt x="14521" y="93527"/>
                  </a:lnTo>
                  <a:lnTo>
                    <a:pt x="18148" y="95669"/>
                  </a:lnTo>
                  <a:lnTo>
                    <a:pt x="33364" y="98685"/>
                  </a:lnTo>
                  <a:lnTo>
                    <a:pt x="95250" y="80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861"/>
            <p:cNvSpPr/>
            <p:nvPr>
              <p:custDataLst>
                <p:tags r:id="rId83"/>
              </p:custDataLst>
            </p:nvPr>
          </p:nvSpPr>
          <p:spPr>
            <a:xfrm>
              <a:off x="4432300" y="5334000"/>
              <a:ext cx="63501" cy="88262"/>
            </a:xfrm>
            <a:custGeom>
              <a:avLst/>
              <a:gdLst/>
              <a:ahLst/>
              <a:cxnLst/>
              <a:rect l="0" t="0" r="0" b="0"/>
              <a:pathLst>
                <a:path w="63501" h="88262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705" y="6938"/>
                  </a:lnTo>
                  <a:lnTo>
                    <a:pt x="3371" y="6611"/>
                  </a:lnTo>
                  <a:lnTo>
                    <a:pt x="12209" y="13169"/>
                  </a:lnTo>
                  <a:lnTo>
                    <a:pt x="23765" y="24050"/>
                  </a:lnTo>
                  <a:lnTo>
                    <a:pt x="38901" y="53460"/>
                  </a:lnTo>
                  <a:lnTo>
                    <a:pt x="41983" y="65153"/>
                  </a:lnTo>
                  <a:lnTo>
                    <a:pt x="40348" y="83040"/>
                  </a:lnTo>
                  <a:lnTo>
                    <a:pt x="38893" y="86404"/>
                  </a:lnTo>
                  <a:lnTo>
                    <a:pt x="37218" y="87942"/>
                  </a:lnTo>
                  <a:lnTo>
                    <a:pt x="35395" y="88261"/>
                  </a:lnTo>
                  <a:lnTo>
                    <a:pt x="34180" y="86358"/>
                  </a:lnTo>
                  <a:lnTo>
                    <a:pt x="32830" y="78598"/>
                  </a:lnTo>
                  <a:lnTo>
                    <a:pt x="40683" y="3316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862"/>
            <p:cNvSpPr/>
            <p:nvPr>
              <p:custDataLst>
                <p:tags r:id="rId84"/>
              </p:custDataLst>
            </p:nvPr>
          </p:nvSpPr>
          <p:spPr>
            <a:xfrm>
              <a:off x="4295306" y="5312801"/>
              <a:ext cx="111595" cy="115407"/>
            </a:xfrm>
            <a:custGeom>
              <a:avLst/>
              <a:gdLst/>
              <a:ahLst/>
              <a:cxnLst/>
              <a:rect l="0" t="0" r="0" b="0"/>
              <a:pathLst>
                <a:path w="111595" h="115407">
                  <a:moveTo>
                    <a:pt x="73494" y="21199"/>
                  </a:moveTo>
                  <a:lnTo>
                    <a:pt x="73494" y="21199"/>
                  </a:lnTo>
                  <a:lnTo>
                    <a:pt x="73494" y="17828"/>
                  </a:lnTo>
                  <a:lnTo>
                    <a:pt x="71612" y="14291"/>
                  </a:lnTo>
                  <a:lnTo>
                    <a:pt x="58567" y="0"/>
                  </a:lnTo>
                  <a:lnTo>
                    <a:pt x="55076" y="10"/>
                  </a:lnTo>
                  <a:lnTo>
                    <a:pt x="41461" y="6062"/>
                  </a:lnTo>
                  <a:lnTo>
                    <a:pt x="35033" y="10473"/>
                  </a:lnTo>
                  <a:lnTo>
                    <a:pt x="15724" y="40038"/>
                  </a:lnTo>
                  <a:lnTo>
                    <a:pt x="1352" y="80267"/>
                  </a:lnTo>
                  <a:lnTo>
                    <a:pt x="0" y="88094"/>
                  </a:lnTo>
                  <a:lnTo>
                    <a:pt x="2260" y="102436"/>
                  </a:lnTo>
                  <a:lnTo>
                    <a:pt x="4837" y="109224"/>
                  </a:lnTo>
                  <a:lnTo>
                    <a:pt x="7967" y="113043"/>
                  </a:lnTo>
                  <a:lnTo>
                    <a:pt x="11465" y="114884"/>
                  </a:lnTo>
                  <a:lnTo>
                    <a:pt x="15208" y="115406"/>
                  </a:lnTo>
                  <a:lnTo>
                    <a:pt x="26893" y="110340"/>
                  </a:lnTo>
                  <a:lnTo>
                    <a:pt x="33960" y="106027"/>
                  </a:lnTo>
                  <a:lnTo>
                    <a:pt x="54019" y="79730"/>
                  </a:lnTo>
                  <a:lnTo>
                    <a:pt x="77615" y="32172"/>
                  </a:lnTo>
                  <a:lnTo>
                    <a:pt x="78358" y="30630"/>
                  </a:lnTo>
                  <a:lnTo>
                    <a:pt x="78854" y="31014"/>
                  </a:lnTo>
                  <a:lnTo>
                    <a:pt x="88644" y="66321"/>
                  </a:lnTo>
                  <a:lnTo>
                    <a:pt x="111594" y="91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863"/>
            <p:cNvSpPr/>
            <p:nvPr>
              <p:custDataLst>
                <p:tags r:id="rId85"/>
              </p:custDataLst>
            </p:nvPr>
          </p:nvSpPr>
          <p:spPr>
            <a:xfrm>
              <a:off x="3879354" y="5425906"/>
              <a:ext cx="72924" cy="57690"/>
            </a:xfrm>
            <a:custGeom>
              <a:avLst/>
              <a:gdLst/>
              <a:ahLst/>
              <a:cxnLst/>
              <a:rect l="0" t="0" r="0" b="0"/>
              <a:pathLst>
                <a:path w="72924" h="57690">
                  <a:moveTo>
                    <a:pt x="13196" y="3344"/>
                  </a:moveTo>
                  <a:lnTo>
                    <a:pt x="13196" y="3344"/>
                  </a:lnTo>
                  <a:lnTo>
                    <a:pt x="3083" y="3344"/>
                  </a:lnTo>
                  <a:lnTo>
                    <a:pt x="810" y="4050"/>
                  </a:lnTo>
                  <a:lnTo>
                    <a:pt x="0" y="5225"/>
                  </a:lnTo>
                  <a:lnTo>
                    <a:pt x="3858" y="51026"/>
                  </a:lnTo>
                  <a:lnTo>
                    <a:pt x="5960" y="57689"/>
                  </a:lnTo>
                  <a:lnTo>
                    <a:pt x="6255" y="57212"/>
                  </a:lnTo>
                  <a:lnTo>
                    <a:pt x="7376" y="49800"/>
                  </a:lnTo>
                  <a:lnTo>
                    <a:pt x="22731" y="17704"/>
                  </a:lnTo>
                  <a:lnTo>
                    <a:pt x="30604" y="7139"/>
                  </a:lnTo>
                  <a:lnTo>
                    <a:pt x="38807" y="1503"/>
                  </a:lnTo>
                  <a:lnTo>
                    <a:pt x="42970" y="0"/>
                  </a:lnTo>
                  <a:lnTo>
                    <a:pt x="51358" y="212"/>
                  </a:lnTo>
                  <a:lnTo>
                    <a:pt x="55571" y="1256"/>
                  </a:lnTo>
                  <a:lnTo>
                    <a:pt x="59085" y="4068"/>
                  </a:lnTo>
                  <a:lnTo>
                    <a:pt x="72094" y="26305"/>
                  </a:lnTo>
                  <a:lnTo>
                    <a:pt x="72923" y="30646"/>
                  </a:lnTo>
                  <a:lnTo>
                    <a:pt x="70346" y="54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864"/>
            <p:cNvSpPr/>
            <p:nvPr>
              <p:custDataLst>
                <p:tags r:id="rId86"/>
              </p:custDataLst>
            </p:nvPr>
          </p:nvSpPr>
          <p:spPr>
            <a:xfrm>
              <a:off x="3740150" y="5249143"/>
              <a:ext cx="114301" cy="224558"/>
            </a:xfrm>
            <a:custGeom>
              <a:avLst/>
              <a:gdLst/>
              <a:ahLst/>
              <a:cxnLst/>
              <a:rect l="0" t="0" r="0" b="0"/>
              <a:pathLst>
                <a:path w="114301" h="224558">
                  <a:moveTo>
                    <a:pt x="114300" y="21357"/>
                  </a:moveTo>
                  <a:lnTo>
                    <a:pt x="114300" y="21357"/>
                  </a:lnTo>
                  <a:lnTo>
                    <a:pt x="114300" y="9148"/>
                  </a:lnTo>
                  <a:lnTo>
                    <a:pt x="112418" y="3465"/>
                  </a:lnTo>
                  <a:lnTo>
                    <a:pt x="110929" y="963"/>
                  </a:lnTo>
                  <a:lnTo>
                    <a:pt x="108525" y="0"/>
                  </a:lnTo>
                  <a:lnTo>
                    <a:pt x="102090" y="811"/>
                  </a:lnTo>
                  <a:lnTo>
                    <a:pt x="87164" y="15347"/>
                  </a:lnTo>
                  <a:lnTo>
                    <a:pt x="58793" y="59341"/>
                  </a:lnTo>
                  <a:lnTo>
                    <a:pt x="33956" y="105348"/>
                  </a:lnTo>
                  <a:lnTo>
                    <a:pt x="19602" y="149436"/>
                  </a:lnTo>
                  <a:lnTo>
                    <a:pt x="5003" y="190997"/>
                  </a:lnTo>
                  <a:lnTo>
                    <a:pt x="0" y="224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865"/>
            <p:cNvSpPr/>
            <p:nvPr>
              <p:custDataLst>
                <p:tags r:id="rId87"/>
              </p:custDataLst>
            </p:nvPr>
          </p:nvSpPr>
          <p:spPr>
            <a:xfrm>
              <a:off x="3683000" y="5245100"/>
              <a:ext cx="133351" cy="209551"/>
            </a:xfrm>
            <a:custGeom>
              <a:avLst/>
              <a:gdLst/>
              <a:ahLst/>
              <a:cxnLst/>
              <a:rect l="0" t="0" r="0" b="0"/>
              <a:pathLst>
                <a:path w="133351" h="2095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830" y="6742"/>
                  </a:lnTo>
                  <a:lnTo>
                    <a:pt x="39656" y="50620"/>
                  </a:lnTo>
                  <a:lnTo>
                    <a:pt x="66684" y="93275"/>
                  </a:lnTo>
                  <a:lnTo>
                    <a:pt x="95669" y="140555"/>
                  </a:lnTo>
                  <a:lnTo>
                    <a:pt x="124598" y="186315"/>
                  </a:lnTo>
                  <a:lnTo>
                    <a:pt x="1333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866"/>
            <p:cNvSpPr/>
            <p:nvPr>
              <p:custDataLst>
                <p:tags r:id="rId88"/>
              </p:custDataLst>
            </p:nvPr>
          </p:nvSpPr>
          <p:spPr>
            <a:xfrm>
              <a:off x="3479800" y="54419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50094" y="6480"/>
                  </a:lnTo>
                  <a:lnTo>
                    <a:pt x="45333" y="2923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867"/>
            <p:cNvSpPr/>
            <p:nvPr>
              <p:custDataLst>
                <p:tags r:id="rId89"/>
              </p:custDataLst>
            </p:nvPr>
          </p:nvSpPr>
          <p:spPr>
            <a:xfrm>
              <a:off x="3403600" y="5435600"/>
              <a:ext cx="25401" cy="3659"/>
            </a:xfrm>
            <a:custGeom>
              <a:avLst/>
              <a:gdLst/>
              <a:ahLst/>
              <a:cxnLst/>
              <a:rect l="0" t="0" r="0" b="0"/>
              <a:pathLst>
                <a:path w="25401" h="3659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4489" y="3658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868"/>
            <p:cNvSpPr/>
            <p:nvPr>
              <p:custDataLst>
                <p:tags r:id="rId90"/>
              </p:custDataLst>
            </p:nvPr>
          </p:nvSpPr>
          <p:spPr>
            <a:xfrm>
              <a:off x="3117850" y="5441950"/>
              <a:ext cx="177801" cy="22422"/>
            </a:xfrm>
            <a:custGeom>
              <a:avLst/>
              <a:gdLst/>
              <a:ahLst/>
              <a:cxnLst/>
              <a:rect l="0" t="0" r="0" b="0"/>
              <a:pathLst>
                <a:path w="177801" h="22422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12552" y="22194"/>
                  </a:lnTo>
                  <a:lnTo>
                    <a:pt x="50911" y="19464"/>
                  </a:lnTo>
                  <a:lnTo>
                    <a:pt x="94645" y="17250"/>
                  </a:lnTo>
                  <a:lnTo>
                    <a:pt x="134093" y="1022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869"/>
            <p:cNvSpPr/>
            <p:nvPr>
              <p:custDataLst>
                <p:tags r:id="rId91"/>
              </p:custDataLst>
            </p:nvPr>
          </p:nvSpPr>
          <p:spPr>
            <a:xfrm>
              <a:off x="3016250" y="545465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14452" y="2713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870"/>
            <p:cNvSpPr/>
            <p:nvPr>
              <p:custDataLst>
                <p:tags r:id="rId92"/>
              </p:custDataLst>
            </p:nvPr>
          </p:nvSpPr>
          <p:spPr>
            <a:xfrm>
              <a:off x="2876550" y="5381077"/>
              <a:ext cx="88901" cy="91495"/>
            </a:xfrm>
            <a:custGeom>
              <a:avLst/>
              <a:gdLst/>
              <a:ahLst/>
              <a:cxnLst/>
              <a:rect l="0" t="0" r="0" b="0"/>
              <a:pathLst>
                <a:path w="88901" h="91495">
                  <a:moveTo>
                    <a:pt x="0" y="35473"/>
                  </a:moveTo>
                  <a:lnTo>
                    <a:pt x="0" y="35473"/>
                  </a:lnTo>
                  <a:lnTo>
                    <a:pt x="0" y="32102"/>
                  </a:lnTo>
                  <a:lnTo>
                    <a:pt x="14305" y="6241"/>
                  </a:lnTo>
                  <a:lnTo>
                    <a:pt x="18003" y="3285"/>
                  </a:lnTo>
                  <a:lnTo>
                    <a:pt x="27757" y="0"/>
                  </a:lnTo>
                  <a:lnTo>
                    <a:pt x="35385" y="422"/>
                  </a:lnTo>
                  <a:lnTo>
                    <a:pt x="38407" y="1522"/>
                  </a:lnTo>
                  <a:lnTo>
                    <a:pt x="43646" y="6508"/>
                  </a:lnTo>
                  <a:lnTo>
                    <a:pt x="46031" y="9813"/>
                  </a:lnTo>
                  <a:lnTo>
                    <a:pt x="46799" y="21011"/>
                  </a:lnTo>
                  <a:lnTo>
                    <a:pt x="35749" y="61652"/>
                  </a:lnTo>
                  <a:lnTo>
                    <a:pt x="25948" y="86905"/>
                  </a:lnTo>
                  <a:lnTo>
                    <a:pt x="25765" y="88811"/>
                  </a:lnTo>
                  <a:lnTo>
                    <a:pt x="26349" y="90082"/>
                  </a:lnTo>
                  <a:lnTo>
                    <a:pt x="27444" y="90929"/>
                  </a:lnTo>
                  <a:lnTo>
                    <a:pt x="28879" y="91494"/>
                  </a:lnTo>
                  <a:lnTo>
                    <a:pt x="41012" y="88917"/>
                  </a:lnTo>
                  <a:lnTo>
                    <a:pt x="88900" y="73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871"/>
            <p:cNvSpPr/>
            <p:nvPr>
              <p:custDataLst>
                <p:tags r:id="rId93"/>
              </p:custDataLst>
            </p:nvPr>
          </p:nvSpPr>
          <p:spPr>
            <a:xfrm>
              <a:off x="2766604" y="5252333"/>
              <a:ext cx="109685" cy="198865"/>
            </a:xfrm>
            <a:custGeom>
              <a:avLst/>
              <a:gdLst/>
              <a:ahLst/>
              <a:cxnLst/>
              <a:rect l="0" t="0" r="0" b="0"/>
              <a:pathLst>
                <a:path w="109685" h="198865">
                  <a:moveTo>
                    <a:pt x="103596" y="5467"/>
                  </a:moveTo>
                  <a:lnTo>
                    <a:pt x="103596" y="5467"/>
                  </a:lnTo>
                  <a:lnTo>
                    <a:pt x="106967" y="5467"/>
                  </a:lnTo>
                  <a:lnTo>
                    <a:pt x="107960" y="4761"/>
                  </a:lnTo>
                  <a:lnTo>
                    <a:pt x="108622" y="3586"/>
                  </a:lnTo>
                  <a:lnTo>
                    <a:pt x="109684" y="0"/>
                  </a:lnTo>
                  <a:lnTo>
                    <a:pt x="92952" y="24981"/>
                  </a:lnTo>
                  <a:lnTo>
                    <a:pt x="70444" y="70831"/>
                  </a:lnTo>
                  <a:lnTo>
                    <a:pt x="46653" y="117225"/>
                  </a:lnTo>
                  <a:lnTo>
                    <a:pt x="27145" y="158089"/>
                  </a:lnTo>
                  <a:lnTo>
                    <a:pt x="6902" y="193044"/>
                  </a:lnTo>
                  <a:lnTo>
                    <a:pt x="1119" y="198195"/>
                  </a:lnTo>
                  <a:lnTo>
                    <a:pt x="0" y="198864"/>
                  </a:lnTo>
                  <a:lnTo>
                    <a:pt x="1996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872"/>
            <p:cNvSpPr/>
            <p:nvPr>
              <p:custDataLst>
                <p:tags r:id="rId94"/>
              </p:custDataLst>
            </p:nvPr>
          </p:nvSpPr>
          <p:spPr>
            <a:xfrm>
              <a:off x="2705100" y="5265033"/>
              <a:ext cx="114301" cy="164218"/>
            </a:xfrm>
            <a:custGeom>
              <a:avLst/>
              <a:gdLst/>
              <a:ahLst/>
              <a:cxnLst/>
              <a:rect l="0" t="0" r="0" b="0"/>
              <a:pathLst>
                <a:path w="114301" h="1642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0" y="2749"/>
                  </a:lnTo>
                  <a:lnTo>
                    <a:pt x="45019" y="40582"/>
                  </a:lnTo>
                  <a:lnTo>
                    <a:pt x="69963" y="82880"/>
                  </a:lnTo>
                  <a:lnTo>
                    <a:pt x="94873" y="126468"/>
                  </a:lnTo>
                  <a:lnTo>
                    <a:pt x="101682" y="150175"/>
                  </a:lnTo>
                  <a:lnTo>
                    <a:pt x="11430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873"/>
            <p:cNvSpPr/>
            <p:nvPr>
              <p:custDataLst>
                <p:tags r:id="rId95"/>
              </p:custDataLst>
            </p:nvPr>
          </p:nvSpPr>
          <p:spPr>
            <a:xfrm>
              <a:off x="2489200" y="54419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0818" y="4201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874"/>
            <p:cNvSpPr/>
            <p:nvPr>
              <p:custDataLst>
                <p:tags r:id="rId96"/>
              </p:custDataLst>
            </p:nvPr>
          </p:nvSpPr>
          <p:spPr>
            <a:xfrm>
              <a:off x="2432050" y="53911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706" y="22076"/>
                  </a:lnTo>
                  <a:lnTo>
                    <a:pt x="5761" y="46646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875"/>
            <p:cNvSpPr/>
            <p:nvPr>
              <p:custDataLst>
                <p:tags r:id="rId97"/>
              </p:custDataLst>
            </p:nvPr>
          </p:nvSpPr>
          <p:spPr>
            <a:xfrm>
              <a:off x="2224549" y="5249223"/>
              <a:ext cx="150352" cy="202997"/>
            </a:xfrm>
            <a:custGeom>
              <a:avLst/>
              <a:gdLst/>
              <a:ahLst/>
              <a:cxnLst/>
              <a:rect l="0" t="0" r="0" b="0"/>
              <a:pathLst>
                <a:path w="150352" h="202997">
                  <a:moveTo>
                    <a:pt x="150351" y="14927"/>
                  </a:moveTo>
                  <a:lnTo>
                    <a:pt x="150351" y="14927"/>
                  </a:lnTo>
                  <a:lnTo>
                    <a:pt x="135424" y="0"/>
                  </a:lnTo>
                  <a:lnTo>
                    <a:pt x="132639" y="37"/>
                  </a:lnTo>
                  <a:lnTo>
                    <a:pt x="125781" y="3840"/>
                  </a:lnTo>
                  <a:lnTo>
                    <a:pt x="113986" y="13915"/>
                  </a:lnTo>
                  <a:lnTo>
                    <a:pt x="91269" y="54845"/>
                  </a:lnTo>
                  <a:lnTo>
                    <a:pt x="67419" y="95720"/>
                  </a:lnTo>
                  <a:lnTo>
                    <a:pt x="39764" y="142680"/>
                  </a:lnTo>
                  <a:lnTo>
                    <a:pt x="11398" y="189085"/>
                  </a:lnTo>
                  <a:lnTo>
                    <a:pt x="0" y="202996"/>
                  </a:lnTo>
                  <a:lnTo>
                    <a:pt x="17001" y="192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876"/>
            <p:cNvSpPr/>
            <p:nvPr>
              <p:custDataLst>
                <p:tags r:id="rId98"/>
              </p:custDataLst>
            </p:nvPr>
          </p:nvSpPr>
          <p:spPr>
            <a:xfrm>
              <a:off x="2161979" y="5247792"/>
              <a:ext cx="187522" cy="181459"/>
            </a:xfrm>
            <a:custGeom>
              <a:avLst/>
              <a:gdLst/>
              <a:ahLst/>
              <a:cxnLst/>
              <a:rect l="0" t="0" r="0" b="0"/>
              <a:pathLst>
                <a:path w="187522" h="18145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14959" y="6407"/>
                  </a:lnTo>
                  <a:lnTo>
                    <a:pt x="57581" y="45319"/>
                  </a:lnTo>
                  <a:lnTo>
                    <a:pt x="103389" y="89108"/>
                  </a:lnTo>
                  <a:lnTo>
                    <a:pt x="116968" y="101608"/>
                  </a:lnTo>
                  <a:lnTo>
                    <a:pt x="154298" y="147938"/>
                  </a:lnTo>
                  <a:lnTo>
                    <a:pt x="187521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877"/>
            <p:cNvSpPr/>
            <p:nvPr>
              <p:custDataLst>
                <p:tags r:id="rId99"/>
              </p:custDataLst>
            </p:nvPr>
          </p:nvSpPr>
          <p:spPr>
            <a:xfrm>
              <a:off x="2484154" y="4857757"/>
              <a:ext cx="4475447" cy="215894"/>
            </a:xfrm>
            <a:custGeom>
              <a:avLst/>
              <a:gdLst/>
              <a:ahLst/>
              <a:cxnLst/>
              <a:rect l="0" t="0" r="0" b="0"/>
              <a:pathLst>
                <a:path w="4475447" h="215894">
                  <a:moveTo>
                    <a:pt x="36796" y="215893"/>
                  </a:moveTo>
                  <a:lnTo>
                    <a:pt x="36796" y="215893"/>
                  </a:lnTo>
                  <a:lnTo>
                    <a:pt x="0" y="210426"/>
                  </a:lnTo>
                  <a:lnTo>
                    <a:pt x="271" y="208014"/>
                  </a:lnTo>
                  <a:lnTo>
                    <a:pt x="8098" y="199691"/>
                  </a:lnTo>
                  <a:lnTo>
                    <a:pt x="45226" y="189847"/>
                  </a:lnTo>
                  <a:lnTo>
                    <a:pt x="86331" y="179091"/>
                  </a:lnTo>
                  <a:lnTo>
                    <a:pt x="128692" y="170338"/>
                  </a:lnTo>
                  <a:lnTo>
                    <a:pt x="172523" y="163276"/>
                  </a:lnTo>
                  <a:lnTo>
                    <a:pt x="205775" y="156995"/>
                  </a:lnTo>
                  <a:lnTo>
                    <a:pt x="242426" y="150205"/>
                  </a:lnTo>
                  <a:lnTo>
                    <a:pt x="282233" y="144835"/>
                  </a:lnTo>
                  <a:lnTo>
                    <a:pt x="325325" y="138215"/>
                  </a:lnTo>
                  <a:lnTo>
                    <a:pt x="371053" y="131275"/>
                  </a:lnTo>
                  <a:lnTo>
                    <a:pt x="395101" y="128436"/>
                  </a:lnTo>
                  <a:lnTo>
                    <a:pt x="419599" y="125839"/>
                  </a:lnTo>
                  <a:lnTo>
                    <a:pt x="445809" y="122695"/>
                  </a:lnTo>
                  <a:lnTo>
                    <a:pt x="473160" y="119188"/>
                  </a:lnTo>
                  <a:lnTo>
                    <a:pt x="501272" y="115440"/>
                  </a:lnTo>
                  <a:lnTo>
                    <a:pt x="530596" y="111530"/>
                  </a:lnTo>
                  <a:lnTo>
                    <a:pt x="560730" y="107512"/>
                  </a:lnTo>
                  <a:lnTo>
                    <a:pt x="591402" y="103422"/>
                  </a:lnTo>
                  <a:lnTo>
                    <a:pt x="622433" y="99285"/>
                  </a:lnTo>
                  <a:lnTo>
                    <a:pt x="653704" y="95115"/>
                  </a:lnTo>
                  <a:lnTo>
                    <a:pt x="685135" y="90925"/>
                  </a:lnTo>
                  <a:lnTo>
                    <a:pt x="718083" y="86719"/>
                  </a:lnTo>
                  <a:lnTo>
                    <a:pt x="752043" y="82505"/>
                  </a:lnTo>
                  <a:lnTo>
                    <a:pt x="786677" y="78285"/>
                  </a:lnTo>
                  <a:lnTo>
                    <a:pt x="822467" y="74060"/>
                  </a:lnTo>
                  <a:lnTo>
                    <a:pt x="859027" y="69832"/>
                  </a:lnTo>
                  <a:lnTo>
                    <a:pt x="896100" y="65602"/>
                  </a:lnTo>
                  <a:lnTo>
                    <a:pt x="934926" y="62078"/>
                  </a:lnTo>
                  <a:lnTo>
                    <a:pt x="974922" y="59021"/>
                  </a:lnTo>
                  <a:lnTo>
                    <a:pt x="1015696" y="56278"/>
                  </a:lnTo>
                  <a:lnTo>
                    <a:pt x="1056990" y="53745"/>
                  </a:lnTo>
                  <a:lnTo>
                    <a:pt x="1098631" y="51350"/>
                  </a:lnTo>
                  <a:lnTo>
                    <a:pt x="1140503" y="49047"/>
                  </a:lnTo>
                  <a:lnTo>
                    <a:pt x="1182528" y="46101"/>
                  </a:lnTo>
                  <a:lnTo>
                    <a:pt x="1224656" y="42726"/>
                  </a:lnTo>
                  <a:lnTo>
                    <a:pt x="1266853" y="39065"/>
                  </a:lnTo>
                  <a:lnTo>
                    <a:pt x="1309095" y="35919"/>
                  </a:lnTo>
                  <a:lnTo>
                    <a:pt x="1351368" y="33116"/>
                  </a:lnTo>
                  <a:lnTo>
                    <a:pt x="1393660" y="30542"/>
                  </a:lnTo>
                  <a:lnTo>
                    <a:pt x="1438083" y="28825"/>
                  </a:lnTo>
                  <a:lnTo>
                    <a:pt x="1483926" y="27681"/>
                  </a:lnTo>
                  <a:lnTo>
                    <a:pt x="1530716" y="26918"/>
                  </a:lnTo>
                  <a:lnTo>
                    <a:pt x="1577432" y="25704"/>
                  </a:lnTo>
                  <a:lnTo>
                    <a:pt x="1624098" y="24189"/>
                  </a:lnTo>
                  <a:lnTo>
                    <a:pt x="1670730" y="22474"/>
                  </a:lnTo>
                  <a:lnTo>
                    <a:pt x="1718046" y="21330"/>
                  </a:lnTo>
                  <a:lnTo>
                    <a:pt x="1765818" y="20568"/>
                  </a:lnTo>
                  <a:lnTo>
                    <a:pt x="1813894" y="20060"/>
                  </a:lnTo>
                  <a:lnTo>
                    <a:pt x="1862173" y="19015"/>
                  </a:lnTo>
                  <a:lnTo>
                    <a:pt x="1910586" y="17614"/>
                  </a:lnTo>
                  <a:lnTo>
                    <a:pt x="1959089" y="15973"/>
                  </a:lnTo>
                  <a:lnTo>
                    <a:pt x="2007652" y="14880"/>
                  </a:lnTo>
                  <a:lnTo>
                    <a:pt x="2056256" y="14151"/>
                  </a:lnTo>
                  <a:lnTo>
                    <a:pt x="2104886" y="13665"/>
                  </a:lnTo>
                  <a:lnTo>
                    <a:pt x="2154239" y="13341"/>
                  </a:lnTo>
                  <a:lnTo>
                    <a:pt x="2204075" y="13125"/>
                  </a:lnTo>
                  <a:lnTo>
                    <a:pt x="2254232" y="12981"/>
                  </a:lnTo>
                  <a:lnTo>
                    <a:pt x="2305308" y="12179"/>
                  </a:lnTo>
                  <a:lnTo>
                    <a:pt x="2356999" y="10940"/>
                  </a:lnTo>
                  <a:lnTo>
                    <a:pt x="2409098" y="9408"/>
                  </a:lnTo>
                  <a:lnTo>
                    <a:pt x="2461470" y="8386"/>
                  </a:lnTo>
                  <a:lnTo>
                    <a:pt x="2514023" y="7705"/>
                  </a:lnTo>
                  <a:lnTo>
                    <a:pt x="2566697" y="7251"/>
                  </a:lnTo>
                  <a:lnTo>
                    <a:pt x="2619452" y="6243"/>
                  </a:lnTo>
                  <a:lnTo>
                    <a:pt x="2672261" y="4865"/>
                  </a:lnTo>
                  <a:lnTo>
                    <a:pt x="2725106" y="3241"/>
                  </a:lnTo>
                  <a:lnTo>
                    <a:pt x="2777975" y="2158"/>
                  </a:lnTo>
                  <a:lnTo>
                    <a:pt x="2830859" y="1436"/>
                  </a:lnTo>
                  <a:lnTo>
                    <a:pt x="2883755" y="955"/>
                  </a:lnTo>
                  <a:lnTo>
                    <a:pt x="2937363" y="634"/>
                  </a:lnTo>
                  <a:lnTo>
                    <a:pt x="2991447" y="420"/>
                  </a:lnTo>
                  <a:lnTo>
                    <a:pt x="3045846" y="278"/>
                  </a:lnTo>
                  <a:lnTo>
                    <a:pt x="3099046" y="183"/>
                  </a:lnTo>
                  <a:lnTo>
                    <a:pt x="3151447" y="120"/>
                  </a:lnTo>
                  <a:lnTo>
                    <a:pt x="3203313" y="77"/>
                  </a:lnTo>
                  <a:lnTo>
                    <a:pt x="3254118" y="49"/>
                  </a:lnTo>
                  <a:lnTo>
                    <a:pt x="3304216" y="30"/>
                  </a:lnTo>
                  <a:lnTo>
                    <a:pt x="3353842" y="17"/>
                  </a:lnTo>
                  <a:lnTo>
                    <a:pt x="3402449" y="9"/>
                  </a:lnTo>
                  <a:lnTo>
                    <a:pt x="3450376" y="3"/>
                  </a:lnTo>
                  <a:lnTo>
                    <a:pt x="3497848" y="0"/>
                  </a:lnTo>
                  <a:lnTo>
                    <a:pt x="3545726" y="703"/>
                  </a:lnTo>
                  <a:lnTo>
                    <a:pt x="3593872" y="1878"/>
                  </a:lnTo>
                  <a:lnTo>
                    <a:pt x="3642196" y="3366"/>
                  </a:lnTo>
                  <a:lnTo>
                    <a:pt x="3687818" y="5064"/>
                  </a:lnTo>
                  <a:lnTo>
                    <a:pt x="3731639" y="6901"/>
                  </a:lnTo>
                  <a:lnTo>
                    <a:pt x="3774257" y="8832"/>
                  </a:lnTo>
                  <a:lnTo>
                    <a:pt x="3816076" y="10119"/>
                  </a:lnTo>
                  <a:lnTo>
                    <a:pt x="3857360" y="10977"/>
                  </a:lnTo>
                  <a:lnTo>
                    <a:pt x="3898289" y="11549"/>
                  </a:lnTo>
                  <a:lnTo>
                    <a:pt x="3937570" y="12636"/>
                  </a:lnTo>
                  <a:lnTo>
                    <a:pt x="3975751" y="14066"/>
                  </a:lnTo>
                  <a:lnTo>
                    <a:pt x="4013199" y="15725"/>
                  </a:lnTo>
                  <a:lnTo>
                    <a:pt x="4048043" y="16831"/>
                  </a:lnTo>
                  <a:lnTo>
                    <a:pt x="4081150" y="17568"/>
                  </a:lnTo>
                  <a:lnTo>
                    <a:pt x="4113098" y="18059"/>
                  </a:lnTo>
                  <a:lnTo>
                    <a:pt x="4144981" y="18387"/>
                  </a:lnTo>
                  <a:lnTo>
                    <a:pt x="4176819" y="18606"/>
                  </a:lnTo>
                  <a:lnTo>
                    <a:pt x="4208628" y="18751"/>
                  </a:lnTo>
                  <a:lnTo>
                    <a:pt x="4239006" y="19554"/>
                  </a:lnTo>
                  <a:lnTo>
                    <a:pt x="4268431" y="20794"/>
                  </a:lnTo>
                  <a:lnTo>
                    <a:pt x="4297218" y="22328"/>
                  </a:lnTo>
                  <a:lnTo>
                    <a:pt x="4324172" y="23349"/>
                  </a:lnTo>
                  <a:lnTo>
                    <a:pt x="4349902" y="24031"/>
                  </a:lnTo>
                  <a:lnTo>
                    <a:pt x="4397070" y="24787"/>
                  </a:lnTo>
                  <a:lnTo>
                    <a:pt x="4436849" y="25124"/>
                  </a:lnTo>
                  <a:lnTo>
                    <a:pt x="4475446" y="25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878"/>
            <p:cNvSpPr/>
            <p:nvPr>
              <p:custDataLst>
                <p:tags r:id="rId100"/>
              </p:custDataLst>
            </p:nvPr>
          </p:nvSpPr>
          <p:spPr>
            <a:xfrm>
              <a:off x="7746999" y="5082711"/>
              <a:ext cx="125521" cy="345947"/>
            </a:xfrm>
            <a:custGeom>
              <a:avLst/>
              <a:gdLst/>
              <a:ahLst/>
              <a:cxnLst/>
              <a:rect l="0" t="0" r="0" b="0"/>
              <a:pathLst>
                <a:path w="125521" h="345947">
                  <a:moveTo>
                    <a:pt x="1" y="16339"/>
                  </a:moveTo>
                  <a:lnTo>
                    <a:pt x="1" y="16339"/>
                  </a:lnTo>
                  <a:lnTo>
                    <a:pt x="0" y="12968"/>
                  </a:lnTo>
                  <a:lnTo>
                    <a:pt x="3764" y="9432"/>
                  </a:lnTo>
                  <a:lnTo>
                    <a:pt x="6742" y="7500"/>
                  </a:lnTo>
                  <a:lnTo>
                    <a:pt x="21048" y="4783"/>
                  </a:lnTo>
                  <a:lnTo>
                    <a:pt x="67982" y="3001"/>
                  </a:lnTo>
                  <a:lnTo>
                    <a:pt x="88347" y="0"/>
                  </a:lnTo>
                  <a:lnTo>
                    <a:pt x="113835" y="3020"/>
                  </a:lnTo>
                  <a:lnTo>
                    <a:pt x="116812" y="6049"/>
                  </a:lnTo>
                  <a:lnTo>
                    <a:pt x="122002" y="16939"/>
                  </a:lnTo>
                  <a:lnTo>
                    <a:pt x="125520" y="38938"/>
                  </a:lnTo>
                  <a:lnTo>
                    <a:pt x="122344" y="86159"/>
                  </a:lnTo>
                  <a:lnTo>
                    <a:pt x="120446" y="124280"/>
                  </a:lnTo>
                  <a:lnTo>
                    <a:pt x="115723" y="169443"/>
                  </a:lnTo>
                  <a:lnTo>
                    <a:pt x="114582" y="209486"/>
                  </a:lnTo>
                  <a:lnTo>
                    <a:pt x="111013" y="249094"/>
                  </a:lnTo>
                  <a:lnTo>
                    <a:pt x="108555" y="294469"/>
                  </a:lnTo>
                  <a:lnTo>
                    <a:pt x="107298" y="332410"/>
                  </a:lnTo>
                  <a:lnTo>
                    <a:pt x="104603" y="339789"/>
                  </a:lnTo>
                  <a:lnTo>
                    <a:pt x="102897" y="342039"/>
                  </a:lnTo>
                  <a:lnTo>
                    <a:pt x="99120" y="344539"/>
                  </a:lnTo>
                  <a:lnTo>
                    <a:pt x="89655" y="345946"/>
                  </a:lnTo>
                  <a:lnTo>
                    <a:pt x="25401" y="327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879"/>
            <p:cNvSpPr/>
            <p:nvPr>
              <p:custDataLst>
                <p:tags r:id="rId101"/>
              </p:custDataLst>
            </p:nvPr>
          </p:nvSpPr>
          <p:spPr>
            <a:xfrm>
              <a:off x="7696200" y="5252333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12700" y="5467"/>
                  </a:moveTo>
                  <a:lnTo>
                    <a:pt x="12700" y="5467"/>
                  </a:lnTo>
                  <a:lnTo>
                    <a:pt x="9329" y="2096"/>
                  </a:lnTo>
                  <a:lnTo>
                    <a:pt x="5793" y="441"/>
                  </a:lnTo>
                  <a:lnTo>
                    <a:pt x="3861" y="0"/>
                  </a:lnTo>
                  <a:lnTo>
                    <a:pt x="2574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880"/>
            <p:cNvSpPr/>
            <p:nvPr>
              <p:custDataLst>
                <p:tags r:id="rId102"/>
              </p:custDataLst>
            </p:nvPr>
          </p:nvSpPr>
          <p:spPr>
            <a:xfrm>
              <a:off x="7683500" y="5334000"/>
              <a:ext cx="5057" cy="69851"/>
            </a:xfrm>
            <a:custGeom>
              <a:avLst/>
              <a:gdLst/>
              <a:ahLst/>
              <a:cxnLst/>
              <a:rect l="0" t="0" r="0" b="0"/>
              <a:pathLst>
                <a:path w="5057" h="69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8"/>
                  </a:lnTo>
                  <a:lnTo>
                    <a:pt x="5056" y="1731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881"/>
            <p:cNvSpPr/>
            <p:nvPr>
              <p:custDataLst>
                <p:tags r:id="rId103"/>
              </p:custDataLst>
            </p:nvPr>
          </p:nvSpPr>
          <p:spPr>
            <a:xfrm>
              <a:off x="7476371" y="5138294"/>
              <a:ext cx="149980" cy="221107"/>
            </a:xfrm>
            <a:custGeom>
              <a:avLst/>
              <a:gdLst/>
              <a:ahLst/>
              <a:cxnLst/>
              <a:rect l="0" t="0" r="0" b="0"/>
              <a:pathLst>
                <a:path w="149980" h="221107">
                  <a:moveTo>
                    <a:pt x="149979" y="11556"/>
                  </a:moveTo>
                  <a:lnTo>
                    <a:pt x="149979" y="11556"/>
                  </a:lnTo>
                  <a:lnTo>
                    <a:pt x="149979" y="8185"/>
                  </a:lnTo>
                  <a:lnTo>
                    <a:pt x="148097" y="4648"/>
                  </a:lnTo>
                  <a:lnTo>
                    <a:pt x="146608" y="2718"/>
                  </a:lnTo>
                  <a:lnTo>
                    <a:pt x="143071" y="572"/>
                  </a:lnTo>
                  <a:lnTo>
                    <a:pt x="141140" y="0"/>
                  </a:lnTo>
                  <a:lnTo>
                    <a:pt x="135232" y="1246"/>
                  </a:lnTo>
                  <a:lnTo>
                    <a:pt x="131681" y="2566"/>
                  </a:lnTo>
                  <a:lnTo>
                    <a:pt x="116570" y="17908"/>
                  </a:lnTo>
                  <a:lnTo>
                    <a:pt x="92501" y="57809"/>
                  </a:lnTo>
                  <a:lnTo>
                    <a:pt x="67364" y="98512"/>
                  </a:lnTo>
                  <a:lnTo>
                    <a:pt x="39375" y="142915"/>
                  </a:lnTo>
                  <a:lnTo>
                    <a:pt x="10603" y="186742"/>
                  </a:lnTo>
                  <a:lnTo>
                    <a:pt x="3368" y="196661"/>
                  </a:lnTo>
                  <a:lnTo>
                    <a:pt x="152" y="205773"/>
                  </a:lnTo>
                  <a:lnTo>
                    <a:pt x="0" y="209473"/>
                  </a:lnTo>
                  <a:lnTo>
                    <a:pt x="3929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882"/>
            <p:cNvSpPr/>
            <p:nvPr>
              <p:custDataLst>
                <p:tags r:id="rId104"/>
              </p:custDataLst>
            </p:nvPr>
          </p:nvSpPr>
          <p:spPr>
            <a:xfrm>
              <a:off x="7467600" y="5156200"/>
              <a:ext cx="133351" cy="185896"/>
            </a:xfrm>
            <a:custGeom>
              <a:avLst/>
              <a:gdLst/>
              <a:ahLst/>
              <a:cxnLst/>
              <a:rect l="0" t="0" r="0" b="0"/>
              <a:pathLst>
                <a:path w="133351" h="185896">
                  <a:moveTo>
                    <a:pt x="0" y="0"/>
                  </a:moveTo>
                  <a:lnTo>
                    <a:pt x="0" y="0"/>
                  </a:lnTo>
                  <a:lnTo>
                    <a:pt x="25040" y="43337"/>
                  </a:lnTo>
                  <a:lnTo>
                    <a:pt x="50729" y="84160"/>
                  </a:lnTo>
                  <a:lnTo>
                    <a:pt x="83824" y="127919"/>
                  </a:lnTo>
                  <a:lnTo>
                    <a:pt x="115063" y="164475"/>
                  </a:lnTo>
                  <a:lnTo>
                    <a:pt x="130753" y="178399"/>
                  </a:lnTo>
                  <a:lnTo>
                    <a:pt x="132324" y="181727"/>
                  </a:lnTo>
                  <a:lnTo>
                    <a:pt x="132894" y="185895"/>
                  </a:lnTo>
                  <a:lnTo>
                    <a:pt x="133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883"/>
            <p:cNvSpPr/>
            <p:nvPr>
              <p:custDataLst>
                <p:tags r:id="rId105"/>
              </p:custDataLst>
            </p:nvPr>
          </p:nvSpPr>
          <p:spPr>
            <a:xfrm>
              <a:off x="7140273" y="5124450"/>
              <a:ext cx="162150" cy="227586"/>
            </a:xfrm>
            <a:custGeom>
              <a:avLst/>
              <a:gdLst/>
              <a:ahLst/>
              <a:cxnLst/>
              <a:rect l="0" t="0" r="0" b="0"/>
              <a:pathLst>
                <a:path w="162150" h="227586">
                  <a:moveTo>
                    <a:pt x="155877" y="0"/>
                  </a:moveTo>
                  <a:lnTo>
                    <a:pt x="155877" y="0"/>
                  </a:lnTo>
                  <a:lnTo>
                    <a:pt x="162149" y="0"/>
                  </a:lnTo>
                  <a:lnTo>
                    <a:pt x="147709" y="5774"/>
                  </a:lnTo>
                  <a:lnTo>
                    <a:pt x="106122" y="28544"/>
                  </a:lnTo>
                  <a:lnTo>
                    <a:pt x="65224" y="49539"/>
                  </a:lnTo>
                  <a:lnTo>
                    <a:pt x="22165" y="75459"/>
                  </a:lnTo>
                  <a:lnTo>
                    <a:pt x="9328" y="85310"/>
                  </a:lnTo>
                  <a:lnTo>
                    <a:pt x="6077" y="90362"/>
                  </a:lnTo>
                  <a:lnTo>
                    <a:pt x="5916" y="92697"/>
                  </a:lnTo>
                  <a:lnTo>
                    <a:pt x="7618" y="97172"/>
                  </a:lnTo>
                  <a:lnTo>
                    <a:pt x="14490" y="101514"/>
                  </a:lnTo>
                  <a:lnTo>
                    <a:pt x="26011" y="105089"/>
                  </a:lnTo>
                  <a:lnTo>
                    <a:pt x="72226" y="107573"/>
                  </a:lnTo>
                  <a:lnTo>
                    <a:pt x="108564" y="109782"/>
                  </a:lnTo>
                  <a:lnTo>
                    <a:pt x="113752" y="111288"/>
                  </a:lnTo>
                  <a:lnTo>
                    <a:pt x="116504" y="112997"/>
                  </a:lnTo>
                  <a:lnTo>
                    <a:pt x="117634" y="114842"/>
                  </a:lnTo>
                  <a:lnTo>
                    <a:pt x="117682" y="116778"/>
                  </a:lnTo>
                  <a:lnTo>
                    <a:pt x="100092" y="141358"/>
                  </a:lnTo>
                  <a:lnTo>
                    <a:pt x="88279" y="149374"/>
                  </a:lnTo>
                  <a:lnTo>
                    <a:pt x="67644" y="161616"/>
                  </a:lnTo>
                  <a:lnTo>
                    <a:pt x="26759" y="192433"/>
                  </a:lnTo>
                  <a:lnTo>
                    <a:pt x="4443" y="206848"/>
                  </a:lnTo>
                  <a:lnTo>
                    <a:pt x="379" y="214464"/>
                  </a:lnTo>
                  <a:lnTo>
                    <a:pt x="0" y="217765"/>
                  </a:lnTo>
                  <a:lnTo>
                    <a:pt x="1461" y="223314"/>
                  </a:lnTo>
                  <a:lnTo>
                    <a:pt x="11989" y="226251"/>
                  </a:lnTo>
                  <a:lnTo>
                    <a:pt x="53856" y="227585"/>
                  </a:lnTo>
                  <a:lnTo>
                    <a:pt x="99897" y="221631"/>
                  </a:lnTo>
                  <a:lnTo>
                    <a:pt x="15587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884"/>
            <p:cNvSpPr/>
            <p:nvPr>
              <p:custDataLst>
                <p:tags r:id="rId106"/>
              </p:custDataLst>
            </p:nvPr>
          </p:nvSpPr>
          <p:spPr>
            <a:xfrm>
              <a:off x="6903662" y="5094076"/>
              <a:ext cx="144839" cy="327325"/>
            </a:xfrm>
            <a:custGeom>
              <a:avLst/>
              <a:gdLst/>
              <a:ahLst/>
              <a:cxnLst/>
              <a:rect l="0" t="0" r="0" b="0"/>
              <a:pathLst>
                <a:path w="144839" h="327325">
                  <a:moveTo>
                    <a:pt x="138488" y="24024"/>
                  </a:moveTo>
                  <a:lnTo>
                    <a:pt x="138488" y="24024"/>
                  </a:lnTo>
                  <a:lnTo>
                    <a:pt x="138487" y="17282"/>
                  </a:lnTo>
                  <a:lnTo>
                    <a:pt x="136606" y="12090"/>
                  </a:lnTo>
                  <a:lnTo>
                    <a:pt x="133020" y="6380"/>
                  </a:lnTo>
                  <a:lnTo>
                    <a:pt x="108387" y="133"/>
                  </a:lnTo>
                  <a:lnTo>
                    <a:pt x="97593" y="0"/>
                  </a:lnTo>
                  <a:lnTo>
                    <a:pt x="74944" y="5303"/>
                  </a:lnTo>
                  <a:lnTo>
                    <a:pt x="41687" y="23462"/>
                  </a:lnTo>
                  <a:lnTo>
                    <a:pt x="17532" y="44217"/>
                  </a:lnTo>
                  <a:lnTo>
                    <a:pt x="5440" y="65834"/>
                  </a:lnTo>
                  <a:lnTo>
                    <a:pt x="4130" y="96855"/>
                  </a:lnTo>
                  <a:lnTo>
                    <a:pt x="10007" y="142310"/>
                  </a:lnTo>
                  <a:lnTo>
                    <a:pt x="15204" y="186620"/>
                  </a:lnTo>
                  <a:lnTo>
                    <a:pt x="16352" y="229932"/>
                  </a:lnTo>
                  <a:lnTo>
                    <a:pt x="10776" y="273123"/>
                  </a:lnTo>
                  <a:lnTo>
                    <a:pt x="0" y="315445"/>
                  </a:lnTo>
                  <a:lnTo>
                    <a:pt x="1007" y="318494"/>
                  </a:lnTo>
                  <a:lnTo>
                    <a:pt x="5888" y="323762"/>
                  </a:lnTo>
                  <a:lnTo>
                    <a:pt x="12762" y="326575"/>
                  </a:lnTo>
                  <a:lnTo>
                    <a:pt x="16571" y="327324"/>
                  </a:lnTo>
                  <a:lnTo>
                    <a:pt x="56460" y="321719"/>
                  </a:lnTo>
                  <a:lnTo>
                    <a:pt x="96728" y="313858"/>
                  </a:lnTo>
                  <a:lnTo>
                    <a:pt x="144838" y="290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885"/>
            <p:cNvSpPr/>
            <p:nvPr>
              <p:custDataLst>
                <p:tags r:id="rId107"/>
              </p:custDataLst>
            </p:nvPr>
          </p:nvSpPr>
          <p:spPr>
            <a:xfrm>
              <a:off x="6650215" y="5276850"/>
              <a:ext cx="99836" cy="31751"/>
            </a:xfrm>
            <a:custGeom>
              <a:avLst/>
              <a:gdLst/>
              <a:ahLst/>
              <a:cxnLst/>
              <a:rect l="0" t="0" r="0" b="0"/>
              <a:pathLst>
                <a:path w="998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26283"/>
                  </a:lnTo>
                  <a:lnTo>
                    <a:pt x="117" y="25988"/>
                  </a:lnTo>
                  <a:lnTo>
                    <a:pt x="40606" y="14584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86"/>
            <p:cNvSpPr/>
            <p:nvPr>
              <p:custDataLst>
                <p:tags r:id="rId108"/>
              </p:custDataLst>
            </p:nvPr>
          </p:nvSpPr>
          <p:spPr>
            <a:xfrm>
              <a:off x="6645245" y="5124529"/>
              <a:ext cx="123571" cy="284104"/>
            </a:xfrm>
            <a:custGeom>
              <a:avLst/>
              <a:gdLst/>
              <a:ahLst/>
              <a:cxnLst/>
              <a:rect l="0" t="0" r="0" b="0"/>
              <a:pathLst>
                <a:path w="123571" h="284104">
                  <a:moveTo>
                    <a:pt x="111155" y="18971"/>
                  </a:moveTo>
                  <a:lnTo>
                    <a:pt x="111155" y="18971"/>
                  </a:lnTo>
                  <a:lnTo>
                    <a:pt x="111154" y="15600"/>
                  </a:lnTo>
                  <a:lnTo>
                    <a:pt x="113036" y="12063"/>
                  </a:lnTo>
                  <a:lnTo>
                    <a:pt x="116622" y="7415"/>
                  </a:lnTo>
                  <a:lnTo>
                    <a:pt x="118994" y="6779"/>
                  </a:lnTo>
                  <a:lnTo>
                    <a:pt x="120614" y="6610"/>
                  </a:lnTo>
                  <a:lnTo>
                    <a:pt x="121695" y="5792"/>
                  </a:lnTo>
                  <a:lnTo>
                    <a:pt x="123570" y="834"/>
                  </a:lnTo>
                  <a:lnTo>
                    <a:pt x="106152" y="0"/>
                  </a:lnTo>
                  <a:lnTo>
                    <a:pt x="60650" y="7098"/>
                  </a:lnTo>
                  <a:lnTo>
                    <a:pt x="18623" y="22812"/>
                  </a:lnTo>
                  <a:lnTo>
                    <a:pt x="7470" y="27264"/>
                  </a:lnTo>
                  <a:lnTo>
                    <a:pt x="3931" y="30144"/>
                  </a:lnTo>
                  <a:lnTo>
                    <a:pt x="0" y="37107"/>
                  </a:lnTo>
                  <a:lnTo>
                    <a:pt x="1157" y="55702"/>
                  </a:lnTo>
                  <a:lnTo>
                    <a:pt x="9843" y="101193"/>
                  </a:lnTo>
                  <a:lnTo>
                    <a:pt x="12227" y="141405"/>
                  </a:lnTo>
                  <a:lnTo>
                    <a:pt x="10346" y="180837"/>
                  </a:lnTo>
                  <a:lnTo>
                    <a:pt x="7908" y="216744"/>
                  </a:lnTo>
                  <a:lnTo>
                    <a:pt x="3824" y="262822"/>
                  </a:lnTo>
                  <a:lnTo>
                    <a:pt x="3480" y="271518"/>
                  </a:lnTo>
                  <a:lnTo>
                    <a:pt x="4799" y="274825"/>
                  </a:lnTo>
                  <a:lnTo>
                    <a:pt x="10029" y="280380"/>
                  </a:lnTo>
                  <a:lnTo>
                    <a:pt x="15174" y="283319"/>
                  </a:lnTo>
                  <a:lnTo>
                    <a:pt x="17534" y="284103"/>
                  </a:lnTo>
                  <a:lnTo>
                    <a:pt x="62661" y="276695"/>
                  </a:lnTo>
                  <a:lnTo>
                    <a:pt x="81186" y="270703"/>
                  </a:lnTo>
                  <a:lnTo>
                    <a:pt x="111155" y="253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87"/>
            <p:cNvSpPr/>
            <p:nvPr>
              <p:custDataLst>
                <p:tags r:id="rId109"/>
              </p:custDataLst>
            </p:nvPr>
          </p:nvSpPr>
          <p:spPr>
            <a:xfrm>
              <a:off x="6237097" y="5094332"/>
              <a:ext cx="236449" cy="306079"/>
            </a:xfrm>
            <a:custGeom>
              <a:avLst/>
              <a:gdLst/>
              <a:ahLst/>
              <a:cxnLst/>
              <a:rect l="0" t="0" r="0" b="0"/>
              <a:pathLst>
                <a:path w="236449" h="306079">
                  <a:moveTo>
                    <a:pt x="125603" y="55518"/>
                  </a:moveTo>
                  <a:lnTo>
                    <a:pt x="125603" y="55518"/>
                  </a:lnTo>
                  <a:lnTo>
                    <a:pt x="118861" y="52147"/>
                  </a:lnTo>
                  <a:lnTo>
                    <a:pt x="113670" y="39203"/>
                  </a:lnTo>
                  <a:lnTo>
                    <a:pt x="106781" y="17523"/>
                  </a:lnTo>
                  <a:lnTo>
                    <a:pt x="101715" y="9703"/>
                  </a:lnTo>
                  <a:lnTo>
                    <a:pt x="94760" y="3877"/>
                  </a:lnTo>
                  <a:lnTo>
                    <a:pt x="76169" y="0"/>
                  </a:lnTo>
                  <a:lnTo>
                    <a:pt x="69364" y="2278"/>
                  </a:lnTo>
                  <a:lnTo>
                    <a:pt x="49673" y="18969"/>
                  </a:lnTo>
                  <a:lnTo>
                    <a:pt x="31139" y="43199"/>
                  </a:lnTo>
                  <a:lnTo>
                    <a:pt x="13757" y="84834"/>
                  </a:lnTo>
                  <a:lnTo>
                    <a:pt x="3321" y="127396"/>
                  </a:lnTo>
                  <a:lnTo>
                    <a:pt x="0" y="167440"/>
                  </a:lnTo>
                  <a:lnTo>
                    <a:pt x="2388" y="207213"/>
                  </a:lnTo>
                  <a:lnTo>
                    <a:pt x="7564" y="232325"/>
                  </a:lnTo>
                  <a:lnTo>
                    <a:pt x="20309" y="258816"/>
                  </a:lnTo>
                  <a:lnTo>
                    <a:pt x="58082" y="299248"/>
                  </a:lnTo>
                  <a:lnTo>
                    <a:pt x="78895" y="304954"/>
                  </a:lnTo>
                  <a:lnTo>
                    <a:pt x="105550" y="306078"/>
                  </a:lnTo>
                  <a:lnTo>
                    <a:pt x="142239" y="298072"/>
                  </a:lnTo>
                  <a:lnTo>
                    <a:pt x="168867" y="281197"/>
                  </a:lnTo>
                  <a:lnTo>
                    <a:pt x="197061" y="252365"/>
                  </a:lnTo>
                  <a:lnTo>
                    <a:pt x="218743" y="209014"/>
                  </a:lnTo>
                  <a:lnTo>
                    <a:pt x="233006" y="163244"/>
                  </a:lnTo>
                  <a:lnTo>
                    <a:pt x="236448" y="128438"/>
                  </a:lnTo>
                  <a:lnTo>
                    <a:pt x="228453" y="89196"/>
                  </a:lnTo>
                  <a:lnTo>
                    <a:pt x="207145" y="47380"/>
                  </a:lnTo>
                  <a:lnTo>
                    <a:pt x="195005" y="33557"/>
                  </a:lnTo>
                  <a:lnTo>
                    <a:pt x="182553" y="25061"/>
                  </a:lnTo>
                  <a:lnTo>
                    <a:pt x="153532" y="19683"/>
                  </a:lnTo>
                  <a:lnTo>
                    <a:pt x="121492" y="21460"/>
                  </a:lnTo>
                  <a:lnTo>
                    <a:pt x="87503" y="36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888"/>
            <p:cNvSpPr/>
            <p:nvPr>
              <p:custDataLst>
                <p:tags r:id="rId110"/>
              </p:custDataLst>
            </p:nvPr>
          </p:nvSpPr>
          <p:spPr>
            <a:xfrm>
              <a:off x="6318250" y="5201533"/>
              <a:ext cx="38101" cy="107068"/>
            </a:xfrm>
            <a:custGeom>
              <a:avLst/>
              <a:gdLst/>
              <a:ahLst/>
              <a:cxnLst/>
              <a:rect l="0" t="0" r="0" b="0"/>
              <a:pathLst>
                <a:path w="38101" h="10706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6907" y="3585"/>
                  </a:lnTo>
                  <a:lnTo>
                    <a:pt x="11556" y="0"/>
                  </a:lnTo>
                  <a:lnTo>
                    <a:pt x="12643" y="411"/>
                  </a:lnTo>
                  <a:lnTo>
                    <a:pt x="15731" y="2749"/>
                  </a:lnTo>
                  <a:lnTo>
                    <a:pt x="21438" y="11404"/>
                  </a:lnTo>
                  <a:lnTo>
                    <a:pt x="33890" y="58394"/>
                  </a:lnTo>
                  <a:lnTo>
                    <a:pt x="3810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89"/>
            <p:cNvSpPr/>
            <p:nvPr>
              <p:custDataLst>
                <p:tags r:id="rId111"/>
              </p:custDataLst>
            </p:nvPr>
          </p:nvSpPr>
          <p:spPr>
            <a:xfrm>
              <a:off x="5403850" y="53975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9460" y="127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890"/>
            <p:cNvSpPr/>
            <p:nvPr>
              <p:custDataLst>
                <p:tags r:id="rId112"/>
              </p:custDataLst>
            </p:nvPr>
          </p:nvSpPr>
          <p:spPr>
            <a:xfrm>
              <a:off x="5281652" y="5157998"/>
              <a:ext cx="83104" cy="272196"/>
            </a:xfrm>
            <a:custGeom>
              <a:avLst/>
              <a:gdLst/>
              <a:ahLst/>
              <a:cxnLst/>
              <a:rect l="0" t="0" r="0" b="0"/>
              <a:pathLst>
                <a:path w="83104" h="272196">
                  <a:moveTo>
                    <a:pt x="52348" y="188702"/>
                  </a:moveTo>
                  <a:lnTo>
                    <a:pt x="52348" y="188702"/>
                  </a:lnTo>
                  <a:lnTo>
                    <a:pt x="47279" y="182927"/>
                  </a:lnTo>
                  <a:lnTo>
                    <a:pt x="43509" y="176493"/>
                  </a:lnTo>
                  <a:lnTo>
                    <a:pt x="40811" y="174213"/>
                  </a:lnTo>
                  <a:lnTo>
                    <a:pt x="34050" y="171679"/>
                  </a:lnTo>
                  <a:lnTo>
                    <a:pt x="18940" y="173623"/>
                  </a:lnTo>
                  <a:lnTo>
                    <a:pt x="14553" y="176533"/>
                  </a:lnTo>
                  <a:lnTo>
                    <a:pt x="7798" y="185410"/>
                  </a:lnTo>
                  <a:lnTo>
                    <a:pt x="29" y="202308"/>
                  </a:lnTo>
                  <a:lnTo>
                    <a:pt x="0" y="230834"/>
                  </a:lnTo>
                  <a:lnTo>
                    <a:pt x="7831" y="259354"/>
                  </a:lnTo>
                  <a:lnTo>
                    <a:pt x="15160" y="269492"/>
                  </a:lnTo>
                  <a:lnTo>
                    <a:pt x="19089" y="272195"/>
                  </a:lnTo>
                  <a:lnTo>
                    <a:pt x="23825" y="271881"/>
                  </a:lnTo>
                  <a:lnTo>
                    <a:pt x="34733" y="265887"/>
                  </a:lnTo>
                  <a:lnTo>
                    <a:pt x="42872" y="252404"/>
                  </a:lnTo>
                  <a:lnTo>
                    <a:pt x="57218" y="208262"/>
                  </a:lnTo>
                  <a:lnTo>
                    <a:pt x="64912" y="163664"/>
                  </a:lnTo>
                  <a:lnTo>
                    <a:pt x="71103" y="132419"/>
                  </a:lnTo>
                  <a:lnTo>
                    <a:pt x="76676" y="99246"/>
                  </a:lnTo>
                  <a:lnTo>
                    <a:pt x="81899" y="58244"/>
                  </a:lnTo>
                  <a:lnTo>
                    <a:pt x="83103" y="11152"/>
                  </a:lnTo>
                  <a:lnTo>
                    <a:pt x="80599" y="900"/>
                  </a:lnTo>
                  <a:lnTo>
                    <a:pt x="78943" y="0"/>
                  </a:lnTo>
                  <a:lnTo>
                    <a:pt x="77133" y="1518"/>
                  </a:lnTo>
                  <a:lnTo>
                    <a:pt x="75221" y="4646"/>
                  </a:lnTo>
                  <a:lnTo>
                    <a:pt x="67789" y="49517"/>
                  </a:lnTo>
                  <a:lnTo>
                    <a:pt x="65860" y="92114"/>
                  </a:lnTo>
                  <a:lnTo>
                    <a:pt x="65288" y="133193"/>
                  </a:lnTo>
                  <a:lnTo>
                    <a:pt x="71398" y="201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891"/>
            <p:cNvSpPr/>
            <p:nvPr>
              <p:custDataLst>
                <p:tags r:id="rId113"/>
              </p:custDataLst>
            </p:nvPr>
          </p:nvSpPr>
          <p:spPr>
            <a:xfrm>
              <a:off x="5200650" y="53657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892"/>
            <p:cNvSpPr/>
            <p:nvPr>
              <p:custDataLst>
                <p:tags r:id="rId114"/>
              </p:custDataLst>
            </p:nvPr>
          </p:nvSpPr>
          <p:spPr>
            <a:xfrm>
              <a:off x="5105400" y="5246866"/>
              <a:ext cx="19051" cy="10935"/>
            </a:xfrm>
            <a:custGeom>
              <a:avLst/>
              <a:gdLst/>
              <a:ahLst/>
              <a:cxnLst/>
              <a:rect l="0" t="0" r="0" b="0"/>
              <a:pathLst>
                <a:path w="19051" h="10935">
                  <a:moveTo>
                    <a:pt x="19050" y="10934"/>
                  </a:moveTo>
                  <a:lnTo>
                    <a:pt x="19050" y="10934"/>
                  </a:lnTo>
                  <a:lnTo>
                    <a:pt x="15679" y="4192"/>
                  </a:lnTo>
                  <a:lnTo>
                    <a:pt x="13981" y="2206"/>
                  </a:lnTo>
                  <a:lnTo>
                    <a:pt x="10211" y="0"/>
                  </a:lnTo>
                  <a:lnTo>
                    <a:pt x="8218" y="116"/>
                  </a:lnTo>
                  <a:lnTo>
                    <a:pt x="0" y="4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893"/>
            <p:cNvSpPr/>
            <p:nvPr>
              <p:custDataLst>
                <p:tags r:id="rId115"/>
              </p:custDataLst>
            </p:nvPr>
          </p:nvSpPr>
          <p:spPr>
            <a:xfrm>
              <a:off x="5105400" y="5332180"/>
              <a:ext cx="19051" cy="78021"/>
            </a:xfrm>
            <a:custGeom>
              <a:avLst/>
              <a:gdLst/>
              <a:ahLst/>
              <a:cxnLst/>
              <a:rect l="0" t="0" r="0" b="0"/>
              <a:pathLst>
                <a:path w="19051" h="78021">
                  <a:moveTo>
                    <a:pt x="0" y="8170"/>
                  </a:moveTo>
                  <a:lnTo>
                    <a:pt x="0" y="8170"/>
                  </a:lnTo>
                  <a:lnTo>
                    <a:pt x="3371" y="1428"/>
                  </a:lnTo>
                  <a:lnTo>
                    <a:pt x="5069" y="147"/>
                  </a:lnTo>
                  <a:lnTo>
                    <a:pt x="6908" y="0"/>
                  </a:lnTo>
                  <a:lnTo>
                    <a:pt x="8838" y="607"/>
                  </a:lnTo>
                  <a:lnTo>
                    <a:pt x="14927" y="18316"/>
                  </a:lnTo>
                  <a:lnTo>
                    <a:pt x="19050" y="7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894"/>
            <p:cNvSpPr/>
            <p:nvPr>
              <p:custDataLst>
                <p:tags r:id="rId116"/>
              </p:custDataLst>
            </p:nvPr>
          </p:nvSpPr>
          <p:spPr>
            <a:xfrm>
              <a:off x="4946650" y="5224082"/>
              <a:ext cx="6351" cy="21019"/>
            </a:xfrm>
            <a:custGeom>
              <a:avLst/>
              <a:gdLst/>
              <a:ahLst/>
              <a:cxnLst/>
              <a:rect l="0" t="0" r="0" b="0"/>
              <a:pathLst>
                <a:path w="6351" h="21019">
                  <a:moveTo>
                    <a:pt x="0" y="21018"/>
                  </a:moveTo>
                  <a:lnTo>
                    <a:pt x="0" y="21018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6350" y="1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895"/>
            <p:cNvSpPr/>
            <p:nvPr>
              <p:custDataLst>
                <p:tags r:id="rId117"/>
              </p:custDataLst>
            </p:nvPr>
          </p:nvSpPr>
          <p:spPr>
            <a:xfrm>
              <a:off x="5035550" y="5353050"/>
              <a:ext cx="12701" cy="9421"/>
            </a:xfrm>
            <a:custGeom>
              <a:avLst/>
              <a:gdLst/>
              <a:ahLst/>
              <a:cxnLst/>
              <a:rect l="0" t="0" r="0" b="0"/>
              <a:pathLst>
                <a:path w="12701" h="9421">
                  <a:moveTo>
                    <a:pt x="12700" y="0"/>
                  </a:moveTo>
                  <a:lnTo>
                    <a:pt x="12700" y="0"/>
                  </a:lnTo>
                  <a:lnTo>
                    <a:pt x="12700" y="8838"/>
                  </a:lnTo>
                  <a:lnTo>
                    <a:pt x="11289" y="942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375"/>
          <p:cNvGrpSpPr/>
          <p:nvPr/>
        </p:nvGrpSpPr>
        <p:grpSpPr>
          <a:xfrm>
            <a:off x="8128262" y="5276850"/>
            <a:ext cx="152139" cy="100838"/>
            <a:chOff x="8128262" y="5276850"/>
            <a:chExt cx="152139" cy="100838"/>
          </a:xfrm>
        </p:grpSpPr>
        <p:sp>
          <p:nvSpPr>
            <p:cNvPr id="222" name="SMARTInkShape-1896"/>
            <p:cNvSpPr/>
            <p:nvPr>
              <p:custDataLst>
                <p:tags r:id="rId79"/>
              </p:custDataLst>
            </p:nvPr>
          </p:nvSpPr>
          <p:spPr>
            <a:xfrm>
              <a:off x="8137590" y="5365750"/>
              <a:ext cx="142811" cy="11938"/>
            </a:xfrm>
            <a:custGeom>
              <a:avLst/>
              <a:gdLst/>
              <a:ahLst/>
              <a:cxnLst/>
              <a:rect l="0" t="0" r="0" b="0"/>
              <a:pathLst>
                <a:path w="142811" h="11938">
                  <a:moveTo>
                    <a:pt x="9460" y="0"/>
                  </a:moveTo>
                  <a:lnTo>
                    <a:pt x="9460" y="0"/>
                  </a:lnTo>
                  <a:lnTo>
                    <a:pt x="6089" y="3371"/>
                  </a:lnTo>
                  <a:lnTo>
                    <a:pt x="4434" y="6907"/>
                  </a:lnTo>
                  <a:lnTo>
                    <a:pt x="3992" y="8838"/>
                  </a:lnTo>
                  <a:lnTo>
                    <a:pt x="2992" y="10126"/>
                  </a:lnTo>
                  <a:lnTo>
                    <a:pt x="0" y="11556"/>
                  </a:lnTo>
                  <a:lnTo>
                    <a:pt x="1037" y="11937"/>
                  </a:lnTo>
                  <a:lnTo>
                    <a:pt x="30149" y="11928"/>
                  </a:lnTo>
                  <a:lnTo>
                    <a:pt x="66646" y="7660"/>
                  </a:lnTo>
                  <a:lnTo>
                    <a:pt x="1428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897"/>
            <p:cNvSpPr/>
            <p:nvPr>
              <p:custDataLst>
                <p:tags r:id="rId80"/>
              </p:custDataLst>
            </p:nvPr>
          </p:nvSpPr>
          <p:spPr>
            <a:xfrm>
              <a:off x="8128262" y="5276850"/>
              <a:ext cx="145789" cy="19051"/>
            </a:xfrm>
            <a:custGeom>
              <a:avLst/>
              <a:gdLst/>
              <a:ahLst/>
              <a:cxnLst/>
              <a:rect l="0" t="0" r="0" b="0"/>
              <a:pathLst>
                <a:path w="145789" h="19051">
                  <a:moveTo>
                    <a:pt x="6088" y="19050"/>
                  </a:moveTo>
                  <a:lnTo>
                    <a:pt x="6088" y="19050"/>
                  </a:lnTo>
                  <a:lnTo>
                    <a:pt x="0" y="12961"/>
                  </a:lnTo>
                  <a:lnTo>
                    <a:pt x="40364" y="9335"/>
                  </a:lnTo>
                  <a:lnTo>
                    <a:pt x="80409" y="6235"/>
                  </a:lnTo>
                  <a:lnTo>
                    <a:pt x="121976" y="1441"/>
                  </a:lnTo>
                  <a:lnTo>
                    <a:pt x="145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376"/>
          <p:cNvGrpSpPr/>
          <p:nvPr/>
        </p:nvGrpSpPr>
        <p:grpSpPr>
          <a:xfrm>
            <a:off x="8626855" y="5099050"/>
            <a:ext cx="1277270" cy="381001"/>
            <a:chOff x="8626855" y="5099050"/>
            <a:chExt cx="1277270" cy="381001"/>
          </a:xfrm>
        </p:grpSpPr>
        <p:sp>
          <p:nvSpPr>
            <p:cNvPr id="225" name="SMARTInkShape-1898"/>
            <p:cNvSpPr/>
            <p:nvPr>
              <p:custDataLst>
                <p:tags r:id="rId70"/>
              </p:custDataLst>
            </p:nvPr>
          </p:nvSpPr>
          <p:spPr>
            <a:xfrm>
              <a:off x="9772650" y="5099050"/>
              <a:ext cx="131475" cy="381001"/>
            </a:xfrm>
            <a:custGeom>
              <a:avLst/>
              <a:gdLst/>
              <a:ahLst/>
              <a:cxnLst/>
              <a:rect l="0" t="0" r="0" b="0"/>
              <a:pathLst>
                <a:path w="131475" h="38100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2447" y="705"/>
                  </a:lnTo>
                  <a:lnTo>
                    <a:pt x="26675" y="3371"/>
                  </a:lnTo>
                  <a:lnTo>
                    <a:pt x="29777" y="3658"/>
                  </a:lnTo>
                  <a:lnTo>
                    <a:pt x="43003" y="2103"/>
                  </a:lnTo>
                  <a:lnTo>
                    <a:pt x="84614" y="9022"/>
                  </a:lnTo>
                  <a:lnTo>
                    <a:pt x="115689" y="21215"/>
                  </a:lnTo>
                  <a:lnTo>
                    <a:pt x="123854" y="27303"/>
                  </a:lnTo>
                  <a:lnTo>
                    <a:pt x="127019" y="30902"/>
                  </a:lnTo>
                  <a:lnTo>
                    <a:pt x="130536" y="40546"/>
                  </a:lnTo>
                  <a:lnTo>
                    <a:pt x="131474" y="46080"/>
                  </a:lnTo>
                  <a:lnTo>
                    <a:pt x="123546" y="84675"/>
                  </a:lnTo>
                  <a:lnTo>
                    <a:pt x="112573" y="127002"/>
                  </a:lnTo>
                  <a:lnTo>
                    <a:pt x="102339" y="171895"/>
                  </a:lnTo>
                  <a:lnTo>
                    <a:pt x="92952" y="216011"/>
                  </a:lnTo>
                  <a:lnTo>
                    <a:pt x="89700" y="256530"/>
                  </a:lnTo>
                  <a:lnTo>
                    <a:pt x="90939" y="299655"/>
                  </a:lnTo>
                  <a:lnTo>
                    <a:pt x="96752" y="342448"/>
                  </a:lnTo>
                  <a:lnTo>
                    <a:pt x="98740" y="353987"/>
                  </a:lnTo>
                  <a:lnTo>
                    <a:pt x="97272" y="361468"/>
                  </a:lnTo>
                  <a:lnTo>
                    <a:pt x="92385" y="367145"/>
                  </a:lnTo>
                  <a:lnTo>
                    <a:pt x="79819" y="374308"/>
                  </a:lnTo>
                  <a:lnTo>
                    <a:pt x="67931" y="378026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899"/>
            <p:cNvSpPr/>
            <p:nvPr>
              <p:custDataLst>
                <p:tags r:id="rId71"/>
              </p:custDataLst>
            </p:nvPr>
          </p:nvSpPr>
          <p:spPr>
            <a:xfrm>
              <a:off x="9715500" y="52768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5958" y="347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900"/>
            <p:cNvSpPr/>
            <p:nvPr>
              <p:custDataLst>
                <p:tags r:id="rId72"/>
              </p:custDataLst>
            </p:nvPr>
          </p:nvSpPr>
          <p:spPr>
            <a:xfrm>
              <a:off x="9683750" y="53594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5645" y="2166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901"/>
            <p:cNvSpPr/>
            <p:nvPr>
              <p:custDataLst>
                <p:tags r:id="rId73"/>
              </p:custDataLst>
            </p:nvPr>
          </p:nvSpPr>
          <p:spPr>
            <a:xfrm>
              <a:off x="9528127" y="5194823"/>
              <a:ext cx="149274" cy="209028"/>
            </a:xfrm>
            <a:custGeom>
              <a:avLst/>
              <a:gdLst/>
              <a:ahLst/>
              <a:cxnLst/>
              <a:rect l="0" t="0" r="0" b="0"/>
              <a:pathLst>
                <a:path w="149274" h="209028">
                  <a:moveTo>
                    <a:pt x="149273" y="12177"/>
                  </a:moveTo>
                  <a:lnTo>
                    <a:pt x="149273" y="12177"/>
                  </a:lnTo>
                  <a:lnTo>
                    <a:pt x="149273" y="1242"/>
                  </a:lnTo>
                  <a:lnTo>
                    <a:pt x="147861" y="654"/>
                  </a:lnTo>
                  <a:lnTo>
                    <a:pt x="142531" y="0"/>
                  </a:lnTo>
                  <a:lnTo>
                    <a:pt x="128225" y="6374"/>
                  </a:lnTo>
                  <a:lnTo>
                    <a:pt x="105838" y="29898"/>
                  </a:lnTo>
                  <a:lnTo>
                    <a:pt x="73142" y="73650"/>
                  </a:lnTo>
                  <a:lnTo>
                    <a:pt x="42700" y="117909"/>
                  </a:lnTo>
                  <a:lnTo>
                    <a:pt x="15267" y="162255"/>
                  </a:lnTo>
                  <a:lnTo>
                    <a:pt x="505" y="196339"/>
                  </a:lnTo>
                  <a:lnTo>
                    <a:pt x="0" y="200568"/>
                  </a:lnTo>
                  <a:lnTo>
                    <a:pt x="3223" y="20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902"/>
            <p:cNvSpPr/>
            <p:nvPr>
              <p:custDataLst>
                <p:tags r:id="rId74"/>
              </p:custDataLst>
            </p:nvPr>
          </p:nvSpPr>
          <p:spPr>
            <a:xfrm>
              <a:off x="9525000" y="5213350"/>
              <a:ext cx="114301" cy="146051"/>
            </a:xfrm>
            <a:custGeom>
              <a:avLst/>
              <a:gdLst/>
              <a:ahLst/>
              <a:cxnLst/>
              <a:rect l="0" t="0" r="0" b="0"/>
              <a:pathLst>
                <a:path w="114301" h="146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2493" y="49500"/>
                  </a:lnTo>
                  <a:lnTo>
                    <a:pt x="68073" y="96064"/>
                  </a:lnTo>
                  <a:lnTo>
                    <a:pt x="1143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903"/>
            <p:cNvSpPr/>
            <p:nvPr>
              <p:custDataLst>
                <p:tags r:id="rId75"/>
              </p:custDataLst>
            </p:nvPr>
          </p:nvSpPr>
          <p:spPr>
            <a:xfrm>
              <a:off x="9293809" y="5124450"/>
              <a:ext cx="148642" cy="259138"/>
            </a:xfrm>
            <a:custGeom>
              <a:avLst/>
              <a:gdLst/>
              <a:ahLst/>
              <a:cxnLst/>
              <a:rect l="0" t="0" r="0" b="0"/>
              <a:pathLst>
                <a:path w="148642" h="259138">
                  <a:moveTo>
                    <a:pt x="148641" y="0"/>
                  </a:moveTo>
                  <a:lnTo>
                    <a:pt x="148641" y="0"/>
                  </a:lnTo>
                  <a:lnTo>
                    <a:pt x="132034" y="706"/>
                  </a:lnTo>
                  <a:lnTo>
                    <a:pt x="93563" y="5467"/>
                  </a:lnTo>
                  <a:lnTo>
                    <a:pt x="56382" y="13141"/>
                  </a:lnTo>
                  <a:lnTo>
                    <a:pt x="51151" y="15111"/>
                  </a:lnTo>
                  <a:lnTo>
                    <a:pt x="43458" y="22944"/>
                  </a:lnTo>
                  <a:lnTo>
                    <a:pt x="32771" y="41848"/>
                  </a:lnTo>
                  <a:lnTo>
                    <a:pt x="28410" y="87464"/>
                  </a:lnTo>
                  <a:lnTo>
                    <a:pt x="23004" y="129930"/>
                  </a:lnTo>
                  <a:lnTo>
                    <a:pt x="17184" y="168712"/>
                  </a:lnTo>
                  <a:lnTo>
                    <a:pt x="8896" y="210055"/>
                  </a:lnTo>
                  <a:lnTo>
                    <a:pt x="2577" y="233923"/>
                  </a:lnTo>
                  <a:lnTo>
                    <a:pt x="466" y="238499"/>
                  </a:lnTo>
                  <a:lnTo>
                    <a:pt x="0" y="247346"/>
                  </a:lnTo>
                  <a:lnTo>
                    <a:pt x="863" y="251680"/>
                  </a:lnTo>
                  <a:lnTo>
                    <a:pt x="3555" y="254571"/>
                  </a:lnTo>
                  <a:lnTo>
                    <a:pt x="12191" y="257781"/>
                  </a:lnTo>
                  <a:lnTo>
                    <a:pt x="36394" y="259137"/>
                  </a:lnTo>
                  <a:lnTo>
                    <a:pt x="97841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904"/>
            <p:cNvSpPr/>
            <p:nvPr>
              <p:custDataLst>
                <p:tags r:id="rId76"/>
              </p:custDataLst>
            </p:nvPr>
          </p:nvSpPr>
          <p:spPr>
            <a:xfrm>
              <a:off x="9072544" y="5283200"/>
              <a:ext cx="90507" cy="25401"/>
            </a:xfrm>
            <a:custGeom>
              <a:avLst/>
              <a:gdLst/>
              <a:ahLst/>
              <a:cxnLst/>
              <a:rect l="0" t="0" r="0" b="0"/>
              <a:pathLst>
                <a:path w="90507" h="25401">
                  <a:moveTo>
                    <a:pt x="14306" y="25400"/>
                  </a:moveTo>
                  <a:lnTo>
                    <a:pt x="14306" y="25400"/>
                  </a:lnTo>
                  <a:lnTo>
                    <a:pt x="0" y="25400"/>
                  </a:lnTo>
                  <a:lnTo>
                    <a:pt x="536" y="24695"/>
                  </a:lnTo>
                  <a:lnTo>
                    <a:pt x="25558" y="16561"/>
                  </a:lnTo>
                  <a:lnTo>
                    <a:pt x="905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905"/>
            <p:cNvSpPr/>
            <p:nvPr>
              <p:custDataLst>
                <p:tags r:id="rId77"/>
              </p:custDataLst>
            </p:nvPr>
          </p:nvSpPr>
          <p:spPr>
            <a:xfrm>
              <a:off x="9061725" y="5127729"/>
              <a:ext cx="133076" cy="242161"/>
            </a:xfrm>
            <a:custGeom>
              <a:avLst/>
              <a:gdLst/>
              <a:ahLst/>
              <a:cxnLst/>
              <a:rect l="0" t="0" r="0" b="0"/>
              <a:pathLst>
                <a:path w="133076" h="242161">
                  <a:moveTo>
                    <a:pt x="120375" y="9421"/>
                  </a:moveTo>
                  <a:lnTo>
                    <a:pt x="120375" y="9421"/>
                  </a:lnTo>
                  <a:lnTo>
                    <a:pt x="120375" y="6050"/>
                  </a:lnTo>
                  <a:lnTo>
                    <a:pt x="118494" y="2514"/>
                  </a:lnTo>
                  <a:lnTo>
                    <a:pt x="117004" y="582"/>
                  </a:lnTo>
                  <a:lnTo>
                    <a:pt x="114600" y="0"/>
                  </a:lnTo>
                  <a:lnTo>
                    <a:pt x="93239" y="5898"/>
                  </a:lnTo>
                  <a:lnTo>
                    <a:pt x="59851" y="22772"/>
                  </a:lnTo>
                  <a:lnTo>
                    <a:pt x="26710" y="54486"/>
                  </a:lnTo>
                  <a:lnTo>
                    <a:pt x="18068" y="68255"/>
                  </a:lnTo>
                  <a:lnTo>
                    <a:pt x="6771" y="107721"/>
                  </a:lnTo>
                  <a:lnTo>
                    <a:pt x="1116" y="145961"/>
                  </a:lnTo>
                  <a:lnTo>
                    <a:pt x="0" y="186283"/>
                  </a:lnTo>
                  <a:lnTo>
                    <a:pt x="1661" y="212645"/>
                  </a:lnTo>
                  <a:lnTo>
                    <a:pt x="6649" y="227915"/>
                  </a:lnTo>
                  <a:lnTo>
                    <a:pt x="14655" y="239396"/>
                  </a:lnTo>
                  <a:lnTo>
                    <a:pt x="24469" y="242160"/>
                  </a:lnTo>
                  <a:lnTo>
                    <a:pt x="47744" y="241834"/>
                  </a:lnTo>
                  <a:lnTo>
                    <a:pt x="87213" y="235403"/>
                  </a:lnTo>
                  <a:lnTo>
                    <a:pt x="133075" y="21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906"/>
            <p:cNvSpPr/>
            <p:nvPr>
              <p:custDataLst>
                <p:tags r:id="rId78"/>
              </p:custDataLst>
            </p:nvPr>
          </p:nvSpPr>
          <p:spPr>
            <a:xfrm>
              <a:off x="8626855" y="5143577"/>
              <a:ext cx="225046" cy="246565"/>
            </a:xfrm>
            <a:custGeom>
              <a:avLst/>
              <a:gdLst/>
              <a:ahLst/>
              <a:cxnLst/>
              <a:rect l="0" t="0" r="0" b="0"/>
              <a:pathLst>
                <a:path w="225046" h="246565">
                  <a:moveTo>
                    <a:pt x="186945" y="6273"/>
                  </a:moveTo>
                  <a:lnTo>
                    <a:pt x="186945" y="6273"/>
                  </a:lnTo>
                  <a:lnTo>
                    <a:pt x="186944" y="2902"/>
                  </a:lnTo>
                  <a:lnTo>
                    <a:pt x="187650" y="1909"/>
                  </a:lnTo>
                  <a:lnTo>
                    <a:pt x="188826" y="1247"/>
                  </a:lnTo>
                  <a:lnTo>
                    <a:pt x="190315" y="806"/>
                  </a:lnTo>
                  <a:lnTo>
                    <a:pt x="190603" y="511"/>
                  </a:lnTo>
                  <a:lnTo>
                    <a:pt x="190088" y="315"/>
                  </a:lnTo>
                  <a:lnTo>
                    <a:pt x="184195" y="0"/>
                  </a:lnTo>
                  <a:lnTo>
                    <a:pt x="180312" y="1838"/>
                  </a:lnTo>
                  <a:lnTo>
                    <a:pt x="174826" y="5008"/>
                  </a:lnTo>
                  <a:lnTo>
                    <a:pt x="130162" y="27812"/>
                  </a:lnTo>
                  <a:lnTo>
                    <a:pt x="90905" y="47843"/>
                  </a:lnTo>
                  <a:lnTo>
                    <a:pt x="46157" y="74698"/>
                  </a:lnTo>
                  <a:lnTo>
                    <a:pt x="33516" y="86520"/>
                  </a:lnTo>
                  <a:lnTo>
                    <a:pt x="31743" y="89404"/>
                  </a:lnTo>
                  <a:lnTo>
                    <a:pt x="31972" y="91327"/>
                  </a:lnTo>
                  <a:lnTo>
                    <a:pt x="33535" y="92609"/>
                  </a:lnTo>
                  <a:lnTo>
                    <a:pt x="49554" y="98037"/>
                  </a:lnTo>
                  <a:lnTo>
                    <a:pt x="93733" y="97919"/>
                  </a:lnTo>
                  <a:lnTo>
                    <a:pt x="137880" y="100811"/>
                  </a:lnTo>
                  <a:lnTo>
                    <a:pt x="149381" y="104969"/>
                  </a:lnTo>
                  <a:lnTo>
                    <a:pt x="153435" y="108054"/>
                  </a:lnTo>
                  <a:lnTo>
                    <a:pt x="154023" y="112932"/>
                  </a:lnTo>
                  <a:lnTo>
                    <a:pt x="149029" y="125878"/>
                  </a:lnTo>
                  <a:lnTo>
                    <a:pt x="134318" y="145663"/>
                  </a:lnTo>
                  <a:lnTo>
                    <a:pt x="90958" y="170775"/>
                  </a:lnTo>
                  <a:lnTo>
                    <a:pt x="49708" y="193166"/>
                  </a:lnTo>
                  <a:lnTo>
                    <a:pt x="8441" y="219163"/>
                  </a:lnTo>
                  <a:lnTo>
                    <a:pt x="1776" y="226244"/>
                  </a:lnTo>
                  <a:lnTo>
                    <a:pt x="0" y="229121"/>
                  </a:lnTo>
                  <a:lnTo>
                    <a:pt x="932" y="232450"/>
                  </a:lnTo>
                  <a:lnTo>
                    <a:pt x="7611" y="239911"/>
                  </a:lnTo>
                  <a:lnTo>
                    <a:pt x="25161" y="244167"/>
                  </a:lnTo>
                  <a:lnTo>
                    <a:pt x="60928" y="246564"/>
                  </a:lnTo>
                  <a:lnTo>
                    <a:pt x="100219" y="243511"/>
                  </a:lnTo>
                  <a:lnTo>
                    <a:pt x="144257" y="236579"/>
                  </a:lnTo>
                  <a:lnTo>
                    <a:pt x="183477" y="230140"/>
                  </a:lnTo>
                  <a:lnTo>
                    <a:pt x="225045" y="222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377"/>
          <p:cNvGrpSpPr/>
          <p:nvPr/>
        </p:nvGrpSpPr>
        <p:grpSpPr>
          <a:xfrm>
            <a:off x="8083834" y="4991100"/>
            <a:ext cx="291448" cy="168257"/>
            <a:chOff x="8083834" y="4991100"/>
            <a:chExt cx="291448" cy="168257"/>
          </a:xfrm>
        </p:grpSpPr>
        <p:sp>
          <p:nvSpPr>
            <p:cNvPr id="235" name="SMARTInkShape-1907"/>
            <p:cNvSpPr/>
            <p:nvPr>
              <p:custDataLst>
                <p:tags r:id="rId66"/>
              </p:custDataLst>
            </p:nvPr>
          </p:nvSpPr>
          <p:spPr>
            <a:xfrm>
              <a:off x="8289441" y="5080000"/>
              <a:ext cx="73510" cy="19051"/>
            </a:xfrm>
            <a:custGeom>
              <a:avLst/>
              <a:gdLst/>
              <a:ahLst/>
              <a:cxnLst/>
              <a:rect l="0" t="0" r="0" b="0"/>
              <a:pathLst>
                <a:path w="735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5"/>
                  </a:lnTo>
                  <a:lnTo>
                    <a:pt x="1562" y="15679"/>
                  </a:lnTo>
                  <a:lnTo>
                    <a:pt x="6490" y="14024"/>
                  </a:lnTo>
                  <a:lnTo>
                    <a:pt x="51134" y="7310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908"/>
            <p:cNvSpPr/>
            <p:nvPr>
              <p:custDataLst>
                <p:tags r:id="rId67"/>
              </p:custDataLst>
            </p:nvPr>
          </p:nvSpPr>
          <p:spPr>
            <a:xfrm>
              <a:off x="8286780" y="4997725"/>
              <a:ext cx="88502" cy="161632"/>
            </a:xfrm>
            <a:custGeom>
              <a:avLst/>
              <a:gdLst/>
              <a:ahLst/>
              <a:cxnLst/>
              <a:rect l="0" t="0" r="0" b="0"/>
              <a:pathLst>
                <a:path w="88502" h="161632">
                  <a:moveTo>
                    <a:pt x="63470" y="18775"/>
                  </a:moveTo>
                  <a:lnTo>
                    <a:pt x="63470" y="18775"/>
                  </a:lnTo>
                  <a:lnTo>
                    <a:pt x="66840" y="18775"/>
                  </a:lnTo>
                  <a:lnTo>
                    <a:pt x="70377" y="15012"/>
                  </a:lnTo>
                  <a:lnTo>
                    <a:pt x="74301" y="10047"/>
                  </a:lnTo>
                  <a:lnTo>
                    <a:pt x="78397" y="7840"/>
                  </a:lnTo>
                  <a:lnTo>
                    <a:pt x="84669" y="6598"/>
                  </a:lnTo>
                  <a:lnTo>
                    <a:pt x="86069" y="5718"/>
                  </a:lnTo>
                  <a:lnTo>
                    <a:pt x="87003" y="4426"/>
                  </a:lnTo>
                  <a:lnTo>
                    <a:pt x="88501" y="654"/>
                  </a:lnTo>
                  <a:lnTo>
                    <a:pt x="82018" y="0"/>
                  </a:lnTo>
                  <a:lnTo>
                    <a:pt x="55555" y="6208"/>
                  </a:lnTo>
                  <a:lnTo>
                    <a:pt x="49839" y="9192"/>
                  </a:lnTo>
                  <a:lnTo>
                    <a:pt x="23545" y="33356"/>
                  </a:lnTo>
                  <a:lnTo>
                    <a:pt x="21032" y="39602"/>
                  </a:lnTo>
                  <a:lnTo>
                    <a:pt x="14046" y="82879"/>
                  </a:lnTo>
                  <a:lnTo>
                    <a:pt x="9570" y="107794"/>
                  </a:lnTo>
                  <a:lnTo>
                    <a:pt x="749" y="141301"/>
                  </a:lnTo>
                  <a:lnTo>
                    <a:pt x="0" y="161093"/>
                  </a:lnTo>
                  <a:lnTo>
                    <a:pt x="1401" y="161631"/>
                  </a:lnTo>
                  <a:lnTo>
                    <a:pt x="48683" y="158507"/>
                  </a:lnTo>
                  <a:lnTo>
                    <a:pt x="62617" y="157779"/>
                  </a:lnTo>
                  <a:lnTo>
                    <a:pt x="69820" y="152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909"/>
            <p:cNvSpPr/>
            <p:nvPr>
              <p:custDataLst>
                <p:tags r:id="rId68"/>
              </p:custDataLst>
            </p:nvPr>
          </p:nvSpPr>
          <p:spPr>
            <a:xfrm>
              <a:off x="8198212" y="5029300"/>
              <a:ext cx="46526" cy="79824"/>
            </a:xfrm>
            <a:custGeom>
              <a:avLst/>
              <a:gdLst/>
              <a:ahLst/>
              <a:cxnLst/>
              <a:rect l="0" t="0" r="0" b="0"/>
              <a:pathLst>
                <a:path w="46526" h="79824">
                  <a:moveTo>
                    <a:pt x="25038" y="12600"/>
                  </a:moveTo>
                  <a:lnTo>
                    <a:pt x="25038" y="12600"/>
                  </a:lnTo>
                  <a:lnTo>
                    <a:pt x="21667" y="9229"/>
                  </a:lnTo>
                  <a:lnTo>
                    <a:pt x="20012" y="5693"/>
                  </a:lnTo>
                  <a:lnTo>
                    <a:pt x="18765" y="239"/>
                  </a:lnTo>
                  <a:lnTo>
                    <a:pt x="15339" y="0"/>
                  </a:lnTo>
                  <a:lnTo>
                    <a:pt x="11790" y="1826"/>
                  </a:lnTo>
                  <a:lnTo>
                    <a:pt x="9856" y="3300"/>
                  </a:lnTo>
                  <a:lnTo>
                    <a:pt x="3763" y="18860"/>
                  </a:lnTo>
                  <a:lnTo>
                    <a:pt x="0" y="57042"/>
                  </a:lnTo>
                  <a:lnTo>
                    <a:pt x="3115" y="72726"/>
                  </a:lnTo>
                  <a:lnTo>
                    <a:pt x="4779" y="75967"/>
                  </a:lnTo>
                  <a:lnTo>
                    <a:pt x="6593" y="78128"/>
                  </a:lnTo>
                  <a:lnTo>
                    <a:pt x="8508" y="79569"/>
                  </a:lnTo>
                  <a:lnTo>
                    <a:pt x="11196" y="79823"/>
                  </a:lnTo>
                  <a:lnTo>
                    <a:pt x="21720" y="76811"/>
                  </a:lnTo>
                  <a:lnTo>
                    <a:pt x="29679" y="73359"/>
                  </a:lnTo>
                  <a:lnTo>
                    <a:pt x="36037" y="67591"/>
                  </a:lnTo>
                  <a:lnTo>
                    <a:pt x="41215" y="58913"/>
                  </a:lnTo>
                  <a:lnTo>
                    <a:pt x="45869" y="45648"/>
                  </a:lnTo>
                  <a:lnTo>
                    <a:pt x="46525" y="32226"/>
                  </a:lnTo>
                  <a:lnTo>
                    <a:pt x="44465" y="20617"/>
                  </a:lnTo>
                  <a:lnTo>
                    <a:pt x="41198" y="13105"/>
                  </a:lnTo>
                  <a:lnTo>
                    <a:pt x="38633" y="10820"/>
                  </a:lnTo>
                  <a:lnTo>
                    <a:pt x="32021" y="8281"/>
                  </a:lnTo>
                  <a:lnTo>
                    <a:pt x="23737" y="6852"/>
                  </a:lnTo>
                  <a:lnTo>
                    <a:pt x="22759" y="8062"/>
                  </a:lnTo>
                  <a:lnTo>
                    <a:pt x="22813" y="10281"/>
                  </a:lnTo>
                  <a:lnTo>
                    <a:pt x="25038" y="2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910"/>
            <p:cNvSpPr/>
            <p:nvPr>
              <p:custDataLst>
                <p:tags r:id="rId69"/>
              </p:custDataLst>
            </p:nvPr>
          </p:nvSpPr>
          <p:spPr>
            <a:xfrm>
              <a:off x="8083834" y="4991100"/>
              <a:ext cx="82267" cy="149971"/>
            </a:xfrm>
            <a:custGeom>
              <a:avLst/>
              <a:gdLst/>
              <a:ahLst/>
              <a:cxnLst/>
              <a:rect l="0" t="0" r="0" b="0"/>
              <a:pathLst>
                <a:path w="82267" h="149971">
                  <a:moveTo>
                    <a:pt x="18766" y="0"/>
                  </a:moveTo>
                  <a:lnTo>
                    <a:pt x="18766" y="0"/>
                  </a:lnTo>
                  <a:lnTo>
                    <a:pt x="15395" y="0"/>
                  </a:lnTo>
                  <a:lnTo>
                    <a:pt x="14402" y="706"/>
                  </a:lnTo>
                  <a:lnTo>
                    <a:pt x="13739" y="1881"/>
                  </a:lnTo>
                  <a:lnTo>
                    <a:pt x="13004" y="6480"/>
                  </a:lnTo>
                  <a:lnTo>
                    <a:pt x="8103" y="47397"/>
                  </a:lnTo>
                  <a:lnTo>
                    <a:pt x="2963" y="92215"/>
                  </a:lnTo>
                  <a:lnTo>
                    <a:pt x="0" y="132134"/>
                  </a:lnTo>
                  <a:lnTo>
                    <a:pt x="5209" y="149970"/>
                  </a:lnTo>
                  <a:lnTo>
                    <a:pt x="11329" y="149439"/>
                  </a:lnTo>
                  <a:lnTo>
                    <a:pt x="58327" y="138299"/>
                  </a:lnTo>
                  <a:lnTo>
                    <a:pt x="8226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378"/>
          <p:cNvGrpSpPr/>
          <p:nvPr/>
        </p:nvGrpSpPr>
        <p:grpSpPr>
          <a:xfrm>
            <a:off x="10154532" y="4978142"/>
            <a:ext cx="335669" cy="514609"/>
            <a:chOff x="10154532" y="4978142"/>
            <a:chExt cx="335669" cy="514609"/>
          </a:xfrm>
        </p:grpSpPr>
        <p:sp>
          <p:nvSpPr>
            <p:cNvPr id="240" name="SMARTInkShape-1911"/>
            <p:cNvSpPr/>
            <p:nvPr>
              <p:custDataLst>
                <p:tags r:id="rId59"/>
              </p:custDataLst>
            </p:nvPr>
          </p:nvSpPr>
          <p:spPr>
            <a:xfrm>
              <a:off x="10167756" y="5321300"/>
              <a:ext cx="310032" cy="31751"/>
            </a:xfrm>
            <a:custGeom>
              <a:avLst/>
              <a:gdLst/>
              <a:ahLst/>
              <a:cxnLst/>
              <a:rect l="0" t="0" r="0" b="0"/>
              <a:pathLst>
                <a:path w="310032" h="31751">
                  <a:moveTo>
                    <a:pt x="17644" y="0"/>
                  </a:moveTo>
                  <a:lnTo>
                    <a:pt x="17644" y="0"/>
                  </a:lnTo>
                  <a:lnTo>
                    <a:pt x="5711" y="5026"/>
                  </a:lnTo>
                  <a:lnTo>
                    <a:pt x="0" y="6089"/>
                  </a:lnTo>
                  <a:lnTo>
                    <a:pt x="236" y="6881"/>
                  </a:lnTo>
                  <a:lnTo>
                    <a:pt x="2381" y="9644"/>
                  </a:lnTo>
                  <a:lnTo>
                    <a:pt x="9449" y="11341"/>
                  </a:lnTo>
                  <a:lnTo>
                    <a:pt x="48089" y="12431"/>
                  </a:lnTo>
                  <a:lnTo>
                    <a:pt x="79858" y="12581"/>
                  </a:lnTo>
                  <a:lnTo>
                    <a:pt x="115144" y="12647"/>
                  </a:lnTo>
                  <a:lnTo>
                    <a:pt x="151994" y="12676"/>
                  </a:lnTo>
                  <a:lnTo>
                    <a:pt x="194956" y="12693"/>
                  </a:lnTo>
                  <a:lnTo>
                    <a:pt x="236770" y="12698"/>
                  </a:lnTo>
                  <a:lnTo>
                    <a:pt x="284141" y="14581"/>
                  </a:lnTo>
                  <a:lnTo>
                    <a:pt x="304040" y="19608"/>
                  </a:lnTo>
                  <a:lnTo>
                    <a:pt x="308058" y="21538"/>
                  </a:lnTo>
                  <a:lnTo>
                    <a:pt x="310031" y="23531"/>
                  </a:lnTo>
                  <a:lnTo>
                    <a:pt x="309744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912"/>
            <p:cNvSpPr/>
            <p:nvPr>
              <p:custDataLst>
                <p:tags r:id="rId60"/>
              </p:custDataLst>
            </p:nvPr>
          </p:nvSpPr>
          <p:spPr>
            <a:xfrm>
              <a:off x="10372544" y="4978142"/>
              <a:ext cx="98607" cy="241559"/>
            </a:xfrm>
            <a:custGeom>
              <a:avLst/>
              <a:gdLst/>
              <a:ahLst/>
              <a:cxnLst/>
              <a:rect l="0" t="0" r="0" b="0"/>
              <a:pathLst>
                <a:path w="98607" h="241559">
                  <a:moveTo>
                    <a:pt x="54156" y="178058"/>
                  </a:moveTo>
                  <a:lnTo>
                    <a:pt x="54156" y="178058"/>
                  </a:lnTo>
                  <a:lnTo>
                    <a:pt x="58519" y="167919"/>
                  </a:lnTo>
                  <a:lnTo>
                    <a:pt x="59624" y="160382"/>
                  </a:lnTo>
                  <a:lnTo>
                    <a:pt x="58232" y="154209"/>
                  </a:lnTo>
                  <a:lnTo>
                    <a:pt x="51590" y="141127"/>
                  </a:lnTo>
                  <a:lnTo>
                    <a:pt x="48918" y="139326"/>
                  </a:lnTo>
                  <a:lnTo>
                    <a:pt x="45725" y="138831"/>
                  </a:lnTo>
                  <a:lnTo>
                    <a:pt x="37003" y="140868"/>
                  </a:lnTo>
                  <a:lnTo>
                    <a:pt x="23719" y="146478"/>
                  </a:lnTo>
                  <a:lnTo>
                    <a:pt x="12171" y="157437"/>
                  </a:lnTo>
                  <a:lnTo>
                    <a:pt x="3746" y="171010"/>
                  </a:lnTo>
                  <a:lnTo>
                    <a:pt x="0" y="184098"/>
                  </a:lnTo>
                  <a:lnTo>
                    <a:pt x="1265" y="203366"/>
                  </a:lnTo>
                  <a:lnTo>
                    <a:pt x="9478" y="222480"/>
                  </a:lnTo>
                  <a:lnTo>
                    <a:pt x="13081" y="226723"/>
                  </a:lnTo>
                  <a:lnTo>
                    <a:pt x="20848" y="231437"/>
                  </a:lnTo>
                  <a:lnTo>
                    <a:pt x="25601" y="231283"/>
                  </a:lnTo>
                  <a:lnTo>
                    <a:pt x="36526" y="227349"/>
                  </a:lnTo>
                  <a:lnTo>
                    <a:pt x="44674" y="219015"/>
                  </a:lnTo>
                  <a:lnTo>
                    <a:pt x="50646" y="206138"/>
                  </a:lnTo>
                  <a:lnTo>
                    <a:pt x="60232" y="167142"/>
                  </a:lnTo>
                  <a:lnTo>
                    <a:pt x="65548" y="121730"/>
                  </a:lnTo>
                  <a:lnTo>
                    <a:pt x="66596" y="78998"/>
                  </a:lnTo>
                  <a:lnTo>
                    <a:pt x="63041" y="33136"/>
                  </a:lnTo>
                  <a:lnTo>
                    <a:pt x="54620" y="930"/>
                  </a:lnTo>
                  <a:lnTo>
                    <a:pt x="53055" y="0"/>
                  </a:lnTo>
                  <a:lnTo>
                    <a:pt x="51306" y="86"/>
                  </a:lnTo>
                  <a:lnTo>
                    <a:pt x="49362" y="7707"/>
                  </a:lnTo>
                  <a:lnTo>
                    <a:pt x="48716" y="49348"/>
                  </a:lnTo>
                  <a:lnTo>
                    <a:pt x="52872" y="90779"/>
                  </a:lnTo>
                  <a:lnTo>
                    <a:pt x="57274" y="130087"/>
                  </a:lnTo>
                  <a:lnTo>
                    <a:pt x="61961" y="174171"/>
                  </a:lnTo>
                  <a:lnTo>
                    <a:pt x="66796" y="193969"/>
                  </a:lnTo>
                  <a:lnTo>
                    <a:pt x="80714" y="222127"/>
                  </a:lnTo>
                  <a:lnTo>
                    <a:pt x="98606" y="24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913"/>
            <p:cNvSpPr/>
            <p:nvPr>
              <p:custDataLst>
                <p:tags r:id="rId61"/>
              </p:custDataLst>
            </p:nvPr>
          </p:nvSpPr>
          <p:spPr>
            <a:xfrm>
              <a:off x="10293349" y="5057466"/>
              <a:ext cx="6352" cy="9835"/>
            </a:xfrm>
            <a:custGeom>
              <a:avLst/>
              <a:gdLst/>
              <a:ahLst/>
              <a:cxnLst/>
              <a:rect l="0" t="0" r="0" b="0"/>
              <a:pathLst>
                <a:path w="6352" h="9835">
                  <a:moveTo>
                    <a:pt x="1" y="9834"/>
                  </a:moveTo>
                  <a:lnTo>
                    <a:pt x="1" y="9834"/>
                  </a:lnTo>
                  <a:lnTo>
                    <a:pt x="0" y="374"/>
                  </a:lnTo>
                  <a:lnTo>
                    <a:pt x="706" y="0"/>
                  </a:lnTo>
                  <a:lnTo>
                    <a:pt x="6351" y="9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914"/>
            <p:cNvSpPr/>
            <p:nvPr>
              <p:custDataLst>
                <p:tags r:id="rId62"/>
              </p:custDataLst>
            </p:nvPr>
          </p:nvSpPr>
          <p:spPr>
            <a:xfrm>
              <a:off x="10287000" y="5120966"/>
              <a:ext cx="25401" cy="86035"/>
            </a:xfrm>
            <a:custGeom>
              <a:avLst/>
              <a:gdLst/>
              <a:ahLst/>
              <a:cxnLst/>
              <a:rect l="0" t="0" r="0" b="0"/>
              <a:pathLst>
                <a:path w="25401" h="86035">
                  <a:moveTo>
                    <a:pt x="0" y="9834"/>
                  </a:moveTo>
                  <a:lnTo>
                    <a:pt x="0" y="9834"/>
                  </a:lnTo>
                  <a:lnTo>
                    <a:pt x="0" y="4367"/>
                  </a:lnTo>
                  <a:lnTo>
                    <a:pt x="3370" y="374"/>
                  </a:lnTo>
                  <a:lnTo>
                    <a:pt x="4363" y="0"/>
                  </a:lnTo>
                  <a:lnTo>
                    <a:pt x="5026" y="456"/>
                  </a:lnTo>
                  <a:lnTo>
                    <a:pt x="10539" y="17588"/>
                  </a:lnTo>
                  <a:lnTo>
                    <a:pt x="21455" y="60977"/>
                  </a:lnTo>
                  <a:lnTo>
                    <a:pt x="25400" y="86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915"/>
            <p:cNvSpPr/>
            <p:nvPr>
              <p:custDataLst>
                <p:tags r:id="rId63"/>
              </p:custDataLst>
            </p:nvPr>
          </p:nvSpPr>
          <p:spPr>
            <a:xfrm>
              <a:off x="10204450" y="5061211"/>
              <a:ext cx="1" cy="12440"/>
            </a:xfrm>
            <a:custGeom>
              <a:avLst/>
              <a:gdLst/>
              <a:ahLst/>
              <a:cxnLst/>
              <a:rect l="0" t="0" r="0" b="0"/>
              <a:pathLst>
                <a:path w="1" h="124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916"/>
            <p:cNvSpPr/>
            <p:nvPr>
              <p:custDataLst>
                <p:tags r:id="rId64"/>
              </p:custDataLst>
            </p:nvPr>
          </p:nvSpPr>
          <p:spPr>
            <a:xfrm>
              <a:off x="10191750" y="5134661"/>
              <a:ext cx="19051" cy="72340"/>
            </a:xfrm>
            <a:custGeom>
              <a:avLst/>
              <a:gdLst/>
              <a:ahLst/>
              <a:cxnLst/>
              <a:rect l="0" t="0" r="0" b="0"/>
              <a:pathLst>
                <a:path w="19051" h="72340">
                  <a:moveTo>
                    <a:pt x="0" y="8839"/>
                  </a:moveTo>
                  <a:lnTo>
                    <a:pt x="0" y="8839"/>
                  </a:lnTo>
                  <a:lnTo>
                    <a:pt x="0" y="5468"/>
                  </a:lnTo>
                  <a:lnTo>
                    <a:pt x="1881" y="1931"/>
                  </a:lnTo>
                  <a:lnTo>
                    <a:pt x="3370" y="0"/>
                  </a:lnTo>
                  <a:lnTo>
                    <a:pt x="4363" y="124"/>
                  </a:lnTo>
                  <a:lnTo>
                    <a:pt x="5026" y="1619"/>
                  </a:lnTo>
                  <a:lnTo>
                    <a:pt x="13222" y="46315"/>
                  </a:lnTo>
                  <a:lnTo>
                    <a:pt x="19050" y="72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917"/>
            <p:cNvSpPr/>
            <p:nvPr>
              <p:custDataLst>
                <p:tags r:id="rId65"/>
              </p:custDataLst>
            </p:nvPr>
          </p:nvSpPr>
          <p:spPr>
            <a:xfrm>
              <a:off x="10154532" y="5486400"/>
              <a:ext cx="335669" cy="6351"/>
            </a:xfrm>
            <a:custGeom>
              <a:avLst/>
              <a:gdLst/>
              <a:ahLst/>
              <a:cxnLst/>
              <a:rect l="0" t="0" r="0" b="0"/>
              <a:pathLst>
                <a:path w="335669" h="635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6121" y="6088"/>
                  </a:lnTo>
                  <a:lnTo>
                    <a:pt x="53413" y="6328"/>
                  </a:lnTo>
                  <a:lnTo>
                    <a:pt x="94797" y="6345"/>
                  </a:lnTo>
                  <a:lnTo>
                    <a:pt x="125603" y="6348"/>
                  </a:lnTo>
                  <a:lnTo>
                    <a:pt x="160462" y="6349"/>
                  </a:lnTo>
                  <a:lnTo>
                    <a:pt x="194298" y="6350"/>
                  </a:lnTo>
                  <a:lnTo>
                    <a:pt x="235297" y="6350"/>
                  </a:lnTo>
                  <a:lnTo>
                    <a:pt x="279431" y="6350"/>
                  </a:lnTo>
                  <a:lnTo>
                    <a:pt x="335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379"/>
          <p:cNvGrpSpPr/>
          <p:nvPr/>
        </p:nvGrpSpPr>
        <p:grpSpPr>
          <a:xfrm>
            <a:off x="10814050" y="5226442"/>
            <a:ext cx="1166509" cy="398359"/>
            <a:chOff x="10814050" y="5226442"/>
            <a:chExt cx="1166509" cy="398359"/>
          </a:xfrm>
        </p:grpSpPr>
        <p:sp>
          <p:nvSpPr>
            <p:cNvPr id="248" name="SMARTInkShape-1918"/>
            <p:cNvSpPr/>
            <p:nvPr>
              <p:custDataLst>
                <p:tags r:id="rId51"/>
              </p:custDataLst>
            </p:nvPr>
          </p:nvSpPr>
          <p:spPr>
            <a:xfrm>
              <a:off x="11842750" y="5289650"/>
              <a:ext cx="137809" cy="335151"/>
            </a:xfrm>
            <a:custGeom>
              <a:avLst/>
              <a:gdLst/>
              <a:ahLst/>
              <a:cxnLst/>
              <a:rect l="0" t="0" r="0" b="0"/>
              <a:pathLst>
                <a:path w="137809" h="335151">
                  <a:moveTo>
                    <a:pt x="31750" y="12600"/>
                  </a:moveTo>
                  <a:lnTo>
                    <a:pt x="31750" y="12600"/>
                  </a:lnTo>
                  <a:lnTo>
                    <a:pt x="40589" y="3762"/>
                  </a:lnTo>
                  <a:lnTo>
                    <a:pt x="56789" y="1044"/>
                  </a:lnTo>
                  <a:lnTo>
                    <a:pt x="101961" y="0"/>
                  </a:lnTo>
                  <a:lnTo>
                    <a:pt x="121855" y="3301"/>
                  </a:lnTo>
                  <a:lnTo>
                    <a:pt x="133314" y="8748"/>
                  </a:lnTo>
                  <a:lnTo>
                    <a:pt x="135443" y="11443"/>
                  </a:lnTo>
                  <a:lnTo>
                    <a:pt x="137808" y="18200"/>
                  </a:lnTo>
                  <a:lnTo>
                    <a:pt x="137570" y="58902"/>
                  </a:lnTo>
                  <a:lnTo>
                    <a:pt x="130838" y="94993"/>
                  </a:lnTo>
                  <a:lnTo>
                    <a:pt x="119904" y="137672"/>
                  </a:lnTo>
                  <a:lnTo>
                    <a:pt x="107730" y="180892"/>
                  </a:lnTo>
                  <a:lnTo>
                    <a:pt x="97066" y="225682"/>
                  </a:lnTo>
                  <a:lnTo>
                    <a:pt x="90514" y="268630"/>
                  </a:lnTo>
                  <a:lnTo>
                    <a:pt x="88289" y="311372"/>
                  </a:lnTo>
                  <a:lnTo>
                    <a:pt x="85571" y="317779"/>
                  </a:lnTo>
                  <a:lnTo>
                    <a:pt x="78248" y="322977"/>
                  </a:lnTo>
                  <a:lnTo>
                    <a:pt x="59672" y="332064"/>
                  </a:lnTo>
                  <a:lnTo>
                    <a:pt x="33203" y="335150"/>
                  </a:lnTo>
                  <a:lnTo>
                    <a:pt x="0" y="323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919"/>
            <p:cNvSpPr/>
            <p:nvPr>
              <p:custDataLst>
                <p:tags r:id="rId52"/>
              </p:custDataLst>
            </p:nvPr>
          </p:nvSpPr>
          <p:spPr>
            <a:xfrm>
              <a:off x="11772900" y="54991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5468" y="0"/>
                  </a:lnTo>
                  <a:lnTo>
                    <a:pt x="805" y="17676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920"/>
            <p:cNvSpPr/>
            <p:nvPr>
              <p:custDataLst>
                <p:tags r:id="rId53"/>
              </p:custDataLst>
            </p:nvPr>
          </p:nvSpPr>
          <p:spPr>
            <a:xfrm>
              <a:off x="11578688" y="5322183"/>
              <a:ext cx="168813" cy="192685"/>
            </a:xfrm>
            <a:custGeom>
              <a:avLst/>
              <a:gdLst/>
              <a:ahLst/>
              <a:cxnLst/>
              <a:rect l="0" t="0" r="0" b="0"/>
              <a:pathLst>
                <a:path w="168813" h="192685">
                  <a:moveTo>
                    <a:pt x="168812" y="5467"/>
                  </a:moveTo>
                  <a:lnTo>
                    <a:pt x="168812" y="5467"/>
                  </a:lnTo>
                  <a:lnTo>
                    <a:pt x="165442" y="2096"/>
                  </a:lnTo>
                  <a:lnTo>
                    <a:pt x="161905" y="441"/>
                  </a:lnTo>
                  <a:lnTo>
                    <a:pt x="159973" y="0"/>
                  </a:lnTo>
                  <a:lnTo>
                    <a:pt x="157981" y="1116"/>
                  </a:lnTo>
                  <a:lnTo>
                    <a:pt x="123609" y="46670"/>
                  </a:lnTo>
                  <a:lnTo>
                    <a:pt x="84100" y="93199"/>
                  </a:lnTo>
                  <a:lnTo>
                    <a:pt x="49201" y="132870"/>
                  </a:lnTo>
                  <a:lnTo>
                    <a:pt x="12032" y="176395"/>
                  </a:lnTo>
                  <a:lnTo>
                    <a:pt x="0" y="192684"/>
                  </a:lnTo>
                  <a:lnTo>
                    <a:pt x="3712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921"/>
            <p:cNvSpPr/>
            <p:nvPr>
              <p:custDataLst>
                <p:tags r:id="rId54"/>
              </p:custDataLst>
            </p:nvPr>
          </p:nvSpPr>
          <p:spPr>
            <a:xfrm>
              <a:off x="11576050" y="5338106"/>
              <a:ext cx="146051" cy="167357"/>
            </a:xfrm>
            <a:custGeom>
              <a:avLst/>
              <a:gdLst/>
              <a:ahLst/>
              <a:cxnLst/>
              <a:rect l="0" t="0" r="0" b="0"/>
              <a:pathLst>
                <a:path w="146051" h="167357">
                  <a:moveTo>
                    <a:pt x="0" y="21294"/>
                  </a:moveTo>
                  <a:lnTo>
                    <a:pt x="0" y="21294"/>
                  </a:lnTo>
                  <a:lnTo>
                    <a:pt x="0" y="9085"/>
                  </a:lnTo>
                  <a:lnTo>
                    <a:pt x="2822" y="6098"/>
                  </a:lnTo>
                  <a:lnTo>
                    <a:pt x="13484" y="900"/>
                  </a:lnTo>
                  <a:lnTo>
                    <a:pt x="21985" y="0"/>
                  </a:lnTo>
                  <a:lnTo>
                    <a:pt x="25240" y="748"/>
                  </a:lnTo>
                  <a:lnTo>
                    <a:pt x="39934" y="11914"/>
                  </a:lnTo>
                  <a:lnTo>
                    <a:pt x="47852" y="24651"/>
                  </a:lnTo>
                  <a:lnTo>
                    <a:pt x="65426" y="62566"/>
                  </a:lnTo>
                  <a:lnTo>
                    <a:pt x="88574" y="108704"/>
                  </a:lnTo>
                  <a:lnTo>
                    <a:pt x="116201" y="153250"/>
                  </a:lnTo>
                  <a:lnTo>
                    <a:pt x="124787" y="163667"/>
                  </a:lnTo>
                  <a:lnTo>
                    <a:pt x="128348" y="166304"/>
                  </a:lnTo>
                  <a:lnTo>
                    <a:pt x="131426" y="167356"/>
                  </a:lnTo>
                  <a:lnTo>
                    <a:pt x="134184" y="167352"/>
                  </a:lnTo>
                  <a:lnTo>
                    <a:pt x="136022" y="166644"/>
                  </a:lnTo>
                  <a:lnTo>
                    <a:pt x="137247" y="165466"/>
                  </a:lnTo>
                  <a:lnTo>
                    <a:pt x="146050" y="15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922"/>
            <p:cNvSpPr/>
            <p:nvPr>
              <p:custDataLst>
                <p:tags r:id="rId55"/>
              </p:custDataLst>
            </p:nvPr>
          </p:nvSpPr>
          <p:spPr>
            <a:xfrm>
              <a:off x="11399472" y="5236494"/>
              <a:ext cx="144829" cy="330154"/>
            </a:xfrm>
            <a:custGeom>
              <a:avLst/>
              <a:gdLst/>
              <a:ahLst/>
              <a:cxnLst/>
              <a:rect l="0" t="0" r="0" b="0"/>
              <a:pathLst>
                <a:path w="144829" h="330154">
                  <a:moveTo>
                    <a:pt x="144828" y="27656"/>
                  </a:moveTo>
                  <a:lnTo>
                    <a:pt x="144828" y="27656"/>
                  </a:lnTo>
                  <a:lnTo>
                    <a:pt x="144828" y="24285"/>
                  </a:lnTo>
                  <a:lnTo>
                    <a:pt x="142947" y="20748"/>
                  </a:lnTo>
                  <a:lnTo>
                    <a:pt x="129901" y="990"/>
                  </a:lnTo>
                  <a:lnTo>
                    <a:pt x="126411" y="0"/>
                  </a:lnTo>
                  <a:lnTo>
                    <a:pt x="84199" y="3943"/>
                  </a:lnTo>
                  <a:lnTo>
                    <a:pt x="58219" y="14427"/>
                  </a:lnTo>
                  <a:lnTo>
                    <a:pt x="40928" y="29380"/>
                  </a:lnTo>
                  <a:lnTo>
                    <a:pt x="30238" y="43846"/>
                  </a:lnTo>
                  <a:lnTo>
                    <a:pt x="21011" y="82359"/>
                  </a:lnTo>
                  <a:lnTo>
                    <a:pt x="18771" y="121868"/>
                  </a:lnTo>
                  <a:lnTo>
                    <a:pt x="18108" y="161404"/>
                  </a:lnTo>
                  <a:lnTo>
                    <a:pt x="17910" y="200557"/>
                  </a:lnTo>
                  <a:lnTo>
                    <a:pt x="14467" y="246813"/>
                  </a:lnTo>
                  <a:lnTo>
                    <a:pt x="6998" y="292883"/>
                  </a:lnTo>
                  <a:lnTo>
                    <a:pt x="0" y="324684"/>
                  </a:lnTo>
                  <a:lnTo>
                    <a:pt x="1709" y="327275"/>
                  </a:lnTo>
                  <a:lnTo>
                    <a:pt x="4964" y="329002"/>
                  </a:lnTo>
                  <a:lnTo>
                    <a:pt x="9253" y="330153"/>
                  </a:lnTo>
                  <a:lnTo>
                    <a:pt x="25399" y="328403"/>
                  </a:lnTo>
                  <a:lnTo>
                    <a:pt x="69126" y="317469"/>
                  </a:lnTo>
                  <a:lnTo>
                    <a:pt x="125778" y="294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923"/>
            <p:cNvSpPr/>
            <p:nvPr>
              <p:custDataLst>
                <p:tags r:id="rId56"/>
              </p:custDataLst>
            </p:nvPr>
          </p:nvSpPr>
          <p:spPr>
            <a:xfrm>
              <a:off x="11153291" y="5422900"/>
              <a:ext cx="130660" cy="37218"/>
            </a:xfrm>
            <a:custGeom>
              <a:avLst/>
              <a:gdLst/>
              <a:ahLst/>
              <a:cxnLst/>
              <a:rect l="0" t="0" r="0" b="0"/>
              <a:pathLst>
                <a:path w="130660" h="37218">
                  <a:moveTo>
                    <a:pt x="3659" y="31750"/>
                  </a:moveTo>
                  <a:lnTo>
                    <a:pt x="3659" y="31750"/>
                  </a:lnTo>
                  <a:lnTo>
                    <a:pt x="3659" y="35121"/>
                  </a:lnTo>
                  <a:lnTo>
                    <a:pt x="2954" y="36114"/>
                  </a:lnTo>
                  <a:lnTo>
                    <a:pt x="1778" y="36776"/>
                  </a:lnTo>
                  <a:lnTo>
                    <a:pt x="289" y="37217"/>
                  </a:lnTo>
                  <a:lnTo>
                    <a:pt x="0" y="36806"/>
                  </a:lnTo>
                  <a:lnTo>
                    <a:pt x="1563" y="34468"/>
                  </a:lnTo>
                  <a:lnTo>
                    <a:pt x="31631" y="23319"/>
                  </a:lnTo>
                  <a:lnTo>
                    <a:pt x="76996" y="11426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924"/>
            <p:cNvSpPr/>
            <p:nvPr>
              <p:custDataLst>
                <p:tags r:id="rId57"/>
              </p:custDataLst>
            </p:nvPr>
          </p:nvSpPr>
          <p:spPr>
            <a:xfrm>
              <a:off x="11159354" y="5226442"/>
              <a:ext cx="161736" cy="324236"/>
            </a:xfrm>
            <a:custGeom>
              <a:avLst/>
              <a:gdLst/>
              <a:ahLst/>
              <a:cxnLst/>
              <a:rect l="0" t="0" r="0" b="0"/>
              <a:pathLst>
                <a:path w="161736" h="324236">
                  <a:moveTo>
                    <a:pt x="149996" y="31358"/>
                  </a:moveTo>
                  <a:lnTo>
                    <a:pt x="149996" y="31358"/>
                  </a:lnTo>
                  <a:lnTo>
                    <a:pt x="153367" y="27987"/>
                  </a:lnTo>
                  <a:lnTo>
                    <a:pt x="155021" y="22569"/>
                  </a:lnTo>
                  <a:lnTo>
                    <a:pt x="156463" y="16163"/>
                  </a:lnTo>
                  <a:lnTo>
                    <a:pt x="161255" y="6301"/>
                  </a:lnTo>
                  <a:lnTo>
                    <a:pt x="161735" y="4070"/>
                  </a:lnTo>
                  <a:lnTo>
                    <a:pt x="160644" y="2583"/>
                  </a:lnTo>
                  <a:lnTo>
                    <a:pt x="155670" y="930"/>
                  </a:lnTo>
                  <a:lnTo>
                    <a:pt x="141564" y="0"/>
                  </a:lnTo>
                  <a:lnTo>
                    <a:pt x="95926" y="13474"/>
                  </a:lnTo>
                  <a:lnTo>
                    <a:pt x="54492" y="29471"/>
                  </a:lnTo>
                  <a:lnTo>
                    <a:pt x="17573" y="56758"/>
                  </a:lnTo>
                  <a:lnTo>
                    <a:pt x="5709" y="74710"/>
                  </a:lnTo>
                  <a:lnTo>
                    <a:pt x="0" y="104646"/>
                  </a:lnTo>
                  <a:lnTo>
                    <a:pt x="1679" y="143698"/>
                  </a:lnTo>
                  <a:lnTo>
                    <a:pt x="4204" y="180026"/>
                  </a:lnTo>
                  <a:lnTo>
                    <a:pt x="8177" y="220831"/>
                  </a:lnTo>
                  <a:lnTo>
                    <a:pt x="8962" y="262397"/>
                  </a:lnTo>
                  <a:lnTo>
                    <a:pt x="4746" y="308432"/>
                  </a:lnTo>
                  <a:lnTo>
                    <a:pt x="4183" y="322377"/>
                  </a:lnTo>
                  <a:lnTo>
                    <a:pt x="6220" y="324148"/>
                  </a:lnTo>
                  <a:lnTo>
                    <a:pt x="14129" y="324235"/>
                  </a:lnTo>
                  <a:lnTo>
                    <a:pt x="54483" y="316653"/>
                  </a:lnTo>
                  <a:lnTo>
                    <a:pt x="99997" y="301395"/>
                  </a:lnTo>
                  <a:lnTo>
                    <a:pt x="124596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925"/>
            <p:cNvSpPr/>
            <p:nvPr>
              <p:custDataLst>
                <p:tags r:id="rId58"/>
              </p:custDataLst>
            </p:nvPr>
          </p:nvSpPr>
          <p:spPr>
            <a:xfrm>
              <a:off x="10814050" y="5355462"/>
              <a:ext cx="165101" cy="149305"/>
            </a:xfrm>
            <a:custGeom>
              <a:avLst/>
              <a:gdLst/>
              <a:ahLst/>
              <a:cxnLst/>
              <a:rect l="0" t="0" r="0" b="0"/>
              <a:pathLst>
                <a:path w="165101" h="149305">
                  <a:moveTo>
                    <a:pt x="0" y="29338"/>
                  </a:moveTo>
                  <a:lnTo>
                    <a:pt x="0" y="29338"/>
                  </a:lnTo>
                  <a:lnTo>
                    <a:pt x="0" y="25967"/>
                  </a:lnTo>
                  <a:lnTo>
                    <a:pt x="705" y="24974"/>
                  </a:lnTo>
                  <a:lnTo>
                    <a:pt x="1881" y="24312"/>
                  </a:lnTo>
                  <a:lnTo>
                    <a:pt x="3371" y="23871"/>
                  </a:lnTo>
                  <a:lnTo>
                    <a:pt x="4364" y="24282"/>
                  </a:lnTo>
                  <a:lnTo>
                    <a:pt x="5025" y="25261"/>
                  </a:lnTo>
                  <a:lnTo>
                    <a:pt x="11259" y="48440"/>
                  </a:lnTo>
                  <a:lnTo>
                    <a:pt x="13215" y="91434"/>
                  </a:lnTo>
                  <a:lnTo>
                    <a:pt x="18142" y="135152"/>
                  </a:lnTo>
                  <a:lnTo>
                    <a:pt x="18870" y="149304"/>
                  </a:lnTo>
                  <a:lnTo>
                    <a:pt x="19041" y="106784"/>
                  </a:lnTo>
                  <a:lnTo>
                    <a:pt x="19755" y="65877"/>
                  </a:lnTo>
                  <a:lnTo>
                    <a:pt x="25530" y="38910"/>
                  </a:lnTo>
                  <a:lnTo>
                    <a:pt x="41539" y="5730"/>
                  </a:lnTo>
                  <a:lnTo>
                    <a:pt x="44627" y="3016"/>
                  </a:lnTo>
                  <a:lnTo>
                    <a:pt x="53701" y="0"/>
                  </a:lnTo>
                  <a:lnTo>
                    <a:pt x="80822" y="1674"/>
                  </a:lnTo>
                  <a:lnTo>
                    <a:pt x="98010" y="8576"/>
                  </a:lnTo>
                  <a:lnTo>
                    <a:pt x="135830" y="35593"/>
                  </a:lnTo>
                  <a:lnTo>
                    <a:pt x="148588" y="51261"/>
                  </a:lnTo>
                  <a:lnTo>
                    <a:pt x="156820" y="65422"/>
                  </a:lnTo>
                  <a:lnTo>
                    <a:pt x="163464" y="100462"/>
                  </a:lnTo>
                  <a:lnTo>
                    <a:pt x="165100" y="13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380"/>
          <p:cNvGrpSpPr/>
          <p:nvPr/>
        </p:nvGrpSpPr>
        <p:grpSpPr>
          <a:xfrm>
            <a:off x="6186934" y="5842791"/>
            <a:ext cx="294381" cy="364352"/>
            <a:chOff x="6186934" y="5842791"/>
            <a:chExt cx="294381" cy="364352"/>
          </a:xfrm>
        </p:grpSpPr>
        <p:sp>
          <p:nvSpPr>
            <p:cNvPr id="257" name="SMARTInkShape-1926"/>
            <p:cNvSpPr/>
            <p:nvPr>
              <p:custDataLst>
                <p:tags r:id="rId49"/>
              </p:custDataLst>
            </p:nvPr>
          </p:nvSpPr>
          <p:spPr>
            <a:xfrm>
              <a:off x="6186934" y="5842791"/>
              <a:ext cx="294381" cy="364352"/>
            </a:xfrm>
            <a:custGeom>
              <a:avLst/>
              <a:gdLst/>
              <a:ahLst/>
              <a:cxnLst/>
              <a:rect l="0" t="0" r="0" b="0"/>
              <a:pathLst>
                <a:path w="294381" h="364352">
                  <a:moveTo>
                    <a:pt x="201166" y="69059"/>
                  </a:moveTo>
                  <a:lnTo>
                    <a:pt x="201166" y="69059"/>
                  </a:lnTo>
                  <a:lnTo>
                    <a:pt x="180772" y="22182"/>
                  </a:lnTo>
                  <a:lnTo>
                    <a:pt x="170465" y="12712"/>
                  </a:lnTo>
                  <a:lnTo>
                    <a:pt x="157182" y="5210"/>
                  </a:lnTo>
                  <a:lnTo>
                    <a:pt x="129526" y="395"/>
                  </a:lnTo>
                  <a:lnTo>
                    <a:pt x="121656" y="0"/>
                  </a:lnTo>
                  <a:lnTo>
                    <a:pt x="90354" y="12928"/>
                  </a:lnTo>
                  <a:lnTo>
                    <a:pt x="51990" y="43285"/>
                  </a:lnTo>
                  <a:lnTo>
                    <a:pt x="27927" y="71613"/>
                  </a:lnTo>
                  <a:lnTo>
                    <a:pt x="15389" y="100311"/>
                  </a:lnTo>
                  <a:lnTo>
                    <a:pt x="4830" y="147539"/>
                  </a:lnTo>
                  <a:lnTo>
                    <a:pt x="0" y="183329"/>
                  </a:lnTo>
                  <a:lnTo>
                    <a:pt x="2332" y="229682"/>
                  </a:lnTo>
                  <a:lnTo>
                    <a:pt x="10078" y="269756"/>
                  </a:lnTo>
                  <a:lnTo>
                    <a:pt x="16755" y="289491"/>
                  </a:lnTo>
                  <a:lnTo>
                    <a:pt x="37086" y="322285"/>
                  </a:lnTo>
                  <a:lnTo>
                    <a:pt x="73322" y="351520"/>
                  </a:lnTo>
                  <a:lnTo>
                    <a:pt x="82071" y="356850"/>
                  </a:lnTo>
                  <a:lnTo>
                    <a:pt x="117979" y="364351"/>
                  </a:lnTo>
                  <a:lnTo>
                    <a:pt x="159898" y="356460"/>
                  </a:lnTo>
                  <a:lnTo>
                    <a:pt x="203598" y="337346"/>
                  </a:lnTo>
                  <a:lnTo>
                    <a:pt x="249778" y="304218"/>
                  </a:lnTo>
                  <a:lnTo>
                    <a:pt x="256857" y="297798"/>
                  </a:lnTo>
                  <a:lnTo>
                    <a:pt x="276933" y="261796"/>
                  </a:lnTo>
                  <a:lnTo>
                    <a:pt x="289546" y="218751"/>
                  </a:lnTo>
                  <a:lnTo>
                    <a:pt x="294380" y="174717"/>
                  </a:lnTo>
                  <a:lnTo>
                    <a:pt x="292442" y="143874"/>
                  </a:lnTo>
                  <a:lnTo>
                    <a:pt x="280657" y="114587"/>
                  </a:lnTo>
                  <a:lnTo>
                    <a:pt x="257018" y="90310"/>
                  </a:lnTo>
                  <a:lnTo>
                    <a:pt x="225447" y="68214"/>
                  </a:lnTo>
                  <a:lnTo>
                    <a:pt x="192603" y="56030"/>
                  </a:lnTo>
                  <a:lnTo>
                    <a:pt x="151105" y="51198"/>
                  </a:lnTo>
                  <a:lnTo>
                    <a:pt x="105916" y="56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927"/>
            <p:cNvSpPr/>
            <p:nvPr>
              <p:custDataLst>
                <p:tags r:id="rId50"/>
              </p:custDataLst>
            </p:nvPr>
          </p:nvSpPr>
          <p:spPr>
            <a:xfrm>
              <a:off x="6235984" y="5951462"/>
              <a:ext cx="158467" cy="182639"/>
            </a:xfrm>
            <a:custGeom>
              <a:avLst/>
              <a:gdLst/>
              <a:ahLst/>
              <a:cxnLst/>
              <a:rect l="0" t="0" r="0" b="0"/>
              <a:pathLst>
                <a:path w="158467" h="182639">
                  <a:moveTo>
                    <a:pt x="12416" y="42938"/>
                  </a:moveTo>
                  <a:lnTo>
                    <a:pt x="12416" y="42938"/>
                  </a:lnTo>
                  <a:lnTo>
                    <a:pt x="6949" y="37471"/>
                  </a:lnTo>
                  <a:lnTo>
                    <a:pt x="2956" y="36850"/>
                  </a:lnTo>
                  <a:lnTo>
                    <a:pt x="1876" y="36057"/>
                  </a:lnTo>
                  <a:lnTo>
                    <a:pt x="676" y="33294"/>
                  </a:lnTo>
                  <a:lnTo>
                    <a:pt x="0" y="27772"/>
                  </a:lnTo>
                  <a:lnTo>
                    <a:pt x="1724" y="23733"/>
                  </a:lnTo>
                  <a:lnTo>
                    <a:pt x="11974" y="8920"/>
                  </a:lnTo>
                  <a:lnTo>
                    <a:pt x="26162" y="1892"/>
                  </a:lnTo>
                  <a:lnTo>
                    <a:pt x="35223" y="0"/>
                  </a:lnTo>
                  <a:lnTo>
                    <a:pt x="51629" y="2307"/>
                  </a:lnTo>
                  <a:lnTo>
                    <a:pt x="69896" y="14202"/>
                  </a:lnTo>
                  <a:lnTo>
                    <a:pt x="81973" y="27760"/>
                  </a:lnTo>
                  <a:lnTo>
                    <a:pt x="86648" y="50827"/>
                  </a:lnTo>
                  <a:lnTo>
                    <a:pt x="86475" y="93662"/>
                  </a:lnTo>
                  <a:lnTo>
                    <a:pt x="82020" y="110637"/>
                  </a:lnTo>
                  <a:lnTo>
                    <a:pt x="59369" y="146258"/>
                  </a:lnTo>
                  <a:lnTo>
                    <a:pt x="46924" y="152358"/>
                  </a:lnTo>
                  <a:lnTo>
                    <a:pt x="33397" y="154363"/>
                  </a:lnTo>
                  <a:lnTo>
                    <a:pt x="12086" y="151485"/>
                  </a:lnTo>
                  <a:lnTo>
                    <a:pt x="10080" y="150580"/>
                  </a:lnTo>
                  <a:lnTo>
                    <a:pt x="8742" y="149271"/>
                  </a:lnTo>
                  <a:lnTo>
                    <a:pt x="7850" y="147694"/>
                  </a:lnTo>
                  <a:lnTo>
                    <a:pt x="8666" y="145936"/>
                  </a:lnTo>
                  <a:lnTo>
                    <a:pt x="13336" y="142102"/>
                  </a:lnTo>
                  <a:lnTo>
                    <a:pt x="20116" y="139927"/>
                  </a:lnTo>
                  <a:lnTo>
                    <a:pt x="28538" y="139667"/>
                  </a:lnTo>
                  <a:lnTo>
                    <a:pt x="45180" y="144193"/>
                  </a:lnTo>
                  <a:lnTo>
                    <a:pt x="91788" y="166046"/>
                  </a:lnTo>
                  <a:lnTo>
                    <a:pt x="128301" y="180174"/>
                  </a:lnTo>
                  <a:lnTo>
                    <a:pt x="158466" y="18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381"/>
          <p:cNvGrpSpPr/>
          <p:nvPr/>
        </p:nvGrpSpPr>
        <p:grpSpPr>
          <a:xfrm>
            <a:off x="6709439" y="5804501"/>
            <a:ext cx="1958312" cy="379641"/>
            <a:chOff x="6709439" y="5804501"/>
            <a:chExt cx="1958312" cy="379641"/>
          </a:xfrm>
        </p:grpSpPr>
        <p:sp>
          <p:nvSpPr>
            <p:cNvPr id="260" name="SMARTInkShape-1928"/>
            <p:cNvSpPr/>
            <p:nvPr>
              <p:custDataLst>
                <p:tags r:id="rId32"/>
              </p:custDataLst>
            </p:nvPr>
          </p:nvSpPr>
          <p:spPr>
            <a:xfrm>
              <a:off x="8566150" y="586740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1358"/>
                  </a:lnTo>
                  <a:lnTo>
                    <a:pt x="10670" y="26167"/>
                  </a:lnTo>
                  <a:lnTo>
                    <a:pt x="32324" y="1927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929"/>
            <p:cNvSpPr/>
            <p:nvPr>
              <p:custDataLst>
                <p:tags r:id="rId33"/>
              </p:custDataLst>
            </p:nvPr>
          </p:nvSpPr>
          <p:spPr>
            <a:xfrm>
              <a:off x="8560493" y="5804501"/>
              <a:ext cx="81858" cy="143763"/>
            </a:xfrm>
            <a:custGeom>
              <a:avLst/>
              <a:gdLst/>
              <a:ahLst/>
              <a:cxnLst/>
              <a:rect l="0" t="0" r="0" b="0"/>
              <a:pathLst>
                <a:path w="81858" h="143763">
                  <a:moveTo>
                    <a:pt x="81857" y="18449"/>
                  </a:moveTo>
                  <a:lnTo>
                    <a:pt x="81857" y="18449"/>
                  </a:lnTo>
                  <a:lnTo>
                    <a:pt x="81856" y="15078"/>
                  </a:lnTo>
                  <a:lnTo>
                    <a:pt x="75768" y="0"/>
                  </a:lnTo>
                  <a:lnTo>
                    <a:pt x="30360" y="19981"/>
                  </a:lnTo>
                  <a:lnTo>
                    <a:pt x="14952" y="29622"/>
                  </a:lnTo>
                  <a:lnTo>
                    <a:pt x="7200" y="36585"/>
                  </a:lnTo>
                  <a:lnTo>
                    <a:pt x="2815" y="44384"/>
                  </a:lnTo>
                  <a:lnTo>
                    <a:pt x="0" y="64259"/>
                  </a:lnTo>
                  <a:lnTo>
                    <a:pt x="53" y="107428"/>
                  </a:lnTo>
                  <a:lnTo>
                    <a:pt x="4388" y="125011"/>
                  </a:lnTo>
                  <a:lnTo>
                    <a:pt x="12174" y="137988"/>
                  </a:lnTo>
                  <a:lnTo>
                    <a:pt x="14235" y="140476"/>
                  </a:lnTo>
                  <a:lnTo>
                    <a:pt x="24050" y="143239"/>
                  </a:lnTo>
                  <a:lnTo>
                    <a:pt x="36410" y="143762"/>
                  </a:lnTo>
                  <a:lnTo>
                    <a:pt x="55842" y="138348"/>
                  </a:lnTo>
                  <a:lnTo>
                    <a:pt x="63239" y="134532"/>
                  </a:lnTo>
                  <a:lnTo>
                    <a:pt x="69157" y="126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930"/>
            <p:cNvSpPr/>
            <p:nvPr>
              <p:custDataLst>
                <p:tags r:id="rId34"/>
              </p:custDataLst>
            </p:nvPr>
          </p:nvSpPr>
          <p:spPr>
            <a:xfrm>
              <a:off x="8465724" y="5846683"/>
              <a:ext cx="41946" cy="79998"/>
            </a:xfrm>
            <a:custGeom>
              <a:avLst/>
              <a:gdLst/>
              <a:ahLst/>
              <a:cxnLst/>
              <a:rect l="0" t="0" r="0" b="0"/>
              <a:pathLst>
                <a:path w="41946" h="79998">
                  <a:moveTo>
                    <a:pt x="24226" y="8017"/>
                  </a:moveTo>
                  <a:lnTo>
                    <a:pt x="24226" y="8017"/>
                  </a:lnTo>
                  <a:lnTo>
                    <a:pt x="20855" y="4646"/>
                  </a:lnTo>
                  <a:lnTo>
                    <a:pt x="17319" y="2991"/>
                  </a:lnTo>
                  <a:lnTo>
                    <a:pt x="12669" y="1929"/>
                  </a:lnTo>
                  <a:lnTo>
                    <a:pt x="8494" y="5116"/>
                  </a:lnTo>
                  <a:lnTo>
                    <a:pt x="2787" y="13899"/>
                  </a:lnTo>
                  <a:lnTo>
                    <a:pt x="0" y="32181"/>
                  </a:lnTo>
                  <a:lnTo>
                    <a:pt x="4127" y="61525"/>
                  </a:lnTo>
                  <a:lnTo>
                    <a:pt x="9725" y="73416"/>
                  </a:lnTo>
                  <a:lnTo>
                    <a:pt x="13783" y="78947"/>
                  </a:lnTo>
                  <a:lnTo>
                    <a:pt x="16558" y="79997"/>
                  </a:lnTo>
                  <a:lnTo>
                    <a:pt x="23405" y="79285"/>
                  </a:lnTo>
                  <a:lnTo>
                    <a:pt x="29270" y="74735"/>
                  </a:lnTo>
                  <a:lnTo>
                    <a:pt x="31822" y="71545"/>
                  </a:lnTo>
                  <a:lnTo>
                    <a:pt x="40282" y="42490"/>
                  </a:lnTo>
                  <a:lnTo>
                    <a:pt x="41945" y="28277"/>
                  </a:lnTo>
                  <a:lnTo>
                    <a:pt x="38921" y="16786"/>
                  </a:lnTo>
                  <a:lnTo>
                    <a:pt x="32874" y="7681"/>
                  </a:lnTo>
                  <a:lnTo>
                    <a:pt x="25483" y="1283"/>
                  </a:lnTo>
                  <a:lnTo>
                    <a:pt x="22242" y="0"/>
                  </a:lnTo>
                  <a:lnTo>
                    <a:pt x="11526" y="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931"/>
            <p:cNvSpPr/>
            <p:nvPr>
              <p:custDataLst>
                <p:tags r:id="rId35"/>
              </p:custDataLst>
            </p:nvPr>
          </p:nvSpPr>
          <p:spPr>
            <a:xfrm>
              <a:off x="8350250" y="5804801"/>
              <a:ext cx="71899" cy="147008"/>
            </a:xfrm>
            <a:custGeom>
              <a:avLst/>
              <a:gdLst/>
              <a:ahLst/>
              <a:cxnLst/>
              <a:rect l="0" t="0" r="0" b="0"/>
              <a:pathLst>
                <a:path w="71899" h="147008">
                  <a:moveTo>
                    <a:pt x="0" y="43549"/>
                  </a:moveTo>
                  <a:lnTo>
                    <a:pt x="0" y="43549"/>
                  </a:lnTo>
                  <a:lnTo>
                    <a:pt x="5467" y="49016"/>
                  </a:lnTo>
                  <a:lnTo>
                    <a:pt x="16423" y="86705"/>
                  </a:lnTo>
                  <a:lnTo>
                    <a:pt x="23922" y="130491"/>
                  </a:lnTo>
                  <a:lnTo>
                    <a:pt x="25205" y="146877"/>
                  </a:lnTo>
                  <a:lnTo>
                    <a:pt x="25270" y="147007"/>
                  </a:lnTo>
                  <a:lnTo>
                    <a:pt x="25395" y="103281"/>
                  </a:lnTo>
                  <a:lnTo>
                    <a:pt x="25399" y="59267"/>
                  </a:lnTo>
                  <a:lnTo>
                    <a:pt x="27281" y="14503"/>
                  </a:lnTo>
                  <a:lnTo>
                    <a:pt x="28770" y="9367"/>
                  </a:lnTo>
                  <a:lnTo>
                    <a:pt x="31175" y="5944"/>
                  </a:lnTo>
                  <a:lnTo>
                    <a:pt x="34189" y="3663"/>
                  </a:lnTo>
                  <a:lnTo>
                    <a:pt x="41301" y="1128"/>
                  </a:lnTo>
                  <a:lnTo>
                    <a:pt x="49165" y="0"/>
                  </a:lnTo>
                  <a:lnTo>
                    <a:pt x="53238" y="1817"/>
                  </a:lnTo>
                  <a:lnTo>
                    <a:pt x="61526" y="9479"/>
                  </a:lnTo>
                  <a:lnTo>
                    <a:pt x="70755" y="29064"/>
                  </a:lnTo>
                  <a:lnTo>
                    <a:pt x="71898" y="40874"/>
                  </a:lnTo>
                  <a:lnTo>
                    <a:pt x="70055" y="50121"/>
                  </a:lnTo>
                  <a:lnTo>
                    <a:pt x="66884" y="56582"/>
                  </a:lnTo>
                  <a:lnTo>
                    <a:pt x="49491" y="70908"/>
                  </a:lnTo>
                  <a:lnTo>
                    <a:pt x="42928" y="73348"/>
                  </a:lnTo>
                  <a:lnTo>
                    <a:pt x="33957" y="74913"/>
                  </a:lnTo>
                  <a:lnTo>
                    <a:pt x="33927" y="74336"/>
                  </a:lnTo>
                  <a:lnTo>
                    <a:pt x="38100" y="68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932"/>
            <p:cNvSpPr/>
            <p:nvPr>
              <p:custDataLst>
                <p:tags r:id="rId36"/>
              </p:custDataLst>
            </p:nvPr>
          </p:nvSpPr>
          <p:spPr>
            <a:xfrm>
              <a:off x="8385530" y="6121400"/>
              <a:ext cx="250471" cy="18013"/>
            </a:xfrm>
            <a:custGeom>
              <a:avLst/>
              <a:gdLst/>
              <a:ahLst/>
              <a:cxnLst/>
              <a:rect l="0" t="0" r="0" b="0"/>
              <a:pathLst>
                <a:path w="250471" h="18013">
                  <a:moveTo>
                    <a:pt x="21870" y="0"/>
                  </a:moveTo>
                  <a:lnTo>
                    <a:pt x="21870" y="0"/>
                  </a:lnTo>
                  <a:lnTo>
                    <a:pt x="0" y="10935"/>
                  </a:lnTo>
                  <a:lnTo>
                    <a:pt x="235" y="12228"/>
                  </a:lnTo>
                  <a:lnTo>
                    <a:pt x="4258" y="15548"/>
                  </a:lnTo>
                  <a:lnTo>
                    <a:pt x="21199" y="18012"/>
                  </a:lnTo>
                  <a:lnTo>
                    <a:pt x="58687" y="14481"/>
                  </a:lnTo>
                  <a:lnTo>
                    <a:pt x="95965" y="13228"/>
                  </a:lnTo>
                  <a:lnTo>
                    <a:pt x="142444" y="12804"/>
                  </a:lnTo>
                  <a:lnTo>
                    <a:pt x="188287" y="12721"/>
                  </a:lnTo>
                  <a:lnTo>
                    <a:pt x="2504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933"/>
            <p:cNvSpPr/>
            <p:nvPr>
              <p:custDataLst>
                <p:tags r:id="rId37"/>
              </p:custDataLst>
            </p:nvPr>
          </p:nvSpPr>
          <p:spPr>
            <a:xfrm>
              <a:off x="8397679" y="6038850"/>
              <a:ext cx="212922" cy="9722"/>
            </a:xfrm>
            <a:custGeom>
              <a:avLst/>
              <a:gdLst/>
              <a:ahLst/>
              <a:cxnLst/>
              <a:rect l="0" t="0" r="0" b="0"/>
              <a:pathLst>
                <a:path w="212922" h="9722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18" y="7055"/>
                  </a:lnTo>
                  <a:lnTo>
                    <a:pt x="4645" y="9721"/>
                  </a:lnTo>
                  <a:lnTo>
                    <a:pt x="45472" y="7282"/>
                  </a:lnTo>
                  <a:lnTo>
                    <a:pt x="82638" y="4745"/>
                  </a:lnTo>
                  <a:lnTo>
                    <a:pt x="125960" y="937"/>
                  </a:lnTo>
                  <a:lnTo>
                    <a:pt x="172855" y="123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934"/>
            <p:cNvSpPr/>
            <p:nvPr>
              <p:custDataLst>
                <p:tags r:id="rId38"/>
              </p:custDataLst>
            </p:nvPr>
          </p:nvSpPr>
          <p:spPr>
            <a:xfrm>
              <a:off x="8039100" y="5848380"/>
              <a:ext cx="169681" cy="335762"/>
            </a:xfrm>
            <a:custGeom>
              <a:avLst/>
              <a:gdLst/>
              <a:ahLst/>
              <a:cxnLst/>
              <a:rect l="0" t="0" r="0" b="0"/>
              <a:pathLst>
                <a:path w="169681" h="335762">
                  <a:moveTo>
                    <a:pt x="0" y="19020"/>
                  </a:moveTo>
                  <a:lnTo>
                    <a:pt x="0" y="19020"/>
                  </a:lnTo>
                  <a:lnTo>
                    <a:pt x="0" y="15649"/>
                  </a:lnTo>
                  <a:lnTo>
                    <a:pt x="705" y="14656"/>
                  </a:lnTo>
                  <a:lnTo>
                    <a:pt x="1881" y="13994"/>
                  </a:lnTo>
                  <a:lnTo>
                    <a:pt x="8788" y="13062"/>
                  </a:lnTo>
                  <a:lnTo>
                    <a:pt x="21654" y="10905"/>
                  </a:lnTo>
                  <a:lnTo>
                    <a:pt x="69119" y="1121"/>
                  </a:lnTo>
                  <a:lnTo>
                    <a:pt x="113354" y="71"/>
                  </a:lnTo>
                  <a:lnTo>
                    <a:pt x="126327" y="0"/>
                  </a:lnTo>
                  <a:lnTo>
                    <a:pt x="128668" y="696"/>
                  </a:lnTo>
                  <a:lnTo>
                    <a:pt x="130228" y="1866"/>
                  </a:lnTo>
                  <a:lnTo>
                    <a:pt x="131269" y="3350"/>
                  </a:lnTo>
                  <a:lnTo>
                    <a:pt x="132733" y="18923"/>
                  </a:lnTo>
                  <a:lnTo>
                    <a:pt x="126361" y="61428"/>
                  </a:lnTo>
                  <a:lnTo>
                    <a:pt x="121779" y="105400"/>
                  </a:lnTo>
                  <a:lnTo>
                    <a:pt x="120985" y="144176"/>
                  </a:lnTo>
                  <a:lnTo>
                    <a:pt x="127491" y="186945"/>
                  </a:lnTo>
                  <a:lnTo>
                    <a:pt x="134984" y="224154"/>
                  </a:lnTo>
                  <a:lnTo>
                    <a:pt x="148907" y="266922"/>
                  </a:lnTo>
                  <a:lnTo>
                    <a:pt x="169054" y="310206"/>
                  </a:lnTo>
                  <a:lnTo>
                    <a:pt x="169680" y="319181"/>
                  </a:lnTo>
                  <a:lnTo>
                    <a:pt x="167605" y="327873"/>
                  </a:lnTo>
                  <a:lnTo>
                    <a:pt x="165359" y="330755"/>
                  </a:lnTo>
                  <a:lnTo>
                    <a:pt x="159100" y="333958"/>
                  </a:lnTo>
                  <a:lnTo>
                    <a:pt x="140901" y="335761"/>
                  </a:lnTo>
                  <a:lnTo>
                    <a:pt x="124376" y="332924"/>
                  </a:lnTo>
                  <a:lnTo>
                    <a:pt x="101600" y="317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935"/>
            <p:cNvSpPr/>
            <p:nvPr>
              <p:custDataLst>
                <p:tags r:id="rId39"/>
              </p:custDataLst>
            </p:nvPr>
          </p:nvSpPr>
          <p:spPr>
            <a:xfrm>
              <a:off x="8013700" y="59880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1324" y="7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936"/>
            <p:cNvSpPr/>
            <p:nvPr>
              <p:custDataLst>
                <p:tags r:id="rId40"/>
              </p:custDataLst>
            </p:nvPr>
          </p:nvSpPr>
          <p:spPr>
            <a:xfrm>
              <a:off x="8003743" y="6070600"/>
              <a:ext cx="9958" cy="50801"/>
            </a:xfrm>
            <a:custGeom>
              <a:avLst/>
              <a:gdLst/>
              <a:ahLst/>
              <a:cxnLst/>
              <a:rect l="0" t="0" r="0" b="0"/>
              <a:pathLst>
                <a:path w="9958" h="50801">
                  <a:moveTo>
                    <a:pt x="9957" y="0"/>
                  </a:moveTo>
                  <a:lnTo>
                    <a:pt x="9957" y="0"/>
                  </a:lnTo>
                  <a:lnTo>
                    <a:pt x="6586" y="3371"/>
                  </a:lnTo>
                  <a:lnTo>
                    <a:pt x="4931" y="6907"/>
                  </a:lnTo>
                  <a:lnTo>
                    <a:pt x="0" y="37795"/>
                  </a:lnTo>
                  <a:lnTo>
                    <a:pt x="360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937"/>
            <p:cNvSpPr/>
            <p:nvPr>
              <p:custDataLst>
                <p:tags r:id="rId41"/>
              </p:custDataLst>
            </p:nvPr>
          </p:nvSpPr>
          <p:spPr>
            <a:xfrm>
              <a:off x="7777756" y="5900556"/>
              <a:ext cx="160137" cy="201795"/>
            </a:xfrm>
            <a:custGeom>
              <a:avLst/>
              <a:gdLst/>
              <a:ahLst/>
              <a:cxnLst/>
              <a:rect l="0" t="0" r="0" b="0"/>
              <a:pathLst>
                <a:path w="160137" h="201795">
                  <a:moveTo>
                    <a:pt x="153394" y="17644"/>
                  </a:moveTo>
                  <a:lnTo>
                    <a:pt x="153394" y="17644"/>
                  </a:lnTo>
                  <a:lnTo>
                    <a:pt x="153394" y="10902"/>
                  </a:lnTo>
                  <a:lnTo>
                    <a:pt x="154805" y="8210"/>
                  </a:lnTo>
                  <a:lnTo>
                    <a:pt x="160136" y="3339"/>
                  </a:lnTo>
                  <a:lnTo>
                    <a:pt x="159299" y="1757"/>
                  </a:lnTo>
                  <a:lnTo>
                    <a:pt x="150844" y="0"/>
                  </a:lnTo>
                  <a:lnTo>
                    <a:pt x="141442" y="2982"/>
                  </a:lnTo>
                  <a:lnTo>
                    <a:pt x="102265" y="37322"/>
                  </a:lnTo>
                  <a:lnTo>
                    <a:pt x="68942" y="81194"/>
                  </a:lnTo>
                  <a:lnTo>
                    <a:pt x="35605" y="127695"/>
                  </a:lnTo>
                  <a:lnTo>
                    <a:pt x="6373" y="175093"/>
                  </a:lnTo>
                  <a:lnTo>
                    <a:pt x="2462" y="179759"/>
                  </a:lnTo>
                  <a:lnTo>
                    <a:pt x="562" y="183577"/>
                  </a:lnTo>
                  <a:lnTo>
                    <a:pt x="0" y="186826"/>
                  </a:lnTo>
                  <a:lnTo>
                    <a:pt x="332" y="189699"/>
                  </a:lnTo>
                  <a:lnTo>
                    <a:pt x="7344" y="201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938"/>
            <p:cNvSpPr/>
            <p:nvPr>
              <p:custDataLst>
                <p:tags r:id="rId42"/>
              </p:custDataLst>
            </p:nvPr>
          </p:nvSpPr>
          <p:spPr>
            <a:xfrm>
              <a:off x="7747000" y="5911850"/>
              <a:ext cx="152401" cy="171451"/>
            </a:xfrm>
            <a:custGeom>
              <a:avLst/>
              <a:gdLst/>
              <a:ahLst/>
              <a:cxnLst/>
              <a:rect l="0" t="0" r="0" b="0"/>
              <a:pathLst>
                <a:path w="152401" h="171451">
                  <a:moveTo>
                    <a:pt x="0" y="0"/>
                  </a:moveTo>
                  <a:lnTo>
                    <a:pt x="0" y="0"/>
                  </a:lnTo>
                  <a:lnTo>
                    <a:pt x="12243" y="22367"/>
                  </a:lnTo>
                  <a:lnTo>
                    <a:pt x="31032" y="41342"/>
                  </a:lnTo>
                  <a:lnTo>
                    <a:pt x="46119" y="55523"/>
                  </a:lnTo>
                  <a:lnTo>
                    <a:pt x="79373" y="96708"/>
                  </a:lnTo>
                  <a:lnTo>
                    <a:pt x="114981" y="139847"/>
                  </a:lnTo>
                  <a:lnTo>
                    <a:pt x="127908" y="155030"/>
                  </a:lnTo>
                  <a:lnTo>
                    <a:pt x="129722" y="158387"/>
                  </a:lnTo>
                  <a:lnTo>
                    <a:pt x="1524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939"/>
            <p:cNvSpPr/>
            <p:nvPr>
              <p:custDataLst>
                <p:tags r:id="rId43"/>
              </p:custDataLst>
            </p:nvPr>
          </p:nvSpPr>
          <p:spPr>
            <a:xfrm>
              <a:off x="7371006" y="5918200"/>
              <a:ext cx="229945" cy="38101"/>
            </a:xfrm>
            <a:custGeom>
              <a:avLst/>
              <a:gdLst/>
              <a:ahLst/>
              <a:cxnLst/>
              <a:rect l="0" t="0" r="0" b="0"/>
              <a:pathLst>
                <a:path w="229945" h="38101">
                  <a:moveTo>
                    <a:pt x="20394" y="38100"/>
                  </a:moveTo>
                  <a:lnTo>
                    <a:pt x="20394" y="38100"/>
                  </a:lnTo>
                  <a:lnTo>
                    <a:pt x="0" y="38099"/>
                  </a:lnTo>
                  <a:lnTo>
                    <a:pt x="447" y="36689"/>
                  </a:lnTo>
                  <a:lnTo>
                    <a:pt x="6590" y="31358"/>
                  </a:lnTo>
                  <a:lnTo>
                    <a:pt x="39330" y="21507"/>
                  </a:lnTo>
                  <a:lnTo>
                    <a:pt x="86249" y="12767"/>
                  </a:lnTo>
                  <a:lnTo>
                    <a:pt x="133434" y="7618"/>
                  </a:lnTo>
                  <a:lnTo>
                    <a:pt x="172420" y="6726"/>
                  </a:lnTo>
                  <a:lnTo>
                    <a:pt x="2299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940"/>
            <p:cNvSpPr/>
            <p:nvPr>
              <p:custDataLst>
                <p:tags r:id="rId44"/>
              </p:custDataLst>
            </p:nvPr>
          </p:nvSpPr>
          <p:spPr>
            <a:xfrm>
              <a:off x="7486650" y="5941119"/>
              <a:ext cx="31446" cy="129482"/>
            </a:xfrm>
            <a:custGeom>
              <a:avLst/>
              <a:gdLst/>
              <a:ahLst/>
              <a:cxnLst/>
              <a:rect l="0" t="0" r="0" b="0"/>
              <a:pathLst>
                <a:path w="31446" h="129482">
                  <a:moveTo>
                    <a:pt x="0" y="15181"/>
                  </a:moveTo>
                  <a:lnTo>
                    <a:pt x="0" y="15181"/>
                  </a:lnTo>
                  <a:lnTo>
                    <a:pt x="21649" y="0"/>
                  </a:lnTo>
                  <a:lnTo>
                    <a:pt x="22899" y="120"/>
                  </a:lnTo>
                  <a:lnTo>
                    <a:pt x="23733" y="907"/>
                  </a:lnTo>
                  <a:lnTo>
                    <a:pt x="28277" y="8757"/>
                  </a:lnTo>
                  <a:lnTo>
                    <a:pt x="31445" y="55437"/>
                  </a:lnTo>
                  <a:lnTo>
                    <a:pt x="29828" y="100880"/>
                  </a:lnTo>
                  <a:lnTo>
                    <a:pt x="25400" y="129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941"/>
            <p:cNvSpPr/>
            <p:nvPr>
              <p:custDataLst>
                <p:tags r:id="rId45"/>
              </p:custDataLst>
            </p:nvPr>
          </p:nvSpPr>
          <p:spPr>
            <a:xfrm>
              <a:off x="7363388" y="5932044"/>
              <a:ext cx="78813" cy="161890"/>
            </a:xfrm>
            <a:custGeom>
              <a:avLst/>
              <a:gdLst/>
              <a:ahLst/>
              <a:cxnLst/>
              <a:rect l="0" t="0" r="0" b="0"/>
              <a:pathLst>
                <a:path w="78813" h="161890">
                  <a:moveTo>
                    <a:pt x="78812" y="11556"/>
                  </a:moveTo>
                  <a:lnTo>
                    <a:pt x="78812" y="11556"/>
                  </a:lnTo>
                  <a:lnTo>
                    <a:pt x="78811" y="0"/>
                  </a:lnTo>
                  <a:lnTo>
                    <a:pt x="78811" y="2566"/>
                  </a:lnTo>
                  <a:lnTo>
                    <a:pt x="59039" y="47794"/>
                  </a:lnTo>
                  <a:lnTo>
                    <a:pt x="34842" y="89183"/>
                  </a:lnTo>
                  <a:lnTo>
                    <a:pt x="13478" y="130438"/>
                  </a:lnTo>
                  <a:lnTo>
                    <a:pt x="0" y="159307"/>
                  </a:lnTo>
                  <a:lnTo>
                    <a:pt x="165" y="160856"/>
                  </a:lnTo>
                  <a:lnTo>
                    <a:pt x="980" y="161889"/>
                  </a:lnTo>
                  <a:lnTo>
                    <a:pt x="21662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942"/>
            <p:cNvSpPr/>
            <p:nvPr>
              <p:custDataLst>
                <p:tags r:id="rId46"/>
              </p:custDataLst>
            </p:nvPr>
          </p:nvSpPr>
          <p:spPr>
            <a:xfrm>
              <a:off x="7069033" y="5829584"/>
              <a:ext cx="163618" cy="332091"/>
            </a:xfrm>
            <a:custGeom>
              <a:avLst/>
              <a:gdLst/>
              <a:ahLst/>
              <a:cxnLst/>
              <a:rect l="0" t="0" r="0" b="0"/>
              <a:pathLst>
                <a:path w="163618" h="332091">
                  <a:moveTo>
                    <a:pt x="119167" y="12416"/>
                  </a:moveTo>
                  <a:lnTo>
                    <a:pt x="119167" y="12416"/>
                  </a:lnTo>
                  <a:lnTo>
                    <a:pt x="119167" y="6949"/>
                  </a:lnTo>
                  <a:lnTo>
                    <a:pt x="115796" y="2956"/>
                  </a:lnTo>
                  <a:lnTo>
                    <a:pt x="110378" y="1157"/>
                  </a:lnTo>
                  <a:lnTo>
                    <a:pt x="92030" y="0"/>
                  </a:lnTo>
                  <a:lnTo>
                    <a:pt x="74203" y="3171"/>
                  </a:lnTo>
                  <a:lnTo>
                    <a:pt x="49921" y="15633"/>
                  </a:lnTo>
                  <a:lnTo>
                    <a:pt x="39943" y="23489"/>
                  </a:lnTo>
                  <a:lnTo>
                    <a:pt x="29762" y="39216"/>
                  </a:lnTo>
                  <a:lnTo>
                    <a:pt x="17779" y="85447"/>
                  </a:lnTo>
                  <a:lnTo>
                    <a:pt x="15043" y="121309"/>
                  </a:lnTo>
                  <a:lnTo>
                    <a:pt x="17068" y="167981"/>
                  </a:lnTo>
                  <a:lnTo>
                    <a:pt x="13104" y="214124"/>
                  </a:lnTo>
                  <a:lnTo>
                    <a:pt x="8094" y="256055"/>
                  </a:lnTo>
                  <a:lnTo>
                    <a:pt x="266" y="301339"/>
                  </a:lnTo>
                  <a:lnTo>
                    <a:pt x="0" y="314393"/>
                  </a:lnTo>
                  <a:lnTo>
                    <a:pt x="2233" y="322547"/>
                  </a:lnTo>
                  <a:lnTo>
                    <a:pt x="11222" y="328522"/>
                  </a:lnTo>
                  <a:lnTo>
                    <a:pt x="17571" y="331104"/>
                  </a:lnTo>
                  <a:lnTo>
                    <a:pt x="32150" y="332090"/>
                  </a:lnTo>
                  <a:lnTo>
                    <a:pt x="74619" y="326975"/>
                  </a:lnTo>
                  <a:lnTo>
                    <a:pt x="120428" y="319170"/>
                  </a:lnTo>
                  <a:lnTo>
                    <a:pt x="163617" y="310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943"/>
            <p:cNvSpPr/>
            <p:nvPr>
              <p:custDataLst>
                <p:tags r:id="rId47"/>
              </p:custDataLst>
            </p:nvPr>
          </p:nvSpPr>
          <p:spPr>
            <a:xfrm>
              <a:off x="6725532" y="6013450"/>
              <a:ext cx="126119" cy="50801"/>
            </a:xfrm>
            <a:custGeom>
              <a:avLst/>
              <a:gdLst/>
              <a:ahLst/>
              <a:cxnLst/>
              <a:rect l="0" t="0" r="0" b="0"/>
              <a:pathLst>
                <a:path w="126119" h="50801">
                  <a:moveTo>
                    <a:pt x="5468" y="50800"/>
                  </a:moveTo>
                  <a:lnTo>
                    <a:pt x="5468" y="50800"/>
                  </a:lnTo>
                  <a:lnTo>
                    <a:pt x="2097" y="50800"/>
                  </a:lnTo>
                  <a:lnTo>
                    <a:pt x="1104" y="50095"/>
                  </a:lnTo>
                  <a:lnTo>
                    <a:pt x="441" y="48918"/>
                  </a:lnTo>
                  <a:lnTo>
                    <a:pt x="0" y="47429"/>
                  </a:lnTo>
                  <a:lnTo>
                    <a:pt x="412" y="45730"/>
                  </a:lnTo>
                  <a:lnTo>
                    <a:pt x="2750" y="41961"/>
                  </a:lnTo>
                  <a:lnTo>
                    <a:pt x="32395" y="28723"/>
                  </a:lnTo>
                  <a:lnTo>
                    <a:pt x="73262" y="16664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944"/>
            <p:cNvSpPr/>
            <p:nvPr>
              <p:custDataLst>
                <p:tags r:id="rId48"/>
              </p:custDataLst>
            </p:nvPr>
          </p:nvSpPr>
          <p:spPr>
            <a:xfrm>
              <a:off x="6709439" y="5873887"/>
              <a:ext cx="148562" cy="274249"/>
            </a:xfrm>
            <a:custGeom>
              <a:avLst/>
              <a:gdLst/>
              <a:ahLst/>
              <a:cxnLst/>
              <a:rect l="0" t="0" r="0" b="0"/>
              <a:pathLst>
                <a:path w="148562" h="274249">
                  <a:moveTo>
                    <a:pt x="135861" y="31613"/>
                  </a:moveTo>
                  <a:lnTo>
                    <a:pt x="135861" y="31613"/>
                  </a:lnTo>
                  <a:lnTo>
                    <a:pt x="140224" y="21474"/>
                  </a:lnTo>
                  <a:lnTo>
                    <a:pt x="141328" y="13937"/>
                  </a:lnTo>
                  <a:lnTo>
                    <a:pt x="139937" y="7765"/>
                  </a:lnTo>
                  <a:lnTo>
                    <a:pt x="138578" y="5130"/>
                  </a:lnTo>
                  <a:lnTo>
                    <a:pt x="136966" y="3374"/>
                  </a:lnTo>
                  <a:lnTo>
                    <a:pt x="133294" y="1424"/>
                  </a:lnTo>
                  <a:lnTo>
                    <a:pt x="92393" y="0"/>
                  </a:lnTo>
                  <a:lnTo>
                    <a:pt x="79147" y="3687"/>
                  </a:lnTo>
                  <a:lnTo>
                    <a:pt x="66205" y="11440"/>
                  </a:lnTo>
                  <a:lnTo>
                    <a:pt x="31624" y="50596"/>
                  </a:lnTo>
                  <a:lnTo>
                    <a:pt x="12302" y="84965"/>
                  </a:lnTo>
                  <a:lnTo>
                    <a:pt x="2772" y="125616"/>
                  </a:lnTo>
                  <a:lnTo>
                    <a:pt x="0" y="162712"/>
                  </a:lnTo>
                  <a:lnTo>
                    <a:pt x="5386" y="210222"/>
                  </a:lnTo>
                  <a:lnTo>
                    <a:pt x="14573" y="237640"/>
                  </a:lnTo>
                  <a:lnTo>
                    <a:pt x="32973" y="259170"/>
                  </a:lnTo>
                  <a:lnTo>
                    <a:pt x="56301" y="272211"/>
                  </a:lnTo>
                  <a:lnTo>
                    <a:pt x="72749" y="274248"/>
                  </a:lnTo>
                  <a:lnTo>
                    <a:pt x="110381" y="271677"/>
                  </a:lnTo>
                  <a:lnTo>
                    <a:pt x="132231" y="262826"/>
                  </a:lnTo>
                  <a:lnTo>
                    <a:pt x="148561" y="247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382"/>
          <p:cNvGrpSpPr/>
          <p:nvPr/>
        </p:nvGrpSpPr>
        <p:grpSpPr>
          <a:xfrm>
            <a:off x="8974217" y="5798359"/>
            <a:ext cx="1503284" cy="411022"/>
            <a:chOff x="8974217" y="5798359"/>
            <a:chExt cx="1503284" cy="411022"/>
          </a:xfrm>
        </p:grpSpPr>
        <p:sp>
          <p:nvSpPr>
            <p:cNvPr id="278" name="SMARTInkShape-1945"/>
            <p:cNvSpPr/>
            <p:nvPr>
              <p:custDataLst>
                <p:tags r:id="rId14"/>
              </p:custDataLst>
            </p:nvPr>
          </p:nvSpPr>
          <p:spPr>
            <a:xfrm>
              <a:off x="10268211" y="6089649"/>
              <a:ext cx="209290" cy="12702"/>
            </a:xfrm>
            <a:custGeom>
              <a:avLst/>
              <a:gdLst/>
              <a:ahLst/>
              <a:cxnLst/>
              <a:rect l="0" t="0" r="0" b="0"/>
              <a:pathLst>
                <a:path w="209290" h="12702">
                  <a:moveTo>
                    <a:pt x="6089" y="1"/>
                  </a:moveTo>
                  <a:lnTo>
                    <a:pt x="6089" y="1"/>
                  </a:lnTo>
                  <a:lnTo>
                    <a:pt x="2718" y="0"/>
                  </a:lnTo>
                  <a:lnTo>
                    <a:pt x="1725" y="706"/>
                  </a:lnTo>
                  <a:lnTo>
                    <a:pt x="621" y="3372"/>
                  </a:lnTo>
                  <a:lnTo>
                    <a:pt x="0" y="5468"/>
                  </a:lnTo>
                  <a:lnTo>
                    <a:pt x="619" y="5763"/>
                  </a:lnTo>
                  <a:lnTo>
                    <a:pt x="42462" y="6328"/>
                  </a:lnTo>
                  <a:lnTo>
                    <a:pt x="88752" y="4467"/>
                  </a:lnTo>
                  <a:lnTo>
                    <a:pt x="121128" y="3205"/>
                  </a:lnTo>
                  <a:lnTo>
                    <a:pt x="161144" y="5729"/>
                  </a:lnTo>
                  <a:lnTo>
                    <a:pt x="209289" y="1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946"/>
            <p:cNvSpPr/>
            <p:nvPr>
              <p:custDataLst>
                <p:tags r:id="rId15"/>
              </p:custDataLst>
            </p:nvPr>
          </p:nvSpPr>
          <p:spPr>
            <a:xfrm>
              <a:off x="9940729" y="5899183"/>
              <a:ext cx="149159" cy="310198"/>
            </a:xfrm>
            <a:custGeom>
              <a:avLst/>
              <a:gdLst/>
              <a:ahLst/>
              <a:cxnLst/>
              <a:rect l="0" t="0" r="0" b="0"/>
              <a:pathLst>
                <a:path w="149159" h="310198">
                  <a:moveTo>
                    <a:pt x="3371" y="25367"/>
                  </a:moveTo>
                  <a:lnTo>
                    <a:pt x="3371" y="25367"/>
                  </a:lnTo>
                  <a:lnTo>
                    <a:pt x="0" y="21996"/>
                  </a:lnTo>
                  <a:lnTo>
                    <a:pt x="418" y="20297"/>
                  </a:lnTo>
                  <a:lnTo>
                    <a:pt x="4645" y="16528"/>
                  </a:lnTo>
                  <a:lnTo>
                    <a:pt x="39162" y="4167"/>
                  </a:lnTo>
                  <a:lnTo>
                    <a:pt x="81087" y="520"/>
                  </a:lnTo>
                  <a:lnTo>
                    <a:pt x="106433" y="0"/>
                  </a:lnTo>
                  <a:lnTo>
                    <a:pt x="108062" y="1400"/>
                  </a:lnTo>
                  <a:lnTo>
                    <a:pt x="122068" y="45517"/>
                  </a:lnTo>
                  <a:lnTo>
                    <a:pt x="130403" y="82447"/>
                  </a:lnTo>
                  <a:lnTo>
                    <a:pt x="138844" y="129933"/>
                  </a:lnTo>
                  <a:lnTo>
                    <a:pt x="141818" y="169317"/>
                  </a:lnTo>
                  <a:lnTo>
                    <a:pt x="142700" y="208895"/>
                  </a:lnTo>
                  <a:lnTo>
                    <a:pt x="143023" y="254095"/>
                  </a:lnTo>
                  <a:lnTo>
                    <a:pt x="143770" y="285472"/>
                  </a:lnTo>
                  <a:lnTo>
                    <a:pt x="149158" y="303338"/>
                  </a:lnTo>
                  <a:lnTo>
                    <a:pt x="148541" y="303814"/>
                  </a:lnTo>
                  <a:lnTo>
                    <a:pt x="116811" y="310197"/>
                  </a:lnTo>
                  <a:lnTo>
                    <a:pt x="79571" y="298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947"/>
            <p:cNvSpPr/>
            <p:nvPr>
              <p:custDataLst>
                <p:tags r:id="rId16"/>
              </p:custDataLst>
            </p:nvPr>
          </p:nvSpPr>
          <p:spPr>
            <a:xfrm>
              <a:off x="9925050" y="60388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25400"/>
                  </a:moveTo>
                  <a:lnTo>
                    <a:pt x="25400" y="25400"/>
                  </a:lnTo>
                  <a:lnTo>
                    <a:pt x="20374" y="13467"/>
                  </a:lnTo>
                  <a:lnTo>
                    <a:pt x="19932" y="11095"/>
                  </a:lnTo>
                  <a:lnTo>
                    <a:pt x="10034" y="657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948"/>
            <p:cNvSpPr/>
            <p:nvPr>
              <p:custDataLst>
                <p:tags r:id="rId17"/>
              </p:custDataLst>
            </p:nvPr>
          </p:nvSpPr>
          <p:spPr>
            <a:xfrm>
              <a:off x="9906000" y="61277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1324" y="1193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949"/>
            <p:cNvSpPr/>
            <p:nvPr>
              <p:custDataLst>
                <p:tags r:id="rId18"/>
              </p:custDataLst>
            </p:nvPr>
          </p:nvSpPr>
          <p:spPr>
            <a:xfrm>
              <a:off x="9759950" y="5983989"/>
              <a:ext cx="127001" cy="169162"/>
            </a:xfrm>
            <a:custGeom>
              <a:avLst/>
              <a:gdLst/>
              <a:ahLst/>
              <a:cxnLst/>
              <a:rect l="0" t="0" r="0" b="0"/>
              <a:pathLst>
                <a:path w="127001" h="169162">
                  <a:moveTo>
                    <a:pt x="127000" y="23111"/>
                  </a:moveTo>
                  <a:lnTo>
                    <a:pt x="127000" y="23111"/>
                  </a:lnTo>
                  <a:lnTo>
                    <a:pt x="127000" y="16369"/>
                  </a:lnTo>
                  <a:lnTo>
                    <a:pt x="123237" y="9296"/>
                  </a:lnTo>
                  <a:lnTo>
                    <a:pt x="117566" y="2860"/>
                  </a:lnTo>
                  <a:lnTo>
                    <a:pt x="112695" y="0"/>
                  </a:lnTo>
                  <a:lnTo>
                    <a:pt x="109702" y="648"/>
                  </a:lnTo>
                  <a:lnTo>
                    <a:pt x="102613" y="5130"/>
                  </a:lnTo>
                  <a:lnTo>
                    <a:pt x="69381" y="45301"/>
                  </a:lnTo>
                  <a:lnTo>
                    <a:pt x="40699" y="87074"/>
                  </a:lnTo>
                  <a:lnTo>
                    <a:pt x="15437" y="132681"/>
                  </a:lnTo>
                  <a:lnTo>
                    <a:pt x="0" y="169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950"/>
            <p:cNvSpPr/>
            <p:nvPr>
              <p:custDataLst>
                <p:tags r:id="rId19"/>
              </p:custDataLst>
            </p:nvPr>
          </p:nvSpPr>
          <p:spPr>
            <a:xfrm>
              <a:off x="9732729" y="6013449"/>
              <a:ext cx="109772" cy="133352"/>
            </a:xfrm>
            <a:custGeom>
              <a:avLst/>
              <a:gdLst/>
              <a:ahLst/>
              <a:cxnLst/>
              <a:rect l="0" t="0" r="0" b="0"/>
              <a:pathLst>
                <a:path w="109772" h="133352">
                  <a:moveTo>
                    <a:pt x="8171" y="1"/>
                  </a:moveTo>
                  <a:lnTo>
                    <a:pt x="8171" y="1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1012" y="706"/>
                  </a:lnTo>
                  <a:lnTo>
                    <a:pt x="1462" y="3372"/>
                  </a:lnTo>
                  <a:lnTo>
                    <a:pt x="38644" y="49487"/>
                  </a:lnTo>
                  <a:lnTo>
                    <a:pt x="77489" y="96165"/>
                  </a:lnTo>
                  <a:lnTo>
                    <a:pt x="109771" y="133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951"/>
            <p:cNvSpPr/>
            <p:nvPr>
              <p:custDataLst>
                <p:tags r:id="rId20"/>
              </p:custDataLst>
            </p:nvPr>
          </p:nvSpPr>
          <p:spPr>
            <a:xfrm>
              <a:off x="9553873" y="5911957"/>
              <a:ext cx="142578" cy="283884"/>
            </a:xfrm>
            <a:custGeom>
              <a:avLst/>
              <a:gdLst/>
              <a:ahLst/>
              <a:cxnLst/>
              <a:rect l="0" t="0" r="0" b="0"/>
              <a:pathLst>
                <a:path w="142578" h="283884">
                  <a:moveTo>
                    <a:pt x="142577" y="18943"/>
                  </a:moveTo>
                  <a:lnTo>
                    <a:pt x="142577" y="18943"/>
                  </a:lnTo>
                  <a:lnTo>
                    <a:pt x="142577" y="10104"/>
                  </a:lnTo>
                  <a:lnTo>
                    <a:pt x="140696" y="6078"/>
                  </a:lnTo>
                  <a:lnTo>
                    <a:pt x="139206" y="4016"/>
                  </a:lnTo>
                  <a:lnTo>
                    <a:pt x="135670" y="1726"/>
                  </a:lnTo>
                  <a:lnTo>
                    <a:pt x="130334" y="707"/>
                  </a:lnTo>
                  <a:lnTo>
                    <a:pt x="107072" y="0"/>
                  </a:lnTo>
                  <a:lnTo>
                    <a:pt x="80320" y="10052"/>
                  </a:lnTo>
                  <a:lnTo>
                    <a:pt x="38462" y="33067"/>
                  </a:lnTo>
                  <a:lnTo>
                    <a:pt x="35067" y="36825"/>
                  </a:lnTo>
                  <a:lnTo>
                    <a:pt x="26918" y="58970"/>
                  </a:lnTo>
                  <a:lnTo>
                    <a:pt x="22207" y="95105"/>
                  </a:lnTo>
                  <a:lnTo>
                    <a:pt x="17096" y="141963"/>
                  </a:lnTo>
                  <a:lnTo>
                    <a:pt x="12506" y="189136"/>
                  </a:lnTo>
                  <a:lnTo>
                    <a:pt x="6827" y="228121"/>
                  </a:lnTo>
                  <a:lnTo>
                    <a:pt x="0" y="258942"/>
                  </a:lnTo>
                  <a:lnTo>
                    <a:pt x="1127" y="269307"/>
                  </a:lnTo>
                  <a:lnTo>
                    <a:pt x="5730" y="279705"/>
                  </a:lnTo>
                  <a:lnTo>
                    <a:pt x="8306" y="281684"/>
                  </a:lnTo>
                  <a:lnTo>
                    <a:pt x="14933" y="283883"/>
                  </a:lnTo>
                  <a:lnTo>
                    <a:pt x="51780" y="278504"/>
                  </a:lnTo>
                  <a:lnTo>
                    <a:pt x="91777" y="260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952"/>
            <p:cNvSpPr/>
            <p:nvPr>
              <p:custDataLst>
                <p:tags r:id="rId21"/>
              </p:custDataLst>
            </p:nvPr>
          </p:nvSpPr>
          <p:spPr>
            <a:xfrm>
              <a:off x="9351062" y="6070600"/>
              <a:ext cx="116789" cy="19051"/>
            </a:xfrm>
            <a:custGeom>
              <a:avLst/>
              <a:gdLst/>
              <a:ahLst/>
              <a:cxnLst/>
              <a:rect l="0" t="0" r="0" b="0"/>
              <a:pathLst>
                <a:path w="116789" h="19051">
                  <a:moveTo>
                    <a:pt x="8838" y="19050"/>
                  </a:moveTo>
                  <a:lnTo>
                    <a:pt x="8838" y="19050"/>
                  </a:lnTo>
                  <a:lnTo>
                    <a:pt x="0" y="19049"/>
                  </a:lnTo>
                  <a:lnTo>
                    <a:pt x="4024" y="19049"/>
                  </a:lnTo>
                  <a:lnTo>
                    <a:pt x="41906" y="11210"/>
                  </a:lnTo>
                  <a:lnTo>
                    <a:pt x="116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953"/>
            <p:cNvSpPr/>
            <p:nvPr>
              <p:custDataLst>
                <p:tags r:id="rId22"/>
              </p:custDataLst>
            </p:nvPr>
          </p:nvSpPr>
          <p:spPr>
            <a:xfrm>
              <a:off x="9360806" y="5912994"/>
              <a:ext cx="132445" cy="251985"/>
            </a:xfrm>
            <a:custGeom>
              <a:avLst/>
              <a:gdLst/>
              <a:ahLst/>
              <a:cxnLst/>
              <a:rect l="0" t="0" r="0" b="0"/>
              <a:pathLst>
                <a:path w="132445" h="251985">
                  <a:moveTo>
                    <a:pt x="132444" y="11556"/>
                  </a:moveTo>
                  <a:lnTo>
                    <a:pt x="132444" y="11556"/>
                  </a:lnTo>
                  <a:lnTo>
                    <a:pt x="132444" y="8185"/>
                  </a:lnTo>
                  <a:lnTo>
                    <a:pt x="130563" y="4649"/>
                  </a:lnTo>
                  <a:lnTo>
                    <a:pt x="129073" y="2717"/>
                  </a:lnTo>
                  <a:lnTo>
                    <a:pt x="123655" y="572"/>
                  </a:lnTo>
                  <a:lnTo>
                    <a:pt x="120234" y="0"/>
                  </a:lnTo>
                  <a:lnTo>
                    <a:pt x="112672" y="1246"/>
                  </a:lnTo>
                  <a:lnTo>
                    <a:pt x="67208" y="16792"/>
                  </a:lnTo>
                  <a:lnTo>
                    <a:pt x="33009" y="29524"/>
                  </a:lnTo>
                  <a:lnTo>
                    <a:pt x="15807" y="44867"/>
                  </a:lnTo>
                  <a:lnTo>
                    <a:pt x="10049" y="56700"/>
                  </a:lnTo>
                  <a:lnTo>
                    <a:pt x="6050" y="94328"/>
                  </a:lnTo>
                  <a:lnTo>
                    <a:pt x="3683" y="136091"/>
                  </a:lnTo>
                  <a:lnTo>
                    <a:pt x="0" y="175307"/>
                  </a:lnTo>
                  <a:lnTo>
                    <a:pt x="1095" y="221913"/>
                  </a:lnTo>
                  <a:lnTo>
                    <a:pt x="4922" y="233459"/>
                  </a:lnTo>
                  <a:lnTo>
                    <a:pt x="11327" y="243293"/>
                  </a:lnTo>
                  <a:lnTo>
                    <a:pt x="18877" y="248606"/>
                  </a:lnTo>
                  <a:lnTo>
                    <a:pt x="29053" y="250967"/>
                  </a:lnTo>
                  <a:lnTo>
                    <a:pt x="70735" y="251984"/>
                  </a:lnTo>
                  <a:lnTo>
                    <a:pt x="119744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954"/>
            <p:cNvSpPr/>
            <p:nvPr>
              <p:custDataLst>
                <p:tags r:id="rId23"/>
              </p:custDataLst>
            </p:nvPr>
          </p:nvSpPr>
          <p:spPr>
            <a:xfrm>
              <a:off x="8974217" y="5924550"/>
              <a:ext cx="252334" cy="29059"/>
            </a:xfrm>
            <a:custGeom>
              <a:avLst/>
              <a:gdLst/>
              <a:ahLst/>
              <a:cxnLst/>
              <a:rect l="0" t="0" r="0" b="0"/>
              <a:pathLst>
                <a:path w="252334" h="29059">
                  <a:moveTo>
                    <a:pt x="23733" y="25400"/>
                  </a:moveTo>
                  <a:lnTo>
                    <a:pt x="23733" y="25400"/>
                  </a:lnTo>
                  <a:lnTo>
                    <a:pt x="9936" y="26105"/>
                  </a:lnTo>
                  <a:lnTo>
                    <a:pt x="2085" y="29058"/>
                  </a:lnTo>
                  <a:lnTo>
                    <a:pt x="834" y="28545"/>
                  </a:lnTo>
                  <a:lnTo>
                    <a:pt x="0" y="27496"/>
                  </a:lnTo>
                  <a:lnTo>
                    <a:pt x="6600" y="24450"/>
                  </a:lnTo>
                  <a:lnTo>
                    <a:pt x="48942" y="14691"/>
                  </a:lnTo>
                  <a:lnTo>
                    <a:pt x="89606" y="9136"/>
                  </a:lnTo>
                  <a:lnTo>
                    <a:pt x="124311" y="6469"/>
                  </a:lnTo>
                  <a:lnTo>
                    <a:pt x="171832" y="2230"/>
                  </a:lnTo>
                  <a:lnTo>
                    <a:pt x="214997" y="661"/>
                  </a:lnTo>
                  <a:lnTo>
                    <a:pt x="252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955"/>
            <p:cNvSpPr/>
            <p:nvPr>
              <p:custDataLst>
                <p:tags r:id="rId24"/>
              </p:custDataLst>
            </p:nvPr>
          </p:nvSpPr>
          <p:spPr>
            <a:xfrm>
              <a:off x="9156700" y="5932665"/>
              <a:ext cx="9835" cy="176036"/>
            </a:xfrm>
            <a:custGeom>
              <a:avLst/>
              <a:gdLst/>
              <a:ahLst/>
              <a:cxnLst/>
              <a:rect l="0" t="0" r="0" b="0"/>
              <a:pathLst>
                <a:path w="9835" h="17603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6467" y="117"/>
                  </a:lnTo>
                  <a:lnTo>
                    <a:pt x="9459" y="2129"/>
                  </a:lnTo>
                  <a:lnTo>
                    <a:pt x="9834" y="5064"/>
                  </a:lnTo>
                  <a:lnTo>
                    <a:pt x="6043" y="44121"/>
                  </a:lnTo>
                  <a:lnTo>
                    <a:pt x="2104" y="81603"/>
                  </a:lnTo>
                  <a:lnTo>
                    <a:pt x="622" y="121165"/>
                  </a:lnTo>
                  <a:lnTo>
                    <a:pt x="55" y="166654"/>
                  </a:lnTo>
                  <a:lnTo>
                    <a:pt x="0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956"/>
            <p:cNvSpPr/>
            <p:nvPr>
              <p:custDataLst>
                <p:tags r:id="rId25"/>
              </p:custDataLst>
            </p:nvPr>
          </p:nvSpPr>
          <p:spPr>
            <a:xfrm>
              <a:off x="9036668" y="5922061"/>
              <a:ext cx="49300" cy="220293"/>
            </a:xfrm>
            <a:custGeom>
              <a:avLst/>
              <a:gdLst/>
              <a:ahLst/>
              <a:cxnLst/>
              <a:rect l="0" t="0" r="0" b="0"/>
              <a:pathLst>
                <a:path w="49300" h="220293">
                  <a:moveTo>
                    <a:pt x="43832" y="8839"/>
                  </a:moveTo>
                  <a:lnTo>
                    <a:pt x="43832" y="8839"/>
                  </a:lnTo>
                  <a:lnTo>
                    <a:pt x="47202" y="5468"/>
                  </a:lnTo>
                  <a:lnTo>
                    <a:pt x="48858" y="1932"/>
                  </a:lnTo>
                  <a:lnTo>
                    <a:pt x="49299" y="0"/>
                  </a:lnTo>
                  <a:lnTo>
                    <a:pt x="48888" y="124"/>
                  </a:lnTo>
                  <a:lnTo>
                    <a:pt x="46550" y="4025"/>
                  </a:lnTo>
                  <a:lnTo>
                    <a:pt x="37328" y="48416"/>
                  </a:lnTo>
                  <a:lnTo>
                    <a:pt x="26225" y="88848"/>
                  </a:lnTo>
                  <a:lnTo>
                    <a:pt x="19266" y="128595"/>
                  </a:lnTo>
                  <a:lnTo>
                    <a:pt x="9946" y="173136"/>
                  </a:lnTo>
                  <a:lnTo>
                    <a:pt x="0" y="220186"/>
                  </a:lnTo>
                  <a:lnTo>
                    <a:pt x="1204" y="220292"/>
                  </a:lnTo>
                  <a:lnTo>
                    <a:pt x="12082" y="212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957"/>
            <p:cNvSpPr/>
            <p:nvPr>
              <p:custDataLst>
                <p:tags r:id="rId26"/>
              </p:custDataLst>
            </p:nvPr>
          </p:nvSpPr>
          <p:spPr>
            <a:xfrm>
              <a:off x="10282677" y="6146800"/>
              <a:ext cx="188474" cy="31451"/>
            </a:xfrm>
            <a:custGeom>
              <a:avLst/>
              <a:gdLst/>
              <a:ahLst/>
              <a:cxnLst/>
              <a:rect l="0" t="0" r="0" b="0"/>
              <a:pathLst>
                <a:path w="188474" h="31451">
                  <a:moveTo>
                    <a:pt x="17023" y="0"/>
                  </a:moveTo>
                  <a:lnTo>
                    <a:pt x="17023" y="0"/>
                  </a:lnTo>
                  <a:lnTo>
                    <a:pt x="2533" y="15195"/>
                  </a:lnTo>
                  <a:lnTo>
                    <a:pt x="0" y="20394"/>
                  </a:lnTo>
                  <a:lnTo>
                    <a:pt x="1440" y="22063"/>
                  </a:lnTo>
                  <a:lnTo>
                    <a:pt x="28038" y="28332"/>
                  </a:lnTo>
                  <a:lnTo>
                    <a:pt x="68499" y="30737"/>
                  </a:lnTo>
                  <a:lnTo>
                    <a:pt x="110592" y="31450"/>
                  </a:lnTo>
                  <a:lnTo>
                    <a:pt x="148943" y="26621"/>
                  </a:lnTo>
                  <a:lnTo>
                    <a:pt x="18847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958"/>
            <p:cNvSpPr/>
            <p:nvPr>
              <p:custDataLst>
                <p:tags r:id="rId27"/>
              </p:custDataLst>
            </p:nvPr>
          </p:nvSpPr>
          <p:spPr>
            <a:xfrm>
              <a:off x="10287000" y="59372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724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959"/>
            <p:cNvSpPr/>
            <p:nvPr>
              <p:custDataLst>
                <p:tags r:id="rId28"/>
              </p:custDataLst>
            </p:nvPr>
          </p:nvSpPr>
          <p:spPr>
            <a:xfrm>
              <a:off x="10293350" y="58610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10831" y="257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960"/>
            <p:cNvSpPr/>
            <p:nvPr>
              <p:custDataLst>
                <p:tags r:id="rId29"/>
              </p:custDataLst>
            </p:nvPr>
          </p:nvSpPr>
          <p:spPr>
            <a:xfrm>
              <a:off x="10337800" y="5937250"/>
              <a:ext cx="11818" cy="69851"/>
            </a:xfrm>
            <a:custGeom>
              <a:avLst/>
              <a:gdLst/>
              <a:ahLst/>
              <a:cxnLst/>
              <a:rect l="0" t="0" r="0" b="0"/>
              <a:pathLst>
                <a:path w="11818" h="698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1376" y="8789"/>
                  </a:lnTo>
                  <a:lnTo>
                    <a:pt x="11817" y="12209"/>
                  </a:lnTo>
                  <a:lnTo>
                    <a:pt x="2146" y="566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961"/>
            <p:cNvSpPr/>
            <p:nvPr>
              <p:custDataLst>
                <p:tags r:id="rId30"/>
              </p:custDataLst>
            </p:nvPr>
          </p:nvSpPr>
          <p:spPr>
            <a:xfrm>
              <a:off x="10363200" y="5880983"/>
              <a:ext cx="9721" cy="5468"/>
            </a:xfrm>
            <a:custGeom>
              <a:avLst/>
              <a:gdLst/>
              <a:ahLst/>
              <a:cxnLst/>
              <a:rect l="0" t="0" r="0" b="0"/>
              <a:pathLst>
                <a:path w="9721" h="5468">
                  <a:moveTo>
                    <a:pt x="6350" y="5467"/>
                  </a:moveTo>
                  <a:lnTo>
                    <a:pt x="6350" y="5467"/>
                  </a:lnTo>
                  <a:lnTo>
                    <a:pt x="6349" y="2096"/>
                  </a:lnTo>
                  <a:lnTo>
                    <a:pt x="7055" y="1103"/>
                  </a:lnTo>
                  <a:lnTo>
                    <a:pt x="8231" y="441"/>
                  </a:lnTo>
                  <a:lnTo>
                    <a:pt x="9720" y="0"/>
                  </a:lnTo>
                  <a:lnTo>
                    <a:pt x="9303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962"/>
            <p:cNvSpPr/>
            <p:nvPr>
              <p:custDataLst>
                <p:tags r:id="rId31"/>
              </p:custDataLst>
            </p:nvPr>
          </p:nvSpPr>
          <p:spPr>
            <a:xfrm>
              <a:off x="10383786" y="5798359"/>
              <a:ext cx="81015" cy="216826"/>
            </a:xfrm>
            <a:custGeom>
              <a:avLst/>
              <a:gdLst/>
              <a:ahLst/>
              <a:cxnLst/>
              <a:rect l="0" t="0" r="0" b="0"/>
              <a:pathLst>
                <a:path w="81015" h="216826">
                  <a:moveTo>
                    <a:pt x="49264" y="157941"/>
                  </a:moveTo>
                  <a:lnTo>
                    <a:pt x="49264" y="157941"/>
                  </a:lnTo>
                  <a:lnTo>
                    <a:pt x="45894" y="157940"/>
                  </a:lnTo>
                  <a:lnTo>
                    <a:pt x="44901" y="157236"/>
                  </a:lnTo>
                  <a:lnTo>
                    <a:pt x="44238" y="156059"/>
                  </a:lnTo>
                  <a:lnTo>
                    <a:pt x="43175" y="152474"/>
                  </a:lnTo>
                  <a:lnTo>
                    <a:pt x="39620" y="148481"/>
                  </a:lnTo>
                  <a:lnTo>
                    <a:pt x="37190" y="148107"/>
                  </a:lnTo>
                  <a:lnTo>
                    <a:pt x="30727" y="149572"/>
                  </a:lnTo>
                  <a:lnTo>
                    <a:pt x="22526" y="154364"/>
                  </a:lnTo>
                  <a:lnTo>
                    <a:pt x="9071" y="176807"/>
                  </a:lnTo>
                  <a:lnTo>
                    <a:pt x="767" y="200473"/>
                  </a:lnTo>
                  <a:lnTo>
                    <a:pt x="0" y="205345"/>
                  </a:lnTo>
                  <a:lnTo>
                    <a:pt x="899" y="209299"/>
                  </a:lnTo>
                  <a:lnTo>
                    <a:pt x="5661" y="215574"/>
                  </a:lnTo>
                  <a:lnTo>
                    <a:pt x="8906" y="216825"/>
                  </a:lnTo>
                  <a:lnTo>
                    <a:pt x="16275" y="216332"/>
                  </a:lnTo>
                  <a:lnTo>
                    <a:pt x="31728" y="201975"/>
                  </a:lnTo>
                  <a:lnTo>
                    <a:pt x="50229" y="161797"/>
                  </a:lnTo>
                  <a:lnTo>
                    <a:pt x="63017" y="114723"/>
                  </a:lnTo>
                  <a:lnTo>
                    <a:pt x="70927" y="71662"/>
                  </a:lnTo>
                  <a:lnTo>
                    <a:pt x="68798" y="24884"/>
                  </a:lnTo>
                  <a:lnTo>
                    <a:pt x="67704" y="2071"/>
                  </a:lnTo>
                  <a:lnTo>
                    <a:pt x="66496" y="406"/>
                  </a:lnTo>
                  <a:lnTo>
                    <a:pt x="64986" y="0"/>
                  </a:lnTo>
                  <a:lnTo>
                    <a:pt x="63272" y="1142"/>
                  </a:lnTo>
                  <a:lnTo>
                    <a:pt x="59488" y="6173"/>
                  </a:lnTo>
                  <a:lnTo>
                    <a:pt x="56761" y="30423"/>
                  </a:lnTo>
                  <a:lnTo>
                    <a:pt x="60203" y="74426"/>
                  </a:lnTo>
                  <a:lnTo>
                    <a:pt x="65103" y="119270"/>
                  </a:lnTo>
                  <a:lnTo>
                    <a:pt x="70734" y="156674"/>
                  </a:lnTo>
                  <a:lnTo>
                    <a:pt x="81014" y="208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383"/>
          <p:cNvGrpSpPr/>
          <p:nvPr/>
        </p:nvGrpSpPr>
        <p:grpSpPr>
          <a:xfrm>
            <a:off x="10658366" y="5896668"/>
            <a:ext cx="1165335" cy="516833"/>
            <a:chOff x="10658366" y="5896668"/>
            <a:chExt cx="1165335" cy="516833"/>
          </a:xfrm>
        </p:grpSpPr>
        <p:sp>
          <p:nvSpPr>
            <p:cNvPr id="297" name="SMARTInkShape-1963"/>
            <p:cNvSpPr/>
            <p:nvPr>
              <p:custDataLst>
                <p:tags r:id="rId4"/>
              </p:custDataLst>
            </p:nvPr>
          </p:nvSpPr>
          <p:spPr>
            <a:xfrm>
              <a:off x="10808653" y="5985414"/>
              <a:ext cx="126048" cy="268263"/>
            </a:xfrm>
            <a:custGeom>
              <a:avLst/>
              <a:gdLst/>
              <a:ahLst/>
              <a:cxnLst/>
              <a:rect l="0" t="0" r="0" b="0"/>
              <a:pathLst>
                <a:path w="126048" h="268263">
                  <a:moveTo>
                    <a:pt x="126047" y="15336"/>
                  </a:moveTo>
                  <a:lnTo>
                    <a:pt x="126047" y="15336"/>
                  </a:lnTo>
                  <a:lnTo>
                    <a:pt x="126047" y="6497"/>
                  </a:lnTo>
                  <a:lnTo>
                    <a:pt x="123931" y="4504"/>
                  </a:lnTo>
                  <a:lnTo>
                    <a:pt x="115934" y="409"/>
                  </a:lnTo>
                  <a:lnTo>
                    <a:pt x="105325" y="0"/>
                  </a:lnTo>
                  <a:lnTo>
                    <a:pt x="70663" y="8064"/>
                  </a:lnTo>
                  <a:lnTo>
                    <a:pt x="45727" y="22341"/>
                  </a:lnTo>
                  <a:lnTo>
                    <a:pt x="40751" y="26355"/>
                  </a:lnTo>
                  <a:lnTo>
                    <a:pt x="33339" y="38342"/>
                  </a:lnTo>
                  <a:lnTo>
                    <a:pt x="20547" y="79357"/>
                  </a:lnTo>
                  <a:lnTo>
                    <a:pt x="13963" y="116777"/>
                  </a:lnTo>
                  <a:lnTo>
                    <a:pt x="7543" y="154284"/>
                  </a:lnTo>
                  <a:lnTo>
                    <a:pt x="934" y="197038"/>
                  </a:lnTo>
                  <a:lnTo>
                    <a:pt x="0" y="240086"/>
                  </a:lnTo>
                  <a:lnTo>
                    <a:pt x="2527" y="251867"/>
                  </a:lnTo>
                  <a:lnTo>
                    <a:pt x="7884" y="259926"/>
                  </a:lnTo>
                  <a:lnTo>
                    <a:pt x="14264" y="265154"/>
                  </a:lnTo>
                  <a:lnTo>
                    <a:pt x="19451" y="267477"/>
                  </a:lnTo>
                  <a:lnTo>
                    <a:pt x="44443" y="268262"/>
                  </a:lnTo>
                  <a:lnTo>
                    <a:pt x="86120" y="260449"/>
                  </a:lnTo>
                  <a:lnTo>
                    <a:pt x="119697" y="243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964"/>
            <p:cNvSpPr/>
            <p:nvPr>
              <p:custDataLst>
                <p:tags r:id="rId5"/>
              </p:custDataLst>
            </p:nvPr>
          </p:nvSpPr>
          <p:spPr>
            <a:xfrm>
              <a:off x="10795000" y="61468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27298" y="7791"/>
                  </a:lnTo>
                  <a:lnTo>
                    <a:pt x="73497" y="583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965"/>
            <p:cNvSpPr/>
            <p:nvPr>
              <p:custDataLst>
                <p:tags r:id="rId6"/>
              </p:custDataLst>
            </p:nvPr>
          </p:nvSpPr>
          <p:spPr>
            <a:xfrm>
              <a:off x="10973707" y="6001697"/>
              <a:ext cx="157583" cy="314111"/>
            </a:xfrm>
            <a:custGeom>
              <a:avLst/>
              <a:gdLst/>
              <a:ahLst/>
              <a:cxnLst/>
              <a:rect l="0" t="0" r="0" b="0"/>
              <a:pathLst>
                <a:path w="157583" h="314111">
                  <a:moveTo>
                    <a:pt x="151493" y="18103"/>
                  </a:moveTo>
                  <a:lnTo>
                    <a:pt x="151493" y="18103"/>
                  </a:lnTo>
                  <a:lnTo>
                    <a:pt x="154863" y="14732"/>
                  </a:lnTo>
                  <a:lnTo>
                    <a:pt x="156519" y="11196"/>
                  </a:lnTo>
                  <a:lnTo>
                    <a:pt x="157582" y="3176"/>
                  </a:lnTo>
                  <a:lnTo>
                    <a:pt x="156258" y="1802"/>
                  </a:lnTo>
                  <a:lnTo>
                    <a:pt x="151023" y="274"/>
                  </a:lnTo>
                  <a:lnTo>
                    <a:pt x="134048" y="0"/>
                  </a:lnTo>
                  <a:lnTo>
                    <a:pt x="88171" y="6247"/>
                  </a:lnTo>
                  <a:lnTo>
                    <a:pt x="44916" y="22652"/>
                  </a:lnTo>
                  <a:lnTo>
                    <a:pt x="29761" y="34345"/>
                  </a:lnTo>
                  <a:lnTo>
                    <a:pt x="20720" y="45077"/>
                  </a:lnTo>
                  <a:lnTo>
                    <a:pt x="15760" y="58783"/>
                  </a:lnTo>
                  <a:lnTo>
                    <a:pt x="11609" y="100288"/>
                  </a:lnTo>
                  <a:lnTo>
                    <a:pt x="6870" y="142522"/>
                  </a:lnTo>
                  <a:lnTo>
                    <a:pt x="5865" y="177264"/>
                  </a:lnTo>
                  <a:lnTo>
                    <a:pt x="3686" y="219543"/>
                  </a:lnTo>
                  <a:lnTo>
                    <a:pt x="0" y="265014"/>
                  </a:lnTo>
                  <a:lnTo>
                    <a:pt x="4342" y="299055"/>
                  </a:lnTo>
                  <a:lnTo>
                    <a:pt x="8010" y="308306"/>
                  </a:lnTo>
                  <a:lnTo>
                    <a:pt x="11388" y="311054"/>
                  </a:lnTo>
                  <a:lnTo>
                    <a:pt x="20785" y="314110"/>
                  </a:lnTo>
                  <a:lnTo>
                    <a:pt x="48088" y="312458"/>
                  </a:lnTo>
                  <a:lnTo>
                    <a:pt x="107043" y="291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966"/>
            <p:cNvSpPr/>
            <p:nvPr>
              <p:custDataLst>
                <p:tags r:id="rId7"/>
              </p:custDataLst>
            </p:nvPr>
          </p:nvSpPr>
          <p:spPr>
            <a:xfrm>
              <a:off x="11126965" y="6102350"/>
              <a:ext cx="118886" cy="158751"/>
            </a:xfrm>
            <a:custGeom>
              <a:avLst/>
              <a:gdLst/>
              <a:ahLst/>
              <a:cxnLst/>
              <a:rect l="0" t="0" r="0" b="0"/>
              <a:pathLst>
                <a:path w="118886" h="1587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17" y="705"/>
                  </a:lnTo>
                  <a:lnTo>
                    <a:pt x="25417" y="41442"/>
                  </a:lnTo>
                  <a:lnTo>
                    <a:pt x="55621" y="87738"/>
                  </a:lnTo>
                  <a:lnTo>
                    <a:pt x="85544" y="133793"/>
                  </a:lnTo>
                  <a:lnTo>
                    <a:pt x="118885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967"/>
            <p:cNvSpPr/>
            <p:nvPr>
              <p:custDataLst>
                <p:tags r:id="rId8"/>
              </p:custDataLst>
            </p:nvPr>
          </p:nvSpPr>
          <p:spPr>
            <a:xfrm>
              <a:off x="11156950" y="6103233"/>
              <a:ext cx="127001" cy="183268"/>
            </a:xfrm>
            <a:custGeom>
              <a:avLst/>
              <a:gdLst/>
              <a:ahLst/>
              <a:cxnLst/>
              <a:rect l="0" t="0" r="0" b="0"/>
              <a:pathLst>
                <a:path w="127001" h="183268">
                  <a:moveTo>
                    <a:pt x="127000" y="5467"/>
                  </a:moveTo>
                  <a:lnTo>
                    <a:pt x="127000" y="5467"/>
                  </a:lnTo>
                  <a:lnTo>
                    <a:pt x="126999" y="2096"/>
                  </a:lnTo>
                  <a:lnTo>
                    <a:pt x="126295" y="1103"/>
                  </a:lnTo>
                  <a:lnTo>
                    <a:pt x="125119" y="441"/>
                  </a:lnTo>
                  <a:lnTo>
                    <a:pt x="123629" y="0"/>
                  </a:lnTo>
                  <a:lnTo>
                    <a:pt x="106735" y="4361"/>
                  </a:lnTo>
                  <a:lnTo>
                    <a:pt x="97768" y="8033"/>
                  </a:lnTo>
                  <a:lnTo>
                    <a:pt x="63164" y="52305"/>
                  </a:lnTo>
                  <a:lnTo>
                    <a:pt x="38034" y="99045"/>
                  </a:lnTo>
                  <a:lnTo>
                    <a:pt x="16449" y="139532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968"/>
            <p:cNvSpPr/>
            <p:nvPr>
              <p:custDataLst>
                <p:tags r:id="rId9"/>
              </p:custDataLst>
            </p:nvPr>
          </p:nvSpPr>
          <p:spPr>
            <a:xfrm>
              <a:off x="11322638" y="6254750"/>
              <a:ext cx="5763" cy="50801"/>
            </a:xfrm>
            <a:custGeom>
              <a:avLst/>
              <a:gdLst/>
              <a:ahLst/>
              <a:cxnLst/>
              <a:rect l="0" t="0" r="0" b="0"/>
              <a:pathLst>
                <a:path w="5763" h="50801">
                  <a:moveTo>
                    <a:pt x="5762" y="0"/>
                  </a:moveTo>
                  <a:lnTo>
                    <a:pt x="5762" y="0"/>
                  </a:lnTo>
                  <a:lnTo>
                    <a:pt x="5762" y="3371"/>
                  </a:lnTo>
                  <a:lnTo>
                    <a:pt x="3881" y="6907"/>
                  </a:lnTo>
                  <a:lnTo>
                    <a:pt x="2392" y="8839"/>
                  </a:lnTo>
                  <a:lnTo>
                    <a:pt x="0" y="26440"/>
                  </a:lnTo>
                  <a:lnTo>
                    <a:pt x="292" y="39193"/>
                  </a:lnTo>
                  <a:lnTo>
                    <a:pt x="5762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969"/>
            <p:cNvSpPr/>
            <p:nvPr>
              <p:custDataLst>
                <p:tags r:id="rId10"/>
              </p:custDataLst>
            </p:nvPr>
          </p:nvSpPr>
          <p:spPr>
            <a:xfrm>
              <a:off x="11361032" y="6033043"/>
              <a:ext cx="135749" cy="319485"/>
            </a:xfrm>
            <a:custGeom>
              <a:avLst/>
              <a:gdLst/>
              <a:ahLst/>
              <a:cxnLst/>
              <a:rect l="0" t="0" r="0" b="0"/>
              <a:pathLst>
                <a:path w="135749" h="319485">
                  <a:moveTo>
                    <a:pt x="5468" y="18507"/>
                  </a:moveTo>
                  <a:lnTo>
                    <a:pt x="5468" y="18507"/>
                  </a:lnTo>
                  <a:lnTo>
                    <a:pt x="2098" y="15136"/>
                  </a:lnTo>
                  <a:lnTo>
                    <a:pt x="442" y="11600"/>
                  </a:lnTo>
                  <a:lnTo>
                    <a:pt x="0" y="9668"/>
                  </a:lnTo>
                  <a:lnTo>
                    <a:pt x="1822" y="7675"/>
                  </a:lnTo>
                  <a:lnTo>
                    <a:pt x="9493" y="3579"/>
                  </a:lnTo>
                  <a:lnTo>
                    <a:pt x="49681" y="0"/>
                  </a:lnTo>
                  <a:lnTo>
                    <a:pt x="95878" y="234"/>
                  </a:lnTo>
                  <a:lnTo>
                    <a:pt x="128460" y="8305"/>
                  </a:lnTo>
                  <a:lnTo>
                    <a:pt x="134215" y="12326"/>
                  </a:lnTo>
                  <a:lnTo>
                    <a:pt x="135748" y="14387"/>
                  </a:lnTo>
                  <a:lnTo>
                    <a:pt x="135572" y="22320"/>
                  </a:lnTo>
                  <a:lnTo>
                    <a:pt x="125834" y="68875"/>
                  </a:lnTo>
                  <a:lnTo>
                    <a:pt x="120567" y="113700"/>
                  </a:lnTo>
                  <a:lnTo>
                    <a:pt x="120710" y="150821"/>
                  </a:lnTo>
                  <a:lnTo>
                    <a:pt x="124840" y="197565"/>
                  </a:lnTo>
                  <a:lnTo>
                    <a:pt x="129236" y="240614"/>
                  </a:lnTo>
                  <a:lnTo>
                    <a:pt x="132185" y="286733"/>
                  </a:lnTo>
                  <a:lnTo>
                    <a:pt x="131706" y="305133"/>
                  </a:lnTo>
                  <a:lnTo>
                    <a:pt x="129072" y="311231"/>
                  </a:lnTo>
                  <a:lnTo>
                    <a:pt x="123623" y="318631"/>
                  </a:lnTo>
                  <a:lnTo>
                    <a:pt x="120926" y="319484"/>
                  </a:lnTo>
                  <a:lnTo>
                    <a:pt x="114168" y="318551"/>
                  </a:lnTo>
                  <a:lnTo>
                    <a:pt x="105801" y="314057"/>
                  </a:lnTo>
                  <a:lnTo>
                    <a:pt x="96652" y="301149"/>
                  </a:lnTo>
                  <a:lnTo>
                    <a:pt x="88018" y="28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970"/>
            <p:cNvSpPr/>
            <p:nvPr>
              <p:custDataLst>
                <p:tags r:id="rId11"/>
              </p:custDataLst>
            </p:nvPr>
          </p:nvSpPr>
          <p:spPr>
            <a:xfrm>
              <a:off x="11615915" y="5951094"/>
              <a:ext cx="122756" cy="462407"/>
            </a:xfrm>
            <a:custGeom>
              <a:avLst/>
              <a:gdLst/>
              <a:ahLst/>
              <a:cxnLst/>
              <a:rect l="0" t="0" r="0" b="0"/>
              <a:pathLst>
                <a:path w="122756" h="462407">
                  <a:moveTo>
                    <a:pt x="10935" y="11556"/>
                  </a:moveTo>
                  <a:lnTo>
                    <a:pt x="10935" y="11556"/>
                  </a:lnTo>
                  <a:lnTo>
                    <a:pt x="4192" y="8185"/>
                  </a:lnTo>
                  <a:lnTo>
                    <a:pt x="2207" y="6486"/>
                  </a:lnTo>
                  <a:lnTo>
                    <a:pt x="0" y="2717"/>
                  </a:lnTo>
                  <a:lnTo>
                    <a:pt x="117" y="1430"/>
                  </a:lnTo>
                  <a:lnTo>
                    <a:pt x="900" y="572"/>
                  </a:lnTo>
                  <a:lnTo>
                    <a:pt x="2129" y="0"/>
                  </a:lnTo>
                  <a:lnTo>
                    <a:pt x="7257" y="5009"/>
                  </a:lnTo>
                  <a:lnTo>
                    <a:pt x="31173" y="42260"/>
                  </a:lnTo>
                  <a:lnTo>
                    <a:pt x="55619" y="85041"/>
                  </a:lnTo>
                  <a:lnTo>
                    <a:pt x="76386" y="121759"/>
                  </a:lnTo>
                  <a:lnTo>
                    <a:pt x="94769" y="165329"/>
                  </a:lnTo>
                  <a:lnTo>
                    <a:pt x="110672" y="211656"/>
                  </a:lnTo>
                  <a:lnTo>
                    <a:pt x="121627" y="256895"/>
                  </a:lnTo>
                  <a:lnTo>
                    <a:pt x="122755" y="299051"/>
                  </a:lnTo>
                  <a:lnTo>
                    <a:pt x="109327" y="345655"/>
                  </a:lnTo>
                  <a:lnTo>
                    <a:pt x="92534" y="379835"/>
                  </a:lnTo>
                  <a:lnTo>
                    <a:pt x="55835" y="425845"/>
                  </a:lnTo>
                  <a:lnTo>
                    <a:pt x="10935" y="462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971"/>
            <p:cNvSpPr/>
            <p:nvPr>
              <p:custDataLst>
                <p:tags r:id="rId12"/>
              </p:custDataLst>
            </p:nvPr>
          </p:nvSpPr>
          <p:spPr>
            <a:xfrm>
              <a:off x="10658366" y="5950212"/>
              <a:ext cx="104885" cy="418839"/>
            </a:xfrm>
            <a:custGeom>
              <a:avLst/>
              <a:gdLst/>
              <a:ahLst/>
              <a:cxnLst/>
              <a:rect l="0" t="0" r="0" b="0"/>
              <a:pathLst>
                <a:path w="104885" h="418839">
                  <a:moveTo>
                    <a:pt x="79484" y="6088"/>
                  </a:moveTo>
                  <a:lnTo>
                    <a:pt x="79484" y="6088"/>
                  </a:lnTo>
                  <a:lnTo>
                    <a:pt x="79484" y="2717"/>
                  </a:lnTo>
                  <a:lnTo>
                    <a:pt x="78779" y="1724"/>
                  </a:lnTo>
                  <a:lnTo>
                    <a:pt x="77603" y="1062"/>
                  </a:lnTo>
                  <a:lnTo>
                    <a:pt x="74016" y="0"/>
                  </a:lnTo>
                  <a:lnTo>
                    <a:pt x="66652" y="6558"/>
                  </a:lnTo>
                  <a:lnTo>
                    <a:pt x="41239" y="53315"/>
                  </a:lnTo>
                  <a:lnTo>
                    <a:pt x="25728" y="89108"/>
                  </a:lnTo>
                  <a:lnTo>
                    <a:pt x="12521" y="132522"/>
                  </a:lnTo>
                  <a:lnTo>
                    <a:pt x="6683" y="165997"/>
                  </a:lnTo>
                  <a:lnTo>
                    <a:pt x="137" y="210494"/>
                  </a:lnTo>
                  <a:lnTo>
                    <a:pt x="0" y="245315"/>
                  </a:lnTo>
                  <a:lnTo>
                    <a:pt x="11011" y="287304"/>
                  </a:lnTo>
                  <a:lnTo>
                    <a:pt x="27414" y="333850"/>
                  </a:lnTo>
                  <a:lnTo>
                    <a:pt x="53834" y="376494"/>
                  </a:lnTo>
                  <a:lnTo>
                    <a:pt x="104884" y="41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972"/>
            <p:cNvSpPr/>
            <p:nvPr>
              <p:custDataLst>
                <p:tags r:id="rId13"/>
              </p:custDataLst>
            </p:nvPr>
          </p:nvSpPr>
          <p:spPr>
            <a:xfrm>
              <a:off x="11709400" y="5896668"/>
              <a:ext cx="114301" cy="110433"/>
            </a:xfrm>
            <a:custGeom>
              <a:avLst/>
              <a:gdLst/>
              <a:ahLst/>
              <a:cxnLst/>
              <a:rect l="0" t="0" r="0" b="0"/>
              <a:pathLst>
                <a:path w="114301" h="110433">
                  <a:moveTo>
                    <a:pt x="0" y="15182"/>
                  </a:moveTo>
                  <a:lnTo>
                    <a:pt x="0" y="15182"/>
                  </a:lnTo>
                  <a:lnTo>
                    <a:pt x="8839" y="877"/>
                  </a:lnTo>
                  <a:lnTo>
                    <a:pt x="10124" y="0"/>
                  </a:lnTo>
                  <a:lnTo>
                    <a:pt x="10985" y="122"/>
                  </a:lnTo>
                  <a:lnTo>
                    <a:pt x="11556" y="908"/>
                  </a:lnTo>
                  <a:lnTo>
                    <a:pt x="18138" y="46601"/>
                  </a:lnTo>
                  <a:lnTo>
                    <a:pt x="12937" y="89114"/>
                  </a:lnTo>
                  <a:lnTo>
                    <a:pt x="13453" y="75726"/>
                  </a:lnTo>
                  <a:lnTo>
                    <a:pt x="27449" y="32177"/>
                  </a:lnTo>
                  <a:lnTo>
                    <a:pt x="34779" y="18502"/>
                  </a:lnTo>
                  <a:lnTo>
                    <a:pt x="42738" y="10071"/>
                  </a:lnTo>
                  <a:lnTo>
                    <a:pt x="50979" y="5855"/>
                  </a:lnTo>
                  <a:lnTo>
                    <a:pt x="55152" y="4731"/>
                  </a:lnTo>
                  <a:lnTo>
                    <a:pt x="67317" y="9126"/>
                  </a:lnTo>
                  <a:lnTo>
                    <a:pt x="91377" y="25823"/>
                  </a:lnTo>
                  <a:lnTo>
                    <a:pt x="98937" y="39902"/>
                  </a:lnTo>
                  <a:lnTo>
                    <a:pt x="109040" y="83151"/>
                  </a:lnTo>
                  <a:lnTo>
                    <a:pt x="114300" y="11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878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384"/>
          <p:cNvGrpSpPr/>
          <p:nvPr/>
        </p:nvGrpSpPr>
        <p:grpSpPr>
          <a:xfrm>
            <a:off x="1149350" y="597162"/>
            <a:ext cx="184151" cy="241039"/>
            <a:chOff x="1149350" y="597162"/>
            <a:chExt cx="184151" cy="241039"/>
          </a:xfrm>
        </p:grpSpPr>
        <p:sp>
          <p:nvSpPr>
            <p:cNvPr id="2" name="SMARTInkShape-1973"/>
            <p:cNvSpPr/>
            <p:nvPr>
              <p:custDataLst>
                <p:tags r:id="rId168"/>
              </p:custDataLst>
            </p:nvPr>
          </p:nvSpPr>
          <p:spPr>
            <a:xfrm>
              <a:off x="1167876" y="597162"/>
              <a:ext cx="159275" cy="241039"/>
            </a:xfrm>
            <a:custGeom>
              <a:avLst/>
              <a:gdLst/>
              <a:ahLst/>
              <a:cxnLst/>
              <a:rect l="0" t="0" r="0" b="0"/>
              <a:pathLst>
                <a:path w="159275" h="241039">
                  <a:moveTo>
                    <a:pt x="159274" y="6088"/>
                  </a:moveTo>
                  <a:lnTo>
                    <a:pt x="159274" y="6088"/>
                  </a:lnTo>
                  <a:lnTo>
                    <a:pt x="159274" y="621"/>
                  </a:lnTo>
                  <a:lnTo>
                    <a:pt x="158568" y="326"/>
                  </a:lnTo>
                  <a:lnTo>
                    <a:pt x="155903" y="0"/>
                  </a:lnTo>
                  <a:lnTo>
                    <a:pt x="152366" y="7380"/>
                  </a:lnTo>
                  <a:lnTo>
                    <a:pt x="142646" y="27402"/>
                  </a:lnTo>
                  <a:lnTo>
                    <a:pt x="112896" y="69181"/>
                  </a:lnTo>
                  <a:lnTo>
                    <a:pt x="81151" y="109567"/>
                  </a:lnTo>
                  <a:lnTo>
                    <a:pt x="46001" y="154633"/>
                  </a:lnTo>
                  <a:lnTo>
                    <a:pt x="10698" y="198996"/>
                  </a:lnTo>
                  <a:lnTo>
                    <a:pt x="403" y="223250"/>
                  </a:lnTo>
                  <a:lnTo>
                    <a:pt x="0" y="232662"/>
                  </a:lnTo>
                  <a:lnTo>
                    <a:pt x="880" y="235454"/>
                  </a:lnTo>
                  <a:lnTo>
                    <a:pt x="6874" y="24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974"/>
            <p:cNvSpPr/>
            <p:nvPr>
              <p:custDataLst>
                <p:tags r:id="rId169"/>
              </p:custDataLst>
            </p:nvPr>
          </p:nvSpPr>
          <p:spPr>
            <a:xfrm>
              <a:off x="1149350" y="622300"/>
              <a:ext cx="184151" cy="198669"/>
            </a:xfrm>
            <a:custGeom>
              <a:avLst/>
              <a:gdLst/>
              <a:ahLst/>
              <a:cxnLst/>
              <a:rect l="0" t="0" r="0" b="0"/>
              <a:pathLst>
                <a:path w="184151" h="198669">
                  <a:moveTo>
                    <a:pt x="0" y="0"/>
                  </a:moveTo>
                  <a:lnTo>
                    <a:pt x="0" y="0"/>
                  </a:lnTo>
                  <a:lnTo>
                    <a:pt x="39821" y="39821"/>
                  </a:lnTo>
                  <a:lnTo>
                    <a:pt x="79954" y="84318"/>
                  </a:lnTo>
                  <a:lnTo>
                    <a:pt x="124786" y="131667"/>
                  </a:lnTo>
                  <a:lnTo>
                    <a:pt x="163495" y="176296"/>
                  </a:lnTo>
                  <a:lnTo>
                    <a:pt x="179148" y="197236"/>
                  </a:lnTo>
                  <a:lnTo>
                    <a:pt x="180815" y="198518"/>
                  </a:lnTo>
                  <a:lnTo>
                    <a:pt x="181927" y="198668"/>
                  </a:lnTo>
                  <a:lnTo>
                    <a:pt x="182668" y="198062"/>
                  </a:lnTo>
                  <a:lnTo>
                    <a:pt x="1841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MARTInkShape-1975"/>
          <p:cNvSpPr/>
          <p:nvPr>
            <p:custDataLst>
              <p:tags r:id="rId1"/>
            </p:custDataLst>
          </p:nvPr>
        </p:nvSpPr>
        <p:spPr>
          <a:xfrm>
            <a:off x="1699588" y="592396"/>
            <a:ext cx="110163" cy="196624"/>
          </a:xfrm>
          <a:custGeom>
            <a:avLst/>
            <a:gdLst/>
            <a:ahLst/>
            <a:cxnLst/>
            <a:rect l="0" t="0" r="0" b="0"/>
            <a:pathLst>
              <a:path w="110163" h="196624">
                <a:moveTo>
                  <a:pt x="97462" y="150554"/>
                </a:moveTo>
                <a:lnTo>
                  <a:pt x="97462" y="150554"/>
                </a:lnTo>
                <a:lnTo>
                  <a:pt x="94091" y="150554"/>
                </a:lnTo>
                <a:lnTo>
                  <a:pt x="85252" y="147183"/>
                </a:lnTo>
                <a:lnTo>
                  <a:pt x="64707" y="130160"/>
                </a:lnTo>
                <a:lnTo>
                  <a:pt x="46620" y="101501"/>
                </a:lnTo>
                <a:lnTo>
                  <a:pt x="38026" y="76361"/>
                </a:lnTo>
                <a:lnTo>
                  <a:pt x="35872" y="51038"/>
                </a:lnTo>
                <a:lnTo>
                  <a:pt x="41107" y="20961"/>
                </a:lnTo>
                <a:lnTo>
                  <a:pt x="45604" y="11113"/>
                </a:lnTo>
                <a:lnTo>
                  <a:pt x="52307" y="4384"/>
                </a:lnTo>
                <a:lnTo>
                  <a:pt x="59989" y="923"/>
                </a:lnTo>
                <a:lnTo>
                  <a:pt x="64013" y="0"/>
                </a:lnTo>
                <a:lnTo>
                  <a:pt x="66696" y="796"/>
                </a:lnTo>
                <a:lnTo>
                  <a:pt x="68485" y="2737"/>
                </a:lnTo>
                <a:lnTo>
                  <a:pt x="69677" y="5443"/>
                </a:lnTo>
                <a:lnTo>
                  <a:pt x="64840" y="44679"/>
                </a:lnTo>
                <a:lnTo>
                  <a:pt x="58975" y="63987"/>
                </a:lnTo>
                <a:lnTo>
                  <a:pt x="27700" y="111341"/>
                </a:lnTo>
                <a:lnTo>
                  <a:pt x="6227" y="153397"/>
                </a:lnTo>
                <a:lnTo>
                  <a:pt x="939" y="167575"/>
                </a:lnTo>
                <a:lnTo>
                  <a:pt x="0" y="179521"/>
                </a:lnTo>
                <a:lnTo>
                  <a:pt x="737" y="184682"/>
                </a:lnTo>
                <a:lnTo>
                  <a:pt x="2640" y="188828"/>
                </a:lnTo>
                <a:lnTo>
                  <a:pt x="8517" y="195317"/>
                </a:lnTo>
                <a:lnTo>
                  <a:pt x="12765" y="196623"/>
                </a:lnTo>
                <a:lnTo>
                  <a:pt x="29563" y="195092"/>
                </a:lnTo>
                <a:lnTo>
                  <a:pt x="110162" y="1759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386"/>
          <p:cNvGrpSpPr/>
          <p:nvPr/>
        </p:nvGrpSpPr>
        <p:grpSpPr>
          <a:xfrm>
            <a:off x="2171700" y="524154"/>
            <a:ext cx="184151" cy="269597"/>
            <a:chOff x="2171700" y="524154"/>
            <a:chExt cx="184151" cy="269597"/>
          </a:xfrm>
        </p:grpSpPr>
        <p:sp>
          <p:nvSpPr>
            <p:cNvPr id="6" name="SMARTInkShape-1976"/>
            <p:cNvSpPr/>
            <p:nvPr>
              <p:custDataLst>
                <p:tags r:id="rId166"/>
              </p:custDataLst>
            </p:nvPr>
          </p:nvSpPr>
          <p:spPr>
            <a:xfrm>
              <a:off x="2286147" y="524154"/>
              <a:ext cx="69704" cy="269597"/>
            </a:xfrm>
            <a:custGeom>
              <a:avLst/>
              <a:gdLst/>
              <a:ahLst/>
              <a:cxnLst/>
              <a:rect l="0" t="0" r="0" b="0"/>
              <a:pathLst>
                <a:path w="69704" h="269597">
                  <a:moveTo>
                    <a:pt x="69703" y="15596"/>
                  </a:moveTo>
                  <a:lnTo>
                    <a:pt x="69703" y="15596"/>
                  </a:lnTo>
                  <a:lnTo>
                    <a:pt x="69703" y="6758"/>
                  </a:lnTo>
                  <a:lnTo>
                    <a:pt x="67822" y="2731"/>
                  </a:lnTo>
                  <a:lnTo>
                    <a:pt x="66332" y="669"/>
                  </a:lnTo>
                  <a:lnTo>
                    <a:pt x="63222" y="0"/>
                  </a:lnTo>
                  <a:lnTo>
                    <a:pt x="54123" y="1139"/>
                  </a:lnTo>
                  <a:lnTo>
                    <a:pt x="43842" y="5746"/>
                  </a:lnTo>
                  <a:lnTo>
                    <a:pt x="24613" y="28833"/>
                  </a:lnTo>
                  <a:lnTo>
                    <a:pt x="12285" y="51660"/>
                  </a:lnTo>
                  <a:lnTo>
                    <a:pt x="3633" y="91920"/>
                  </a:lnTo>
                  <a:lnTo>
                    <a:pt x="599" y="129502"/>
                  </a:lnTo>
                  <a:lnTo>
                    <a:pt x="0" y="176646"/>
                  </a:lnTo>
                  <a:lnTo>
                    <a:pt x="4236" y="218132"/>
                  </a:lnTo>
                  <a:lnTo>
                    <a:pt x="7031" y="241804"/>
                  </a:lnTo>
                  <a:lnTo>
                    <a:pt x="12686" y="255833"/>
                  </a:lnTo>
                  <a:lnTo>
                    <a:pt x="31603" y="269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977"/>
            <p:cNvSpPr/>
            <p:nvPr>
              <p:custDataLst>
                <p:tags r:id="rId167"/>
              </p:custDataLst>
            </p:nvPr>
          </p:nvSpPr>
          <p:spPr>
            <a:xfrm>
              <a:off x="2171700" y="543873"/>
              <a:ext cx="127001" cy="101204"/>
            </a:xfrm>
            <a:custGeom>
              <a:avLst/>
              <a:gdLst/>
              <a:ahLst/>
              <a:cxnLst/>
              <a:rect l="0" t="0" r="0" b="0"/>
              <a:pathLst>
                <a:path w="127001" h="101204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1881" y="8019"/>
                  </a:lnTo>
                  <a:lnTo>
                    <a:pt x="4364" y="4096"/>
                  </a:lnTo>
                  <a:lnTo>
                    <a:pt x="5467" y="0"/>
                  </a:lnTo>
                  <a:lnTo>
                    <a:pt x="7173" y="742"/>
                  </a:lnTo>
                  <a:lnTo>
                    <a:pt x="51871" y="46969"/>
                  </a:lnTo>
                  <a:lnTo>
                    <a:pt x="83295" y="84097"/>
                  </a:lnTo>
                  <a:lnTo>
                    <a:pt x="101115" y="97354"/>
                  </a:lnTo>
                  <a:lnTo>
                    <a:pt x="111027" y="100950"/>
                  </a:lnTo>
                  <a:lnTo>
                    <a:pt x="114940" y="101203"/>
                  </a:lnTo>
                  <a:lnTo>
                    <a:pt x="127000" y="97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1978"/>
          <p:cNvSpPr/>
          <p:nvPr>
            <p:custDataLst>
              <p:tags r:id="rId2"/>
            </p:custDataLst>
          </p:nvPr>
        </p:nvSpPr>
        <p:spPr>
          <a:xfrm>
            <a:off x="2905980" y="648697"/>
            <a:ext cx="332521" cy="139501"/>
          </a:xfrm>
          <a:custGeom>
            <a:avLst/>
            <a:gdLst/>
            <a:ahLst/>
            <a:cxnLst/>
            <a:rect l="0" t="0" r="0" b="0"/>
            <a:pathLst>
              <a:path w="332521" h="139501">
                <a:moveTo>
                  <a:pt x="59470" y="75203"/>
                </a:moveTo>
                <a:lnTo>
                  <a:pt x="59470" y="75203"/>
                </a:lnTo>
                <a:lnTo>
                  <a:pt x="62841" y="71832"/>
                </a:lnTo>
                <a:lnTo>
                  <a:pt x="64496" y="68295"/>
                </a:lnTo>
                <a:lnTo>
                  <a:pt x="65559" y="56905"/>
                </a:lnTo>
                <a:lnTo>
                  <a:pt x="63822" y="51078"/>
                </a:lnTo>
                <a:lnTo>
                  <a:pt x="54973" y="35729"/>
                </a:lnTo>
                <a:lnTo>
                  <a:pt x="50886" y="32965"/>
                </a:lnTo>
                <a:lnTo>
                  <a:pt x="44619" y="31408"/>
                </a:lnTo>
                <a:lnTo>
                  <a:pt x="38523" y="34807"/>
                </a:lnTo>
                <a:lnTo>
                  <a:pt x="34922" y="37689"/>
                </a:lnTo>
                <a:lnTo>
                  <a:pt x="11709" y="78494"/>
                </a:lnTo>
                <a:lnTo>
                  <a:pt x="803" y="113091"/>
                </a:lnTo>
                <a:lnTo>
                  <a:pt x="0" y="125673"/>
                </a:lnTo>
                <a:lnTo>
                  <a:pt x="773" y="130017"/>
                </a:lnTo>
                <a:lnTo>
                  <a:pt x="3406" y="133618"/>
                </a:lnTo>
                <a:lnTo>
                  <a:pt x="11974" y="139500"/>
                </a:lnTo>
                <a:lnTo>
                  <a:pt x="17928" y="138529"/>
                </a:lnTo>
                <a:lnTo>
                  <a:pt x="32070" y="129924"/>
                </a:lnTo>
                <a:lnTo>
                  <a:pt x="49157" y="112583"/>
                </a:lnTo>
                <a:lnTo>
                  <a:pt x="76846" y="71093"/>
                </a:lnTo>
                <a:lnTo>
                  <a:pt x="76698" y="71052"/>
                </a:lnTo>
                <a:lnTo>
                  <a:pt x="74653" y="72888"/>
                </a:lnTo>
                <a:lnTo>
                  <a:pt x="73273" y="77937"/>
                </a:lnTo>
                <a:lnTo>
                  <a:pt x="73366" y="85590"/>
                </a:lnTo>
                <a:lnTo>
                  <a:pt x="75759" y="96047"/>
                </a:lnTo>
                <a:lnTo>
                  <a:pt x="84444" y="110464"/>
                </a:lnTo>
                <a:lnTo>
                  <a:pt x="88114" y="112821"/>
                </a:lnTo>
                <a:lnTo>
                  <a:pt x="91971" y="113687"/>
                </a:lnTo>
                <a:lnTo>
                  <a:pt x="95954" y="113559"/>
                </a:lnTo>
                <a:lnTo>
                  <a:pt x="115044" y="103266"/>
                </a:lnTo>
                <a:lnTo>
                  <a:pt x="124857" y="92614"/>
                </a:lnTo>
                <a:lnTo>
                  <a:pt x="128460" y="86811"/>
                </a:lnTo>
                <a:lnTo>
                  <a:pt x="133534" y="58416"/>
                </a:lnTo>
                <a:lnTo>
                  <a:pt x="131666" y="29934"/>
                </a:lnTo>
                <a:lnTo>
                  <a:pt x="126600" y="16043"/>
                </a:lnTo>
                <a:lnTo>
                  <a:pt x="120350" y="6576"/>
                </a:lnTo>
                <a:lnTo>
                  <a:pt x="114276" y="1247"/>
                </a:lnTo>
                <a:lnTo>
                  <a:pt x="114351" y="499"/>
                </a:lnTo>
                <a:lnTo>
                  <a:pt x="115108" y="0"/>
                </a:lnTo>
                <a:lnTo>
                  <a:pt x="160740" y="10585"/>
                </a:lnTo>
                <a:lnTo>
                  <a:pt x="180022" y="18114"/>
                </a:lnTo>
                <a:lnTo>
                  <a:pt x="183583" y="22327"/>
                </a:lnTo>
                <a:lnTo>
                  <a:pt x="185251" y="27252"/>
                </a:lnTo>
                <a:lnTo>
                  <a:pt x="186229" y="50366"/>
                </a:lnTo>
                <a:lnTo>
                  <a:pt x="180718" y="64635"/>
                </a:lnTo>
                <a:lnTo>
                  <a:pt x="164807" y="94978"/>
                </a:lnTo>
                <a:lnTo>
                  <a:pt x="162731" y="104218"/>
                </a:lnTo>
                <a:lnTo>
                  <a:pt x="163690" y="113028"/>
                </a:lnTo>
                <a:lnTo>
                  <a:pt x="164933" y="117353"/>
                </a:lnTo>
                <a:lnTo>
                  <a:pt x="170078" y="124040"/>
                </a:lnTo>
                <a:lnTo>
                  <a:pt x="173425" y="126811"/>
                </a:lnTo>
                <a:lnTo>
                  <a:pt x="182789" y="129890"/>
                </a:lnTo>
                <a:lnTo>
                  <a:pt x="188249" y="130711"/>
                </a:lnTo>
                <a:lnTo>
                  <a:pt x="212789" y="125125"/>
                </a:lnTo>
                <a:lnTo>
                  <a:pt x="226625" y="116440"/>
                </a:lnTo>
                <a:lnTo>
                  <a:pt x="259543" y="83116"/>
                </a:lnTo>
                <a:lnTo>
                  <a:pt x="276518" y="50009"/>
                </a:lnTo>
                <a:lnTo>
                  <a:pt x="280179" y="37556"/>
                </a:lnTo>
                <a:lnTo>
                  <a:pt x="279282" y="36699"/>
                </a:lnTo>
                <a:lnTo>
                  <a:pt x="277272" y="37540"/>
                </a:lnTo>
                <a:lnTo>
                  <a:pt x="270571" y="43647"/>
                </a:lnTo>
                <a:lnTo>
                  <a:pt x="252785" y="68682"/>
                </a:lnTo>
                <a:lnTo>
                  <a:pt x="242059" y="94219"/>
                </a:lnTo>
                <a:lnTo>
                  <a:pt x="241280" y="106938"/>
                </a:lnTo>
                <a:lnTo>
                  <a:pt x="242060" y="113293"/>
                </a:lnTo>
                <a:lnTo>
                  <a:pt x="248571" y="124117"/>
                </a:lnTo>
                <a:lnTo>
                  <a:pt x="253271" y="128979"/>
                </a:lnTo>
                <a:lnTo>
                  <a:pt x="259931" y="131515"/>
                </a:lnTo>
                <a:lnTo>
                  <a:pt x="285455" y="131713"/>
                </a:lnTo>
                <a:lnTo>
                  <a:pt x="332520" y="1196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388"/>
          <p:cNvGrpSpPr/>
          <p:nvPr/>
        </p:nvGrpSpPr>
        <p:grpSpPr>
          <a:xfrm>
            <a:off x="3689350" y="492230"/>
            <a:ext cx="2152237" cy="472971"/>
            <a:chOff x="3689350" y="492230"/>
            <a:chExt cx="2152237" cy="472971"/>
          </a:xfrm>
        </p:grpSpPr>
        <p:sp>
          <p:nvSpPr>
            <p:cNvPr id="10" name="SMARTInkShape-1979"/>
            <p:cNvSpPr/>
            <p:nvPr>
              <p:custDataLst>
                <p:tags r:id="rId143"/>
              </p:custDataLst>
            </p:nvPr>
          </p:nvSpPr>
          <p:spPr>
            <a:xfrm>
              <a:off x="4236183" y="581536"/>
              <a:ext cx="314434" cy="383665"/>
            </a:xfrm>
            <a:custGeom>
              <a:avLst/>
              <a:gdLst/>
              <a:ahLst/>
              <a:cxnLst/>
              <a:rect l="0" t="0" r="0" b="0"/>
              <a:pathLst>
                <a:path w="314434" h="383665">
                  <a:moveTo>
                    <a:pt x="56417" y="148714"/>
                  </a:moveTo>
                  <a:lnTo>
                    <a:pt x="56417" y="148714"/>
                  </a:lnTo>
                  <a:lnTo>
                    <a:pt x="56417" y="139876"/>
                  </a:lnTo>
                  <a:lnTo>
                    <a:pt x="55711" y="138588"/>
                  </a:lnTo>
                  <a:lnTo>
                    <a:pt x="54535" y="137730"/>
                  </a:lnTo>
                  <a:lnTo>
                    <a:pt x="51348" y="136071"/>
                  </a:lnTo>
                  <a:lnTo>
                    <a:pt x="45586" y="131876"/>
                  </a:lnTo>
                  <a:lnTo>
                    <a:pt x="41490" y="130647"/>
                  </a:lnTo>
                  <a:lnTo>
                    <a:pt x="35436" y="133864"/>
                  </a:lnTo>
                  <a:lnTo>
                    <a:pt x="24095" y="145490"/>
                  </a:lnTo>
                  <a:lnTo>
                    <a:pt x="7621" y="175123"/>
                  </a:lnTo>
                  <a:lnTo>
                    <a:pt x="0" y="216821"/>
                  </a:lnTo>
                  <a:lnTo>
                    <a:pt x="1166" y="219518"/>
                  </a:lnTo>
                  <a:lnTo>
                    <a:pt x="3356" y="221317"/>
                  </a:lnTo>
                  <a:lnTo>
                    <a:pt x="6226" y="222516"/>
                  </a:lnTo>
                  <a:lnTo>
                    <a:pt x="9551" y="221904"/>
                  </a:lnTo>
                  <a:lnTo>
                    <a:pt x="20972" y="214301"/>
                  </a:lnTo>
                  <a:lnTo>
                    <a:pt x="29139" y="207027"/>
                  </a:lnTo>
                  <a:lnTo>
                    <a:pt x="48030" y="169069"/>
                  </a:lnTo>
                  <a:lnTo>
                    <a:pt x="49161" y="165522"/>
                  </a:lnTo>
                  <a:lnTo>
                    <a:pt x="49464" y="165564"/>
                  </a:lnTo>
                  <a:lnTo>
                    <a:pt x="49798" y="168197"/>
                  </a:lnTo>
                  <a:lnTo>
                    <a:pt x="50057" y="194208"/>
                  </a:lnTo>
                  <a:lnTo>
                    <a:pt x="51944" y="199037"/>
                  </a:lnTo>
                  <a:lnTo>
                    <a:pt x="53435" y="201313"/>
                  </a:lnTo>
                  <a:lnTo>
                    <a:pt x="56546" y="201419"/>
                  </a:lnTo>
                  <a:lnTo>
                    <a:pt x="71037" y="194826"/>
                  </a:lnTo>
                  <a:lnTo>
                    <a:pt x="82670" y="187788"/>
                  </a:lnTo>
                  <a:lnTo>
                    <a:pt x="113679" y="141865"/>
                  </a:lnTo>
                  <a:lnTo>
                    <a:pt x="135192" y="102474"/>
                  </a:lnTo>
                  <a:lnTo>
                    <a:pt x="146871" y="64974"/>
                  </a:lnTo>
                  <a:lnTo>
                    <a:pt x="157364" y="25268"/>
                  </a:lnTo>
                  <a:lnTo>
                    <a:pt x="152818" y="39036"/>
                  </a:lnTo>
                  <a:lnTo>
                    <a:pt x="145126" y="76145"/>
                  </a:lnTo>
                  <a:lnTo>
                    <a:pt x="140792" y="113571"/>
                  </a:lnTo>
                  <a:lnTo>
                    <a:pt x="139328" y="156981"/>
                  </a:lnTo>
                  <a:lnTo>
                    <a:pt x="142890" y="170262"/>
                  </a:lnTo>
                  <a:lnTo>
                    <a:pt x="145816" y="175780"/>
                  </a:lnTo>
                  <a:lnTo>
                    <a:pt x="149177" y="178752"/>
                  </a:lnTo>
                  <a:lnTo>
                    <a:pt x="152829" y="180028"/>
                  </a:lnTo>
                  <a:lnTo>
                    <a:pt x="156675" y="180174"/>
                  </a:lnTo>
                  <a:lnTo>
                    <a:pt x="166592" y="174690"/>
                  </a:lnTo>
                  <a:lnTo>
                    <a:pt x="183465" y="160666"/>
                  </a:lnTo>
                  <a:lnTo>
                    <a:pt x="204634" y="117501"/>
                  </a:lnTo>
                  <a:lnTo>
                    <a:pt x="221553" y="76383"/>
                  </a:lnTo>
                  <a:lnTo>
                    <a:pt x="237087" y="33103"/>
                  </a:lnTo>
                  <a:lnTo>
                    <a:pt x="240364" y="0"/>
                  </a:lnTo>
                  <a:lnTo>
                    <a:pt x="231711" y="40829"/>
                  </a:lnTo>
                  <a:lnTo>
                    <a:pt x="224262" y="83659"/>
                  </a:lnTo>
                  <a:lnTo>
                    <a:pt x="221878" y="123641"/>
                  </a:lnTo>
                  <a:lnTo>
                    <a:pt x="224995" y="150300"/>
                  </a:lnTo>
                  <a:lnTo>
                    <a:pt x="230354" y="161884"/>
                  </a:lnTo>
                  <a:lnTo>
                    <a:pt x="233758" y="165960"/>
                  </a:lnTo>
                  <a:lnTo>
                    <a:pt x="236733" y="167267"/>
                  </a:lnTo>
                  <a:lnTo>
                    <a:pt x="239422" y="166727"/>
                  </a:lnTo>
                  <a:lnTo>
                    <a:pt x="244997" y="161659"/>
                  </a:lnTo>
                  <a:lnTo>
                    <a:pt x="258192" y="141158"/>
                  </a:lnTo>
                  <a:lnTo>
                    <a:pt x="264943" y="122711"/>
                  </a:lnTo>
                  <a:lnTo>
                    <a:pt x="265285" y="123618"/>
                  </a:lnTo>
                  <a:lnTo>
                    <a:pt x="266665" y="161782"/>
                  </a:lnTo>
                  <a:lnTo>
                    <a:pt x="267843" y="163776"/>
                  </a:lnTo>
                  <a:lnTo>
                    <a:pt x="269335" y="165105"/>
                  </a:lnTo>
                  <a:lnTo>
                    <a:pt x="274754" y="166582"/>
                  </a:lnTo>
                  <a:lnTo>
                    <a:pt x="286361" y="167530"/>
                  </a:lnTo>
                  <a:lnTo>
                    <a:pt x="292905" y="171423"/>
                  </a:lnTo>
                  <a:lnTo>
                    <a:pt x="296625" y="174437"/>
                  </a:lnTo>
                  <a:lnTo>
                    <a:pt x="305233" y="188791"/>
                  </a:lnTo>
                  <a:lnTo>
                    <a:pt x="313332" y="235200"/>
                  </a:lnTo>
                  <a:lnTo>
                    <a:pt x="314433" y="281467"/>
                  </a:lnTo>
                  <a:lnTo>
                    <a:pt x="304468" y="325926"/>
                  </a:lnTo>
                  <a:lnTo>
                    <a:pt x="292975" y="354327"/>
                  </a:lnTo>
                  <a:lnTo>
                    <a:pt x="273891" y="376147"/>
                  </a:lnTo>
                  <a:lnTo>
                    <a:pt x="266310" y="380064"/>
                  </a:lnTo>
                  <a:lnTo>
                    <a:pt x="234217" y="383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980"/>
            <p:cNvSpPr/>
            <p:nvPr>
              <p:custDataLst>
                <p:tags r:id="rId144"/>
              </p:custDataLst>
            </p:nvPr>
          </p:nvSpPr>
          <p:spPr>
            <a:xfrm>
              <a:off x="4758308" y="541463"/>
              <a:ext cx="150243" cy="240140"/>
            </a:xfrm>
            <a:custGeom>
              <a:avLst/>
              <a:gdLst/>
              <a:ahLst/>
              <a:cxnLst/>
              <a:rect l="0" t="0" r="0" b="0"/>
              <a:pathLst>
                <a:path w="150243" h="240140">
                  <a:moveTo>
                    <a:pt x="48642" y="220537"/>
                  </a:moveTo>
                  <a:lnTo>
                    <a:pt x="48642" y="220537"/>
                  </a:lnTo>
                  <a:lnTo>
                    <a:pt x="53711" y="214762"/>
                  </a:lnTo>
                  <a:lnTo>
                    <a:pt x="65859" y="195480"/>
                  </a:lnTo>
                  <a:lnTo>
                    <a:pt x="66470" y="193249"/>
                  </a:lnTo>
                  <a:lnTo>
                    <a:pt x="66172" y="191056"/>
                  </a:lnTo>
                  <a:lnTo>
                    <a:pt x="63959" y="186738"/>
                  </a:lnTo>
                  <a:lnTo>
                    <a:pt x="52004" y="180340"/>
                  </a:lnTo>
                  <a:lnTo>
                    <a:pt x="47356" y="180334"/>
                  </a:lnTo>
                  <a:lnTo>
                    <a:pt x="38428" y="184089"/>
                  </a:lnTo>
                  <a:lnTo>
                    <a:pt x="13176" y="203068"/>
                  </a:lnTo>
                  <a:lnTo>
                    <a:pt x="5127" y="214890"/>
                  </a:lnTo>
                  <a:lnTo>
                    <a:pt x="0" y="230074"/>
                  </a:lnTo>
                  <a:lnTo>
                    <a:pt x="692" y="233951"/>
                  </a:lnTo>
                  <a:lnTo>
                    <a:pt x="2564" y="237240"/>
                  </a:lnTo>
                  <a:lnTo>
                    <a:pt x="5223" y="240139"/>
                  </a:lnTo>
                  <a:lnTo>
                    <a:pt x="10524" y="239955"/>
                  </a:lnTo>
                  <a:lnTo>
                    <a:pt x="25821" y="234106"/>
                  </a:lnTo>
                  <a:lnTo>
                    <a:pt x="47525" y="215542"/>
                  </a:lnTo>
                  <a:lnTo>
                    <a:pt x="72410" y="175257"/>
                  </a:lnTo>
                  <a:lnTo>
                    <a:pt x="85584" y="131133"/>
                  </a:lnTo>
                  <a:lnTo>
                    <a:pt x="90867" y="87038"/>
                  </a:lnTo>
                  <a:lnTo>
                    <a:pt x="92653" y="41375"/>
                  </a:lnTo>
                  <a:lnTo>
                    <a:pt x="87586" y="0"/>
                  </a:lnTo>
                  <a:lnTo>
                    <a:pt x="85894" y="840"/>
                  </a:lnTo>
                  <a:lnTo>
                    <a:pt x="80250" y="11181"/>
                  </a:lnTo>
                  <a:lnTo>
                    <a:pt x="70904" y="52340"/>
                  </a:lnTo>
                  <a:lnTo>
                    <a:pt x="68644" y="93011"/>
                  </a:lnTo>
                  <a:lnTo>
                    <a:pt x="68680" y="134225"/>
                  </a:lnTo>
                  <a:lnTo>
                    <a:pt x="74655" y="174508"/>
                  </a:lnTo>
                  <a:lnTo>
                    <a:pt x="79959" y="191613"/>
                  </a:lnTo>
                  <a:lnTo>
                    <a:pt x="93433" y="211026"/>
                  </a:lnTo>
                  <a:lnTo>
                    <a:pt x="99829" y="216310"/>
                  </a:lnTo>
                  <a:lnTo>
                    <a:pt x="103228" y="215602"/>
                  </a:lnTo>
                  <a:lnTo>
                    <a:pt x="110767" y="209172"/>
                  </a:lnTo>
                  <a:lnTo>
                    <a:pt x="119574" y="190280"/>
                  </a:lnTo>
                  <a:lnTo>
                    <a:pt x="123801" y="175938"/>
                  </a:lnTo>
                  <a:lnTo>
                    <a:pt x="124148" y="176693"/>
                  </a:lnTo>
                  <a:lnTo>
                    <a:pt x="125238" y="181295"/>
                  </a:lnTo>
                  <a:lnTo>
                    <a:pt x="129807" y="195748"/>
                  </a:lnTo>
                  <a:lnTo>
                    <a:pt x="131282" y="203170"/>
                  </a:lnTo>
                  <a:lnTo>
                    <a:pt x="134289" y="208820"/>
                  </a:lnTo>
                  <a:lnTo>
                    <a:pt x="135374" y="209198"/>
                  </a:lnTo>
                  <a:lnTo>
                    <a:pt x="136097" y="208039"/>
                  </a:lnTo>
                  <a:lnTo>
                    <a:pt x="137415" y="165643"/>
                  </a:lnTo>
                  <a:lnTo>
                    <a:pt x="137535" y="119322"/>
                  </a:lnTo>
                  <a:lnTo>
                    <a:pt x="138948" y="117077"/>
                  </a:lnTo>
                  <a:lnTo>
                    <a:pt x="150242" y="112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981"/>
            <p:cNvSpPr/>
            <p:nvPr>
              <p:custDataLst>
                <p:tags r:id="rId145"/>
              </p:custDataLst>
            </p:nvPr>
          </p:nvSpPr>
          <p:spPr>
            <a:xfrm>
              <a:off x="4953000" y="651448"/>
              <a:ext cx="48109" cy="129495"/>
            </a:xfrm>
            <a:custGeom>
              <a:avLst/>
              <a:gdLst/>
              <a:ahLst/>
              <a:cxnLst/>
              <a:rect l="0" t="0" r="0" b="0"/>
              <a:pathLst>
                <a:path w="48109" h="129495">
                  <a:moveTo>
                    <a:pt x="44450" y="21652"/>
                  </a:moveTo>
                  <a:lnTo>
                    <a:pt x="44450" y="21652"/>
                  </a:lnTo>
                  <a:lnTo>
                    <a:pt x="47821" y="18281"/>
                  </a:lnTo>
                  <a:lnTo>
                    <a:pt x="48108" y="16582"/>
                  </a:lnTo>
                  <a:lnTo>
                    <a:pt x="47595" y="14744"/>
                  </a:lnTo>
                  <a:lnTo>
                    <a:pt x="46546" y="12814"/>
                  </a:lnTo>
                  <a:lnTo>
                    <a:pt x="38329" y="6725"/>
                  </a:lnTo>
                  <a:lnTo>
                    <a:pt x="23586" y="453"/>
                  </a:lnTo>
                  <a:lnTo>
                    <a:pt x="13775" y="0"/>
                  </a:lnTo>
                  <a:lnTo>
                    <a:pt x="9184" y="868"/>
                  </a:lnTo>
                  <a:lnTo>
                    <a:pt x="6122" y="3562"/>
                  </a:lnTo>
                  <a:lnTo>
                    <a:pt x="2721" y="12201"/>
                  </a:lnTo>
                  <a:lnTo>
                    <a:pt x="806" y="28965"/>
                  </a:lnTo>
                  <a:lnTo>
                    <a:pt x="4121" y="41130"/>
                  </a:lnTo>
                  <a:lnTo>
                    <a:pt x="31971" y="87273"/>
                  </a:lnTo>
                  <a:lnTo>
                    <a:pt x="33494" y="100676"/>
                  </a:lnTo>
                  <a:lnTo>
                    <a:pt x="31114" y="114630"/>
                  </a:lnTo>
                  <a:lnTo>
                    <a:pt x="25352" y="125535"/>
                  </a:lnTo>
                  <a:lnTo>
                    <a:pt x="21841" y="128301"/>
                  </a:lnTo>
                  <a:lnTo>
                    <a:pt x="18088" y="129441"/>
                  </a:lnTo>
                  <a:lnTo>
                    <a:pt x="14175" y="129494"/>
                  </a:lnTo>
                  <a:lnTo>
                    <a:pt x="10861" y="126708"/>
                  </a:lnTo>
                  <a:lnTo>
                    <a:pt x="5298" y="116086"/>
                  </a:lnTo>
                  <a:lnTo>
                    <a:pt x="0" y="53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982"/>
            <p:cNvSpPr/>
            <p:nvPr>
              <p:custDataLst>
                <p:tags r:id="rId146"/>
              </p:custDataLst>
            </p:nvPr>
          </p:nvSpPr>
          <p:spPr>
            <a:xfrm>
              <a:off x="5036903" y="527260"/>
              <a:ext cx="30398" cy="260169"/>
            </a:xfrm>
            <a:custGeom>
              <a:avLst/>
              <a:gdLst/>
              <a:ahLst/>
              <a:cxnLst/>
              <a:rect l="0" t="0" r="0" b="0"/>
              <a:pathLst>
                <a:path w="30398" h="260169">
                  <a:moveTo>
                    <a:pt x="11347" y="18840"/>
                  </a:moveTo>
                  <a:lnTo>
                    <a:pt x="11347" y="18840"/>
                  </a:lnTo>
                  <a:lnTo>
                    <a:pt x="20185" y="1163"/>
                  </a:lnTo>
                  <a:lnTo>
                    <a:pt x="22178" y="0"/>
                  </a:lnTo>
                  <a:lnTo>
                    <a:pt x="24212" y="636"/>
                  </a:lnTo>
                  <a:lnTo>
                    <a:pt x="26274" y="2470"/>
                  </a:lnTo>
                  <a:lnTo>
                    <a:pt x="28565" y="8272"/>
                  </a:lnTo>
                  <a:lnTo>
                    <a:pt x="29175" y="11795"/>
                  </a:lnTo>
                  <a:lnTo>
                    <a:pt x="20722" y="57299"/>
                  </a:lnTo>
                  <a:lnTo>
                    <a:pt x="14439" y="100007"/>
                  </a:lnTo>
                  <a:lnTo>
                    <a:pt x="11557" y="141118"/>
                  </a:lnTo>
                  <a:lnTo>
                    <a:pt x="6502" y="181047"/>
                  </a:lnTo>
                  <a:lnTo>
                    <a:pt x="831" y="226337"/>
                  </a:lnTo>
                  <a:lnTo>
                    <a:pt x="0" y="246126"/>
                  </a:lnTo>
                  <a:lnTo>
                    <a:pt x="2306" y="256499"/>
                  </a:lnTo>
                  <a:lnTo>
                    <a:pt x="4614" y="259124"/>
                  </a:lnTo>
                  <a:lnTo>
                    <a:pt x="7564" y="260168"/>
                  </a:lnTo>
                  <a:lnTo>
                    <a:pt x="10942" y="260159"/>
                  </a:lnTo>
                  <a:lnTo>
                    <a:pt x="30397" y="247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983"/>
            <p:cNvSpPr/>
            <p:nvPr>
              <p:custDataLst>
                <p:tags r:id="rId147"/>
              </p:custDataLst>
            </p:nvPr>
          </p:nvSpPr>
          <p:spPr>
            <a:xfrm>
              <a:off x="5006243" y="673100"/>
              <a:ext cx="73758" cy="12701"/>
            </a:xfrm>
            <a:custGeom>
              <a:avLst/>
              <a:gdLst/>
              <a:ahLst/>
              <a:cxnLst/>
              <a:rect l="0" t="0" r="0" b="0"/>
              <a:pathLst>
                <a:path w="73758" h="12701">
                  <a:moveTo>
                    <a:pt x="35657" y="12700"/>
                  </a:moveTo>
                  <a:lnTo>
                    <a:pt x="35657" y="12700"/>
                  </a:lnTo>
                  <a:lnTo>
                    <a:pt x="13995" y="11994"/>
                  </a:lnTo>
                  <a:lnTo>
                    <a:pt x="0" y="7233"/>
                  </a:lnTo>
                  <a:lnTo>
                    <a:pt x="597" y="6938"/>
                  </a:lnTo>
                  <a:lnTo>
                    <a:pt x="73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984"/>
            <p:cNvSpPr/>
            <p:nvPr>
              <p:custDataLst>
                <p:tags r:id="rId148"/>
              </p:custDataLst>
            </p:nvPr>
          </p:nvSpPr>
          <p:spPr>
            <a:xfrm>
              <a:off x="5130878" y="679450"/>
              <a:ext cx="57073" cy="107822"/>
            </a:xfrm>
            <a:custGeom>
              <a:avLst/>
              <a:gdLst/>
              <a:ahLst/>
              <a:cxnLst/>
              <a:rect l="0" t="0" r="0" b="0"/>
              <a:pathLst>
                <a:path w="57073" h="107822">
                  <a:moveTo>
                    <a:pt x="6272" y="19050"/>
                  </a:moveTo>
                  <a:lnTo>
                    <a:pt x="6272" y="19050"/>
                  </a:lnTo>
                  <a:lnTo>
                    <a:pt x="183" y="19050"/>
                  </a:lnTo>
                  <a:lnTo>
                    <a:pt x="0" y="22421"/>
                  </a:lnTo>
                  <a:lnTo>
                    <a:pt x="21892" y="63879"/>
                  </a:lnTo>
                  <a:lnTo>
                    <a:pt x="23092" y="77074"/>
                  </a:lnTo>
                  <a:lnTo>
                    <a:pt x="19801" y="98253"/>
                  </a:lnTo>
                  <a:lnTo>
                    <a:pt x="16283" y="106698"/>
                  </a:lnTo>
                  <a:lnTo>
                    <a:pt x="15063" y="107821"/>
                  </a:lnTo>
                  <a:lnTo>
                    <a:pt x="14249" y="107158"/>
                  </a:lnTo>
                  <a:lnTo>
                    <a:pt x="13104" y="99484"/>
                  </a:lnTo>
                  <a:lnTo>
                    <a:pt x="14096" y="68605"/>
                  </a:lnTo>
                  <a:lnTo>
                    <a:pt x="23485" y="37261"/>
                  </a:lnTo>
                  <a:lnTo>
                    <a:pt x="38654" y="11589"/>
                  </a:lnTo>
                  <a:lnTo>
                    <a:pt x="570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985"/>
            <p:cNvSpPr/>
            <p:nvPr>
              <p:custDataLst>
                <p:tags r:id="rId149"/>
              </p:custDataLst>
            </p:nvPr>
          </p:nvSpPr>
          <p:spPr>
            <a:xfrm>
              <a:off x="5219700" y="7048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4" y="690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986"/>
            <p:cNvSpPr/>
            <p:nvPr>
              <p:custDataLst>
                <p:tags r:id="rId150"/>
              </p:custDataLst>
            </p:nvPr>
          </p:nvSpPr>
          <p:spPr>
            <a:xfrm>
              <a:off x="5238750" y="5969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10818" y="17378"/>
                  </a:lnTo>
                  <a:lnTo>
                    <a:pt x="7631" y="7723"/>
                  </a:lnTo>
                  <a:lnTo>
                    <a:pt x="5793" y="51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987"/>
            <p:cNvSpPr/>
            <p:nvPr>
              <p:custDataLst>
                <p:tags r:id="rId151"/>
              </p:custDataLst>
            </p:nvPr>
          </p:nvSpPr>
          <p:spPr>
            <a:xfrm>
              <a:off x="5308600" y="492230"/>
              <a:ext cx="77888" cy="291993"/>
            </a:xfrm>
            <a:custGeom>
              <a:avLst/>
              <a:gdLst/>
              <a:ahLst/>
              <a:cxnLst/>
              <a:rect l="0" t="0" r="0" b="0"/>
              <a:pathLst>
                <a:path w="77888" h="291993">
                  <a:moveTo>
                    <a:pt x="0" y="9420"/>
                  </a:moveTo>
                  <a:lnTo>
                    <a:pt x="0" y="9420"/>
                  </a:lnTo>
                  <a:lnTo>
                    <a:pt x="8838" y="582"/>
                  </a:lnTo>
                  <a:lnTo>
                    <a:pt x="10126" y="0"/>
                  </a:lnTo>
                  <a:lnTo>
                    <a:pt x="10984" y="318"/>
                  </a:lnTo>
                  <a:lnTo>
                    <a:pt x="11556" y="1235"/>
                  </a:lnTo>
                  <a:lnTo>
                    <a:pt x="7524" y="44892"/>
                  </a:lnTo>
                  <a:lnTo>
                    <a:pt x="6872" y="76691"/>
                  </a:lnTo>
                  <a:lnTo>
                    <a:pt x="6582" y="109638"/>
                  </a:lnTo>
                  <a:lnTo>
                    <a:pt x="6419" y="156550"/>
                  </a:lnTo>
                  <a:lnTo>
                    <a:pt x="1999" y="202851"/>
                  </a:lnTo>
                  <a:lnTo>
                    <a:pt x="395" y="249418"/>
                  </a:lnTo>
                  <a:lnTo>
                    <a:pt x="52" y="281070"/>
                  </a:lnTo>
                  <a:lnTo>
                    <a:pt x="22" y="279261"/>
                  </a:lnTo>
                  <a:lnTo>
                    <a:pt x="12211" y="237672"/>
                  </a:lnTo>
                  <a:lnTo>
                    <a:pt x="23766" y="211027"/>
                  </a:lnTo>
                  <a:lnTo>
                    <a:pt x="29955" y="204503"/>
                  </a:lnTo>
                  <a:lnTo>
                    <a:pt x="53403" y="192654"/>
                  </a:lnTo>
                  <a:lnTo>
                    <a:pt x="65127" y="189635"/>
                  </a:lnTo>
                  <a:lnTo>
                    <a:pt x="69524" y="190947"/>
                  </a:lnTo>
                  <a:lnTo>
                    <a:pt x="73160" y="193938"/>
                  </a:lnTo>
                  <a:lnTo>
                    <a:pt x="76290" y="198049"/>
                  </a:lnTo>
                  <a:lnTo>
                    <a:pt x="77887" y="212023"/>
                  </a:lnTo>
                  <a:lnTo>
                    <a:pt x="75539" y="228583"/>
                  </a:lnTo>
                  <a:lnTo>
                    <a:pt x="69791" y="242998"/>
                  </a:lnTo>
                  <a:lnTo>
                    <a:pt x="35441" y="284446"/>
                  </a:lnTo>
                  <a:lnTo>
                    <a:pt x="24218" y="290404"/>
                  </a:lnTo>
                  <a:lnTo>
                    <a:pt x="18262" y="291992"/>
                  </a:lnTo>
                  <a:lnTo>
                    <a:pt x="13586" y="291641"/>
                  </a:lnTo>
                  <a:lnTo>
                    <a:pt x="9763" y="289995"/>
                  </a:lnTo>
                  <a:lnTo>
                    <a:pt x="6509" y="287487"/>
                  </a:lnTo>
                  <a:lnTo>
                    <a:pt x="6350" y="25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988"/>
            <p:cNvSpPr/>
            <p:nvPr>
              <p:custDataLst>
                <p:tags r:id="rId152"/>
              </p:custDataLst>
            </p:nvPr>
          </p:nvSpPr>
          <p:spPr>
            <a:xfrm>
              <a:off x="5391150" y="526206"/>
              <a:ext cx="183829" cy="227571"/>
            </a:xfrm>
            <a:custGeom>
              <a:avLst/>
              <a:gdLst/>
              <a:ahLst/>
              <a:cxnLst/>
              <a:rect l="0" t="0" r="0" b="0"/>
              <a:pathLst>
                <a:path w="183829" h="227571">
                  <a:moveTo>
                    <a:pt x="0" y="153244"/>
                  </a:moveTo>
                  <a:lnTo>
                    <a:pt x="0" y="153244"/>
                  </a:lnTo>
                  <a:lnTo>
                    <a:pt x="3371" y="153244"/>
                  </a:lnTo>
                  <a:lnTo>
                    <a:pt x="6908" y="151363"/>
                  </a:lnTo>
                  <a:lnTo>
                    <a:pt x="8838" y="149873"/>
                  </a:lnTo>
                  <a:lnTo>
                    <a:pt x="11537" y="150291"/>
                  </a:lnTo>
                  <a:lnTo>
                    <a:pt x="18298" y="154519"/>
                  </a:lnTo>
                  <a:lnTo>
                    <a:pt x="19959" y="158327"/>
                  </a:lnTo>
                  <a:lnTo>
                    <a:pt x="19928" y="199813"/>
                  </a:lnTo>
                  <a:lnTo>
                    <a:pt x="24171" y="216274"/>
                  </a:lnTo>
                  <a:lnTo>
                    <a:pt x="27911" y="223120"/>
                  </a:lnTo>
                  <a:lnTo>
                    <a:pt x="30602" y="225228"/>
                  </a:lnTo>
                  <a:lnTo>
                    <a:pt x="37355" y="227570"/>
                  </a:lnTo>
                  <a:lnTo>
                    <a:pt x="41130" y="226784"/>
                  </a:lnTo>
                  <a:lnTo>
                    <a:pt x="49089" y="222147"/>
                  </a:lnTo>
                  <a:lnTo>
                    <a:pt x="80673" y="187063"/>
                  </a:lnTo>
                  <a:lnTo>
                    <a:pt x="82004" y="187785"/>
                  </a:lnTo>
                  <a:lnTo>
                    <a:pt x="85365" y="192349"/>
                  </a:lnTo>
                  <a:lnTo>
                    <a:pt x="91961" y="214901"/>
                  </a:lnTo>
                  <a:lnTo>
                    <a:pt x="94468" y="216927"/>
                  </a:lnTo>
                  <a:lnTo>
                    <a:pt x="97551" y="217571"/>
                  </a:lnTo>
                  <a:lnTo>
                    <a:pt x="104034" y="216406"/>
                  </a:lnTo>
                  <a:lnTo>
                    <a:pt x="109267" y="213536"/>
                  </a:lnTo>
                  <a:lnTo>
                    <a:pt x="122922" y="191099"/>
                  </a:lnTo>
                  <a:lnTo>
                    <a:pt x="137771" y="145591"/>
                  </a:lnTo>
                  <a:lnTo>
                    <a:pt x="155860" y="99600"/>
                  </a:lnTo>
                  <a:lnTo>
                    <a:pt x="170017" y="56178"/>
                  </a:lnTo>
                  <a:lnTo>
                    <a:pt x="180487" y="11520"/>
                  </a:lnTo>
                  <a:lnTo>
                    <a:pt x="183065" y="636"/>
                  </a:lnTo>
                  <a:lnTo>
                    <a:pt x="183426" y="0"/>
                  </a:lnTo>
                  <a:lnTo>
                    <a:pt x="183828" y="3056"/>
                  </a:lnTo>
                  <a:lnTo>
                    <a:pt x="170292" y="49975"/>
                  </a:lnTo>
                  <a:lnTo>
                    <a:pt x="161030" y="92001"/>
                  </a:lnTo>
                  <a:lnTo>
                    <a:pt x="152142" y="132949"/>
                  </a:lnTo>
                  <a:lnTo>
                    <a:pt x="147558" y="173855"/>
                  </a:lnTo>
                  <a:lnTo>
                    <a:pt x="153115" y="204013"/>
                  </a:lnTo>
                  <a:lnTo>
                    <a:pt x="156951" y="211086"/>
                  </a:lnTo>
                  <a:lnTo>
                    <a:pt x="165100" y="216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989"/>
            <p:cNvSpPr/>
            <p:nvPr>
              <p:custDataLst>
                <p:tags r:id="rId153"/>
              </p:custDataLst>
            </p:nvPr>
          </p:nvSpPr>
          <p:spPr>
            <a:xfrm>
              <a:off x="5512944" y="647700"/>
              <a:ext cx="75057" cy="12701"/>
            </a:xfrm>
            <a:custGeom>
              <a:avLst/>
              <a:gdLst/>
              <a:ahLst/>
              <a:cxnLst/>
              <a:rect l="0" t="0" r="0" b="0"/>
              <a:pathLst>
                <a:path w="75057" h="12701">
                  <a:moveTo>
                    <a:pt x="11556" y="0"/>
                  </a:moveTo>
                  <a:lnTo>
                    <a:pt x="11556" y="0"/>
                  </a:lnTo>
                  <a:lnTo>
                    <a:pt x="0" y="0"/>
                  </a:lnTo>
                  <a:lnTo>
                    <a:pt x="324" y="706"/>
                  </a:lnTo>
                  <a:lnTo>
                    <a:pt x="2566" y="3371"/>
                  </a:lnTo>
                  <a:lnTo>
                    <a:pt x="7796" y="5026"/>
                  </a:lnTo>
                  <a:lnTo>
                    <a:pt x="7505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990"/>
            <p:cNvSpPr/>
            <p:nvPr>
              <p:custDataLst>
                <p:tags r:id="rId154"/>
              </p:custDataLst>
            </p:nvPr>
          </p:nvSpPr>
          <p:spPr>
            <a:xfrm>
              <a:off x="5633484" y="661906"/>
              <a:ext cx="41126" cy="81045"/>
            </a:xfrm>
            <a:custGeom>
              <a:avLst/>
              <a:gdLst/>
              <a:ahLst/>
              <a:cxnLst/>
              <a:rect l="0" t="0" r="0" b="0"/>
              <a:pathLst>
                <a:path w="41126" h="81045">
                  <a:moveTo>
                    <a:pt x="24366" y="23894"/>
                  </a:moveTo>
                  <a:lnTo>
                    <a:pt x="24366" y="23894"/>
                  </a:lnTo>
                  <a:lnTo>
                    <a:pt x="12433" y="28920"/>
                  </a:lnTo>
                  <a:lnTo>
                    <a:pt x="9184" y="29656"/>
                  </a:lnTo>
                  <a:lnTo>
                    <a:pt x="9306" y="29852"/>
                  </a:lnTo>
                  <a:lnTo>
                    <a:pt x="14570" y="30166"/>
                  </a:lnTo>
                  <a:lnTo>
                    <a:pt x="35390" y="21399"/>
                  </a:lnTo>
                  <a:lnTo>
                    <a:pt x="38066" y="18703"/>
                  </a:lnTo>
                  <a:lnTo>
                    <a:pt x="41037" y="11944"/>
                  </a:lnTo>
                  <a:lnTo>
                    <a:pt x="41125" y="8872"/>
                  </a:lnTo>
                  <a:lnTo>
                    <a:pt x="39340" y="3577"/>
                  </a:lnTo>
                  <a:lnTo>
                    <a:pt x="36465" y="1882"/>
                  </a:lnTo>
                  <a:lnTo>
                    <a:pt x="27627" y="0"/>
                  </a:lnTo>
                  <a:lnTo>
                    <a:pt x="22306" y="2320"/>
                  </a:lnTo>
                  <a:lnTo>
                    <a:pt x="10751" y="12424"/>
                  </a:lnTo>
                  <a:lnTo>
                    <a:pt x="4204" y="24441"/>
                  </a:lnTo>
                  <a:lnTo>
                    <a:pt x="0" y="52773"/>
                  </a:lnTo>
                  <a:lnTo>
                    <a:pt x="11666" y="81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91"/>
            <p:cNvSpPr/>
            <p:nvPr>
              <p:custDataLst>
                <p:tags r:id="rId155"/>
              </p:custDataLst>
            </p:nvPr>
          </p:nvSpPr>
          <p:spPr>
            <a:xfrm>
              <a:off x="5719723" y="497853"/>
              <a:ext cx="121864" cy="259387"/>
            </a:xfrm>
            <a:custGeom>
              <a:avLst/>
              <a:gdLst/>
              <a:ahLst/>
              <a:cxnLst/>
              <a:rect l="0" t="0" r="0" b="0"/>
              <a:pathLst>
                <a:path w="121864" h="259387">
                  <a:moveTo>
                    <a:pt x="33377" y="245097"/>
                  </a:moveTo>
                  <a:lnTo>
                    <a:pt x="33377" y="245097"/>
                  </a:lnTo>
                  <a:lnTo>
                    <a:pt x="65359" y="218582"/>
                  </a:lnTo>
                  <a:lnTo>
                    <a:pt x="68810" y="214015"/>
                  </a:lnTo>
                  <a:lnTo>
                    <a:pt x="70404" y="210265"/>
                  </a:lnTo>
                  <a:lnTo>
                    <a:pt x="70762" y="207059"/>
                  </a:lnTo>
                  <a:lnTo>
                    <a:pt x="68177" y="204216"/>
                  </a:lnTo>
                  <a:lnTo>
                    <a:pt x="52468" y="197550"/>
                  </a:lnTo>
                  <a:lnTo>
                    <a:pt x="42802" y="195743"/>
                  </a:lnTo>
                  <a:lnTo>
                    <a:pt x="33803" y="196821"/>
                  </a:lnTo>
                  <a:lnTo>
                    <a:pt x="29428" y="198096"/>
                  </a:lnTo>
                  <a:lnTo>
                    <a:pt x="13157" y="213375"/>
                  </a:lnTo>
                  <a:lnTo>
                    <a:pt x="1672" y="229034"/>
                  </a:lnTo>
                  <a:lnTo>
                    <a:pt x="0" y="240075"/>
                  </a:lnTo>
                  <a:lnTo>
                    <a:pt x="543" y="245982"/>
                  </a:lnTo>
                  <a:lnTo>
                    <a:pt x="3726" y="250626"/>
                  </a:lnTo>
                  <a:lnTo>
                    <a:pt x="14790" y="257667"/>
                  </a:lnTo>
                  <a:lnTo>
                    <a:pt x="27232" y="259386"/>
                  </a:lnTo>
                  <a:lnTo>
                    <a:pt x="33514" y="258856"/>
                  </a:lnTo>
                  <a:lnTo>
                    <a:pt x="62580" y="244627"/>
                  </a:lnTo>
                  <a:lnTo>
                    <a:pt x="78342" y="226544"/>
                  </a:lnTo>
                  <a:lnTo>
                    <a:pt x="95148" y="188800"/>
                  </a:lnTo>
                  <a:lnTo>
                    <a:pt x="107183" y="149394"/>
                  </a:lnTo>
                  <a:lnTo>
                    <a:pt x="115218" y="110437"/>
                  </a:lnTo>
                  <a:lnTo>
                    <a:pt x="120186" y="68085"/>
                  </a:lnTo>
                  <a:lnTo>
                    <a:pt x="121863" y="21748"/>
                  </a:lnTo>
                  <a:lnTo>
                    <a:pt x="118330" y="6366"/>
                  </a:lnTo>
                  <a:lnTo>
                    <a:pt x="115413" y="1276"/>
                  </a:lnTo>
                  <a:lnTo>
                    <a:pt x="112762" y="0"/>
                  </a:lnTo>
                  <a:lnTo>
                    <a:pt x="110289" y="1266"/>
                  </a:lnTo>
                  <a:lnTo>
                    <a:pt x="107935" y="4226"/>
                  </a:lnTo>
                  <a:lnTo>
                    <a:pt x="101251" y="25248"/>
                  </a:lnTo>
                  <a:lnTo>
                    <a:pt x="98173" y="63932"/>
                  </a:lnTo>
                  <a:lnTo>
                    <a:pt x="92769" y="109410"/>
                  </a:lnTo>
                  <a:lnTo>
                    <a:pt x="91897" y="149546"/>
                  </a:lnTo>
                  <a:lnTo>
                    <a:pt x="95088" y="189896"/>
                  </a:lnTo>
                  <a:lnTo>
                    <a:pt x="96877" y="245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92"/>
            <p:cNvSpPr/>
            <p:nvPr>
              <p:custDataLst>
                <p:tags r:id="rId156"/>
              </p:custDataLst>
            </p:nvPr>
          </p:nvSpPr>
          <p:spPr>
            <a:xfrm>
              <a:off x="4170664" y="695257"/>
              <a:ext cx="64787" cy="100642"/>
            </a:xfrm>
            <a:custGeom>
              <a:avLst/>
              <a:gdLst/>
              <a:ahLst/>
              <a:cxnLst/>
              <a:rect l="0" t="0" r="0" b="0"/>
              <a:pathLst>
                <a:path w="64787" h="100642">
                  <a:moveTo>
                    <a:pt x="52086" y="28643"/>
                  </a:moveTo>
                  <a:lnTo>
                    <a:pt x="52086" y="28643"/>
                  </a:lnTo>
                  <a:lnTo>
                    <a:pt x="52086" y="25272"/>
                  </a:lnTo>
                  <a:lnTo>
                    <a:pt x="53968" y="21735"/>
                  </a:lnTo>
                  <a:lnTo>
                    <a:pt x="55457" y="19805"/>
                  </a:lnTo>
                  <a:lnTo>
                    <a:pt x="57112" y="13896"/>
                  </a:lnTo>
                  <a:lnTo>
                    <a:pt x="57553" y="10345"/>
                  </a:lnTo>
                  <a:lnTo>
                    <a:pt x="57142" y="7978"/>
                  </a:lnTo>
                  <a:lnTo>
                    <a:pt x="56162" y="6399"/>
                  </a:lnTo>
                  <a:lnTo>
                    <a:pt x="49520" y="495"/>
                  </a:lnTo>
                  <a:lnTo>
                    <a:pt x="46848" y="0"/>
                  </a:lnTo>
                  <a:lnTo>
                    <a:pt x="40115" y="1331"/>
                  </a:lnTo>
                  <a:lnTo>
                    <a:pt x="25021" y="12790"/>
                  </a:lnTo>
                  <a:lnTo>
                    <a:pt x="10513" y="32961"/>
                  </a:lnTo>
                  <a:lnTo>
                    <a:pt x="649" y="60183"/>
                  </a:lnTo>
                  <a:lnTo>
                    <a:pt x="0" y="87220"/>
                  </a:lnTo>
                  <a:lnTo>
                    <a:pt x="1839" y="93095"/>
                  </a:lnTo>
                  <a:lnTo>
                    <a:pt x="4477" y="97011"/>
                  </a:lnTo>
                  <a:lnTo>
                    <a:pt x="7647" y="99621"/>
                  </a:lnTo>
                  <a:lnTo>
                    <a:pt x="18694" y="100641"/>
                  </a:lnTo>
                  <a:lnTo>
                    <a:pt x="31601" y="98036"/>
                  </a:lnTo>
                  <a:lnTo>
                    <a:pt x="46800" y="88637"/>
                  </a:lnTo>
                  <a:lnTo>
                    <a:pt x="58829" y="77620"/>
                  </a:lnTo>
                  <a:lnTo>
                    <a:pt x="64554" y="67209"/>
                  </a:lnTo>
                  <a:lnTo>
                    <a:pt x="64786" y="79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93"/>
            <p:cNvSpPr/>
            <p:nvPr>
              <p:custDataLst>
                <p:tags r:id="rId157"/>
              </p:custDataLst>
            </p:nvPr>
          </p:nvSpPr>
          <p:spPr>
            <a:xfrm>
              <a:off x="4111142" y="658579"/>
              <a:ext cx="3659" cy="8172"/>
            </a:xfrm>
            <a:custGeom>
              <a:avLst/>
              <a:gdLst/>
              <a:ahLst/>
              <a:cxnLst/>
              <a:rect l="0" t="0" r="0" b="0"/>
              <a:pathLst>
                <a:path w="3659" h="8172">
                  <a:moveTo>
                    <a:pt x="3658" y="8171"/>
                  </a:moveTo>
                  <a:lnTo>
                    <a:pt x="3658" y="8171"/>
                  </a:lnTo>
                  <a:lnTo>
                    <a:pt x="287" y="1429"/>
                  </a:lnTo>
                  <a:lnTo>
                    <a:pt x="0" y="149"/>
                  </a:lnTo>
                  <a:lnTo>
                    <a:pt x="514" y="0"/>
                  </a:lnTo>
                  <a:lnTo>
                    <a:pt x="3658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94"/>
            <p:cNvSpPr/>
            <p:nvPr>
              <p:custDataLst>
                <p:tags r:id="rId158"/>
              </p:custDataLst>
            </p:nvPr>
          </p:nvSpPr>
          <p:spPr>
            <a:xfrm>
              <a:off x="4090545" y="736600"/>
              <a:ext cx="11556" cy="44451"/>
            </a:xfrm>
            <a:custGeom>
              <a:avLst/>
              <a:gdLst/>
              <a:ahLst/>
              <a:cxnLst/>
              <a:rect l="0" t="0" r="0" b="0"/>
              <a:pathLst>
                <a:path w="11556" h="44451">
                  <a:moveTo>
                    <a:pt x="11555" y="0"/>
                  </a:moveTo>
                  <a:lnTo>
                    <a:pt x="11555" y="0"/>
                  </a:lnTo>
                  <a:lnTo>
                    <a:pt x="4648" y="16959"/>
                  </a:lnTo>
                  <a:lnTo>
                    <a:pt x="2717" y="19773"/>
                  </a:lnTo>
                  <a:lnTo>
                    <a:pt x="572" y="26662"/>
                  </a:lnTo>
                  <a:lnTo>
                    <a:pt x="0" y="30475"/>
                  </a:lnTo>
                  <a:lnTo>
                    <a:pt x="5205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995"/>
            <p:cNvSpPr/>
            <p:nvPr>
              <p:custDataLst>
                <p:tags r:id="rId159"/>
              </p:custDataLst>
            </p:nvPr>
          </p:nvSpPr>
          <p:spPr>
            <a:xfrm>
              <a:off x="3989827" y="685800"/>
              <a:ext cx="48774" cy="19051"/>
            </a:xfrm>
            <a:custGeom>
              <a:avLst/>
              <a:gdLst/>
              <a:ahLst/>
              <a:cxnLst/>
              <a:rect l="0" t="0" r="0" b="0"/>
              <a:pathLst>
                <a:path w="48774" h="19051">
                  <a:moveTo>
                    <a:pt x="17023" y="19050"/>
                  </a:moveTo>
                  <a:lnTo>
                    <a:pt x="17023" y="19050"/>
                  </a:lnTo>
                  <a:lnTo>
                    <a:pt x="13652" y="19050"/>
                  </a:lnTo>
                  <a:lnTo>
                    <a:pt x="4813" y="15679"/>
                  </a:lnTo>
                  <a:lnTo>
                    <a:pt x="2533" y="13980"/>
                  </a:lnTo>
                  <a:lnTo>
                    <a:pt x="0" y="10212"/>
                  </a:lnTo>
                  <a:lnTo>
                    <a:pt x="30" y="8219"/>
                  </a:lnTo>
                  <a:lnTo>
                    <a:pt x="1944" y="4123"/>
                  </a:lnTo>
                  <a:lnTo>
                    <a:pt x="8910" y="1832"/>
                  </a:lnTo>
                  <a:lnTo>
                    <a:pt x="487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996"/>
            <p:cNvSpPr/>
            <p:nvPr>
              <p:custDataLst>
                <p:tags r:id="rId160"/>
              </p:custDataLst>
            </p:nvPr>
          </p:nvSpPr>
          <p:spPr>
            <a:xfrm>
              <a:off x="4009927" y="567177"/>
              <a:ext cx="46841" cy="220085"/>
            </a:xfrm>
            <a:custGeom>
              <a:avLst/>
              <a:gdLst/>
              <a:ahLst/>
              <a:cxnLst/>
              <a:rect l="0" t="0" r="0" b="0"/>
              <a:pathLst>
                <a:path w="46841" h="220085">
                  <a:moveTo>
                    <a:pt x="41373" y="17023"/>
                  </a:moveTo>
                  <a:lnTo>
                    <a:pt x="41373" y="17023"/>
                  </a:lnTo>
                  <a:lnTo>
                    <a:pt x="41373" y="13652"/>
                  </a:lnTo>
                  <a:lnTo>
                    <a:pt x="46840" y="0"/>
                  </a:lnTo>
                  <a:lnTo>
                    <a:pt x="36840" y="45088"/>
                  </a:lnTo>
                  <a:lnTo>
                    <a:pt x="26732" y="88863"/>
                  </a:lnTo>
                  <a:lnTo>
                    <a:pt x="18098" y="127953"/>
                  </a:lnTo>
                  <a:lnTo>
                    <a:pt x="6201" y="170800"/>
                  </a:lnTo>
                  <a:lnTo>
                    <a:pt x="0" y="205013"/>
                  </a:lnTo>
                  <a:lnTo>
                    <a:pt x="1348" y="216050"/>
                  </a:lnTo>
                  <a:lnTo>
                    <a:pt x="3401" y="218852"/>
                  </a:lnTo>
                  <a:lnTo>
                    <a:pt x="6180" y="220015"/>
                  </a:lnTo>
                  <a:lnTo>
                    <a:pt x="9444" y="220084"/>
                  </a:lnTo>
                  <a:lnTo>
                    <a:pt x="11621" y="218719"/>
                  </a:lnTo>
                  <a:lnTo>
                    <a:pt x="22323" y="201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997"/>
            <p:cNvSpPr/>
            <p:nvPr>
              <p:custDataLst>
                <p:tags r:id="rId161"/>
              </p:custDataLst>
            </p:nvPr>
          </p:nvSpPr>
          <p:spPr>
            <a:xfrm>
              <a:off x="3911651" y="707990"/>
              <a:ext cx="38050" cy="73061"/>
            </a:xfrm>
            <a:custGeom>
              <a:avLst/>
              <a:gdLst/>
              <a:ahLst/>
              <a:cxnLst/>
              <a:rect l="0" t="0" r="0" b="0"/>
              <a:pathLst>
                <a:path w="38050" h="73061">
                  <a:moveTo>
                    <a:pt x="6299" y="15910"/>
                  </a:moveTo>
                  <a:lnTo>
                    <a:pt x="6299" y="15910"/>
                  </a:lnTo>
                  <a:lnTo>
                    <a:pt x="6299" y="10443"/>
                  </a:lnTo>
                  <a:lnTo>
                    <a:pt x="5593" y="29171"/>
                  </a:lnTo>
                  <a:lnTo>
                    <a:pt x="1273" y="44348"/>
                  </a:lnTo>
                  <a:lnTo>
                    <a:pt x="27" y="64890"/>
                  </a:lnTo>
                  <a:lnTo>
                    <a:pt x="0" y="64791"/>
                  </a:lnTo>
                  <a:lnTo>
                    <a:pt x="669" y="59164"/>
                  </a:lnTo>
                  <a:lnTo>
                    <a:pt x="17841" y="12757"/>
                  </a:lnTo>
                  <a:lnTo>
                    <a:pt x="22718" y="3926"/>
                  </a:lnTo>
                  <a:lnTo>
                    <a:pt x="27236" y="0"/>
                  </a:lnTo>
                  <a:lnTo>
                    <a:pt x="29430" y="365"/>
                  </a:lnTo>
                  <a:lnTo>
                    <a:pt x="33748" y="4532"/>
                  </a:lnTo>
                  <a:lnTo>
                    <a:pt x="36137" y="11088"/>
                  </a:lnTo>
                  <a:lnTo>
                    <a:pt x="37974" y="55009"/>
                  </a:lnTo>
                  <a:lnTo>
                    <a:pt x="38049" y="73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998"/>
            <p:cNvSpPr/>
            <p:nvPr>
              <p:custDataLst>
                <p:tags r:id="rId162"/>
              </p:custDataLst>
            </p:nvPr>
          </p:nvSpPr>
          <p:spPr>
            <a:xfrm>
              <a:off x="3836052" y="681991"/>
              <a:ext cx="35325" cy="99060"/>
            </a:xfrm>
            <a:custGeom>
              <a:avLst/>
              <a:gdLst/>
              <a:ahLst/>
              <a:cxnLst/>
              <a:rect l="0" t="0" r="0" b="0"/>
              <a:pathLst>
                <a:path w="35325" h="99060">
                  <a:moveTo>
                    <a:pt x="5698" y="60959"/>
                  </a:moveTo>
                  <a:lnTo>
                    <a:pt x="5698" y="60959"/>
                  </a:lnTo>
                  <a:lnTo>
                    <a:pt x="5698" y="57588"/>
                  </a:lnTo>
                  <a:lnTo>
                    <a:pt x="6403" y="56595"/>
                  </a:lnTo>
                  <a:lnTo>
                    <a:pt x="7580" y="55933"/>
                  </a:lnTo>
                  <a:lnTo>
                    <a:pt x="9069" y="55492"/>
                  </a:lnTo>
                  <a:lnTo>
                    <a:pt x="12605" y="51238"/>
                  </a:lnTo>
                  <a:lnTo>
                    <a:pt x="32661" y="16247"/>
                  </a:lnTo>
                  <a:lnTo>
                    <a:pt x="35321" y="6750"/>
                  </a:lnTo>
                  <a:lnTo>
                    <a:pt x="35324" y="3653"/>
                  </a:lnTo>
                  <a:lnTo>
                    <a:pt x="34621" y="1588"/>
                  </a:lnTo>
                  <a:lnTo>
                    <a:pt x="33446" y="212"/>
                  </a:lnTo>
                  <a:lnTo>
                    <a:pt x="31252" y="0"/>
                  </a:lnTo>
                  <a:lnTo>
                    <a:pt x="25052" y="1646"/>
                  </a:lnTo>
                  <a:lnTo>
                    <a:pt x="19474" y="12255"/>
                  </a:lnTo>
                  <a:lnTo>
                    <a:pt x="2648" y="54236"/>
                  </a:lnTo>
                  <a:lnTo>
                    <a:pt x="0" y="79935"/>
                  </a:lnTo>
                  <a:lnTo>
                    <a:pt x="1194" y="84899"/>
                  </a:lnTo>
                  <a:lnTo>
                    <a:pt x="18398" y="99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999"/>
            <p:cNvSpPr/>
            <p:nvPr>
              <p:custDataLst>
                <p:tags r:id="rId163"/>
              </p:custDataLst>
            </p:nvPr>
          </p:nvSpPr>
          <p:spPr>
            <a:xfrm>
              <a:off x="3735992" y="581082"/>
              <a:ext cx="74009" cy="206464"/>
            </a:xfrm>
            <a:custGeom>
              <a:avLst/>
              <a:gdLst/>
              <a:ahLst/>
              <a:cxnLst/>
              <a:rect l="0" t="0" r="0" b="0"/>
              <a:pathLst>
                <a:path w="74009" h="206464">
                  <a:moveTo>
                    <a:pt x="48608" y="130118"/>
                  </a:moveTo>
                  <a:lnTo>
                    <a:pt x="48608" y="130118"/>
                  </a:lnTo>
                  <a:lnTo>
                    <a:pt x="48608" y="123376"/>
                  </a:lnTo>
                  <a:lnTo>
                    <a:pt x="46726" y="118184"/>
                  </a:lnTo>
                  <a:lnTo>
                    <a:pt x="44244" y="113525"/>
                  </a:lnTo>
                  <a:lnTo>
                    <a:pt x="43141" y="109103"/>
                  </a:lnTo>
                  <a:lnTo>
                    <a:pt x="41435" y="107641"/>
                  </a:lnTo>
                  <a:lnTo>
                    <a:pt x="35778" y="106017"/>
                  </a:lnTo>
                  <a:lnTo>
                    <a:pt x="32293" y="106995"/>
                  </a:lnTo>
                  <a:lnTo>
                    <a:pt x="24659" y="111845"/>
                  </a:lnTo>
                  <a:lnTo>
                    <a:pt x="18444" y="122467"/>
                  </a:lnTo>
                  <a:lnTo>
                    <a:pt x="1153" y="168661"/>
                  </a:lnTo>
                  <a:lnTo>
                    <a:pt x="0" y="183937"/>
                  </a:lnTo>
                  <a:lnTo>
                    <a:pt x="1839" y="195430"/>
                  </a:lnTo>
                  <a:lnTo>
                    <a:pt x="4729" y="199765"/>
                  </a:lnTo>
                  <a:lnTo>
                    <a:pt x="13584" y="206463"/>
                  </a:lnTo>
                  <a:lnTo>
                    <a:pt x="18203" y="206415"/>
                  </a:lnTo>
                  <a:lnTo>
                    <a:pt x="22694" y="204266"/>
                  </a:lnTo>
                  <a:lnTo>
                    <a:pt x="27098" y="200717"/>
                  </a:lnTo>
                  <a:lnTo>
                    <a:pt x="43411" y="172124"/>
                  </a:lnTo>
                  <a:lnTo>
                    <a:pt x="54908" y="135744"/>
                  </a:lnTo>
                  <a:lnTo>
                    <a:pt x="62782" y="94782"/>
                  </a:lnTo>
                  <a:lnTo>
                    <a:pt x="69584" y="54737"/>
                  </a:lnTo>
                  <a:lnTo>
                    <a:pt x="73620" y="7676"/>
                  </a:lnTo>
                  <a:lnTo>
                    <a:pt x="73043" y="4040"/>
                  </a:lnTo>
                  <a:lnTo>
                    <a:pt x="71953" y="1616"/>
                  </a:lnTo>
                  <a:lnTo>
                    <a:pt x="70522" y="0"/>
                  </a:lnTo>
                  <a:lnTo>
                    <a:pt x="68862" y="1039"/>
                  </a:lnTo>
                  <a:lnTo>
                    <a:pt x="65135" y="7839"/>
                  </a:lnTo>
                  <a:lnTo>
                    <a:pt x="57700" y="44659"/>
                  </a:lnTo>
                  <a:lnTo>
                    <a:pt x="57381" y="85172"/>
                  </a:lnTo>
                  <a:lnTo>
                    <a:pt x="65860" y="126081"/>
                  </a:lnTo>
                  <a:lnTo>
                    <a:pt x="74008" y="155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000"/>
            <p:cNvSpPr/>
            <p:nvPr>
              <p:custDataLst>
                <p:tags r:id="rId164"/>
              </p:custDataLst>
            </p:nvPr>
          </p:nvSpPr>
          <p:spPr>
            <a:xfrm>
              <a:off x="3702050" y="622561"/>
              <a:ext cx="12701" cy="18790"/>
            </a:xfrm>
            <a:custGeom>
              <a:avLst/>
              <a:gdLst/>
              <a:ahLst/>
              <a:cxnLst/>
              <a:rect l="0" t="0" r="0" b="0"/>
              <a:pathLst>
                <a:path w="12701" h="187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8728" y="9224"/>
                  </a:lnTo>
                  <a:lnTo>
                    <a:pt x="12700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001"/>
            <p:cNvSpPr/>
            <p:nvPr>
              <p:custDataLst>
                <p:tags r:id="rId165"/>
              </p:custDataLst>
            </p:nvPr>
          </p:nvSpPr>
          <p:spPr>
            <a:xfrm>
              <a:off x="3689350" y="707829"/>
              <a:ext cx="19051" cy="66872"/>
            </a:xfrm>
            <a:custGeom>
              <a:avLst/>
              <a:gdLst/>
              <a:ahLst/>
              <a:cxnLst/>
              <a:rect l="0" t="0" r="0" b="0"/>
              <a:pathLst>
                <a:path w="19051" h="668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8022" y="418"/>
                  </a:lnTo>
                  <a:lnTo>
                    <a:pt x="8170" y="2108"/>
                  </a:lnTo>
                  <a:lnTo>
                    <a:pt x="7563" y="4646"/>
                  </a:lnTo>
                  <a:lnTo>
                    <a:pt x="8771" y="11228"/>
                  </a:lnTo>
                  <a:lnTo>
                    <a:pt x="10954" y="19563"/>
                  </a:lnTo>
                  <a:lnTo>
                    <a:pt x="19050" y="6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389"/>
          <p:cNvGrpSpPr/>
          <p:nvPr/>
        </p:nvGrpSpPr>
        <p:grpSpPr>
          <a:xfrm>
            <a:off x="6153085" y="488950"/>
            <a:ext cx="516640" cy="476251"/>
            <a:chOff x="6153085" y="488950"/>
            <a:chExt cx="516640" cy="476251"/>
          </a:xfrm>
        </p:grpSpPr>
        <p:sp>
          <p:nvSpPr>
            <p:cNvPr id="34" name="SMARTInkShape-2002"/>
            <p:cNvSpPr/>
            <p:nvPr>
              <p:custDataLst>
                <p:tags r:id="rId139"/>
              </p:custDataLst>
            </p:nvPr>
          </p:nvSpPr>
          <p:spPr>
            <a:xfrm>
              <a:off x="6155156" y="669096"/>
              <a:ext cx="448845" cy="42105"/>
            </a:xfrm>
            <a:custGeom>
              <a:avLst/>
              <a:gdLst/>
              <a:ahLst/>
              <a:cxnLst/>
              <a:rect l="0" t="0" r="0" b="0"/>
              <a:pathLst>
                <a:path w="448845" h="42105">
                  <a:moveTo>
                    <a:pt x="36094" y="42104"/>
                  </a:moveTo>
                  <a:lnTo>
                    <a:pt x="36094" y="42104"/>
                  </a:lnTo>
                  <a:lnTo>
                    <a:pt x="32723" y="42104"/>
                  </a:lnTo>
                  <a:lnTo>
                    <a:pt x="0" y="29927"/>
                  </a:lnTo>
                  <a:lnTo>
                    <a:pt x="37791" y="28729"/>
                  </a:lnTo>
                  <a:lnTo>
                    <a:pt x="85138" y="24384"/>
                  </a:lnTo>
                  <a:lnTo>
                    <a:pt x="127532" y="21567"/>
                  </a:lnTo>
                  <a:lnTo>
                    <a:pt x="162811" y="18865"/>
                  </a:lnTo>
                  <a:lnTo>
                    <a:pt x="209734" y="16639"/>
                  </a:lnTo>
                  <a:lnTo>
                    <a:pt x="250055" y="11824"/>
                  </a:lnTo>
                  <a:lnTo>
                    <a:pt x="297525" y="3876"/>
                  </a:lnTo>
                  <a:lnTo>
                    <a:pt x="340509" y="1379"/>
                  </a:lnTo>
                  <a:lnTo>
                    <a:pt x="373884" y="2132"/>
                  </a:lnTo>
                  <a:lnTo>
                    <a:pt x="416913" y="0"/>
                  </a:lnTo>
                  <a:lnTo>
                    <a:pt x="448844" y="4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003"/>
            <p:cNvSpPr/>
            <p:nvPr>
              <p:custDataLst>
                <p:tags r:id="rId140"/>
              </p:custDataLst>
            </p:nvPr>
          </p:nvSpPr>
          <p:spPr>
            <a:xfrm>
              <a:off x="6153085" y="742950"/>
              <a:ext cx="431866" cy="43468"/>
            </a:xfrm>
            <a:custGeom>
              <a:avLst/>
              <a:gdLst/>
              <a:ahLst/>
              <a:cxnLst/>
              <a:rect l="0" t="0" r="0" b="0"/>
              <a:pathLst>
                <a:path w="431866" h="43468">
                  <a:moveTo>
                    <a:pt x="25465" y="25400"/>
                  </a:moveTo>
                  <a:lnTo>
                    <a:pt x="25465" y="25400"/>
                  </a:lnTo>
                  <a:lnTo>
                    <a:pt x="22094" y="28771"/>
                  </a:lnTo>
                  <a:lnTo>
                    <a:pt x="0" y="35526"/>
                  </a:lnTo>
                  <a:lnTo>
                    <a:pt x="22" y="36384"/>
                  </a:lnTo>
                  <a:lnTo>
                    <a:pt x="38844" y="43467"/>
                  </a:lnTo>
                  <a:lnTo>
                    <a:pt x="73174" y="40788"/>
                  </a:lnTo>
                  <a:lnTo>
                    <a:pt x="109698" y="37413"/>
                  </a:lnTo>
                  <a:lnTo>
                    <a:pt x="148275" y="34267"/>
                  </a:lnTo>
                  <a:lnTo>
                    <a:pt x="193792" y="31790"/>
                  </a:lnTo>
                  <a:lnTo>
                    <a:pt x="234089" y="26901"/>
                  </a:lnTo>
                  <a:lnTo>
                    <a:pt x="272840" y="20984"/>
                  </a:lnTo>
                  <a:lnTo>
                    <a:pt x="312545" y="15468"/>
                  </a:lnTo>
                  <a:lnTo>
                    <a:pt x="358725" y="12815"/>
                  </a:lnTo>
                  <a:lnTo>
                    <a:pt x="4318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004"/>
            <p:cNvSpPr/>
            <p:nvPr>
              <p:custDataLst>
                <p:tags r:id="rId141"/>
              </p:custDataLst>
            </p:nvPr>
          </p:nvSpPr>
          <p:spPr>
            <a:xfrm>
              <a:off x="6459870" y="553333"/>
              <a:ext cx="209855" cy="316618"/>
            </a:xfrm>
            <a:custGeom>
              <a:avLst/>
              <a:gdLst/>
              <a:ahLst/>
              <a:cxnLst/>
              <a:rect l="0" t="0" r="0" b="0"/>
              <a:pathLst>
                <a:path w="209855" h="316618">
                  <a:moveTo>
                    <a:pt x="23480" y="5467"/>
                  </a:moveTo>
                  <a:lnTo>
                    <a:pt x="23480" y="5467"/>
                  </a:lnTo>
                  <a:lnTo>
                    <a:pt x="12545" y="0"/>
                  </a:lnTo>
                  <a:lnTo>
                    <a:pt x="4561" y="2749"/>
                  </a:lnTo>
                  <a:lnTo>
                    <a:pt x="2401" y="4361"/>
                  </a:lnTo>
                  <a:lnTo>
                    <a:pt x="0" y="8033"/>
                  </a:lnTo>
                  <a:lnTo>
                    <a:pt x="2696" y="15780"/>
                  </a:lnTo>
                  <a:lnTo>
                    <a:pt x="9304" y="25573"/>
                  </a:lnTo>
                  <a:lnTo>
                    <a:pt x="27041" y="39725"/>
                  </a:lnTo>
                  <a:lnTo>
                    <a:pt x="71769" y="63112"/>
                  </a:lnTo>
                  <a:lnTo>
                    <a:pt x="111636" y="83695"/>
                  </a:lnTo>
                  <a:lnTo>
                    <a:pt x="152920" y="109192"/>
                  </a:lnTo>
                  <a:lnTo>
                    <a:pt x="178092" y="130118"/>
                  </a:lnTo>
                  <a:lnTo>
                    <a:pt x="200054" y="160934"/>
                  </a:lnTo>
                  <a:lnTo>
                    <a:pt x="209854" y="186763"/>
                  </a:lnTo>
                  <a:lnTo>
                    <a:pt x="206502" y="202930"/>
                  </a:lnTo>
                  <a:lnTo>
                    <a:pt x="197250" y="218817"/>
                  </a:lnTo>
                  <a:lnTo>
                    <a:pt x="166435" y="246263"/>
                  </a:lnTo>
                  <a:lnTo>
                    <a:pt x="124933" y="269723"/>
                  </a:lnTo>
                  <a:lnTo>
                    <a:pt x="79191" y="298081"/>
                  </a:lnTo>
                  <a:lnTo>
                    <a:pt x="57036" y="312929"/>
                  </a:lnTo>
                  <a:lnTo>
                    <a:pt x="6158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005"/>
            <p:cNvSpPr/>
            <p:nvPr>
              <p:custDataLst>
                <p:tags r:id="rId142"/>
              </p:custDataLst>
            </p:nvPr>
          </p:nvSpPr>
          <p:spPr>
            <a:xfrm>
              <a:off x="6181084" y="488950"/>
              <a:ext cx="168917" cy="476251"/>
            </a:xfrm>
            <a:custGeom>
              <a:avLst/>
              <a:gdLst/>
              <a:ahLst/>
              <a:cxnLst/>
              <a:rect l="0" t="0" r="0" b="0"/>
              <a:pathLst>
                <a:path w="168917" h="476251">
                  <a:moveTo>
                    <a:pt x="168916" y="0"/>
                  </a:moveTo>
                  <a:lnTo>
                    <a:pt x="168916" y="0"/>
                  </a:lnTo>
                  <a:lnTo>
                    <a:pt x="165545" y="24419"/>
                  </a:lnTo>
                  <a:lnTo>
                    <a:pt x="153720" y="65109"/>
                  </a:lnTo>
                  <a:lnTo>
                    <a:pt x="144031" y="100744"/>
                  </a:lnTo>
                  <a:lnTo>
                    <a:pt x="131515" y="135321"/>
                  </a:lnTo>
                  <a:lnTo>
                    <a:pt x="115343" y="177600"/>
                  </a:lnTo>
                  <a:lnTo>
                    <a:pt x="92168" y="224196"/>
                  </a:lnTo>
                  <a:lnTo>
                    <a:pt x="69090" y="271553"/>
                  </a:lnTo>
                  <a:lnTo>
                    <a:pt x="47362" y="315088"/>
                  </a:lnTo>
                  <a:lnTo>
                    <a:pt x="27757" y="357658"/>
                  </a:lnTo>
                  <a:lnTo>
                    <a:pt x="10295" y="401920"/>
                  </a:lnTo>
                  <a:lnTo>
                    <a:pt x="0" y="441106"/>
                  </a:lnTo>
                  <a:lnTo>
                    <a:pt x="3816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390"/>
          <p:cNvGrpSpPr/>
          <p:nvPr/>
        </p:nvGrpSpPr>
        <p:grpSpPr>
          <a:xfrm>
            <a:off x="6997700" y="580542"/>
            <a:ext cx="1092201" cy="359259"/>
            <a:chOff x="6997700" y="580542"/>
            <a:chExt cx="1092201" cy="359259"/>
          </a:xfrm>
        </p:grpSpPr>
        <p:sp>
          <p:nvSpPr>
            <p:cNvPr id="39" name="SMARTInkShape-2006"/>
            <p:cNvSpPr/>
            <p:nvPr>
              <p:custDataLst>
                <p:tags r:id="rId133"/>
              </p:custDataLst>
            </p:nvPr>
          </p:nvSpPr>
          <p:spPr>
            <a:xfrm>
              <a:off x="7105650" y="596900"/>
              <a:ext cx="171451" cy="285751"/>
            </a:xfrm>
            <a:custGeom>
              <a:avLst/>
              <a:gdLst/>
              <a:ahLst/>
              <a:cxnLst/>
              <a:rect l="0" t="0" r="0" b="0"/>
              <a:pathLst>
                <a:path w="171451" h="285751">
                  <a:moveTo>
                    <a:pt x="0" y="0"/>
                  </a:moveTo>
                  <a:lnTo>
                    <a:pt x="0" y="0"/>
                  </a:lnTo>
                  <a:lnTo>
                    <a:pt x="1411" y="12961"/>
                  </a:lnTo>
                  <a:lnTo>
                    <a:pt x="18004" y="59882"/>
                  </a:lnTo>
                  <a:lnTo>
                    <a:pt x="41777" y="105383"/>
                  </a:lnTo>
                  <a:lnTo>
                    <a:pt x="67884" y="150299"/>
                  </a:lnTo>
                  <a:lnTo>
                    <a:pt x="91857" y="190006"/>
                  </a:lnTo>
                  <a:lnTo>
                    <a:pt x="123351" y="234460"/>
                  </a:lnTo>
                  <a:lnTo>
                    <a:pt x="1714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007"/>
            <p:cNvSpPr/>
            <p:nvPr>
              <p:custDataLst>
                <p:tags r:id="rId134"/>
              </p:custDataLst>
            </p:nvPr>
          </p:nvSpPr>
          <p:spPr>
            <a:xfrm>
              <a:off x="6997700" y="595228"/>
              <a:ext cx="317501" cy="344573"/>
            </a:xfrm>
            <a:custGeom>
              <a:avLst/>
              <a:gdLst/>
              <a:ahLst/>
              <a:cxnLst/>
              <a:rect l="0" t="0" r="0" b="0"/>
              <a:pathLst>
                <a:path w="317501" h="344573">
                  <a:moveTo>
                    <a:pt x="317500" y="8022"/>
                  </a:moveTo>
                  <a:lnTo>
                    <a:pt x="317500" y="8022"/>
                  </a:lnTo>
                  <a:lnTo>
                    <a:pt x="317500" y="1280"/>
                  </a:lnTo>
                  <a:lnTo>
                    <a:pt x="314677" y="0"/>
                  </a:lnTo>
                  <a:lnTo>
                    <a:pt x="304016" y="458"/>
                  </a:lnTo>
                  <a:lnTo>
                    <a:pt x="291751" y="6777"/>
                  </a:lnTo>
                  <a:lnTo>
                    <a:pt x="251576" y="42822"/>
                  </a:lnTo>
                  <a:lnTo>
                    <a:pt x="205530" y="89002"/>
                  </a:lnTo>
                  <a:lnTo>
                    <a:pt x="171757" y="130861"/>
                  </a:lnTo>
                  <a:lnTo>
                    <a:pt x="134714" y="173131"/>
                  </a:lnTo>
                  <a:lnTo>
                    <a:pt x="101779" y="214751"/>
                  </a:lnTo>
                  <a:lnTo>
                    <a:pt x="64221" y="259788"/>
                  </a:lnTo>
                  <a:lnTo>
                    <a:pt x="33848" y="300220"/>
                  </a:lnTo>
                  <a:lnTo>
                    <a:pt x="0" y="344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008"/>
            <p:cNvSpPr/>
            <p:nvPr>
              <p:custDataLst>
                <p:tags r:id="rId135"/>
              </p:custDataLst>
            </p:nvPr>
          </p:nvSpPr>
          <p:spPr>
            <a:xfrm>
              <a:off x="7481443" y="742950"/>
              <a:ext cx="183008" cy="6351"/>
            </a:xfrm>
            <a:custGeom>
              <a:avLst/>
              <a:gdLst/>
              <a:ahLst/>
              <a:cxnLst/>
              <a:rect l="0" t="0" r="0" b="0"/>
              <a:pathLst>
                <a:path w="183008" h="635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49" y="1881"/>
                  </a:lnTo>
                  <a:lnTo>
                    <a:pt x="0" y="5467"/>
                  </a:lnTo>
                  <a:lnTo>
                    <a:pt x="9308" y="6089"/>
                  </a:lnTo>
                  <a:lnTo>
                    <a:pt x="48167" y="1290"/>
                  </a:lnTo>
                  <a:lnTo>
                    <a:pt x="88325" y="255"/>
                  </a:lnTo>
                  <a:lnTo>
                    <a:pt x="128299" y="75"/>
                  </a:lnTo>
                  <a:lnTo>
                    <a:pt x="18300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009"/>
            <p:cNvSpPr/>
            <p:nvPr>
              <p:custDataLst>
                <p:tags r:id="rId136"/>
              </p:custDataLst>
            </p:nvPr>
          </p:nvSpPr>
          <p:spPr>
            <a:xfrm>
              <a:off x="7500424" y="806450"/>
              <a:ext cx="164027" cy="24121"/>
            </a:xfrm>
            <a:custGeom>
              <a:avLst/>
              <a:gdLst/>
              <a:ahLst/>
              <a:cxnLst/>
              <a:rect l="0" t="0" r="0" b="0"/>
              <a:pathLst>
                <a:path w="164027" h="24121">
                  <a:moveTo>
                    <a:pt x="30676" y="0"/>
                  </a:moveTo>
                  <a:lnTo>
                    <a:pt x="30676" y="0"/>
                  </a:lnTo>
                  <a:lnTo>
                    <a:pt x="6257" y="15580"/>
                  </a:lnTo>
                  <a:lnTo>
                    <a:pt x="538" y="21036"/>
                  </a:lnTo>
                  <a:lnTo>
                    <a:pt x="0" y="22490"/>
                  </a:lnTo>
                  <a:lnTo>
                    <a:pt x="2465" y="23460"/>
                  </a:lnTo>
                  <a:lnTo>
                    <a:pt x="21533" y="24120"/>
                  </a:lnTo>
                  <a:lnTo>
                    <a:pt x="58227" y="20160"/>
                  </a:lnTo>
                  <a:lnTo>
                    <a:pt x="103828" y="13813"/>
                  </a:lnTo>
                  <a:lnTo>
                    <a:pt x="164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010"/>
            <p:cNvSpPr/>
            <p:nvPr>
              <p:custDataLst>
                <p:tags r:id="rId137"/>
              </p:custDataLst>
            </p:nvPr>
          </p:nvSpPr>
          <p:spPr>
            <a:xfrm>
              <a:off x="7846111" y="580542"/>
              <a:ext cx="135840" cy="124309"/>
            </a:xfrm>
            <a:custGeom>
              <a:avLst/>
              <a:gdLst/>
              <a:ahLst/>
              <a:cxnLst/>
              <a:rect l="0" t="0" r="0" b="0"/>
              <a:pathLst>
                <a:path w="135840" h="124309">
                  <a:moveTo>
                    <a:pt x="8839" y="3658"/>
                  </a:moveTo>
                  <a:lnTo>
                    <a:pt x="8839" y="3658"/>
                  </a:lnTo>
                  <a:lnTo>
                    <a:pt x="5468" y="287"/>
                  </a:lnTo>
                  <a:lnTo>
                    <a:pt x="3770" y="0"/>
                  </a:lnTo>
                  <a:lnTo>
                    <a:pt x="1931" y="513"/>
                  </a:lnTo>
                  <a:lnTo>
                    <a:pt x="0" y="1562"/>
                  </a:lnTo>
                  <a:lnTo>
                    <a:pt x="124" y="2966"/>
                  </a:lnTo>
                  <a:lnTo>
                    <a:pt x="43769" y="50513"/>
                  </a:lnTo>
                  <a:lnTo>
                    <a:pt x="86857" y="94308"/>
                  </a:lnTo>
                  <a:lnTo>
                    <a:pt x="114457" y="116187"/>
                  </a:lnTo>
                  <a:lnTo>
                    <a:pt x="135839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011"/>
            <p:cNvSpPr/>
            <p:nvPr>
              <p:custDataLst>
                <p:tags r:id="rId138"/>
              </p:custDataLst>
            </p:nvPr>
          </p:nvSpPr>
          <p:spPr>
            <a:xfrm>
              <a:off x="7962900" y="598044"/>
              <a:ext cx="127001" cy="329057"/>
            </a:xfrm>
            <a:custGeom>
              <a:avLst/>
              <a:gdLst/>
              <a:ahLst/>
              <a:cxnLst/>
              <a:rect l="0" t="0" r="0" b="0"/>
              <a:pathLst>
                <a:path w="127001" h="329057">
                  <a:moveTo>
                    <a:pt x="127000" y="11556"/>
                  </a:moveTo>
                  <a:lnTo>
                    <a:pt x="127000" y="11556"/>
                  </a:lnTo>
                  <a:lnTo>
                    <a:pt x="126999" y="2718"/>
                  </a:lnTo>
                  <a:lnTo>
                    <a:pt x="125588" y="1430"/>
                  </a:lnTo>
                  <a:lnTo>
                    <a:pt x="120258" y="0"/>
                  </a:lnTo>
                  <a:lnTo>
                    <a:pt x="105952" y="2566"/>
                  </a:lnTo>
                  <a:lnTo>
                    <a:pt x="88307" y="14537"/>
                  </a:lnTo>
                  <a:lnTo>
                    <a:pt x="49484" y="58989"/>
                  </a:lnTo>
                  <a:lnTo>
                    <a:pt x="27622" y="105640"/>
                  </a:lnTo>
                  <a:lnTo>
                    <a:pt x="10964" y="151871"/>
                  </a:lnTo>
                  <a:lnTo>
                    <a:pt x="2897" y="198493"/>
                  </a:lnTo>
                  <a:lnTo>
                    <a:pt x="858" y="242942"/>
                  </a:lnTo>
                  <a:lnTo>
                    <a:pt x="170" y="289076"/>
                  </a:lnTo>
                  <a:lnTo>
                    <a:pt x="0" y="329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394"/>
          <p:cNvGrpSpPr/>
          <p:nvPr/>
        </p:nvGrpSpPr>
        <p:grpSpPr>
          <a:xfrm>
            <a:off x="2636472" y="1684515"/>
            <a:ext cx="362606" cy="353836"/>
            <a:chOff x="2636472" y="1684515"/>
            <a:chExt cx="362606" cy="353836"/>
          </a:xfrm>
        </p:grpSpPr>
        <p:sp>
          <p:nvSpPr>
            <p:cNvPr id="46" name="SMARTInkShape-2012"/>
            <p:cNvSpPr/>
            <p:nvPr>
              <p:custDataLst>
                <p:tags r:id="rId130"/>
              </p:custDataLst>
            </p:nvPr>
          </p:nvSpPr>
          <p:spPr>
            <a:xfrm>
              <a:off x="2863850" y="1684515"/>
              <a:ext cx="25401" cy="74436"/>
            </a:xfrm>
            <a:custGeom>
              <a:avLst/>
              <a:gdLst/>
              <a:ahLst/>
              <a:cxnLst/>
              <a:rect l="0" t="0" r="0" b="0"/>
              <a:pathLst>
                <a:path w="25401" h="74436">
                  <a:moveTo>
                    <a:pt x="25400" y="10935"/>
                  </a:moveTo>
                  <a:lnTo>
                    <a:pt x="25400" y="10935"/>
                  </a:lnTo>
                  <a:lnTo>
                    <a:pt x="22029" y="10935"/>
                  </a:lnTo>
                  <a:lnTo>
                    <a:pt x="18493" y="7172"/>
                  </a:lnTo>
                  <a:lnTo>
                    <a:pt x="14569" y="2207"/>
                  </a:lnTo>
                  <a:lnTo>
                    <a:pt x="10473" y="0"/>
                  </a:lnTo>
                  <a:lnTo>
                    <a:pt x="8393" y="117"/>
                  </a:lnTo>
                  <a:lnTo>
                    <a:pt x="4201" y="2129"/>
                  </a:lnTo>
                  <a:lnTo>
                    <a:pt x="2800" y="4359"/>
                  </a:lnTo>
                  <a:lnTo>
                    <a:pt x="829" y="14944"/>
                  </a:lnTo>
                  <a:lnTo>
                    <a:pt x="0" y="74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013"/>
            <p:cNvSpPr/>
            <p:nvPr>
              <p:custDataLst>
                <p:tags r:id="rId131"/>
              </p:custDataLst>
            </p:nvPr>
          </p:nvSpPr>
          <p:spPr>
            <a:xfrm>
              <a:off x="2679700" y="1710737"/>
              <a:ext cx="254001" cy="327614"/>
            </a:xfrm>
            <a:custGeom>
              <a:avLst/>
              <a:gdLst/>
              <a:ahLst/>
              <a:cxnLst/>
              <a:rect l="0" t="0" r="0" b="0"/>
              <a:pathLst>
                <a:path w="254001" h="327614">
                  <a:moveTo>
                    <a:pt x="254000" y="10113"/>
                  </a:moveTo>
                  <a:lnTo>
                    <a:pt x="254000" y="10113"/>
                  </a:lnTo>
                  <a:lnTo>
                    <a:pt x="247258" y="10113"/>
                  </a:lnTo>
                  <a:lnTo>
                    <a:pt x="240185" y="4468"/>
                  </a:lnTo>
                  <a:lnTo>
                    <a:pt x="236323" y="0"/>
                  </a:lnTo>
                  <a:lnTo>
                    <a:pt x="232338" y="549"/>
                  </a:lnTo>
                  <a:lnTo>
                    <a:pt x="204859" y="36039"/>
                  </a:lnTo>
                  <a:lnTo>
                    <a:pt x="178128" y="83569"/>
                  </a:lnTo>
                  <a:lnTo>
                    <a:pt x="146093" y="126586"/>
                  </a:lnTo>
                  <a:lnTo>
                    <a:pt x="119332" y="168870"/>
                  </a:lnTo>
                  <a:lnTo>
                    <a:pt x="88726" y="211197"/>
                  </a:lnTo>
                  <a:lnTo>
                    <a:pt x="59703" y="248826"/>
                  </a:lnTo>
                  <a:lnTo>
                    <a:pt x="27159" y="293235"/>
                  </a:lnTo>
                  <a:lnTo>
                    <a:pt x="0" y="327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014"/>
            <p:cNvSpPr/>
            <p:nvPr>
              <p:custDataLst>
                <p:tags r:id="rId132"/>
              </p:custDataLst>
            </p:nvPr>
          </p:nvSpPr>
          <p:spPr>
            <a:xfrm>
              <a:off x="2636472" y="1703045"/>
              <a:ext cx="362606" cy="301347"/>
            </a:xfrm>
            <a:custGeom>
              <a:avLst/>
              <a:gdLst/>
              <a:ahLst/>
              <a:cxnLst/>
              <a:rect l="0" t="0" r="0" b="0"/>
              <a:pathLst>
                <a:path w="362606" h="301347">
                  <a:moveTo>
                    <a:pt x="17828" y="24155"/>
                  </a:moveTo>
                  <a:lnTo>
                    <a:pt x="17828" y="24155"/>
                  </a:lnTo>
                  <a:lnTo>
                    <a:pt x="17828" y="20784"/>
                  </a:lnTo>
                  <a:lnTo>
                    <a:pt x="15946" y="17247"/>
                  </a:lnTo>
                  <a:lnTo>
                    <a:pt x="0" y="0"/>
                  </a:lnTo>
                  <a:lnTo>
                    <a:pt x="35720" y="25559"/>
                  </a:lnTo>
                  <a:lnTo>
                    <a:pt x="82595" y="56090"/>
                  </a:lnTo>
                  <a:lnTo>
                    <a:pt x="128703" y="94021"/>
                  </a:lnTo>
                  <a:lnTo>
                    <a:pt x="175719" y="128136"/>
                  </a:lnTo>
                  <a:lnTo>
                    <a:pt x="216677" y="158602"/>
                  </a:lnTo>
                  <a:lnTo>
                    <a:pt x="258686" y="196324"/>
                  </a:lnTo>
                  <a:lnTo>
                    <a:pt x="302864" y="234683"/>
                  </a:lnTo>
                  <a:lnTo>
                    <a:pt x="346293" y="278450"/>
                  </a:lnTo>
                  <a:lnTo>
                    <a:pt x="362485" y="301346"/>
                  </a:lnTo>
                  <a:lnTo>
                    <a:pt x="362605" y="299966"/>
                  </a:lnTo>
                  <a:lnTo>
                    <a:pt x="354378" y="278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2015"/>
          <p:cNvSpPr/>
          <p:nvPr>
            <p:custDataLst>
              <p:tags r:id="rId3"/>
            </p:custDataLst>
          </p:nvPr>
        </p:nvSpPr>
        <p:spPr>
          <a:xfrm>
            <a:off x="3239722" y="1863510"/>
            <a:ext cx="227379" cy="78640"/>
          </a:xfrm>
          <a:custGeom>
            <a:avLst/>
            <a:gdLst/>
            <a:ahLst/>
            <a:cxnLst/>
            <a:rect l="0" t="0" r="0" b="0"/>
            <a:pathLst>
              <a:path w="227379" h="78640">
                <a:moveTo>
                  <a:pt x="17828" y="54190"/>
                </a:moveTo>
                <a:lnTo>
                  <a:pt x="17828" y="54190"/>
                </a:lnTo>
                <a:lnTo>
                  <a:pt x="14457" y="50819"/>
                </a:lnTo>
                <a:lnTo>
                  <a:pt x="12759" y="50532"/>
                </a:lnTo>
                <a:lnTo>
                  <a:pt x="10921" y="51045"/>
                </a:lnTo>
                <a:lnTo>
                  <a:pt x="8990" y="52094"/>
                </a:lnTo>
                <a:lnTo>
                  <a:pt x="6997" y="50676"/>
                </a:lnTo>
                <a:lnTo>
                  <a:pt x="2901" y="43456"/>
                </a:lnTo>
                <a:lnTo>
                  <a:pt x="0" y="27491"/>
                </a:lnTo>
                <a:lnTo>
                  <a:pt x="1202" y="19276"/>
                </a:lnTo>
                <a:lnTo>
                  <a:pt x="2511" y="16097"/>
                </a:lnTo>
                <a:lnTo>
                  <a:pt x="14465" y="4882"/>
                </a:lnTo>
                <a:lnTo>
                  <a:pt x="31150" y="525"/>
                </a:lnTo>
                <a:lnTo>
                  <a:pt x="51971" y="0"/>
                </a:lnTo>
                <a:lnTo>
                  <a:pt x="72984" y="4470"/>
                </a:lnTo>
                <a:lnTo>
                  <a:pt x="97906" y="18291"/>
                </a:lnTo>
                <a:lnTo>
                  <a:pt x="115324" y="32421"/>
                </a:lnTo>
                <a:lnTo>
                  <a:pt x="149279" y="72676"/>
                </a:lnTo>
                <a:lnTo>
                  <a:pt x="156967" y="76392"/>
                </a:lnTo>
                <a:lnTo>
                  <a:pt x="173036" y="78639"/>
                </a:lnTo>
                <a:lnTo>
                  <a:pt x="185822" y="75404"/>
                </a:lnTo>
                <a:lnTo>
                  <a:pt x="191207" y="72566"/>
                </a:lnTo>
                <a:lnTo>
                  <a:pt x="208900" y="51717"/>
                </a:lnTo>
                <a:lnTo>
                  <a:pt x="222996" y="24617"/>
                </a:lnTo>
                <a:lnTo>
                  <a:pt x="227378" y="97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396"/>
          <p:cNvGrpSpPr/>
          <p:nvPr/>
        </p:nvGrpSpPr>
        <p:grpSpPr>
          <a:xfrm>
            <a:off x="3727579" y="1709090"/>
            <a:ext cx="1116393" cy="282541"/>
            <a:chOff x="3727579" y="1709090"/>
            <a:chExt cx="1116393" cy="282541"/>
          </a:xfrm>
        </p:grpSpPr>
        <p:sp>
          <p:nvSpPr>
            <p:cNvPr id="51" name="SMARTInkShape-2016"/>
            <p:cNvSpPr/>
            <p:nvPr>
              <p:custDataLst>
                <p:tags r:id="rId119"/>
              </p:custDataLst>
            </p:nvPr>
          </p:nvSpPr>
          <p:spPr>
            <a:xfrm>
              <a:off x="4603750" y="1905000"/>
              <a:ext cx="50801" cy="69851"/>
            </a:xfrm>
            <a:custGeom>
              <a:avLst/>
              <a:gdLst/>
              <a:ahLst/>
              <a:cxnLst/>
              <a:rect l="0" t="0" r="0" b="0"/>
              <a:pathLst>
                <a:path w="50801" h="6985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44058" y="15580"/>
                  </a:lnTo>
                  <a:lnTo>
                    <a:pt x="16899" y="398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017"/>
            <p:cNvSpPr/>
            <p:nvPr>
              <p:custDataLst>
                <p:tags r:id="rId120"/>
              </p:custDataLst>
            </p:nvPr>
          </p:nvSpPr>
          <p:spPr>
            <a:xfrm>
              <a:off x="4443405" y="1818878"/>
              <a:ext cx="77882" cy="87402"/>
            </a:xfrm>
            <a:custGeom>
              <a:avLst/>
              <a:gdLst/>
              <a:ahLst/>
              <a:cxnLst/>
              <a:rect l="0" t="0" r="0" b="0"/>
              <a:pathLst>
                <a:path w="77882" h="87402">
                  <a:moveTo>
                    <a:pt x="39695" y="54372"/>
                  </a:moveTo>
                  <a:lnTo>
                    <a:pt x="39695" y="54372"/>
                  </a:lnTo>
                  <a:lnTo>
                    <a:pt x="43066" y="47630"/>
                  </a:lnTo>
                  <a:lnTo>
                    <a:pt x="43353" y="44938"/>
                  </a:lnTo>
                  <a:lnTo>
                    <a:pt x="41791" y="40066"/>
                  </a:lnTo>
                  <a:lnTo>
                    <a:pt x="38976" y="38485"/>
                  </a:lnTo>
                  <a:lnTo>
                    <a:pt x="30203" y="36728"/>
                  </a:lnTo>
                  <a:lnTo>
                    <a:pt x="19249" y="39710"/>
                  </a:lnTo>
                  <a:lnTo>
                    <a:pt x="8735" y="45739"/>
                  </a:lnTo>
                  <a:lnTo>
                    <a:pt x="1711" y="53122"/>
                  </a:lnTo>
                  <a:lnTo>
                    <a:pt x="0" y="64870"/>
                  </a:lnTo>
                  <a:lnTo>
                    <a:pt x="532" y="71954"/>
                  </a:lnTo>
                  <a:lnTo>
                    <a:pt x="5120" y="77382"/>
                  </a:lnTo>
                  <a:lnTo>
                    <a:pt x="21506" y="85295"/>
                  </a:lnTo>
                  <a:lnTo>
                    <a:pt x="39137" y="87401"/>
                  </a:lnTo>
                  <a:lnTo>
                    <a:pt x="47789" y="86975"/>
                  </a:lnTo>
                  <a:lnTo>
                    <a:pt x="54969" y="83868"/>
                  </a:lnTo>
                  <a:lnTo>
                    <a:pt x="66709" y="72891"/>
                  </a:lnTo>
                  <a:lnTo>
                    <a:pt x="77881" y="54214"/>
                  </a:lnTo>
                  <a:lnTo>
                    <a:pt x="75717" y="35958"/>
                  </a:lnTo>
                  <a:lnTo>
                    <a:pt x="67699" y="17260"/>
                  </a:lnTo>
                  <a:lnTo>
                    <a:pt x="57080" y="6598"/>
                  </a:lnTo>
                  <a:lnTo>
                    <a:pt x="43423" y="1389"/>
                  </a:lnTo>
                  <a:lnTo>
                    <a:pt x="35831" y="0"/>
                  </a:lnTo>
                  <a:lnTo>
                    <a:pt x="30769" y="1191"/>
                  </a:lnTo>
                  <a:lnTo>
                    <a:pt x="20645" y="1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018"/>
            <p:cNvSpPr/>
            <p:nvPr>
              <p:custDataLst>
                <p:tags r:id="rId121"/>
              </p:custDataLst>
            </p:nvPr>
          </p:nvSpPr>
          <p:spPr>
            <a:xfrm>
              <a:off x="4358029" y="1736876"/>
              <a:ext cx="61572" cy="199875"/>
            </a:xfrm>
            <a:custGeom>
              <a:avLst/>
              <a:gdLst/>
              <a:ahLst/>
              <a:cxnLst/>
              <a:rect l="0" t="0" r="0" b="0"/>
              <a:pathLst>
                <a:path w="61572" h="199875">
                  <a:moveTo>
                    <a:pt x="55221" y="41124"/>
                  </a:moveTo>
                  <a:lnTo>
                    <a:pt x="55221" y="41124"/>
                  </a:lnTo>
                  <a:lnTo>
                    <a:pt x="54515" y="4158"/>
                  </a:lnTo>
                  <a:lnTo>
                    <a:pt x="53339" y="1663"/>
                  </a:lnTo>
                  <a:lnTo>
                    <a:pt x="51850" y="0"/>
                  </a:lnTo>
                  <a:lnTo>
                    <a:pt x="50152" y="302"/>
                  </a:lnTo>
                  <a:lnTo>
                    <a:pt x="46382" y="4401"/>
                  </a:lnTo>
                  <a:lnTo>
                    <a:pt x="22307" y="48282"/>
                  </a:lnTo>
                  <a:lnTo>
                    <a:pt x="11665" y="70411"/>
                  </a:lnTo>
                  <a:lnTo>
                    <a:pt x="2413" y="111342"/>
                  </a:lnTo>
                  <a:lnTo>
                    <a:pt x="0" y="142652"/>
                  </a:lnTo>
                  <a:lnTo>
                    <a:pt x="6455" y="165975"/>
                  </a:lnTo>
                  <a:lnTo>
                    <a:pt x="12126" y="175158"/>
                  </a:lnTo>
                  <a:lnTo>
                    <a:pt x="61571" y="199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019"/>
            <p:cNvSpPr/>
            <p:nvPr>
              <p:custDataLst>
                <p:tags r:id="rId122"/>
              </p:custDataLst>
            </p:nvPr>
          </p:nvSpPr>
          <p:spPr>
            <a:xfrm>
              <a:off x="4117448" y="1847850"/>
              <a:ext cx="175153" cy="88901"/>
            </a:xfrm>
            <a:custGeom>
              <a:avLst/>
              <a:gdLst/>
              <a:ahLst/>
              <a:cxnLst/>
              <a:rect l="0" t="0" r="0" b="0"/>
              <a:pathLst>
                <a:path w="175153" h="88901">
                  <a:moveTo>
                    <a:pt x="16402" y="88900"/>
                  </a:moveTo>
                  <a:lnTo>
                    <a:pt x="16402" y="88900"/>
                  </a:lnTo>
                  <a:lnTo>
                    <a:pt x="3310" y="70033"/>
                  </a:lnTo>
                  <a:lnTo>
                    <a:pt x="0" y="60289"/>
                  </a:lnTo>
                  <a:lnTo>
                    <a:pt x="410" y="53136"/>
                  </a:lnTo>
                  <a:lnTo>
                    <a:pt x="1508" y="50241"/>
                  </a:lnTo>
                  <a:lnTo>
                    <a:pt x="13165" y="39424"/>
                  </a:lnTo>
                  <a:lnTo>
                    <a:pt x="40137" y="30653"/>
                  </a:lnTo>
                  <a:lnTo>
                    <a:pt x="79155" y="25026"/>
                  </a:lnTo>
                  <a:lnTo>
                    <a:pt x="118173" y="15568"/>
                  </a:lnTo>
                  <a:lnTo>
                    <a:pt x="175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020"/>
            <p:cNvSpPr/>
            <p:nvPr>
              <p:custDataLst>
                <p:tags r:id="rId123"/>
              </p:custDataLst>
            </p:nvPr>
          </p:nvSpPr>
          <p:spPr>
            <a:xfrm>
              <a:off x="4159250" y="1709090"/>
              <a:ext cx="43568" cy="227661"/>
            </a:xfrm>
            <a:custGeom>
              <a:avLst/>
              <a:gdLst/>
              <a:ahLst/>
              <a:cxnLst/>
              <a:rect l="0" t="0" r="0" b="0"/>
              <a:pathLst>
                <a:path w="43568" h="227661">
                  <a:moveTo>
                    <a:pt x="38100" y="30810"/>
                  </a:moveTo>
                  <a:lnTo>
                    <a:pt x="38100" y="30810"/>
                  </a:lnTo>
                  <a:lnTo>
                    <a:pt x="41471" y="24068"/>
                  </a:lnTo>
                  <a:lnTo>
                    <a:pt x="43567" y="9762"/>
                  </a:lnTo>
                  <a:lnTo>
                    <a:pt x="42451" y="6195"/>
                  </a:lnTo>
                  <a:lnTo>
                    <a:pt x="40295" y="3816"/>
                  </a:lnTo>
                  <a:lnTo>
                    <a:pt x="34137" y="1174"/>
                  </a:lnTo>
                  <a:lnTo>
                    <a:pt x="26696" y="0"/>
                  </a:lnTo>
                  <a:lnTo>
                    <a:pt x="22736" y="3214"/>
                  </a:lnTo>
                  <a:lnTo>
                    <a:pt x="14573" y="16193"/>
                  </a:lnTo>
                  <a:lnTo>
                    <a:pt x="8786" y="43334"/>
                  </a:lnTo>
                  <a:lnTo>
                    <a:pt x="7072" y="80460"/>
                  </a:lnTo>
                  <a:lnTo>
                    <a:pt x="6564" y="119369"/>
                  </a:lnTo>
                  <a:lnTo>
                    <a:pt x="6378" y="166205"/>
                  </a:lnTo>
                  <a:lnTo>
                    <a:pt x="0" y="22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021"/>
            <p:cNvSpPr/>
            <p:nvPr>
              <p:custDataLst>
                <p:tags r:id="rId124"/>
              </p:custDataLst>
            </p:nvPr>
          </p:nvSpPr>
          <p:spPr>
            <a:xfrm>
              <a:off x="4076700" y="17716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31750"/>
                  </a:moveTo>
                  <a:lnTo>
                    <a:pt x="0" y="31750"/>
                  </a:lnTo>
                  <a:lnTo>
                    <a:pt x="0" y="17444"/>
                  </a:lnTo>
                  <a:lnTo>
                    <a:pt x="1881" y="12927"/>
                  </a:lnTo>
                  <a:lnTo>
                    <a:pt x="3371" y="1073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022"/>
            <p:cNvSpPr/>
            <p:nvPr>
              <p:custDataLst>
                <p:tags r:id="rId125"/>
              </p:custDataLst>
            </p:nvPr>
          </p:nvSpPr>
          <p:spPr>
            <a:xfrm>
              <a:off x="4051300" y="188595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10983" y="8789"/>
                  </a:lnTo>
                  <a:lnTo>
                    <a:pt x="14073" y="19773"/>
                  </a:lnTo>
                  <a:lnTo>
                    <a:pt x="17543" y="26427"/>
                  </a:lnTo>
                  <a:lnTo>
                    <a:pt x="254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023"/>
            <p:cNvSpPr/>
            <p:nvPr>
              <p:custDataLst>
                <p:tags r:id="rId126"/>
              </p:custDataLst>
            </p:nvPr>
          </p:nvSpPr>
          <p:spPr>
            <a:xfrm>
              <a:off x="3918757" y="1850182"/>
              <a:ext cx="75394" cy="81457"/>
            </a:xfrm>
            <a:custGeom>
              <a:avLst/>
              <a:gdLst/>
              <a:ahLst/>
              <a:cxnLst/>
              <a:rect l="0" t="0" r="0" b="0"/>
              <a:pathLst>
                <a:path w="75394" h="81457">
                  <a:moveTo>
                    <a:pt x="24593" y="16718"/>
                  </a:moveTo>
                  <a:lnTo>
                    <a:pt x="24593" y="16718"/>
                  </a:lnTo>
                  <a:lnTo>
                    <a:pt x="19126" y="22185"/>
                  </a:lnTo>
                  <a:lnTo>
                    <a:pt x="8391" y="22807"/>
                  </a:lnTo>
                  <a:lnTo>
                    <a:pt x="5325" y="25010"/>
                  </a:lnTo>
                  <a:lnTo>
                    <a:pt x="3281" y="28596"/>
                  </a:lnTo>
                  <a:lnTo>
                    <a:pt x="0" y="46189"/>
                  </a:lnTo>
                  <a:lnTo>
                    <a:pt x="58" y="71275"/>
                  </a:lnTo>
                  <a:lnTo>
                    <a:pt x="2635" y="79301"/>
                  </a:lnTo>
                  <a:lnTo>
                    <a:pt x="3604" y="81018"/>
                  </a:lnTo>
                  <a:lnTo>
                    <a:pt x="4250" y="81456"/>
                  </a:lnTo>
                  <a:lnTo>
                    <a:pt x="4681" y="81044"/>
                  </a:lnTo>
                  <a:lnTo>
                    <a:pt x="11267" y="36942"/>
                  </a:lnTo>
                  <a:lnTo>
                    <a:pt x="21428" y="14322"/>
                  </a:lnTo>
                  <a:lnTo>
                    <a:pt x="29301" y="5540"/>
                  </a:lnTo>
                  <a:lnTo>
                    <a:pt x="37504" y="1167"/>
                  </a:lnTo>
                  <a:lnTo>
                    <a:pt x="41667" y="0"/>
                  </a:lnTo>
                  <a:lnTo>
                    <a:pt x="45853" y="1339"/>
                  </a:lnTo>
                  <a:lnTo>
                    <a:pt x="54268" y="8472"/>
                  </a:lnTo>
                  <a:lnTo>
                    <a:pt x="66938" y="24387"/>
                  </a:lnTo>
                  <a:lnTo>
                    <a:pt x="71635" y="36354"/>
                  </a:lnTo>
                  <a:lnTo>
                    <a:pt x="75393" y="73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024"/>
            <p:cNvSpPr/>
            <p:nvPr>
              <p:custDataLst>
                <p:tags r:id="rId127"/>
              </p:custDataLst>
            </p:nvPr>
          </p:nvSpPr>
          <p:spPr>
            <a:xfrm>
              <a:off x="3727579" y="1726260"/>
              <a:ext cx="154709" cy="265371"/>
            </a:xfrm>
            <a:custGeom>
              <a:avLst/>
              <a:gdLst/>
              <a:ahLst/>
              <a:cxnLst/>
              <a:rect l="0" t="0" r="0" b="0"/>
              <a:pathLst>
                <a:path w="154709" h="265371">
                  <a:moveTo>
                    <a:pt x="18921" y="26340"/>
                  </a:moveTo>
                  <a:lnTo>
                    <a:pt x="18921" y="26340"/>
                  </a:lnTo>
                  <a:lnTo>
                    <a:pt x="10083" y="12034"/>
                  </a:lnTo>
                  <a:lnTo>
                    <a:pt x="8795" y="11158"/>
                  </a:lnTo>
                  <a:lnTo>
                    <a:pt x="7937" y="11280"/>
                  </a:lnTo>
                  <a:lnTo>
                    <a:pt x="7365" y="12066"/>
                  </a:lnTo>
                  <a:lnTo>
                    <a:pt x="1346" y="54878"/>
                  </a:lnTo>
                  <a:lnTo>
                    <a:pt x="308" y="94533"/>
                  </a:lnTo>
                  <a:lnTo>
                    <a:pt x="0" y="140149"/>
                  </a:lnTo>
                  <a:lnTo>
                    <a:pt x="3267" y="186326"/>
                  </a:lnTo>
                  <a:lnTo>
                    <a:pt x="16482" y="228922"/>
                  </a:lnTo>
                  <a:lnTo>
                    <a:pt x="38094" y="259980"/>
                  </a:lnTo>
                  <a:lnTo>
                    <a:pt x="52843" y="264236"/>
                  </a:lnTo>
                  <a:lnTo>
                    <a:pt x="62702" y="265370"/>
                  </a:lnTo>
                  <a:lnTo>
                    <a:pt x="81183" y="259105"/>
                  </a:lnTo>
                  <a:lnTo>
                    <a:pt x="98098" y="245502"/>
                  </a:lnTo>
                  <a:lnTo>
                    <a:pt x="118111" y="215455"/>
                  </a:lnTo>
                  <a:lnTo>
                    <a:pt x="133790" y="169895"/>
                  </a:lnTo>
                  <a:lnTo>
                    <a:pt x="141235" y="137414"/>
                  </a:lnTo>
                  <a:lnTo>
                    <a:pt x="149392" y="90217"/>
                  </a:lnTo>
                  <a:lnTo>
                    <a:pt x="154708" y="43792"/>
                  </a:lnTo>
                  <a:lnTo>
                    <a:pt x="151111" y="16224"/>
                  </a:lnTo>
                  <a:lnTo>
                    <a:pt x="145577" y="3587"/>
                  </a:lnTo>
                  <a:lnTo>
                    <a:pt x="143575" y="588"/>
                  </a:lnTo>
                  <a:lnTo>
                    <a:pt x="140829" y="0"/>
                  </a:lnTo>
                  <a:lnTo>
                    <a:pt x="137588" y="1019"/>
                  </a:lnTo>
                  <a:lnTo>
                    <a:pt x="134016" y="3109"/>
                  </a:lnTo>
                  <a:lnTo>
                    <a:pt x="132339" y="7325"/>
                  </a:lnTo>
                  <a:lnTo>
                    <a:pt x="133221" y="32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025"/>
            <p:cNvSpPr/>
            <p:nvPr>
              <p:custDataLst>
                <p:tags r:id="rId128"/>
              </p:custDataLst>
            </p:nvPr>
          </p:nvSpPr>
          <p:spPr>
            <a:xfrm>
              <a:off x="4705350" y="18034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761" y="26745"/>
                  </a:lnTo>
                  <a:lnTo>
                    <a:pt x="6272" y="68076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026"/>
            <p:cNvSpPr/>
            <p:nvPr>
              <p:custDataLst>
                <p:tags r:id="rId129"/>
              </p:custDataLst>
            </p:nvPr>
          </p:nvSpPr>
          <p:spPr>
            <a:xfrm>
              <a:off x="4768850" y="1749229"/>
              <a:ext cx="75122" cy="231972"/>
            </a:xfrm>
            <a:custGeom>
              <a:avLst/>
              <a:gdLst/>
              <a:ahLst/>
              <a:cxnLst/>
              <a:rect l="0" t="0" r="0" b="0"/>
              <a:pathLst>
                <a:path w="75122" h="231972">
                  <a:moveTo>
                    <a:pt x="0" y="3371"/>
                  </a:moveTo>
                  <a:lnTo>
                    <a:pt x="0" y="3371"/>
                  </a:lnTo>
                  <a:lnTo>
                    <a:pt x="3371" y="3371"/>
                  </a:lnTo>
                  <a:lnTo>
                    <a:pt x="6907" y="1489"/>
                  </a:lnTo>
                  <a:lnTo>
                    <a:pt x="8838" y="0"/>
                  </a:lnTo>
                  <a:lnTo>
                    <a:pt x="11537" y="1123"/>
                  </a:lnTo>
                  <a:lnTo>
                    <a:pt x="18298" y="8017"/>
                  </a:lnTo>
                  <a:lnTo>
                    <a:pt x="45824" y="54088"/>
                  </a:lnTo>
                  <a:lnTo>
                    <a:pt x="63907" y="91149"/>
                  </a:lnTo>
                  <a:lnTo>
                    <a:pt x="72558" y="119926"/>
                  </a:lnTo>
                  <a:lnTo>
                    <a:pt x="75121" y="151970"/>
                  </a:lnTo>
                  <a:lnTo>
                    <a:pt x="68194" y="175954"/>
                  </a:lnTo>
                  <a:lnTo>
                    <a:pt x="52191" y="203849"/>
                  </a:lnTo>
                  <a:lnTo>
                    <a:pt x="40835" y="213828"/>
                  </a:lnTo>
                  <a:lnTo>
                    <a:pt x="635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397"/>
          <p:cNvGrpSpPr/>
          <p:nvPr/>
        </p:nvGrpSpPr>
        <p:grpSpPr>
          <a:xfrm>
            <a:off x="6060879" y="1760356"/>
            <a:ext cx="1774049" cy="443095"/>
            <a:chOff x="6060879" y="1760356"/>
            <a:chExt cx="1774049" cy="443095"/>
          </a:xfrm>
        </p:grpSpPr>
        <p:sp>
          <p:nvSpPr>
            <p:cNvPr id="63" name="SMARTInkShape-2027"/>
            <p:cNvSpPr/>
            <p:nvPr>
              <p:custDataLst>
                <p:tags r:id="rId105"/>
              </p:custDataLst>
            </p:nvPr>
          </p:nvSpPr>
          <p:spPr>
            <a:xfrm>
              <a:off x="7253292" y="1792261"/>
              <a:ext cx="106359" cy="255738"/>
            </a:xfrm>
            <a:custGeom>
              <a:avLst/>
              <a:gdLst/>
              <a:ahLst/>
              <a:cxnLst/>
              <a:rect l="0" t="0" r="0" b="0"/>
              <a:pathLst>
                <a:path w="106359" h="255738">
                  <a:moveTo>
                    <a:pt x="106358" y="30189"/>
                  </a:moveTo>
                  <a:lnTo>
                    <a:pt x="106358" y="30189"/>
                  </a:lnTo>
                  <a:lnTo>
                    <a:pt x="97519" y="12512"/>
                  </a:lnTo>
                  <a:lnTo>
                    <a:pt x="91611" y="6340"/>
                  </a:lnTo>
                  <a:lnTo>
                    <a:pt x="83063" y="0"/>
                  </a:lnTo>
                  <a:lnTo>
                    <a:pt x="71469" y="12385"/>
                  </a:lnTo>
                  <a:lnTo>
                    <a:pt x="66157" y="31919"/>
                  </a:lnTo>
                  <a:lnTo>
                    <a:pt x="61286" y="70683"/>
                  </a:lnTo>
                  <a:lnTo>
                    <a:pt x="57255" y="113448"/>
                  </a:lnTo>
                  <a:lnTo>
                    <a:pt x="55892" y="158662"/>
                  </a:lnTo>
                  <a:lnTo>
                    <a:pt x="50554" y="203184"/>
                  </a:lnTo>
                  <a:lnTo>
                    <a:pt x="42706" y="243337"/>
                  </a:lnTo>
                  <a:lnTo>
                    <a:pt x="38557" y="251921"/>
                  </a:lnTo>
                  <a:lnTo>
                    <a:pt x="34361" y="255737"/>
                  </a:lnTo>
                  <a:lnTo>
                    <a:pt x="31549" y="253932"/>
                  </a:lnTo>
                  <a:lnTo>
                    <a:pt x="6473" y="210972"/>
                  </a:lnTo>
                  <a:lnTo>
                    <a:pt x="1992" y="200143"/>
                  </a:lnTo>
                  <a:lnTo>
                    <a:pt x="0" y="188274"/>
                  </a:lnTo>
                  <a:lnTo>
                    <a:pt x="2879" y="175943"/>
                  </a:lnTo>
                  <a:lnTo>
                    <a:pt x="10272" y="163407"/>
                  </a:lnTo>
                  <a:lnTo>
                    <a:pt x="31008" y="145155"/>
                  </a:lnTo>
                  <a:lnTo>
                    <a:pt x="100008" y="112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028"/>
            <p:cNvSpPr/>
            <p:nvPr>
              <p:custDataLst>
                <p:tags r:id="rId106"/>
              </p:custDataLst>
            </p:nvPr>
          </p:nvSpPr>
          <p:spPr>
            <a:xfrm>
              <a:off x="7409304" y="1842178"/>
              <a:ext cx="73478" cy="189823"/>
            </a:xfrm>
            <a:custGeom>
              <a:avLst/>
              <a:gdLst/>
              <a:ahLst/>
              <a:cxnLst/>
              <a:rect l="0" t="0" r="0" b="0"/>
              <a:pathLst>
                <a:path w="73478" h="189823">
                  <a:moveTo>
                    <a:pt x="58296" y="24722"/>
                  </a:moveTo>
                  <a:lnTo>
                    <a:pt x="58296" y="24722"/>
                  </a:lnTo>
                  <a:lnTo>
                    <a:pt x="70229" y="10907"/>
                  </a:lnTo>
                  <a:lnTo>
                    <a:pt x="73477" y="4471"/>
                  </a:lnTo>
                  <a:lnTo>
                    <a:pt x="73356" y="2754"/>
                  </a:lnTo>
                  <a:lnTo>
                    <a:pt x="72570" y="1610"/>
                  </a:lnTo>
                  <a:lnTo>
                    <a:pt x="71339" y="847"/>
                  </a:lnTo>
                  <a:lnTo>
                    <a:pt x="68091" y="0"/>
                  </a:lnTo>
                  <a:lnTo>
                    <a:pt x="52182" y="9636"/>
                  </a:lnTo>
                  <a:lnTo>
                    <a:pt x="32966" y="29267"/>
                  </a:lnTo>
                  <a:lnTo>
                    <a:pt x="8921" y="74982"/>
                  </a:lnTo>
                  <a:lnTo>
                    <a:pt x="0" y="110013"/>
                  </a:lnTo>
                  <a:lnTo>
                    <a:pt x="493" y="148222"/>
                  </a:lnTo>
                  <a:lnTo>
                    <a:pt x="7496" y="189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029"/>
            <p:cNvSpPr/>
            <p:nvPr>
              <p:custDataLst>
                <p:tags r:id="rId107"/>
              </p:custDataLst>
            </p:nvPr>
          </p:nvSpPr>
          <p:spPr>
            <a:xfrm>
              <a:off x="7510152" y="1911350"/>
              <a:ext cx="68656" cy="89573"/>
            </a:xfrm>
            <a:custGeom>
              <a:avLst/>
              <a:gdLst/>
              <a:ahLst/>
              <a:cxnLst/>
              <a:rect l="0" t="0" r="0" b="0"/>
              <a:pathLst>
                <a:path w="68656" h="89573">
                  <a:moveTo>
                    <a:pt x="59048" y="6350"/>
                  </a:moveTo>
                  <a:lnTo>
                    <a:pt x="59048" y="6350"/>
                  </a:lnTo>
                  <a:lnTo>
                    <a:pt x="59048" y="2979"/>
                  </a:lnTo>
                  <a:lnTo>
                    <a:pt x="58342" y="1986"/>
                  </a:lnTo>
                  <a:lnTo>
                    <a:pt x="57166" y="1324"/>
                  </a:lnTo>
                  <a:lnTo>
                    <a:pt x="55677" y="883"/>
                  </a:lnTo>
                  <a:lnTo>
                    <a:pt x="43468" y="3633"/>
                  </a:lnTo>
                  <a:lnTo>
                    <a:pt x="21084" y="20316"/>
                  </a:lnTo>
                  <a:lnTo>
                    <a:pt x="11366" y="29255"/>
                  </a:lnTo>
                  <a:lnTo>
                    <a:pt x="1333" y="48963"/>
                  </a:lnTo>
                  <a:lnTo>
                    <a:pt x="0" y="64565"/>
                  </a:lnTo>
                  <a:lnTo>
                    <a:pt x="2465" y="78790"/>
                  </a:lnTo>
                  <a:lnTo>
                    <a:pt x="8265" y="87464"/>
                  </a:lnTo>
                  <a:lnTo>
                    <a:pt x="12493" y="89354"/>
                  </a:lnTo>
                  <a:lnTo>
                    <a:pt x="22835" y="89572"/>
                  </a:lnTo>
                  <a:lnTo>
                    <a:pt x="36367" y="81673"/>
                  </a:lnTo>
                  <a:lnTo>
                    <a:pt x="50379" y="68754"/>
                  </a:lnTo>
                  <a:lnTo>
                    <a:pt x="61310" y="53606"/>
                  </a:lnTo>
                  <a:lnTo>
                    <a:pt x="68655" y="22468"/>
                  </a:lnTo>
                  <a:lnTo>
                    <a:pt x="68492" y="8104"/>
                  </a:lnTo>
                  <a:lnTo>
                    <a:pt x="67461" y="3286"/>
                  </a:lnTo>
                  <a:lnTo>
                    <a:pt x="64656" y="74"/>
                  </a:lnTo>
                  <a:lnTo>
                    <a:pt x="463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030"/>
            <p:cNvSpPr/>
            <p:nvPr>
              <p:custDataLst>
                <p:tags r:id="rId108"/>
              </p:custDataLst>
            </p:nvPr>
          </p:nvSpPr>
          <p:spPr>
            <a:xfrm>
              <a:off x="7607300" y="2000250"/>
              <a:ext cx="11818" cy="63501"/>
            </a:xfrm>
            <a:custGeom>
              <a:avLst/>
              <a:gdLst/>
              <a:ahLst/>
              <a:cxnLst/>
              <a:rect l="0" t="0" r="0" b="0"/>
              <a:pathLst>
                <a:path w="11818" h="6350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714" y="1411"/>
                  </a:lnTo>
                  <a:lnTo>
                    <a:pt x="11817" y="6742"/>
                  </a:lnTo>
                  <a:lnTo>
                    <a:pt x="8544" y="13815"/>
                  </a:lnTo>
                  <a:lnTo>
                    <a:pt x="5697" y="17677"/>
                  </a:lnTo>
                  <a:lnTo>
                    <a:pt x="4503" y="2166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031"/>
            <p:cNvSpPr/>
            <p:nvPr>
              <p:custDataLst>
                <p:tags r:id="rId109"/>
              </p:custDataLst>
            </p:nvPr>
          </p:nvSpPr>
          <p:spPr>
            <a:xfrm>
              <a:off x="7715250" y="19240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467" y="6742"/>
                  </a:lnTo>
                  <a:lnTo>
                    <a:pt x="1242" y="49051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032"/>
            <p:cNvSpPr/>
            <p:nvPr>
              <p:custDataLst>
                <p:tags r:id="rId110"/>
              </p:custDataLst>
            </p:nvPr>
          </p:nvSpPr>
          <p:spPr>
            <a:xfrm>
              <a:off x="7753350" y="1865124"/>
              <a:ext cx="81578" cy="224027"/>
            </a:xfrm>
            <a:custGeom>
              <a:avLst/>
              <a:gdLst/>
              <a:ahLst/>
              <a:cxnLst/>
              <a:rect l="0" t="0" r="0" b="0"/>
              <a:pathLst>
                <a:path w="81578" h="224027">
                  <a:moveTo>
                    <a:pt x="44450" y="14476"/>
                  </a:moveTo>
                  <a:lnTo>
                    <a:pt x="44450" y="14476"/>
                  </a:lnTo>
                  <a:lnTo>
                    <a:pt x="49476" y="2542"/>
                  </a:lnTo>
                  <a:lnTo>
                    <a:pt x="49917" y="170"/>
                  </a:lnTo>
                  <a:lnTo>
                    <a:pt x="51622" y="0"/>
                  </a:lnTo>
                  <a:lnTo>
                    <a:pt x="57280" y="3574"/>
                  </a:lnTo>
                  <a:lnTo>
                    <a:pt x="65028" y="16890"/>
                  </a:lnTo>
                  <a:lnTo>
                    <a:pt x="77625" y="51903"/>
                  </a:lnTo>
                  <a:lnTo>
                    <a:pt x="81577" y="97389"/>
                  </a:lnTo>
                  <a:lnTo>
                    <a:pt x="80707" y="115532"/>
                  </a:lnTo>
                  <a:lnTo>
                    <a:pt x="70872" y="148841"/>
                  </a:lnTo>
                  <a:lnTo>
                    <a:pt x="51416" y="179249"/>
                  </a:lnTo>
                  <a:lnTo>
                    <a:pt x="0" y="224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033"/>
            <p:cNvSpPr/>
            <p:nvPr>
              <p:custDataLst>
                <p:tags r:id="rId111"/>
              </p:custDataLst>
            </p:nvPr>
          </p:nvSpPr>
          <p:spPr>
            <a:xfrm>
              <a:off x="6060879" y="2159000"/>
              <a:ext cx="1451172" cy="44451"/>
            </a:xfrm>
            <a:custGeom>
              <a:avLst/>
              <a:gdLst/>
              <a:ahLst/>
              <a:cxnLst/>
              <a:rect l="0" t="0" r="0" b="0"/>
              <a:pathLst>
                <a:path w="1451172" h="444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646" y="3371"/>
                  </a:lnTo>
                  <a:lnTo>
                    <a:pt x="41252" y="10831"/>
                  </a:lnTo>
                  <a:lnTo>
                    <a:pt x="87503" y="16301"/>
                  </a:lnTo>
                  <a:lnTo>
                    <a:pt x="128959" y="18236"/>
                  </a:lnTo>
                  <a:lnTo>
                    <a:pt x="169463" y="18809"/>
                  </a:lnTo>
                  <a:lnTo>
                    <a:pt x="200426" y="18943"/>
                  </a:lnTo>
                  <a:lnTo>
                    <a:pt x="238648" y="19003"/>
                  </a:lnTo>
                  <a:lnTo>
                    <a:pt x="280800" y="19029"/>
                  </a:lnTo>
                  <a:lnTo>
                    <a:pt x="323052" y="19040"/>
                  </a:lnTo>
                  <a:lnTo>
                    <a:pt x="346314" y="18338"/>
                  </a:lnTo>
                  <a:lnTo>
                    <a:pt x="370994" y="17164"/>
                  </a:lnTo>
                  <a:lnTo>
                    <a:pt x="396620" y="15676"/>
                  </a:lnTo>
                  <a:lnTo>
                    <a:pt x="422170" y="14684"/>
                  </a:lnTo>
                  <a:lnTo>
                    <a:pt x="447670" y="14023"/>
                  </a:lnTo>
                  <a:lnTo>
                    <a:pt x="473137" y="13582"/>
                  </a:lnTo>
                  <a:lnTo>
                    <a:pt x="498581" y="13288"/>
                  </a:lnTo>
                  <a:lnTo>
                    <a:pt x="524011" y="13092"/>
                  </a:lnTo>
                  <a:lnTo>
                    <a:pt x="549431" y="12961"/>
                  </a:lnTo>
                  <a:lnTo>
                    <a:pt x="576255" y="12874"/>
                  </a:lnTo>
                  <a:lnTo>
                    <a:pt x="604016" y="12816"/>
                  </a:lnTo>
                  <a:lnTo>
                    <a:pt x="632401" y="12777"/>
                  </a:lnTo>
                  <a:lnTo>
                    <a:pt x="660497" y="13457"/>
                  </a:lnTo>
                  <a:lnTo>
                    <a:pt x="688400" y="14616"/>
                  </a:lnTo>
                  <a:lnTo>
                    <a:pt x="716173" y="16094"/>
                  </a:lnTo>
                  <a:lnTo>
                    <a:pt x="743861" y="17079"/>
                  </a:lnTo>
                  <a:lnTo>
                    <a:pt x="771492" y="17736"/>
                  </a:lnTo>
                  <a:lnTo>
                    <a:pt x="799085" y="18174"/>
                  </a:lnTo>
                  <a:lnTo>
                    <a:pt x="825242" y="19172"/>
                  </a:lnTo>
                  <a:lnTo>
                    <a:pt x="850441" y="20542"/>
                  </a:lnTo>
                  <a:lnTo>
                    <a:pt x="875000" y="22161"/>
                  </a:lnTo>
                  <a:lnTo>
                    <a:pt x="899840" y="23241"/>
                  </a:lnTo>
                  <a:lnTo>
                    <a:pt x="924867" y="23961"/>
                  </a:lnTo>
                  <a:lnTo>
                    <a:pt x="950019" y="24441"/>
                  </a:lnTo>
                  <a:lnTo>
                    <a:pt x="974547" y="25466"/>
                  </a:lnTo>
                  <a:lnTo>
                    <a:pt x="998660" y="26855"/>
                  </a:lnTo>
                  <a:lnTo>
                    <a:pt x="1045444" y="30280"/>
                  </a:lnTo>
                  <a:lnTo>
                    <a:pt x="1089755" y="34154"/>
                  </a:lnTo>
                  <a:lnTo>
                    <a:pt x="1132968" y="36346"/>
                  </a:lnTo>
                  <a:lnTo>
                    <a:pt x="1175692" y="37320"/>
                  </a:lnTo>
                  <a:lnTo>
                    <a:pt x="1218198" y="37754"/>
                  </a:lnTo>
                  <a:lnTo>
                    <a:pt x="1256846" y="39827"/>
                  </a:lnTo>
                  <a:lnTo>
                    <a:pt x="1291426" y="42395"/>
                  </a:lnTo>
                  <a:lnTo>
                    <a:pt x="1337517" y="43841"/>
                  </a:lnTo>
                  <a:lnTo>
                    <a:pt x="1374787" y="44179"/>
                  </a:lnTo>
                  <a:lnTo>
                    <a:pt x="1421953" y="44370"/>
                  </a:lnTo>
                  <a:lnTo>
                    <a:pt x="1451171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034"/>
            <p:cNvSpPr/>
            <p:nvPr>
              <p:custDataLst>
                <p:tags r:id="rId112"/>
              </p:custDataLst>
            </p:nvPr>
          </p:nvSpPr>
          <p:spPr>
            <a:xfrm>
              <a:off x="6232042" y="1760715"/>
              <a:ext cx="130659" cy="137936"/>
            </a:xfrm>
            <a:custGeom>
              <a:avLst/>
              <a:gdLst/>
              <a:ahLst/>
              <a:cxnLst/>
              <a:rect l="0" t="0" r="0" b="0"/>
              <a:pathLst>
                <a:path w="130659" h="137936">
                  <a:moveTo>
                    <a:pt x="3658" y="10935"/>
                  </a:moveTo>
                  <a:lnTo>
                    <a:pt x="3658" y="10935"/>
                  </a:lnTo>
                  <a:lnTo>
                    <a:pt x="287" y="4193"/>
                  </a:lnTo>
                  <a:lnTo>
                    <a:pt x="0" y="2207"/>
                  </a:lnTo>
                  <a:lnTo>
                    <a:pt x="513" y="883"/>
                  </a:lnTo>
                  <a:lnTo>
                    <a:pt x="1561" y="0"/>
                  </a:lnTo>
                  <a:lnTo>
                    <a:pt x="2966" y="1528"/>
                  </a:lnTo>
                  <a:lnTo>
                    <a:pt x="14053" y="19190"/>
                  </a:lnTo>
                  <a:lnTo>
                    <a:pt x="52599" y="63121"/>
                  </a:lnTo>
                  <a:lnTo>
                    <a:pt x="89107" y="107352"/>
                  </a:lnTo>
                  <a:lnTo>
                    <a:pt x="107999" y="123699"/>
                  </a:lnTo>
                  <a:lnTo>
                    <a:pt x="130658" y="13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035"/>
            <p:cNvSpPr/>
            <p:nvPr>
              <p:custDataLst>
                <p:tags r:id="rId113"/>
              </p:custDataLst>
            </p:nvPr>
          </p:nvSpPr>
          <p:spPr>
            <a:xfrm>
              <a:off x="6340685" y="1760356"/>
              <a:ext cx="82824" cy="265295"/>
            </a:xfrm>
            <a:custGeom>
              <a:avLst/>
              <a:gdLst/>
              <a:ahLst/>
              <a:cxnLst/>
              <a:rect l="0" t="0" r="0" b="0"/>
              <a:pathLst>
                <a:path w="82824" h="265295">
                  <a:moveTo>
                    <a:pt x="79165" y="17644"/>
                  </a:moveTo>
                  <a:lnTo>
                    <a:pt x="79165" y="17644"/>
                  </a:lnTo>
                  <a:lnTo>
                    <a:pt x="82536" y="10902"/>
                  </a:lnTo>
                  <a:lnTo>
                    <a:pt x="82823" y="8210"/>
                  </a:lnTo>
                  <a:lnTo>
                    <a:pt x="81260" y="3338"/>
                  </a:lnTo>
                  <a:lnTo>
                    <a:pt x="78446" y="1757"/>
                  </a:lnTo>
                  <a:lnTo>
                    <a:pt x="69673" y="0"/>
                  </a:lnTo>
                  <a:lnTo>
                    <a:pt x="64371" y="2353"/>
                  </a:lnTo>
                  <a:lnTo>
                    <a:pt x="52834" y="12495"/>
                  </a:lnTo>
                  <a:lnTo>
                    <a:pt x="33250" y="47776"/>
                  </a:lnTo>
                  <a:lnTo>
                    <a:pt x="17675" y="89134"/>
                  </a:lnTo>
                  <a:lnTo>
                    <a:pt x="7595" y="128426"/>
                  </a:lnTo>
                  <a:lnTo>
                    <a:pt x="4337" y="164533"/>
                  </a:lnTo>
                  <a:lnTo>
                    <a:pt x="0" y="208784"/>
                  </a:lnTo>
                  <a:lnTo>
                    <a:pt x="989" y="240789"/>
                  </a:lnTo>
                  <a:lnTo>
                    <a:pt x="9315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036"/>
            <p:cNvSpPr/>
            <p:nvPr>
              <p:custDataLst>
                <p:tags r:id="rId114"/>
              </p:custDataLst>
            </p:nvPr>
          </p:nvSpPr>
          <p:spPr>
            <a:xfrm>
              <a:off x="6643346" y="1930400"/>
              <a:ext cx="208305" cy="79695"/>
            </a:xfrm>
            <a:custGeom>
              <a:avLst/>
              <a:gdLst/>
              <a:ahLst/>
              <a:cxnLst/>
              <a:rect l="0" t="0" r="0" b="0"/>
              <a:pathLst>
                <a:path w="208305" h="79695">
                  <a:moveTo>
                    <a:pt x="30504" y="63500"/>
                  </a:moveTo>
                  <a:lnTo>
                    <a:pt x="30504" y="63500"/>
                  </a:lnTo>
                  <a:lnTo>
                    <a:pt x="25036" y="63500"/>
                  </a:lnTo>
                  <a:lnTo>
                    <a:pt x="11324" y="52516"/>
                  </a:lnTo>
                  <a:lnTo>
                    <a:pt x="7162" y="50857"/>
                  </a:lnTo>
                  <a:lnTo>
                    <a:pt x="2961" y="47768"/>
                  </a:lnTo>
                  <a:lnTo>
                    <a:pt x="623" y="40280"/>
                  </a:lnTo>
                  <a:lnTo>
                    <a:pt x="0" y="35320"/>
                  </a:lnTo>
                  <a:lnTo>
                    <a:pt x="3070" y="24164"/>
                  </a:lnTo>
                  <a:lnTo>
                    <a:pt x="5864" y="18226"/>
                  </a:lnTo>
                  <a:lnTo>
                    <a:pt x="9844" y="14267"/>
                  </a:lnTo>
                  <a:lnTo>
                    <a:pt x="19911" y="9869"/>
                  </a:lnTo>
                  <a:lnTo>
                    <a:pt x="47591" y="10763"/>
                  </a:lnTo>
                  <a:lnTo>
                    <a:pt x="75862" y="22239"/>
                  </a:lnTo>
                  <a:lnTo>
                    <a:pt x="117363" y="51220"/>
                  </a:lnTo>
                  <a:lnTo>
                    <a:pt x="145816" y="76125"/>
                  </a:lnTo>
                  <a:lnTo>
                    <a:pt x="154896" y="79694"/>
                  </a:lnTo>
                  <a:lnTo>
                    <a:pt x="159293" y="77118"/>
                  </a:lnTo>
                  <a:lnTo>
                    <a:pt x="185697" y="33297"/>
                  </a:lnTo>
                  <a:lnTo>
                    <a:pt x="2083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037"/>
            <p:cNvSpPr/>
            <p:nvPr>
              <p:custDataLst>
                <p:tags r:id="rId115"/>
              </p:custDataLst>
            </p:nvPr>
          </p:nvSpPr>
          <p:spPr>
            <a:xfrm>
              <a:off x="6935551" y="1823856"/>
              <a:ext cx="133842" cy="187900"/>
            </a:xfrm>
            <a:custGeom>
              <a:avLst/>
              <a:gdLst/>
              <a:ahLst/>
              <a:cxnLst/>
              <a:rect l="0" t="0" r="0" b="0"/>
              <a:pathLst>
                <a:path w="133842" h="187900">
                  <a:moveTo>
                    <a:pt x="17699" y="17644"/>
                  </a:moveTo>
                  <a:lnTo>
                    <a:pt x="17699" y="17644"/>
                  </a:lnTo>
                  <a:lnTo>
                    <a:pt x="17699" y="0"/>
                  </a:lnTo>
                  <a:lnTo>
                    <a:pt x="11924" y="31902"/>
                  </a:lnTo>
                  <a:lnTo>
                    <a:pt x="3209" y="72747"/>
                  </a:lnTo>
                  <a:lnTo>
                    <a:pt x="0" y="112993"/>
                  </a:lnTo>
                  <a:lnTo>
                    <a:pt x="461" y="153062"/>
                  </a:lnTo>
                  <a:lnTo>
                    <a:pt x="5570" y="171669"/>
                  </a:lnTo>
                  <a:lnTo>
                    <a:pt x="14425" y="183231"/>
                  </a:lnTo>
                  <a:lnTo>
                    <a:pt x="19749" y="187302"/>
                  </a:lnTo>
                  <a:lnTo>
                    <a:pt x="26122" y="187899"/>
                  </a:lnTo>
                  <a:lnTo>
                    <a:pt x="40727" y="182919"/>
                  </a:lnTo>
                  <a:lnTo>
                    <a:pt x="64817" y="164843"/>
                  </a:lnTo>
                  <a:lnTo>
                    <a:pt x="96830" y="125429"/>
                  </a:lnTo>
                  <a:lnTo>
                    <a:pt x="118204" y="89421"/>
                  </a:lnTo>
                  <a:lnTo>
                    <a:pt x="133841" y="49334"/>
                  </a:lnTo>
                  <a:lnTo>
                    <a:pt x="133287" y="36667"/>
                  </a:lnTo>
                  <a:lnTo>
                    <a:pt x="126927" y="23982"/>
                  </a:lnTo>
                  <a:lnTo>
                    <a:pt x="106599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038"/>
            <p:cNvSpPr/>
            <p:nvPr>
              <p:custDataLst>
                <p:tags r:id="rId116"/>
              </p:custDataLst>
            </p:nvPr>
          </p:nvSpPr>
          <p:spPr>
            <a:xfrm>
              <a:off x="7086684" y="1962389"/>
              <a:ext cx="82467" cy="69612"/>
            </a:xfrm>
            <a:custGeom>
              <a:avLst/>
              <a:gdLst/>
              <a:ahLst/>
              <a:cxnLst/>
              <a:rect l="0" t="0" r="0" b="0"/>
              <a:pathLst>
                <a:path w="82467" h="69612">
                  <a:moveTo>
                    <a:pt x="6266" y="6111"/>
                  </a:moveTo>
                  <a:lnTo>
                    <a:pt x="6266" y="6111"/>
                  </a:lnTo>
                  <a:lnTo>
                    <a:pt x="9636" y="2740"/>
                  </a:lnTo>
                  <a:lnTo>
                    <a:pt x="10629" y="2453"/>
                  </a:lnTo>
                  <a:lnTo>
                    <a:pt x="11292" y="2966"/>
                  </a:lnTo>
                  <a:lnTo>
                    <a:pt x="11733" y="4015"/>
                  </a:lnTo>
                  <a:lnTo>
                    <a:pt x="4741" y="46838"/>
                  </a:lnTo>
                  <a:lnTo>
                    <a:pt x="198" y="67767"/>
                  </a:lnTo>
                  <a:lnTo>
                    <a:pt x="104" y="67676"/>
                  </a:lnTo>
                  <a:lnTo>
                    <a:pt x="0" y="65694"/>
                  </a:lnTo>
                  <a:lnTo>
                    <a:pt x="10777" y="39099"/>
                  </a:lnTo>
                  <a:lnTo>
                    <a:pt x="35239" y="4271"/>
                  </a:lnTo>
                  <a:lnTo>
                    <a:pt x="40398" y="1356"/>
                  </a:lnTo>
                  <a:lnTo>
                    <a:pt x="51774" y="0"/>
                  </a:lnTo>
                  <a:lnTo>
                    <a:pt x="62004" y="3630"/>
                  </a:lnTo>
                  <a:lnTo>
                    <a:pt x="66707" y="6574"/>
                  </a:lnTo>
                  <a:lnTo>
                    <a:pt x="73816" y="17370"/>
                  </a:lnTo>
                  <a:lnTo>
                    <a:pt x="77916" y="30871"/>
                  </a:lnTo>
                  <a:lnTo>
                    <a:pt x="82466" y="69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039"/>
            <p:cNvSpPr/>
            <p:nvPr>
              <p:custDataLst>
                <p:tags r:id="rId117"/>
              </p:custDataLst>
            </p:nvPr>
          </p:nvSpPr>
          <p:spPr>
            <a:xfrm>
              <a:off x="7213600" y="1958492"/>
              <a:ext cx="12701" cy="41759"/>
            </a:xfrm>
            <a:custGeom>
              <a:avLst/>
              <a:gdLst/>
              <a:ahLst/>
              <a:cxnLst/>
              <a:rect l="0" t="0" r="0" b="0"/>
              <a:pathLst>
                <a:path w="12701" h="417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11259" y="17197"/>
                  </a:lnTo>
                  <a:lnTo>
                    <a:pt x="12700" y="4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040"/>
            <p:cNvSpPr/>
            <p:nvPr>
              <p:custDataLst>
                <p:tags r:id="rId118"/>
              </p:custDataLst>
            </p:nvPr>
          </p:nvSpPr>
          <p:spPr>
            <a:xfrm>
              <a:off x="7251699" y="1873250"/>
              <a:ext cx="12702" cy="57151"/>
            </a:xfrm>
            <a:custGeom>
              <a:avLst/>
              <a:gdLst/>
              <a:ahLst/>
              <a:cxnLst/>
              <a:rect l="0" t="0" r="0" b="0"/>
              <a:pathLst>
                <a:path w="12702" h="57151">
                  <a:moveTo>
                    <a:pt x="1" y="57150"/>
                  </a:moveTo>
                  <a:lnTo>
                    <a:pt x="1" y="57150"/>
                  </a:lnTo>
                  <a:lnTo>
                    <a:pt x="0" y="11334"/>
                  </a:lnTo>
                  <a:lnTo>
                    <a:pt x="0" y="7556"/>
                  </a:lnTo>
                  <a:lnTo>
                    <a:pt x="1412" y="5037"/>
                  </a:lnTo>
                  <a:lnTo>
                    <a:pt x="12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2041"/>
          <p:cNvSpPr/>
          <p:nvPr>
            <p:custDataLst>
              <p:tags r:id="rId4"/>
            </p:custDataLst>
          </p:nvPr>
        </p:nvSpPr>
        <p:spPr>
          <a:xfrm>
            <a:off x="2546350" y="2190773"/>
            <a:ext cx="1993901" cy="38078"/>
          </a:xfrm>
          <a:custGeom>
            <a:avLst/>
            <a:gdLst/>
            <a:ahLst/>
            <a:cxnLst/>
            <a:rect l="0" t="0" r="0" b="0"/>
            <a:pathLst>
              <a:path w="1993901" h="38078">
                <a:moveTo>
                  <a:pt x="0" y="38077"/>
                </a:moveTo>
                <a:lnTo>
                  <a:pt x="0" y="38077"/>
                </a:lnTo>
                <a:lnTo>
                  <a:pt x="38309" y="37371"/>
                </a:lnTo>
                <a:lnTo>
                  <a:pt x="75352" y="34706"/>
                </a:lnTo>
                <a:lnTo>
                  <a:pt x="112042" y="31169"/>
                </a:lnTo>
                <a:lnTo>
                  <a:pt x="147869" y="27951"/>
                </a:lnTo>
                <a:lnTo>
                  <a:pt x="184958" y="26521"/>
                </a:lnTo>
                <a:lnTo>
                  <a:pt x="226372" y="24004"/>
                </a:lnTo>
                <a:lnTo>
                  <a:pt x="270649" y="21239"/>
                </a:lnTo>
                <a:lnTo>
                  <a:pt x="316198" y="20010"/>
                </a:lnTo>
                <a:lnTo>
                  <a:pt x="342737" y="19682"/>
                </a:lnTo>
                <a:lnTo>
                  <a:pt x="371720" y="19464"/>
                </a:lnTo>
                <a:lnTo>
                  <a:pt x="402330" y="19318"/>
                </a:lnTo>
                <a:lnTo>
                  <a:pt x="432614" y="18516"/>
                </a:lnTo>
                <a:lnTo>
                  <a:pt x="462681" y="17275"/>
                </a:lnTo>
                <a:lnTo>
                  <a:pt x="492605" y="15742"/>
                </a:lnTo>
                <a:lnTo>
                  <a:pt x="523842" y="14720"/>
                </a:lnTo>
                <a:lnTo>
                  <a:pt x="555956" y="14040"/>
                </a:lnTo>
                <a:lnTo>
                  <a:pt x="588653" y="13585"/>
                </a:lnTo>
                <a:lnTo>
                  <a:pt x="622447" y="12577"/>
                </a:lnTo>
                <a:lnTo>
                  <a:pt x="656970" y="11199"/>
                </a:lnTo>
                <a:lnTo>
                  <a:pt x="691980" y="9575"/>
                </a:lnTo>
                <a:lnTo>
                  <a:pt x="727314" y="8492"/>
                </a:lnTo>
                <a:lnTo>
                  <a:pt x="762865" y="7771"/>
                </a:lnTo>
                <a:lnTo>
                  <a:pt x="798560" y="7289"/>
                </a:lnTo>
                <a:lnTo>
                  <a:pt x="835056" y="6969"/>
                </a:lnTo>
                <a:lnTo>
                  <a:pt x="872088" y="6755"/>
                </a:lnTo>
                <a:lnTo>
                  <a:pt x="909475" y="6612"/>
                </a:lnTo>
                <a:lnTo>
                  <a:pt x="946395" y="5812"/>
                </a:lnTo>
                <a:lnTo>
                  <a:pt x="983002" y="4572"/>
                </a:lnTo>
                <a:lnTo>
                  <a:pt x="1019401" y="3041"/>
                </a:lnTo>
                <a:lnTo>
                  <a:pt x="1056367" y="2019"/>
                </a:lnTo>
                <a:lnTo>
                  <a:pt x="1093712" y="1338"/>
                </a:lnTo>
                <a:lnTo>
                  <a:pt x="1131308" y="885"/>
                </a:lnTo>
                <a:lnTo>
                  <a:pt x="1166955" y="582"/>
                </a:lnTo>
                <a:lnTo>
                  <a:pt x="1201303" y="380"/>
                </a:lnTo>
                <a:lnTo>
                  <a:pt x="1234785" y="246"/>
                </a:lnTo>
                <a:lnTo>
                  <a:pt x="1268396" y="156"/>
                </a:lnTo>
                <a:lnTo>
                  <a:pt x="1302092" y="96"/>
                </a:lnTo>
                <a:lnTo>
                  <a:pt x="1335844" y="57"/>
                </a:lnTo>
                <a:lnTo>
                  <a:pt x="1368930" y="30"/>
                </a:lnTo>
                <a:lnTo>
                  <a:pt x="1401570" y="12"/>
                </a:lnTo>
                <a:lnTo>
                  <a:pt x="1433913" y="0"/>
                </a:lnTo>
                <a:lnTo>
                  <a:pt x="1464648" y="698"/>
                </a:lnTo>
                <a:lnTo>
                  <a:pt x="1494310" y="1869"/>
                </a:lnTo>
                <a:lnTo>
                  <a:pt x="1523256" y="3355"/>
                </a:lnTo>
                <a:lnTo>
                  <a:pt x="1551727" y="4346"/>
                </a:lnTo>
                <a:lnTo>
                  <a:pt x="1579878" y="5006"/>
                </a:lnTo>
                <a:lnTo>
                  <a:pt x="1607819" y="5446"/>
                </a:lnTo>
                <a:lnTo>
                  <a:pt x="1634913" y="6445"/>
                </a:lnTo>
                <a:lnTo>
                  <a:pt x="1661442" y="7817"/>
                </a:lnTo>
                <a:lnTo>
                  <a:pt x="1687594" y="9437"/>
                </a:lnTo>
                <a:lnTo>
                  <a:pt x="1712085" y="10517"/>
                </a:lnTo>
                <a:lnTo>
                  <a:pt x="1758112" y="11717"/>
                </a:lnTo>
                <a:lnTo>
                  <a:pt x="1800205" y="14132"/>
                </a:lnTo>
                <a:lnTo>
                  <a:pt x="1840080" y="16852"/>
                </a:lnTo>
                <a:lnTo>
                  <a:pt x="1878969" y="18060"/>
                </a:lnTo>
                <a:lnTo>
                  <a:pt x="1926450" y="18740"/>
                </a:lnTo>
                <a:lnTo>
                  <a:pt x="1993900" y="253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SMARTInkShape-Group399"/>
          <p:cNvGrpSpPr/>
          <p:nvPr/>
        </p:nvGrpSpPr>
        <p:grpSpPr>
          <a:xfrm>
            <a:off x="3035300" y="2495550"/>
            <a:ext cx="736601" cy="217991"/>
            <a:chOff x="3035300" y="2495550"/>
            <a:chExt cx="736601" cy="217991"/>
          </a:xfrm>
        </p:grpSpPr>
        <p:sp>
          <p:nvSpPr>
            <p:cNvPr id="79" name="SMARTInkShape-2042"/>
            <p:cNvSpPr/>
            <p:nvPr>
              <p:custDataLst>
                <p:tags r:id="rId100"/>
              </p:custDataLst>
            </p:nvPr>
          </p:nvSpPr>
          <p:spPr>
            <a:xfrm>
              <a:off x="3035300" y="2495550"/>
              <a:ext cx="109603" cy="179946"/>
            </a:xfrm>
            <a:custGeom>
              <a:avLst/>
              <a:gdLst/>
              <a:ahLst/>
              <a:cxnLst/>
              <a:rect l="0" t="0" r="0" b="0"/>
              <a:pathLst>
                <a:path w="109603" h="179946">
                  <a:moveTo>
                    <a:pt x="69850" y="0"/>
                  </a:moveTo>
                  <a:lnTo>
                    <a:pt x="69850" y="0"/>
                  </a:lnTo>
                  <a:lnTo>
                    <a:pt x="63369" y="705"/>
                  </a:lnTo>
                  <a:lnTo>
                    <a:pt x="49586" y="5775"/>
                  </a:lnTo>
                  <a:lnTo>
                    <a:pt x="40618" y="12209"/>
                  </a:lnTo>
                  <a:lnTo>
                    <a:pt x="24264" y="33878"/>
                  </a:lnTo>
                  <a:lnTo>
                    <a:pt x="9915" y="73511"/>
                  </a:lnTo>
                  <a:lnTo>
                    <a:pt x="2168" y="115729"/>
                  </a:lnTo>
                  <a:lnTo>
                    <a:pt x="2374" y="133279"/>
                  </a:lnTo>
                  <a:lnTo>
                    <a:pt x="7170" y="155191"/>
                  </a:lnTo>
                  <a:lnTo>
                    <a:pt x="15887" y="171514"/>
                  </a:lnTo>
                  <a:lnTo>
                    <a:pt x="21174" y="177843"/>
                  </a:lnTo>
                  <a:lnTo>
                    <a:pt x="28933" y="179945"/>
                  </a:lnTo>
                  <a:lnTo>
                    <a:pt x="48843" y="176637"/>
                  </a:lnTo>
                  <a:lnTo>
                    <a:pt x="77109" y="159503"/>
                  </a:lnTo>
                  <a:lnTo>
                    <a:pt x="90950" y="138859"/>
                  </a:lnTo>
                  <a:lnTo>
                    <a:pt x="104795" y="99469"/>
                  </a:lnTo>
                  <a:lnTo>
                    <a:pt x="109602" y="64044"/>
                  </a:lnTo>
                  <a:lnTo>
                    <a:pt x="107273" y="46809"/>
                  </a:lnTo>
                  <a:lnTo>
                    <a:pt x="101534" y="29741"/>
                  </a:lnTo>
                  <a:lnTo>
                    <a:pt x="86754" y="16511"/>
                  </a:lnTo>
                  <a:lnTo>
                    <a:pt x="76886" y="11007"/>
                  </a:lnTo>
                  <a:lnTo>
                    <a:pt x="56514" y="8655"/>
                  </a:lnTo>
                  <a:lnTo>
                    <a:pt x="24804" y="1527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043"/>
            <p:cNvSpPr/>
            <p:nvPr>
              <p:custDataLst>
                <p:tags r:id="rId101"/>
              </p:custDataLst>
            </p:nvPr>
          </p:nvSpPr>
          <p:spPr>
            <a:xfrm>
              <a:off x="3231929" y="2647950"/>
              <a:ext cx="16580" cy="20944"/>
            </a:xfrm>
            <a:custGeom>
              <a:avLst/>
              <a:gdLst/>
              <a:ahLst/>
              <a:cxnLst/>
              <a:rect l="0" t="0" r="0" b="0"/>
              <a:pathLst>
                <a:path w="16580" h="20944">
                  <a:moveTo>
                    <a:pt x="12921" y="0"/>
                  </a:moveTo>
                  <a:lnTo>
                    <a:pt x="12921" y="0"/>
                  </a:lnTo>
                  <a:lnTo>
                    <a:pt x="16292" y="10113"/>
                  </a:lnTo>
                  <a:lnTo>
                    <a:pt x="16579" y="13797"/>
                  </a:lnTo>
                  <a:lnTo>
                    <a:pt x="15017" y="19773"/>
                  </a:lnTo>
                  <a:lnTo>
                    <a:pt x="12202" y="20943"/>
                  </a:lnTo>
                  <a:lnTo>
                    <a:pt x="949" y="19925"/>
                  </a:lnTo>
                  <a:lnTo>
                    <a:pt x="0" y="19633"/>
                  </a:lnTo>
                  <a:lnTo>
                    <a:pt x="65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044"/>
            <p:cNvSpPr/>
            <p:nvPr>
              <p:custDataLst>
                <p:tags r:id="rId102"/>
              </p:custDataLst>
            </p:nvPr>
          </p:nvSpPr>
          <p:spPr>
            <a:xfrm>
              <a:off x="3283833" y="2499842"/>
              <a:ext cx="137297" cy="213699"/>
            </a:xfrm>
            <a:custGeom>
              <a:avLst/>
              <a:gdLst/>
              <a:ahLst/>
              <a:cxnLst/>
              <a:rect l="0" t="0" r="0" b="0"/>
              <a:pathLst>
                <a:path w="137297" h="213699">
                  <a:moveTo>
                    <a:pt x="5467" y="40158"/>
                  </a:moveTo>
                  <a:lnTo>
                    <a:pt x="5467" y="40158"/>
                  </a:lnTo>
                  <a:lnTo>
                    <a:pt x="1103" y="30019"/>
                  </a:lnTo>
                  <a:lnTo>
                    <a:pt x="0" y="22481"/>
                  </a:lnTo>
                  <a:lnTo>
                    <a:pt x="1822" y="18496"/>
                  </a:lnTo>
                  <a:lnTo>
                    <a:pt x="9492" y="10304"/>
                  </a:lnTo>
                  <a:lnTo>
                    <a:pt x="29080" y="1130"/>
                  </a:lnTo>
                  <a:lnTo>
                    <a:pt x="42773" y="0"/>
                  </a:lnTo>
                  <a:lnTo>
                    <a:pt x="83235" y="7562"/>
                  </a:lnTo>
                  <a:lnTo>
                    <a:pt x="95534" y="14147"/>
                  </a:lnTo>
                  <a:lnTo>
                    <a:pt x="103823" y="23659"/>
                  </a:lnTo>
                  <a:lnTo>
                    <a:pt x="107020" y="29158"/>
                  </a:lnTo>
                  <a:lnTo>
                    <a:pt x="107741" y="34236"/>
                  </a:lnTo>
                  <a:lnTo>
                    <a:pt x="104780" y="43641"/>
                  </a:lnTo>
                  <a:lnTo>
                    <a:pt x="68476" y="80245"/>
                  </a:lnTo>
                  <a:lnTo>
                    <a:pt x="67935" y="83110"/>
                  </a:lnTo>
                  <a:lnTo>
                    <a:pt x="68279" y="85726"/>
                  </a:lnTo>
                  <a:lnTo>
                    <a:pt x="74305" y="92396"/>
                  </a:lnTo>
                  <a:lnTo>
                    <a:pt x="121561" y="134121"/>
                  </a:lnTo>
                  <a:lnTo>
                    <a:pt x="131117" y="149608"/>
                  </a:lnTo>
                  <a:lnTo>
                    <a:pt x="135395" y="162886"/>
                  </a:lnTo>
                  <a:lnTo>
                    <a:pt x="137296" y="180546"/>
                  </a:lnTo>
                  <a:lnTo>
                    <a:pt x="132496" y="196392"/>
                  </a:lnTo>
                  <a:lnTo>
                    <a:pt x="128253" y="203580"/>
                  </a:lnTo>
                  <a:lnTo>
                    <a:pt x="122602" y="208373"/>
                  </a:lnTo>
                  <a:lnTo>
                    <a:pt x="108797" y="213698"/>
                  </a:lnTo>
                  <a:lnTo>
                    <a:pt x="81667" y="2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045"/>
            <p:cNvSpPr/>
            <p:nvPr>
              <p:custDataLst>
                <p:tags r:id="rId103"/>
              </p:custDataLst>
            </p:nvPr>
          </p:nvSpPr>
          <p:spPr>
            <a:xfrm>
              <a:off x="3540812" y="2501548"/>
              <a:ext cx="101941" cy="209903"/>
            </a:xfrm>
            <a:custGeom>
              <a:avLst/>
              <a:gdLst/>
              <a:ahLst/>
              <a:cxnLst/>
              <a:rect l="0" t="0" r="0" b="0"/>
              <a:pathLst>
                <a:path w="101941" h="209903">
                  <a:moveTo>
                    <a:pt x="8838" y="32102"/>
                  </a:moveTo>
                  <a:lnTo>
                    <a:pt x="8838" y="32102"/>
                  </a:lnTo>
                  <a:lnTo>
                    <a:pt x="5467" y="28731"/>
                  </a:lnTo>
                  <a:lnTo>
                    <a:pt x="0" y="16522"/>
                  </a:lnTo>
                  <a:lnTo>
                    <a:pt x="123" y="11838"/>
                  </a:lnTo>
                  <a:lnTo>
                    <a:pt x="4024" y="2870"/>
                  </a:lnTo>
                  <a:lnTo>
                    <a:pt x="7746" y="619"/>
                  </a:lnTo>
                  <a:lnTo>
                    <a:pt x="17525" y="0"/>
                  </a:lnTo>
                  <a:lnTo>
                    <a:pt x="34930" y="3619"/>
                  </a:lnTo>
                  <a:lnTo>
                    <a:pt x="60235" y="19272"/>
                  </a:lnTo>
                  <a:lnTo>
                    <a:pt x="83333" y="41785"/>
                  </a:lnTo>
                  <a:lnTo>
                    <a:pt x="96841" y="76442"/>
                  </a:lnTo>
                  <a:lnTo>
                    <a:pt x="101940" y="114619"/>
                  </a:lnTo>
                  <a:lnTo>
                    <a:pt x="100080" y="152742"/>
                  </a:lnTo>
                  <a:lnTo>
                    <a:pt x="91388" y="209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046"/>
            <p:cNvSpPr/>
            <p:nvPr>
              <p:custDataLst>
                <p:tags r:id="rId104"/>
              </p:custDataLst>
            </p:nvPr>
          </p:nvSpPr>
          <p:spPr>
            <a:xfrm>
              <a:off x="3551938" y="2660650"/>
              <a:ext cx="219963" cy="44451"/>
            </a:xfrm>
            <a:custGeom>
              <a:avLst/>
              <a:gdLst/>
              <a:ahLst/>
              <a:cxnLst/>
              <a:rect l="0" t="0" r="0" b="0"/>
              <a:pathLst>
                <a:path w="219963" h="44451">
                  <a:moveTo>
                    <a:pt x="23112" y="44450"/>
                  </a:moveTo>
                  <a:lnTo>
                    <a:pt x="23112" y="44450"/>
                  </a:lnTo>
                  <a:lnTo>
                    <a:pt x="5435" y="35612"/>
                  </a:lnTo>
                  <a:lnTo>
                    <a:pt x="2861" y="32913"/>
                  </a:lnTo>
                  <a:lnTo>
                    <a:pt x="0" y="26152"/>
                  </a:lnTo>
                  <a:lnTo>
                    <a:pt x="2059" y="23079"/>
                  </a:lnTo>
                  <a:lnTo>
                    <a:pt x="11874" y="17783"/>
                  </a:lnTo>
                  <a:lnTo>
                    <a:pt x="59314" y="8344"/>
                  </a:lnTo>
                  <a:lnTo>
                    <a:pt x="99220" y="6941"/>
                  </a:lnTo>
                  <a:lnTo>
                    <a:pt x="138076" y="5907"/>
                  </a:lnTo>
                  <a:lnTo>
                    <a:pt x="178865" y="3096"/>
                  </a:lnTo>
                  <a:lnTo>
                    <a:pt x="2199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400"/>
          <p:cNvGrpSpPr/>
          <p:nvPr/>
        </p:nvGrpSpPr>
        <p:grpSpPr>
          <a:xfrm>
            <a:off x="6419399" y="2594285"/>
            <a:ext cx="607787" cy="256866"/>
            <a:chOff x="6419399" y="2594285"/>
            <a:chExt cx="607787" cy="256866"/>
          </a:xfrm>
        </p:grpSpPr>
        <p:sp>
          <p:nvSpPr>
            <p:cNvPr id="85" name="SMARTInkShape-2047"/>
            <p:cNvSpPr/>
            <p:nvPr>
              <p:custDataLst>
                <p:tags r:id="rId94"/>
              </p:custDataLst>
            </p:nvPr>
          </p:nvSpPr>
          <p:spPr>
            <a:xfrm>
              <a:off x="6451600" y="2594285"/>
              <a:ext cx="111817" cy="156610"/>
            </a:xfrm>
            <a:custGeom>
              <a:avLst/>
              <a:gdLst/>
              <a:ahLst/>
              <a:cxnLst/>
              <a:rect l="0" t="0" r="0" b="0"/>
              <a:pathLst>
                <a:path w="111817" h="156610">
                  <a:moveTo>
                    <a:pt x="0" y="136215"/>
                  </a:moveTo>
                  <a:lnTo>
                    <a:pt x="0" y="136215"/>
                  </a:lnTo>
                  <a:lnTo>
                    <a:pt x="15580" y="148424"/>
                  </a:lnTo>
                  <a:lnTo>
                    <a:pt x="32603" y="156609"/>
                  </a:lnTo>
                  <a:lnTo>
                    <a:pt x="50473" y="153746"/>
                  </a:lnTo>
                  <a:lnTo>
                    <a:pt x="71116" y="144006"/>
                  </a:lnTo>
                  <a:lnTo>
                    <a:pt x="96487" y="120101"/>
                  </a:lnTo>
                  <a:lnTo>
                    <a:pt x="105913" y="105770"/>
                  </a:lnTo>
                  <a:lnTo>
                    <a:pt x="111816" y="75689"/>
                  </a:lnTo>
                  <a:lnTo>
                    <a:pt x="106821" y="36594"/>
                  </a:lnTo>
                  <a:lnTo>
                    <a:pt x="96394" y="17620"/>
                  </a:lnTo>
                  <a:lnTo>
                    <a:pt x="89664" y="10585"/>
                  </a:lnTo>
                  <a:lnTo>
                    <a:pt x="74657" y="2769"/>
                  </a:lnTo>
                  <a:lnTo>
                    <a:pt x="61403" y="0"/>
                  </a:lnTo>
                  <a:lnTo>
                    <a:pt x="50800" y="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048"/>
            <p:cNvSpPr/>
            <p:nvPr>
              <p:custDataLst>
                <p:tags r:id="rId95"/>
              </p:custDataLst>
            </p:nvPr>
          </p:nvSpPr>
          <p:spPr>
            <a:xfrm>
              <a:off x="6635750" y="2692400"/>
              <a:ext cx="10009" cy="9835"/>
            </a:xfrm>
            <a:custGeom>
              <a:avLst/>
              <a:gdLst/>
              <a:ahLst/>
              <a:cxnLst/>
              <a:rect l="0" t="0" r="0" b="0"/>
              <a:pathLst>
                <a:path w="10009" h="9835">
                  <a:moveTo>
                    <a:pt x="6350" y="0"/>
                  </a:moveTo>
                  <a:lnTo>
                    <a:pt x="6350" y="0"/>
                  </a:lnTo>
                  <a:lnTo>
                    <a:pt x="6349" y="5467"/>
                  </a:lnTo>
                  <a:lnTo>
                    <a:pt x="10008" y="9834"/>
                  </a:lnTo>
                  <a:lnTo>
                    <a:pt x="8446" y="8369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049"/>
            <p:cNvSpPr/>
            <p:nvPr>
              <p:custDataLst>
                <p:tags r:id="rId96"/>
              </p:custDataLst>
            </p:nvPr>
          </p:nvSpPr>
          <p:spPr>
            <a:xfrm>
              <a:off x="6419399" y="2606988"/>
              <a:ext cx="146502" cy="131253"/>
            </a:xfrm>
            <a:custGeom>
              <a:avLst/>
              <a:gdLst/>
              <a:ahLst/>
              <a:cxnLst/>
              <a:rect l="0" t="0" r="0" b="0"/>
              <a:pathLst>
                <a:path w="146502" h="131253">
                  <a:moveTo>
                    <a:pt x="121101" y="40962"/>
                  </a:moveTo>
                  <a:lnTo>
                    <a:pt x="121101" y="40962"/>
                  </a:lnTo>
                  <a:lnTo>
                    <a:pt x="117730" y="34220"/>
                  </a:lnTo>
                  <a:lnTo>
                    <a:pt x="117442" y="32234"/>
                  </a:lnTo>
                  <a:lnTo>
                    <a:pt x="117956" y="30910"/>
                  </a:lnTo>
                  <a:lnTo>
                    <a:pt x="119004" y="30027"/>
                  </a:lnTo>
                  <a:lnTo>
                    <a:pt x="118997" y="28028"/>
                  </a:lnTo>
                  <a:lnTo>
                    <a:pt x="114183" y="10872"/>
                  </a:lnTo>
                  <a:lnTo>
                    <a:pt x="105931" y="685"/>
                  </a:lnTo>
                  <a:lnTo>
                    <a:pt x="102521" y="0"/>
                  </a:lnTo>
                  <a:lnTo>
                    <a:pt x="61057" y="7587"/>
                  </a:lnTo>
                  <a:lnTo>
                    <a:pt x="46437" y="11547"/>
                  </a:lnTo>
                  <a:lnTo>
                    <a:pt x="32884" y="21304"/>
                  </a:lnTo>
                  <a:lnTo>
                    <a:pt x="20510" y="35752"/>
                  </a:lnTo>
                  <a:lnTo>
                    <a:pt x="0" y="80632"/>
                  </a:lnTo>
                  <a:lnTo>
                    <a:pt x="486" y="97869"/>
                  </a:lnTo>
                  <a:lnTo>
                    <a:pt x="2591" y="106416"/>
                  </a:lnTo>
                  <a:lnTo>
                    <a:pt x="6817" y="112821"/>
                  </a:lnTo>
                  <a:lnTo>
                    <a:pt x="19038" y="121818"/>
                  </a:lnTo>
                  <a:lnTo>
                    <a:pt x="55269" y="130850"/>
                  </a:lnTo>
                  <a:lnTo>
                    <a:pt x="95010" y="131252"/>
                  </a:lnTo>
                  <a:lnTo>
                    <a:pt x="146501" y="123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050"/>
            <p:cNvSpPr/>
            <p:nvPr>
              <p:custDataLst>
                <p:tags r:id="rId97"/>
              </p:custDataLst>
            </p:nvPr>
          </p:nvSpPr>
          <p:spPr>
            <a:xfrm>
              <a:off x="6711950" y="2600897"/>
              <a:ext cx="102902" cy="193104"/>
            </a:xfrm>
            <a:custGeom>
              <a:avLst/>
              <a:gdLst/>
              <a:ahLst/>
              <a:cxnLst/>
              <a:rect l="0" t="0" r="0" b="0"/>
              <a:pathLst>
                <a:path w="102902" h="193104">
                  <a:moveTo>
                    <a:pt x="0" y="40703"/>
                  </a:moveTo>
                  <a:lnTo>
                    <a:pt x="0" y="40703"/>
                  </a:lnTo>
                  <a:lnTo>
                    <a:pt x="705" y="24802"/>
                  </a:lnTo>
                  <a:lnTo>
                    <a:pt x="3370" y="16938"/>
                  </a:lnTo>
                  <a:lnTo>
                    <a:pt x="10670" y="10620"/>
                  </a:lnTo>
                  <a:lnTo>
                    <a:pt x="30443" y="3097"/>
                  </a:lnTo>
                  <a:lnTo>
                    <a:pt x="48808" y="0"/>
                  </a:lnTo>
                  <a:lnTo>
                    <a:pt x="76864" y="2929"/>
                  </a:lnTo>
                  <a:lnTo>
                    <a:pt x="89665" y="8863"/>
                  </a:lnTo>
                  <a:lnTo>
                    <a:pt x="98177" y="21848"/>
                  </a:lnTo>
                  <a:lnTo>
                    <a:pt x="102901" y="39379"/>
                  </a:lnTo>
                  <a:lnTo>
                    <a:pt x="98303" y="85022"/>
                  </a:lnTo>
                  <a:lnTo>
                    <a:pt x="87923" y="123919"/>
                  </a:lnTo>
                  <a:lnTo>
                    <a:pt x="73379" y="169777"/>
                  </a:lnTo>
                  <a:lnTo>
                    <a:pt x="69850" y="193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051"/>
            <p:cNvSpPr/>
            <p:nvPr>
              <p:custDataLst>
                <p:tags r:id="rId98"/>
              </p:custDataLst>
            </p:nvPr>
          </p:nvSpPr>
          <p:spPr>
            <a:xfrm>
              <a:off x="6734170" y="2698750"/>
              <a:ext cx="123831" cy="44451"/>
            </a:xfrm>
            <a:custGeom>
              <a:avLst/>
              <a:gdLst/>
              <a:ahLst/>
              <a:cxnLst/>
              <a:rect l="0" t="0" r="0" b="0"/>
              <a:pathLst>
                <a:path w="123831" h="44451">
                  <a:moveTo>
                    <a:pt x="28580" y="44450"/>
                  </a:moveTo>
                  <a:lnTo>
                    <a:pt x="28580" y="44450"/>
                  </a:lnTo>
                  <a:lnTo>
                    <a:pt x="3965" y="33619"/>
                  </a:lnTo>
                  <a:lnTo>
                    <a:pt x="0" y="29523"/>
                  </a:lnTo>
                  <a:lnTo>
                    <a:pt x="355" y="27443"/>
                  </a:lnTo>
                  <a:lnTo>
                    <a:pt x="4511" y="23251"/>
                  </a:lnTo>
                  <a:lnTo>
                    <a:pt x="38955" y="11151"/>
                  </a:lnTo>
                  <a:lnTo>
                    <a:pt x="1238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052"/>
            <p:cNvSpPr/>
            <p:nvPr>
              <p:custDataLst>
                <p:tags r:id="rId99"/>
              </p:custDataLst>
            </p:nvPr>
          </p:nvSpPr>
          <p:spPr>
            <a:xfrm>
              <a:off x="6943385" y="2617238"/>
              <a:ext cx="83801" cy="233913"/>
            </a:xfrm>
            <a:custGeom>
              <a:avLst/>
              <a:gdLst/>
              <a:ahLst/>
              <a:cxnLst/>
              <a:rect l="0" t="0" r="0" b="0"/>
              <a:pathLst>
                <a:path w="83801" h="233913">
                  <a:moveTo>
                    <a:pt x="67015" y="62462"/>
                  </a:moveTo>
                  <a:lnTo>
                    <a:pt x="67015" y="62462"/>
                  </a:lnTo>
                  <a:lnTo>
                    <a:pt x="65134" y="32637"/>
                  </a:lnTo>
                  <a:lnTo>
                    <a:pt x="58226" y="16701"/>
                  </a:lnTo>
                  <a:lnTo>
                    <a:pt x="54806" y="10788"/>
                  </a:lnTo>
                  <a:lnTo>
                    <a:pt x="50408" y="6846"/>
                  </a:lnTo>
                  <a:lnTo>
                    <a:pt x="39879" y="2466"/>
                  </a:lnTo>
                  <a:lnTo>
                    <a:pt x="22050" y="0"/>
                  </a:lnTo>
                  <a:lnTo>
                    <a:pt x="11518" y="3187"/>
                  </a:lnTo>
                  <a:lnTo>
                    <a:pt x="6734" y="6012"/>
                  </a:lnTo>
                  <a:lnTo>
                    <a:pt x="3544" y="10717"/>
                  </a:lnTo>
                  <a:lnTo>
                    <a:pt x="0" y="23472"/>
                  </a:lnTo>
                  <a:lnTo>
                    <a:pt x="466" y="28707"/>
                  </a:lnTo>
                  <a:lnTo>
                    <a:pt x="2189" y="32903"/>
                  </a:lnTo>
                  <a:lnTo>
                    <a:pt x="4747" y="36406"/>
                  </a:lnTo>
                  <a:lnTo>
                    <a:pt x="15116" y="42180"/>
                  </a:lnTo>
                  <a:lnTo>
                    <a:pt x="34939" y="47515"/>
                  </a:lnTo>
                  <a:lnTo>
                    <a:pt x="48525" y="48058"/>
                  </a:lnTo>
                  <a:lnTo>
                    <a:pt x="69924" y="44397"/>
                  </a:lnTo>
                  <a:lnTo>
                    <a:pt x="78421" y="40792"/>
                  </a:lnTo>
                  <a:lnTo>
                    <a:pt x="80968" y="40960"/>
                  </a:lnTo>
                  <a:lnTo>
                    <a:pt x="82668" y="42483"/>
                  </a:lnTo>
                  <a:lnTo>
                    <a:pt x="83800" y="44909"/>
                  </a:lnTo>
                  <a:lnTo>
                    <a:pt x="80741" y="83661"/>
                  </a:lnTo>
                  <a:lnTo>
                    <a:pt x="79917" y="127641"/>
                  </a:lnTo>
                  <a:lnTo>
                    <a:pt x="71026" y="170613"/>
                  </a:lnTo>
                  <a:lnTo>
                    <a:pt x="60665" y="233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01"/>
          <p:cNvGrpSpPr/>
          <p:nvPr/>
        </p:nvGrpSpPr>
        <p:grpSpPr>
          <a:xfrm>
            <a:off x="2966314" y="3095428"/>
            <a:ext cx="701698" cy="280035"/>
            <a:chOff x="2966314" y="3095428"/>
            <a:chExt cx="701698" cy="280035"/>
          </a:xfrm>
        </p:grpSpPr>
        <p:sp>
          <p:nvSpPr>
            <p:cNvPr id="92" name="SMARTInkShape-2053"/>
            <p:cNvSpPr/>
            <p:nvPr>
              <p:custDataLst>
                <p:tags r:id="rId90"/>
              </p:custDataLst>
            </p:nvPr>
          </p:nvSpPr>
          <p:spPr>
            <a:xfrm>
              <a:off x="2966314" y="3095428"/>
              <a:ext cx="158630" cy="206182"/>
            </a:xfrm>
            <a:custGeom>
              <a:avLst/>
              <a:gdLst/>
              <a:ahLst/>
              <a:cxnLst/>
              <a:rect l="0" t="0" r="0" b="0"/>
              <a:pathLst>
                <a:path w="158630" h="206182">
                  <a:moveTo>
                    <a:pt x="68986" y="3372"/>
                  </a:moveTo>
                  <a:lnTo>
                    <a:pt x="68986" y="3372"/>
                  </a:lnTo>
                  <a:lnTo>
                    <a:pt x="79921" y="3372"/>
                  </a:lnTo>
                  <a:lnTo>
                    <a:pt x="71198" y="4078"/>
                  </a:lnTo>
                  <a:lnTo>
                    <a:pt x="58509" y="9853"/>
                  </a:lnTo>
                  <a:lnTo>
                    <a:pt x="31534" y="31934"/>
                  </a:lnTo>
                  <a:lnTo>
                    <a:pt x="13910" y="56990"/>
                  </a:lnTo>
                  <a:lnTo>
                    <a:pt x="3513" y="82994"/>
                  </a:lnTo>
                  <a:lnTo>
                    <a:pt x="0" y="120857"/>
                  </a:lnTo>
                  <a:lnTo>
                    <a:pt x="6134" y="153345"/>
                  </a:lnTo>
                  <a:lnTo>
                    <a:pt x="23630" y="181942"/>
                  </a:lnTo>
                  <a:lnTo>
                    <a:pt x="50060" y="201548"/>
                  </a:lnTo>
                  <a:lnTo>
                    <a:pt x="71863" y="205985"/>
                  </a:lnTo>
                  <a:lnTo>
                    <a:pt x="83604" y="206181"/>
                  </a:lnTo>
                  <a:lnTo>
                    <a:pt x="106057" y="198872"/>
                  </a:lnTo>
                  <a:lnTo>
                    <a:pt x="126384" y="185511"/>
                  </a:lnTo>
                  <a:lnTo>
                    <a:pt x="148317" y="159566"/>
                  </a:lnTo>
                  <a:lnTo>
                    <a:pt x="156690" y="144758"/>
                  </a:lnTo>
                  <a:lnTo>
                    <a:pt x="158629" y="111038"/>
                  </a:lnTo>
                  <a:lnTo>
                    <a:pt x="147993" y="73138"/>
                  </a:lnTo>
                  <a:lnTo>
                    <a:pt x="134807" y="45210"/>
                  </a:lnTo>
                  <a:lnTo>
                    <a:pt x="115221" y="23530"/>
                  </a:lnTo>
                  <a:lnTo>
                    <a:pt x="80366" y="3721"/>
                  </a:lnTo>
                  <a:lnTo>
                    <a:pt x="67929" y="0"/>
                  </a:lnTo>
                  <a:lnTo>
                    <a:pt x="61931" y="1829"/>
                  </a:lnTo>
                  <a:lnTo>
                    <a:pt x="49623" y="11388"/>
                  </a:lnTo>
                  <a:lnTo>
                    <a:pt x="46199" y="17183"/>
                  </a:lnTo>
                  <a:lnTo>
                    <a:pt x="44277" y="29266"/>
                  </a:lnTo>
                  <a:lnTo>
                    <a:pt x="56286" y="54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054"/>
            <p:cNvSpPr/>
            <p:nvPr>
              <p:custDataLst>
                <p:tags r:id="rId91"/>
              </p:custDataLst>
            </p:nvPr>
          </p:nvSpPr>
          <p:spPr>
            <a:xfrm>
              <a:off x="3213100" y="3257550"/>
              <a:ext cx="19051" cy="14129"/>
            </a:xfrm>
            <a:custGeom>
              <a:avLst/>
              <a:gdLst/>
              <a:ahLst/>
              <a:cxnLst/>
              <a:rect l="0" t="0" r="0" b="0"/>
              <a:pathLst>
                <a:path w="19051" h="14129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8728" y="5775"/>
                  </a:lnTo>
                  <a:lnTo>
                    <a:pt x="10935" y="12209"/>
                  </a:lnTo>
                  <a:lnTo>
                    <a:pt x="10817" y="13784"/>
                  </a:lnTo>
                  <a:lnTo>
                    <a:pt x="10034" y="14128"/>
                  </a:lnTo>
                  <a:lnTo>
                    <a:pt x="8806" y="13652"/>
                  </a:lnTo>
                  <a:lnTo>
                    <a:pt x="8693" y="12629"/>
                  </a:lnTo>
                  <a:lnTo>
                    <a:pt x="10449" y="961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055"/>
            <p:cNvSpPr/>
            <p:nvPr>
              <p:custDataLst>
                <p:tags r:id="rId92"/>
              </p:custDataLst>
            </p:nvPr>
          </p:nvSpPr>
          <p:spPr>
            <a:xfrm>
              <a:off x="3374541" y="3124200"/>
              <a:ext cx="3660" cy="215901"/>
            </a:xfrm>
            <a:custGeom>
              <a:avLst/>
              <a:gdLst/>
              <a:ahLst/>
              <a:cxnLst/>
              <a:rect l="0" t="0" r="0" b="0"/>
              <a:pathLst>
                <a:path w="3660" h="2159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3245" y="48116"/>
                  </a:lnTo>
                  <a:lnTo>
                    <a:pt x="3577" y="90330"/>
                  </a:lnTo>
                  <a:lnTo>
                    <a:pt x="3643" y="129791"/>
                  </a:lnTo>
                  <a:lnTo>
                    <a:pt x="3654" y="172669"/>
                  </a:lnTo>
                  <a:lnTo>
                    <a:pt x="3659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056"/>
            <p:cNvSpPr/>
            <p:nvPr>
              <p:custDataLst>
                <p:tags r:id="rId93"/>
              </p:custDataLst>
            </p:nvPr>
          </p:nvSpPr>
          <p:spPr>
            <a:xfrm>
              <a:off x="3493383" y="3100668"/>
              <a:ext cx="174629" cy="274795"/>
            </a:xfrm>
            <a:custGeom>
              <a:avLst/>
              <a:gdLst/>
              <a:ahLst/>
              <a:cxnLst/>
              <a:rect l="0" t="0" r="0" b="0"/>
              <a:pathLst>
                <a:path w="174629" h="274795">
                  <a:moveTo>
                    <a:pt x="5467" y="48932"/>
                  </a:moveTo>
                  <a:lnTo>
                    <a:pt x="5467" y="48932"/>
                  </a:lnTo>
                  <a:lnTo>
                    <a:pt x="1103" y="38793"/>
                  </a:lnTo>
                  <a:lnTo>
                    <a:pt x="0" y="31255"/>
                  </a:lnTo>
                  <a:lnTo>
                    <a:pt x="5153" y="21320"/>
                  </a:lnTo>
                  <a:lnTo>
                    <a:pt x="14500" y="11260"/>
                  </a:lnTo>
                  <a:lnTo>
                    <a:pt x="25710" y="4437"/>
                  </a:lnTo>
                  <a:lnTo>
                    <a:pt x="47291" y="0"/>
                  </a:lnTo>
                  <a:lnTo>
                    <a:pt x="59568" y="2725"/>
                  </a:lnTo>
                  <a:lnTo>
                    <a:pt x="85690" y="19343"/>
                  </a:lnTo>
                  <a:lnTo>
                    <a:pt x="94038" y="30842"/>
                  </a:lnTo>
                  <a:lnTo>
                    <a:pt x="96264" y="36872"/>
                  </a:lnTo>
                  <a:lnTo>
                    <a:pt x="94975" y="52980"/>
                  </a:lnTo>
                  <a:lnTo>
                    <a:pt x="89698" y="69781"/>
                  </a:lnTo>
                  <a:lnTo>
                    <a:pt x="74813" y="92065"/>
                  </a:lnTo>
                  <a:lnTo>
                    <a:pt x="68037" y="101263"/>
                  </a:lnTo>
                  <a:lnTo>
                    <a:pt x="65025" y="110055"/>
                  </a:lnTo>
                  <a:lnTo>
                    <a:pt x="64928" y="113670"/>
                  </a:lnTo>
                  <a:lnTo>
                    <a:pt x="66701" y="119567"/>
                  </a:lnTo>
                  <a:lnTo>
                    <a:pt x="109589" y="142320"/>
                  </a:lnTo>
                  <a:lnTo>
                    <a:pt x="154552" y="179697"/>
                  </a:lnTo>
                  <a:lnTo>
                    <a:pt x="169193" y="197195"/>
                  </a:lnTo>
                  <a:lnTo>
                    <a:pt x="173484" y="210547"/>
                  </a:lnTo>
                  <a:lnTo>
                    <a:pt x="174628" y="218058"/>
                  </a:lnTo>
                  <a:lnTo>
                    <a:pt x="168374" y="237694"/>
                  </a:lnTo>
                  <a:lnTo>
                    <a:pt x="162755" y="248856"/>
                  </a:lnTo>
                  <a:lnTo>
                    <a:pt x="141459" y="265022"/>
                  </a:lnTo>
                  <a:lnTo>
                    <a:pt x="114591" y="274794"/>
                  </a:lnTo>
                  <a:lnTo>
                    <a:pt x="49917" y="271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402"/>
          <p:cNvGrpSpPr/>
          <p:nvPr/>
        </p:nvGrpSpPr>
        <p:grpSpPr>
          <a:xfrm>
            <a:off x="6443778" y="3209271"/>
            <a:ext cx="636981" cy="1477030"/>
            <a:chOff x="6443778" y="3209271"/>
            <a:chExt cx="636981" cy="1477030"/>
          </a:xfrm>
        </p:grpSpPr>
        <p:sp>
          <p:nvSpPr>
            <p:cNvPr id="97" name="SMARTInkShape-2057"/>
            <p:cNvSpPr/>
            <p:nvPr>
              <p:custDataLst>
                <p:tags r:id="rId83"/>
              </p:custDataLst>
            </p:nvPr>
          </p:nvSpPr>
          <p:spPr>
            <a:xfrm>
              <a:off x="6443778" y="3226284"/>
              <a:ext cx="112504" cy="189777"/>
            </a:xfrm>
            <a:custGeom>
              <a:avLst/>
              <a:gdLst/>
              <a:ahLst/>
              <a:cxnLst/>
              <a:rect l="0" t="0" r="0" b="0"/>
              <a:pathLst>
                <a:path w="112504" h="189777">
                  <a:moveTo>
                    <a:pt x="71322" y="43966"/>
                  </a:moveTo>
                  <a:lnTo>
                    <a:pt x="71322" y="43966"/>
                  </a:lnTo>
                  <a:lnTo>
                    <a:pt x="62594" y="28757"/>
                  </a:lnTo>
                  <a:lnTo>
                    <a:pt x="57525" y="9134"/>
                  </a:lnTo>
                  <a:lnTo>
                    <a:pt x="55774" y="5928"/>
                  </a:lnTo>
                  <a:lnTo>
                    <a:pt x="53195" y="3790"/>
                  </a:lnTo>
                  <a:lnTo>
                    <a:pt x="46568" y="1416"/>
                  </a:lnTo>
                  <a:lnTo>
                    <a:pt x="43530" y="2194"/>
                  </a:lnTo>
                  <a:lnTo>
                    <a:pt x="38274" y="6821"/>
                  </a:lnTo>
                  <a:lnTo>
                    <a:pt x="19360" y="49192"/>
                  </a:lnTo>
                  <a:lnTo>
                    <a:pt x="5763" y="95066"/>
                  </a:lnTo>
                  <a:lnTo>
                    <a:pt x="0" y="132249"/>
                  </a:lnTo>
                  <a:lnTo>
                    <a:pt x="7740" y="171131"/>
                  </a:lnTo>
                  <a:lnTo>
                    <a:pt x="9883" y="177426"/>
                  </a:lnTo>
                  <a:lnTo>
                    <a:pt x="15547" y="182328"/>
                  </a:lnTo>
                  <a:lnTo>
                    <a:pt x="33127" y="189656"/>
                  </a:lnTo>
                  <a:lnTo>
                    <a:pt x="42331" y="189776"/>
                  </a:lnTo>
                  <a:lnTo>
                    <a:pt x="60083" y="184265"/>
                  </a:lnTo>
                  <a:lnTo>
                    <a:pt x="85944" y="162520"/>
                  </a:lnTo>
                  <a:lnTo>
                    <a:pt x="104739" y="137105"/>
                  </a:lnTo>
                  <a:lnTo>
                    <a:pt x="112503" y="101588"/>
                  </a:lnTo>
                  <a:lnTo>
                    <a:pt x="108062" y="63156"/>
                  </a:lnTo>
                  <a:lnTo>
                    <a:pt x="97577" y="27452"/>
                  </a:lnTo>
                  <a:lnTo>
                    <a:pt x="87930" y="13343"/>
                  </a:lnTo>
                  <a:lnTo>
                    <a:pt x="70942" y="3780"/>
                  </a:lnTo>
                  <a:lnTo>
                    <a:pt x="60485" y="242"/>
                  </a:lnTo>
                  <a:lnTo>
                    <a:pt x="52103" y="0"/>
                  </a:lnTo>
                  <a:lnTo>
                    <a:pt x="45104" y="1955"/>
                  </a:lnTo>
                  <a:lnTo>
                    <a:pt x="39026" y="5375"/>
                  </a:lnTo>
                  <a:lnTo>
                    <a:pt x="35680" y="9772"/>
                  </a:lnTo>
                  <a:lnTo>
                    <a:pt x="33222" y="31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058"/>
            <p:cNvSpPr/>
            <p:nvPr>
              <p:custDataLst>
                <p:tags r:id="rId84"/>
              </p:custDataLst>
            </p:nvPr>
          </p:nvSpPr>
          <p:spPr>
            <a:xfrm>
              <a:off x="6629400" y="3352800"/>
              <a:ext cx="19051" cy="24723"/>
            </a:xfrm>
            <a:custGeom>
              <a:avLst/>
              <a:gdLst/>
              <a:ahLst/>
              <a:cxnLst/>
              <a:rect l="0" t="0" r="0" b="0"/>
              <a:pathLst>
                <a:path w="19051" h="24723">
                  <a:moveTo>
                    <a:pt x="0" y="0"/>
                  </a:moveTo>
                  <a:lnTo>
                    <a:pt x="0" y="0"/>
                  </a:lnTo>
                  <a:lnTo>
                    <a:pt x="11933" y="13815"/>
                  </a:lnTo>
                  <a:lnTo>
                    <a:pt x="18634" y="24722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059"/>
            <p:cNvSpPr/>
            <p:nvPr>
              <p:custDataLst>
                <p:tags r:id="rId85"/>
              </p:custDataLst>
            </p:nvPr>
          </p:nvSpPr>
          <p:spPr>
            <a:xfrm>
              <a:off x="6776342" y="3246267"/>
              <a:ext cx="106442" cy="157000"/>
            </a:xfrm>
            <a:custGeom>
              <a:avLst/>
              <a:gdLst/>
              <a:ahLst/>
              <a:cxnLst/>
              <a:rect l="0" t="0" r="0" b="0"/>
              <a:pathLst>
                <a:path w="106442" h="157000">
                  <a:moveTo>
                    <a:pt x="88008" y="17633"/>
                  </a:moveTo>
                  <a:lnTo>
                    <a:pt x="88008" y="17633"/>
                  </a:lnTo>
                  <a:lnTo>
                    <a:pt x="88008" y="14262"/>
                  </a:lnTo>
                  <a:lnTo>
                    <a:pt x="86126" y="10726"/>
                  </a:lnTo>
                  <a:lnTo>
                    <a:pt x="84637" y="8795"/>
                  </a:lnTo>
                  <a:lnTo>
                    <a:pt x="72428" y="2706"/>
                  </a:lnTo>
                  <a:lnTo>
                    <a:pt x="57564" y="4179"/>
                  </a:lnTo>
                  <a:lnTo>
                    <a:pt x="48662" y="6546"/>
                  </a:lnTo>
                  <a:lnTo>
                    <a:pt x="33126" y="18585"/>
                  </a:lnTo>
                  <a:lnTo>
                    <a:pt x="14362" y="45197"/>
                  </a:lnTo>
                  <a:lnTo>
                    <a:pt x="3628" y="71661"/>
                  </a:lnTo>
                  <a:lnTo>
                    <a:pt x="0" y="106308"/>
                  </a:lnTo>
                  <a:lnTo>
                    <a:pt x="5149" y="124542"/>
                  </a:lnTo>
                  <a:lnTo>
                    <a:pt x="9486" y="133356"/>
                  </a:lnTo>
                  <a:lnTo>
                    <a:pt x="27474" y="146912"/>
                  </a:lnTo>
                  <a:lnTo>
                    <a:pt x="49109" y="155523"/>
                  </a:lnTo>
                  <a:lnTo>
                    <a:pt x="65781" y="156999"/>
                  </a:lnTo>
                  <a:lnTo>
                    <a:pt x="80246" y="151540"/>
                  </a:lnTo>
                  <a:lnTo>
                    <a:pt x="92319" y="142058"/>
                  </a:lnTo>
                  <a:lnTo>
                    <a:pt x="100037" y="130788"/>
                  </a:lnTo>
                  <a:lnTo>
                    <a:pt x="105670" y="93215"/>
                  </a:lnTo>
                  <a:lnTo>
                    <a:pt x="106441" y="77330"/>
                  </a:lnTo>
                  <a:lnTo>
                    <a:pt x="92433" y="36088"/>
                  </a:lnTo>
                  <a:lnTo>
                    <a:pt x="74045" y="0"/>
                  </a:lnTo>
                  <a:lnTo>
                    <a:pt x="81658" y="11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060"/>
            <p:cNvSpPr/>
            <p:nvPr>
              <p:custDataLst>
                <p:tags r:id="rId86"/>
              </p:custDataLst>
            </p:nvPr>
          </p:nvSpPr>
          <p:spPr>
            <a:xfrm>
              <a:off x="6985000" y="3209271"/>
              <a:ext cx="95759" cy="270530"/>
            </a:xfrm>
            <a:custGeom>
              <a:avLst/>
              <a:gdLst/>
              <a:ahLst/>
              <a:cxnLst/>
              <a:rect l="0" t="0" r="0" b="0"/>
              <a:pathLst>
                <a:path w="95759" h="270530">
                  <a:moveTo>
                    <a:pt x="12700" y="41929"/>
                  </a:moveTo>
                  <a:lnTo>
                    <a:pt x="12700" y="41929"/>
                  </a:lnTo>
                  <a:lnTo>
                    <a:pt x="12700" y="18785"/>
                  </a:lnTo>
                  <a:lnTo>
                    <a:pt x="16463" y="10241"/>
                  </a:lnTo>
                  <a:lnTo>
                    <a:pt x="19442" y="5987"/>
                  </a:lnTo>
                  <a:lnTo>
                    <a:pt x="23544" y="3151"/>
                  </a:lnTo>
                  <a:lnTo>
                    <a:pt x="33748" y="0"/>
                  </a:lnTo>
                  <a:lnTo>
                    <a:pt x="43457" y="481"/>
                  </a:lnTo>
                  <a:lnTo>
                    <a:pt x="53887" y="4457"/>
                  </a:lnTo>
                  <a:lnTo>
                    <a:pt x="67928" y="13280"/>
                  </a:lnTo>
                  <a:lnTo>
                    <a:pt x="77933" y="28021"/>
                  </a:lnTo>
                  <a:lnTo>
                    <a:pt x="85650" y="52389"/>
                  </a:lnTo>
                  <a:lnTo>
                    <a:pt x="86733" y="59486"/>
                  </a:lnTo>
                  <a:lnTo>
                    <a:pt x="82292" y="74897"/>
                  </a:lnTo>
                  <a:lnTo>
                    <a:pt x="61740" y="111969"/>
                  </a:lnTo>
                  <a:lnTo>
                    <a:pt x="60916" y="115433"/>
                  </a:lnTo>
                  <a:lnTo>
                    <a:pt x="61881" y="123046"/>
                  </a:lnTo>
                  <a:lnTo>
                    <a:pt x="66391" y="131894"/>
                  </a:lnTo>
                  <a:lnTo>
                    <a:pt x="92690" y="163230"/>
                  </a:lnTo>
                  <a:lnTo>
                    <a:pt x="95758" y="177450"/>
                  </a:lnTo>
                  <a:lnTo>
                    <a:pt x="94065" y="193177"/>
                  </a:lnTo>
                  <a:lnTo>
                    <a:pt x="84472" y="217192"/>
                  </a:lnTo>
                  <a:lnTo>
                    <a:pt x="74232" y="231302"/>
                  </a:lnTo>
                  <a:lnTo>
                    <a:pt x="30363" y="258221"/>
                  </a:lnTo>
                  <a:lnTo>
                    <a:pt x="0" y="270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061"/>
            <p:cNvSpPr/>
            <p:nvPr>
              <p:custDataLst>
                <p:tags r:id="rId87"/>
              </p:custDataLst>
            </p:nvPr>
          </p:nvSpPr>
          <p:spPr>
            <a:xfrm>
              <a:off x="6762750" y="38290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062"/>
            <p:cNvSpPr/>
            <p:nvPr>
              <p:custDataLst>
                <p:tags r:id="rId88"/>
              </p:custDataLst>
            </p:nvPr>
          </p:nvSpPr>
          <p:spPr>
            <a:xfrm>
              <a:off x="6781800" y="4184650"/>
              <a:ext cx="6351" cy="184151"/>
            </a:xfrm>
            <a:custGeom>
              <a:avLst/>
              <a:gdLst/>
              <a:ahLst/>
              <a:cxnLst/>
              <a:rect l="0" t="0" r="0" b="0"/>
              <a:pathLst>
                <a:path w="6351" h="184151">
                  <a:moveTo>
                    <a:pt x="0" y="0"/>
                  </a:moveTo>
                  <a:lnTo>
                    <a:pt x="0" y="0"/>
                  </a:lnTo>
                  <a:lnTo>
                    <a:pt x="705" y="39145"/>
                  </a:lnTo>
                  <a:lnTo>
                    <a:pt x="5467" y="81512"/>
                  </a:lnTo>
                  <a:lnTo>
                    <a:pt x="6175" y="117858"/>
                  </a:lnTo>
                  <a:lnTo>
                    <a:pt x="6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063"/>
            <p:cNvSpPr/>
            <p:nvPr>
              <p:custDataLst>
                <p:tags r:id="rId89"/>
              </p:custDataLst>
            </p:nvPr>
          </p:nvSpPr>
          <p:spPr>
            <a:xfrm>
              <a:off x="6750050" y="45910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2700" y="40820"/>
                  </a:lnTo>
                  <a:lnTo>
                    <a:pt x="11288" y="6913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403"/>
          <p:cNvGrpSpPr/>
          <p:nvPr/>
        </p:nvGrpSpPr>
        <p:grpSpPr>
          <a:xfrm>
            <a:off x="3460750" y="3689350"/>
            <a:ext cx="127001" cy="927101"/>
            <a:chOff x="3460750" y="3689350"/>
            <a:chExt cx="127001" cy="927101"/>
          </a:xfrm>
        </p:grpSpPr>
        <p:sp>
          <p:nvSpPr>
            <p:cNvPr id="105" name="SMARTInkShape-2064"/>
            <p:cNvSpPr/>
            <p:nvPr>
              <p:custDataLst>
                <p:tags r:id="rId80"/>
              </p:custDataLst>
            </p:nvPr>
          </p:nvSpPr>
          <p:spPr>
            <a:xfrm>
              <a:off x="3460750" y="368935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12700" y="0"/>
                  </a:moveTo>
                  <a:lnTo>
                    <a:pt x="12700" y="0"/>
                  </a:lnTo>
                  <a:lnTo>
                    <a:pt x="7630" y="44736"/>
                  </a:lnTo>
                  <a:lnTo>
                    <a:pt x="1717" y="84566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065"/>
            <p:cNvSpPr/>
            <p:nvPr>
              <p:custDataLst>
                <p:tags r:id="rId81"/>
              </p:custDataLst>
            </p:nvPr>
          </p:nvSpPr>
          <p:spPr>
            <a:xfrm>
              <a:off x="3492500" y="414655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6350" y="0"/>
                  </a:moveTo>
                  <a:lnTo>
                    <a:pt x="6350" y="0"/>
                  </a:lnTo>
                  <a:lnTo>
                    <a:pt x="5644" y="37734"/>
                  </a:lnTo>
                  <a:lnTo>
                    <a:pt x="1324" y="80936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066"/>
            <p:cNvSpPr/>
            <p:nvPr>
              <p:custDataLst>
                <p:tags r:id="rId82"/>
              </p:custDataLst>
            </p:nvPr>
          </p:nvSpPr>
          <p:spPr>
            <a:xfrm>
              <a:off x="3543300" y="4489450"/>
              <a:ext cx="44451" cy="127001"/>
            </a:xfrm>
            <a:custGeom>
              <a:avLst/>
              <a:gdLst/>
              <a:ahLst/>
              <a:cxnLst/>
              <a:rect l="0" t="0" r="0" b="0"/>
              <a:pathLst>
                <a:path w="44451" h="127001">
                  <a:moveTo>
                    <a:pt x="0" y="0"/>
                  </a:moveTo>
                  <a:lnTo>
                    <a:pt x="0" y="0"/>
                  </a:lnTo>
                  <a:lnTo>
                    <a:pt x="17677" y="47563"/>
                  </a:lnTo>
                  <a:lnTo>
                    <a:pt x="29649" y="93748"/>
                  </a:lnTo>
                  <a:lnTo>
                    <a:pt x="444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2067"/>
          <p:cNvSpPr/>
          <p:nvPr>
            <p:custDataLst>
              <p:tags r:id="rId5"/>
            </p:custDataLst>
          </p:nvPr>
        </p:nvSpPr>
        <p:spPr>
          <a:xfrm>
            <a:off x="2603500" y="5124752"/>
            <a:ext cx="5594351" cy="215599"/>
          </a:xfrm>
          <a:custGeom>
            <a:avLst/>
            <a:gdLst/>
            <a:ahLst/>
            <a:cxnLst/>
            <a:rect l="0" t="0" r="0" b="0"/>
            <a:pathLst>
              <a:path w="5594351" h="215599">
                <a:moveTo>
                  <a:pt x="0" y="190198"/>
                </a:moveTo>
                <a:lnTo>
                  <a:pt x="0" y="190198"/>
                </a:lnTo>
                <a:lnTo>
                  <a:pt x="33240" y="198926"/>
                </a:lnTo>
                <a:lnTo>
                  <a:pt x="66514" y="201132"/>
                </a:lnTo>
                <a:lnTo>
                  <a:pt x="99176" y="200232"/>
                </a:lnTo>
                <a:lnTo>
                  <a:pt x="145332" y="195758"/>
                </a:lnTo>
                <a:lnTo>
                  <a:pt x="176775" y="191963"/>
                </a:lnTo>
                <a:lnTo>
                  <a:pt x="211917" y="187925"/>
                </a:lnTo>
                <a:lnTo>
                  <a:pt x="254346" y="183779"/>
                </a:lnTo>
                <a:lnTo>
                  <a:pt x="301426" y="178878"/>
                </a:lnTo>
                <a:lnTo>
                  <a:pt x="325834" y="175596"/>
                </a:lnTo>
                <a:lnTo>
                  <a:pt x="350573" y="171997"/>
                </a:lnTo>
                <a:lnTo>
                  <a:pt x="376238" y="168892"/>
                </a:lnTo>
                <a:lnTo>
                  <a:pt x="402519" y="166116"/>
                </a:lnTo>
                <a:lnTo>
                  <a:pt x="429213" y="163560"/>
                </a:lnTo>
                <a:lnTo>
                  <a:pt x="457592" y="160445"/>
                </a:lnTo>
                <a:lnTo>
                  <a:pt x="487094" y="156957"/>
                </a:lnTo>
                <a:lnTo>
                  <a:pt x="517346" y="153220"/>
                </a:lnTo>
                <a:lnTo>
                  <a:pt x="550214" y="149319"/>
                </a:lnTo>
                <a:lnTo>
                  <a:pt x="584826" y="145306"/>
                </a:lnTo>
                <a:lnTo>
                  <a:pt x="620601" y="141220"/>
                </a:lnTo>
                <a:lnTo>
                  <a:pt x="657856" y="137085"/>
                </a:lnTo>
                <a:lnTo>
                  <a:pt x="696099" y="132917"/>
                </a:lnTo>
                <a:lnTo>
                  <a:pt x="734999" y="128727"/>
                </a:lnTo>
                <a:lnTo>
                  <a:pt x="774338" y="124523"/>
                </a:lnTo>
                <a:lnTo>
                  <a:pt x="813969" y="120308"/>
                </a:lnTo>
                <a:lnTo>
                  <a:pt x="853796" y="116089"/>
                </a:lnTo>
                <a:lnTo>
                  <a:pt x="895164" y="111864"/>
                </a:lnTo>
                <a:lnTo>
                  <a:pt x="937559" y="107636"/>
                </a:lnTo>
                <a:lnTo>
                  <a:pt x="980639" y="103407"/>
                </a:lnTo>
                <a:lnTo>
                  <a:pt x="1024176" y="99176"/>
                </a:lnTo>
                <a:lnTo>
                  <a:pt x="1068017" y="94945"/>
                </a:lnTo>
                <a:lnTo>
                  <a:pt x="1112062" y="90712"/>
                </a:lnTo>
                <a:lnTo>
                  <a:pt x="1158358" y="85774"/>
                </a:lnTo>
                <a:lnTo>
                  <a:pt x="1206155" y="80365"/>
                </a:lnTo>
                <a:lnTo>
                  <a:pt x="1254953" y="74643"/>
                </a:lnTo>
                <a:lnTo>
                  <a:pt x="1306535" y="70122"/>
                </a:lnTo>
                <a:lnTo>
                  <a:pt x="1359973" y="66403"/>
                </a:lnTo>
                <a:lnTo>
                  <a:pt x="1414649" y="63218"/>
                </a:lnTo>
                <a:lnTo>
                  <a:pt x="1469444" y="58978"/>
                </a:lnTo>
                <a:lnTo>
                  <a:pt x="1524318" y="54034"/>
                </a:lnTo>
                <a:lnTo>
                  <a:pt x="1579245" y="48622"/>
                </a:lnTo>
                <a:lnTo>
                  <a:pt x="1634208" y="44308"/>
                </a:lnTo>
                <a:lnTo>
                  <a:pt x="1689194" y="40727"/>
                </a:lnTo>
                <a:lnTo>
                  <a:pt x="1744196" y="37634"/>
                </a:lnTo>
                <a:lnTo>
                  <a:pt x="1799914" y="34866"/>
                </a:lnTo>
                <a:lnTo>
                  <a:pt x="1856109" y="32316"/>
                </a:lnTo>
                <a:lnTo>
                  <a:pt x="1912623" y="29909"/>
                </a:lnTo>
                <a:lnTo>
                  <a:pt x="1968643" y="26895"/>
                </a:lnTo>
                <a:lnTo>
                  <a:pt x="2024334" y="23474"/>
                </a:lnTo>
                <a:lnTo>
                  <a:pt x="2079806" y="19782"/>
                </a:lnTo>
                <a:lnTo>
                  <a:pt x="2137249" y="16615"/>
                </a:lnTo>
                <a:lnTo>
                  <a:pt x="2196004" y="13798"/>
                </a:lnTo>
                <a:lnTo>
                  <a:pt x="2255636" y="11215"/>
                </a:lnTo>
                <a:lnTo>
                  <a:pt x="2315146" y="9492"/>
                </a:lnTo>
                <a:lnTo>
                  <a:pt x="2374575" y="8344"/>
                </a:lnTo>
                <a:lnTo>
                  <a:pt x="2433950" y="7579"/>
                </a:lnTo>
                <a:lnTo>
                  <a:pt x="2493995" y="6363"/>
                </a:lnTo>
                <a:lnTo>
                  <a:pt x="2554485" y="4847"/>
                </a:lnTo>
                <a:lnTo>
                  <a:pt x="2615274" y="3131"/>
                </a:lnTo>
                <a:lnTo>
                  <a:pt x="2676260" y="1986"/>
                </a:lnTo>
                <a:lnTo>
                  <a:pt x="2737379" y="1223"/>
                </a:lnTo>
                <a:lnTo>
                  <a:pt x="2798586" y="715"/>
                </a:lnTo>
                <a:lnTo>
                  <a:pt x="2860557" y="376"/>
                </a:lnTo>
                <a:lnTo>
                  <a:pt x="2923038" y="150"/>
                </a:lnTo>
                <a:lnTo>
                  <a:pt x="2985859" y="0"/>
                </a:lnTo>
                <a:lnTo>
                  <a:pt x="3048905" y="605"/>
                </a:lnTo>
                <a:lnTo>
                  <a:pt x="3112104" y="1713"/>
                </a:lnTo>
                <a:lnTo>
                  <a:pt x="3175402" y="3158"/>
                </a:lnTo>
                <a:lnTo>
                  <a:pt x="3237357" y="4827"/>
                </a:lnTo>
                <a:lnTo>
                  <a:pt x="3298416" y="6645"/>
                </a:lnTo>
                <a:lnTo>
                  <a:pt x="3358877" y="8563"/>
                </a:lnTo>
                <a:lnTo>
                  <a:pt x="3421057" y="10547"/>
                </a:lnTo>
                <a:lnTo>
                  <a:pt x="3484382" y="12575"/>
                </a:lnTo>
                <a:lnTo>
                  <a:pt x="3548471" y="14632"/>
                </a:lnTo>
                <a:lnTo>
                  <a:pt x="3610953" y="17416"/>
                </a:lnTo>
                <a:lnTo>
                  <a:pt x="3672363" y="20682"/>
                </a:lnTo>
                <a:lnTo>
                  <a:pt x="3733059" y="24271"/>
                </a:lnTo>
                <a:lnTo>
                  <a:pt x="3793983" y="28075"/>
                </a:lnTo>
                <a:lnTo>
                  <a:pt x="3855062" y="32021"/>
                </a:lnTo>
                <a:lnTo>
                  <a:pt x="3916241" y="36063"/>
                </a:lnTo>
                <a:lnTo>
                  <a:pt x="3975371" y="40169"/>
                </a:lnTo>
                <a:lnTo>
                  <a:pt x="4033137" y="44317"/>
                </a:lnTo>
                <a:lnTo>
                  <a:pt x="4089991" y="48494"/>
                </a:lnTo>
                <a:lnTo>
                  <a:pt x="4145532" y="52690"/>
                </a:lnTo>
                <a:lnTo>
                  <a:pt x="4200199" y="56898"/>
                </a:lnTo>
                <a:lnTo>
                  <a:pt x="4254284" y="61114"/>
                </a:lnTo>
                <a:lnTo>
                  <a:pt x="4308683" y="65336"/>
                </a:lnTo>
                <a:lnTo>
                  <a:pt x="4363294" y="69562"/>
                </a:lnTo>
                <a:lnTo>
                  <a:pt x="4418046" y="73791"/>
                </a:lnTo>
                <a:lnTo>
                  <a:pt x="4470775" y="78727"/>
                </a:lnTo>
                <a:lnTo>
                  <a:pt x="4522156" y="84134"/>
                </a:lnTo>
                <a:lnTo>
                  <a:pt x="4572636" y="89855"/>
                </a:lnTo>
                <a:lnTo>
                  <a:pt x="4621812" y="95081"/>
                </a:lnTo>
                <a:lnTo>
                  <a:pt x="4670120" y="99975"/>
                </a:lnTo>
                <a:lnTo>
                  <a:pt x="4717846" y="104649"/>
                </a:lnTo>
                <a:lnTo>
                  <a:pt x="4765187" y="109177"/>
                </a:lnTo>
                <a:lnTo>
                  <a:pt x="4812268" y="113605"/>
                </a:lnTo>
                <a:lnTo>
                  <a:pt x="4859179" y="117970"/>
                </a:lnTo>
                <a:lnTo>
                  <a:pt x="4903858" y="122996"/>
                </a:lnTo>
                <a:lnTo>
                  <a:pt x="4947050" y="128463"/>
                </a:lnTo>
                <a:lnTo>
                  <a:pt x="4989250" y="134225"/>
                </a:lnTo>
                <a:lnTo>
                  <a:pt x="5029378" y="139477"/>
                </a:lnTo>
                <a:lnTo>
                  <a:pt x="5068124" y="144389"/>
                </a:lnTo>
                <a:lnTo>
                  <a:pt x="5105950" y="149075"/>
                </a:lnTo>
                <a:lnTo>
                  <a:pt x="5142455" y="153611"/>
                </a:lnTo>
                <a:lnTo>
                  <a:pt x="5178081" y="158045"/>
                </a:lnTo>
                <a:lnTo>
                  <a:pt x="5213121" y="162413"/>
                </a:lnTo>
                <a:lnTo>
                  <a:pt x="5244947" y="166735"/>
                </a:lnTo>
                <a:lnTo>
                  <a:pt x="5274631" y="171029"/>
                </a:lnTo>
                <a:lnTo>
                  <a:pt x="5302887" y="175302"/>
                </a:lnTo>
                <a:lnTo>
                  <a:pt x="5330192" y="178856"/>
                </a:lnTo>
                <a:lnTo>
                  <a:pt x="5356861" y="181931"/>
                </a:lnTo>
                <a:lnTo>
                  <a:pt x="5383108" y="184687"/>
                </a:lnTo>
                <a:lnTo>
                  <a:pt x="5407661" y="187935"/>
                </a:lnTo>
                <a:lnTo>
                  <a:pt x="5453757" y="195307"/>
                </a:lnTo>
                <a:lnTo>
                  <a:pt x="5495881" y="201405"/>
                </a:lnTo>
                <a:lnTo>
                  <a:pt x="5533652" y="206468"/>
                </a:lnTo>
                <a:lnTo>
                  <a:pt x="5594350" y="2155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Shape-2068"/>
          <p:cNvSpPr/>
          <p:nvPr>
            <p:custDataLst>
              <p:tags r:id="rId6"/>
            </p:custDataLst>
          </p:nvPr>
        </p:nvSpPr>
        <p:spPr>
          <a:xfrm>
            <a:off x="5092700" y="5319750"/>
            <a:ext cx="31750" cy="1404901"/>
          </a:xfrm>
          <a:custGeom>
            <a:avLst/>
            <a:gdLst/>
            <a:ahLst/>
            <a:cxnLst/>
            <a:rect l="0" t="0" r="0" b="0"/>
            <a:pathLst>
              <a:path w="31750" h="1404901">
                <a:moveTo>
                  <a:pt x="25400" y="26950"/>
                </a:moveTo>
                <a:lnTo>
                  <a:pt x="25400" y="26950"/>
                </a:lnTo>
                <a:lnTo>
                  <a:pt x="25400" y="23579"/>
                </a:lnTo>
                <a:lnTo>
                  <a:pt x="27282" y="20043"/>
                </a:lnTo>
                <a:lnTo>
                  <a:pt x="28771" y="18111"/>
                </a:lnTo>
                <a:lnTo>
                  <a:pt x="29058" y="15413"/>
                </a:lnTo>
                <a:lnTo>
                  <a:pt x="26021" y="283"/>
                </a:lnTo>
                <a:lnTo>
                  <a:pt x="25814" y="0"/>
                </a:lnTo>
                <a:lnTo>
                  <a:pt x="26117" y="42263"/>
                </a:lnTo>
                <a:lnTo>
                  <a:pt x="29062" y="84482"/>
                </a:lnTo>
                <a:lnTo>
                  <a:pt x="27498" y="118842"/>
                </a:lnTo>
                <a:lnTo>
                  <a:pt x="26332" y="159043"/>
                </a:lnTo>
                <a:lnTo>
                  <a:pt x="25814" y="199253"/>
                </a:lnTo>
                <a:lnTo>
                  <a:pt x="25523" y="246395"/>
                </a:lnTo>
                <a:lnTo>
                  <a:pt x="25437" y="292035"/>
                </a:lnTo>
                <a:lnTo>
                  <a:pt x="25416" y="324447"/>
                </a:lnTo>
                <a:lnTo>
                  <a:pt x="25405" y="371057"/>
                </a:lnTo>
                <a:lnTo>
                  <a:pt x="25402" y="403077"/>
                </a:lnTo>
                <a:lnTo>
                  <a:pt x="25401" y="436829"/>
                </a:lnTo>
                <a:lnTo>
                  <a:pt x="25400" y="472996"/>
                </a:lnTo>
                <a:lnTo>
                  <a:pt x="25400" y="510237"/>
                </a:lnTo>
                <a:lnTo>
                  <a:pt x="25400" y="547955"/>
                </a:lnTo>
                <a:lnTo>
                  <a:pt x="25400" y="585885"/>
                </a:lnTo>
                <a:lnTo>
                  <a:pt x="25400" y="623910"/>
                </a:lnTo>
                <a:lnTo>
                  <a:pt x="26105" y="661977"/>
                </a:lnTo>
                <a:lnTo>
                  <a:pt x="28771" y="700062"/>
                </a:lnTo>
                <a:lnTo>
                  <a:pt x="30426" y="738155"/>
                </a:lnTo>
                <a:lnTo>
                  <a:pt x="31162" y="776252"/>
                </a:lnTo>
                <a:lnTo>
                  <a:pt x="31488" y="814351"/>
                </a:lnTo>
                <a:lnTo>
                  <a:pt x="31634" y="852450"/>
                </a:lnTo>
                <a:lnTo>
                  <a:pt x="31699" y="887727"/>
                </a:lnTo>
                <a:lnTo>
                  <a:pt x="31735" y="928127"/>
                </a:lnTo>
                <a:lnTo>
                  <a:pt x="31745" y="965890"/>
                </a:lnTo>
                <a:lnTo>
                  <a:pt x="31749" y="1012494"/>
                </a:lnTo>
                <a:lnTo>
                  <a:pt x="29869" y="1049683"/>
                </a:lnTo>
                <a:lnTo>
                  <a:pt x="26724" y="1087514"/>
                </a:lnTo>
                <a:lnTo>
                  <a:pt x="25792" y="1133060"/>
                </a:lnTo>
                <a:lnTo>
                  <a:pt x="24869" y="1168371"/>
                </a:lnTo>
                <a:lnTo>
                  <a:pt x="21088" y="1211345"/>
                </a:lnTo>
                <a:lnTo>
                  <a:pt x="18948" y="1249556"/>
                </a:lnTo>
                <a:lnTo>
                  <a:pt x="15947" y="1282236"/>
                </a:lnTo>
                <a:lnTo>
                  <a:pt x="12262" y="1317927"/>
                </a:lnTo>
                <a:lnTo>
                  <a:pt x="6220" y="1362431"/>
                </a:lnTo>
                <a:lnTo>
                  <a:pt x="0" y="1404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SMARTInkShape-Group406"/>
          <p:cNvGrpSpPr/>
          <p:nvPr/>
        </p:nvGrpSpPr>
        <p:grpSpPr>
          <a:xfrm>
            <a:off x="5848350" y="5511878"/>
            <a:ext cx="806373" cy="266623"/>
            <a:chOff x="5848350" y="5511878"/>
            <a:chExt cx="806373" cy="266623"/>
          </a:xfrm>
        </p:grpSpPr>
        <p:sp>
          <p:nvSpPr>
            <p:cNvPr id="111" name="SMARTInkShape-2069"/>
            <p:cNvSpPr/>
            <p:nvPr>
              <p:custDataLst>
                <p:tags r:id="rId74"/>
              </p:custDataLst>
            </p:nvPr>
          </p:nvSpPr>
          <p:spPr>
            <a:xfrm>
              <a:off x="5867400" y="5511878"/>
              <a:ext cx="127001" cy="212804"/>
            </a:xfrm>
            <a:custGeom>
              <a:avLst/>
              <a:gdLst/>
              <a:ahLst/>
              <a:cxnLst/>
              <a:rect l="0" t="0" r="0" b="0"/>
              <a:pathLst>
                <a:path w="127001" h="212804">
                  <a:moveTo>
                    <a:pt x="0" y="6272"/>
                  </a:moveTo>
                  <a:lnTo>
                    <a:pt x="0" y="6272"/>
                  </a:lnTo>
                  <a:lnTo>
                    <a:pt x="0" y="183"/>
                  </a:lnTo>
                  <a:lnTo>
                    <a:pt x="3371" y="0"/>
                  </a:lnTo>
                  <a:lnTo>
                    <a:pt x="6907" y="1838"/>
                  </a:lnTo>
                  <a:lnTo>
                    <a:pt x="18298" y="12138"/>
                  </a:lnTo>
                  <a:lnTo>
                    <a:pt x="40161" y="57636"/>
                  </a:lnTo>
                  <a:lnTo>
                    <a:pt x="63907" y="99516"/>
                  </a:lnTo>
                  <a:lnTo>
                    <a:pt x="85252" y="142284"/>
                  </a:lnTo>
                  <a:lnTo>
                    <a:pt x="107072" y="184515"/>
                  </a:lnTo>
                  <a:lnTo>
                    <a:pt x="119614" y="209559"/>
                  </a:lnTo>
                  <a:lnTo>
                    <a:pt x="122076" y="212353"/>
                  </a:lnTo>
                  <a:lnTo>
                    <a:pt x="123717" y="212803"/>
                  </a:lnTo>
                  <a:lnTo>
                    <a:pt x="124812" y="211693"/>
                  </a:lnTo>
                  <a:lnTo>
                    <a:pt x="127000" y="203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070"/>
            <p:cNvSpPr/>
            <p:nvPr>
              <p:custDataLst>
                <p:tags r:id="rId75"/>
              </p:custDataLst>
            </p:nvPr>
          </p:nvSpPr>
          <p:spPr>
            <a:xfrm>
              <a:off x="5848350" y="5515302"/>
              <a:ext cx="184151" cy="206049"/>
            </a:xfrm>
            <a:custGeom>
              <a:avLst/>
              <a:gdLst/>
              <a:ahLst/>
              <a:cxnLst/>
              <a:rect l="0" t="0" r="0" b="0"/>
              <a:pathLst>
                <a:path w="184151" h="206049">
                  <a:moveTo>
                    <a:pt x="184150" y="15548"/>
                  </a:moveTo>
                  <a:lnTo>
                    <a:pt x="184150" y="15548"/>
                  </a:lnTo>
                  <a:lnTo>
                    <a:pt x="184149" y="4613"/>
                  </a:lnTo>
                  <a:lnTo>
                    <a:pt x="180779" y="0"/>
                  </a:lnTo>
                  <a:lnTo>
                    <a:pt x="179081" y="243"/>
                  </a:lnTo>
                  <a:lnTo>
                    <a:pt x="175311" y="4277"/>
                  </a:lnTo>
                  <a:lnTo>
                    <a:pt x="147205" y="49973"/>
                  </a:lnTo>
                  <a:lnTo>
                    <a:pt x="117963" y="90149"/>
                  </a:lnTo>
                  <a:lnTo>
                    <a:pt x="81638" y="135221"/>
                  </a:lnTo>
                  <a:lnTo>
                    <a:pt x="35433" y="181268"/>
                  </a:lnTo>
                  <a:lnTo>
                    <a:pt x="20141" y="195413"/>
                  </a:lnTo>
                  <a:lnTo>
                    <a:pt x="11774" y="204143"/>
                  </a:lnTo>
                  <a:lnTo>
                    <a:pt x="8556" y="205484"/>
                  </a:lnTo>
                  <a:lnTo>
                    <a:pt x="0" y="206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071"/>
            <p:cNvSpPr/>
            <p:nvPr>
              <p:custDataLst>
                <p:tags r:id="rId76"/>
              </p:custDataLst>
            </p:nvPr>
          </p:nvSpPr>
          <p:spPr>
            <a:xfrm>
              <a:off x="6216650" y="56515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22604" y="8170"/>
                  </a:lnTo>
                  <a:lnTo>
                    <a:pt x="63731" y="10080"/>
                  </a:lnTo>
                  <a:lnTo>
                    <a:pt x="107159" y="17252"/>
                  </a:lnTo>
                  <a:lnTo>
                    <a:pt x="133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072"/>
            <p:cNvSpPr/>
            <p:nvPr>
              <p:custDataLst>
                <p:tags r:id="rId77"/>
              </p:custDataLst>
            </p:nvPr>
          </p:nvSpPr>
          <p:spPr>
            <a:xfrm>
              <a:off x="6235210" y="5715000"/>
              <a:ext cx="127491" cy="24872"/>
            </a:xfrm>
            <a:custGeom>
              <a:avLst/>
              <a:gdLst/>
              <a:ahLst/>
              <a:cxnLst/>
              <a:rect l="0" t="0" r="0" b="0"/>
              <a:pathLst>
                <a:path w="127491" h="24872">
                  <a:moveTo>
                    <a:pt x="44940" y="0"/>
                  </a:moveTo>
                  <a:lnTo>
                    <a:pt x="44940" y="0"/>
                  </a:lnTo>
                  <a:lnTo>
                    <a:pt x="25367" y="8728"/>
                  </a:lnTo>
                  <a:lnTo>
                    <a:pt x="4150" y="13797"/>
                  </a:lnTo>
                  <a:lnTo>
                    <a:pt x="814" y="15548"/>
                  </a:lnTo>
                  <a:lnTo>
                    <a:pt x="0" y="17421"/>
                  </a:lnTo>
                  <a:lnTo>
                    <a:pt x="869" y="19375"/>
                  </a:lnTo>
                  <a:lnTo>
                    <a:pt x="2860" y="21384"/>
                  </a:lnTo>
                  <a:lnTo>
                    <a:pt x="45879" y="24871"/>
                  </a:lnTo>
                  <a:lnTo>
                    <a:pt x="90830" y="21925"/>
                  </a:lnTo>
                  <a:lnTo>
                    <a:pt x="12749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073"/>
            <p:cNvSpPr/>
            <p:nvPr>
              <p:custDataLst>
                <p:tags r:id="rId78"/>
              </p:custDataLst>
            </p:nvPr>
          </p:nvSpPr>
          <p:spPr>
            <a:xfrm>
              <a:off x="6473341" y="5538083"/>
              <a:ext cx="98910" cy="107068"/>
            </a:xfrm>
            <a:custGeom>
              <a:avLst/>
              <a:gdLst/>
              <a:ahLst/>
              <a:cxnLst/>
              <a:rect l="0" t="0" r="0" b="0"/>
              <a:pathLst>
                <a:path w="98910" h="107068">
                  <a:moveTo>
                    <a:pt x="3659" y="5467"/>
                  </a:moveTo>
                  <a:lnTo>
                    <a:pt x="3659" y="5467"/>
                  </a:lnTo>
                  <a:lnTo>
                    <a:pt x="3659" y="2096"/>
                  </a:lnTo>
                  <a:lnTo>
                    <a:pt x="2954" y="1103"/>
                  </a:lnTo>
                  <a:lnTo>
                    <a:pt x="1778" y="441"/>
                  </a:lnTo>
                  <a:lnTo>
                    <a:pt x="288" y="0"/>
                  </a:lnTo>
                  <a:lnTo>
                    <a:pt x="0" y="411"/>
                  </a:lnTo>
                  <a:lnTo>
                    <a:pt x="10431" y="20139"/>
                  </a:lnTo>
                  <a:lnTo>
                    <a:pt x="54421" y="65877"/>
                  </a:lnTo>
                  <a:lnTo>
                    <a:pt x="98909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074"/>
            <p:cNvSpPr/>
            <p:nvPr>
              <p:custDataLst>
                <p:tags r:id="rId79"/>
              </p:custDataLst>
            </p:nvPr>
          </p:nvSpPr>
          <p:spPr>
            <a:xfrm>
              <a:off x="6572250" y="5531528"/>
              <a:ext cx="82473" cy="246973"/>
            </a:xfrm>
            <a:custGeom>
              <a:avLst/>
              <a:gdLst/>
              <a:ahLst/>
              <a:cxnLst/>
              <a:rect l="0" t="0" r="0" b="0"/>
              <a:pathLst>
                <a:path w="82473" h="246973">
                  <a:moveTo>
                    <a:pt x="76200" y="24722"/>
                  </a:moveTo>
                  <a:lnTo>
                    <a:pt x="76200" y="24722"/>
                  </a:lnTo>
                  <a:lnTo>
                    <a:pt x="80563" y="14583"/>
                  </a:lnTo>
                  <a:lnTo>
                    <a:pt x="82472" y="0"/>
                  </a:lnTo>
                  <a:lnTo>
                    <a:pt x="59399" y="17058"/>
                  </a:lnTo>
                  <a:lnTo>
                    <a:pt x="38116" y="58250"/>
                  </a:lnTo>
                  <a:lnTo>
                    <a:pt x="27286" y="92512"/>
                  </a:lnTo>
                  <a:lnTo>
                    <a:pt x="19608" y="133942"/>
                  </a:lnTo>
                  <a:lnTo>
                    <a:pt x="12865" y="171854"/>
                  </a:lnTo>
                  <a:lnTo>
                    <a:pt x="7637" y="213319"/>
                  </a:lnTo>
                  <a:lnTo>
                    <a:pt x="0" y="246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407"/>
          <p:cNvGrpSpPr/>
          <p:nvPr/>
        </p:nvGrpSpPr>
        <p:grpSpPr>
          <a:xfrm>
            <a:off x="6888497" y="5670811"/>
            <a:ext cx="254066" cy="158490"/>
            <a:chOff x="6888497" y="5670811"/>
            <a:chExt cx="254066" cy="158490"/>
          </a:xfrm>
        </p:grpSpPr>
        <p:sp>
          <p:nvSpPr>
            <p:cNvPr id="118" name="SMARTInkShape-2075"/>
            <p:cNvSpPr/>
            <p:nvPr>
              <p:custDataLst>
                <p:tags r:id="rId71"/>
              </p:custDataLst>
            </p:nvPr>
          </p:nvSpPr>
          <p:spPr>
            <a:xfrm>
              <a:off x="6888497" y="5715136"/>
              <a:ext cx="210804" cy="18915"/>
            </a:xfrm>
            <a:custGeom>
              <a:avLst/>
              <a:gdLst/>
              <a:ahLst/>
              <a:cxnLst/>
              <a:rect l="0" t="0" r="0" b="0"/>
              <a:pathLst>
                <a:path w="210804" h="18915">
                  <a:moveTo>
                    <a:pt x="33003" y="18914"/>
                  </a:moveTo>
                  <a:lnTo>
                    <a:pt x="33003" y="18914"/>
                  </a:lnTo>
                  <a:lnTo>
                    <a:pt x="9859" y="18914"/>
                  </a:lnTo>
                  <a:lnTo>
                    <a:pt x="6284" y="17503"/>
                  </a:lnTo>
                  <a:lnTo>
                    <a:pt x="431" y="12172"/>
                  </a:lnTo>
                  <a:lnTo>
                    <a:pt x="0" y="10186"/>
                  </a:lnTo>
                  <a:lnTo>
                    <a:pt x="1123" y="8862"/>
                  </a:lnTo>
                  <a:lnTo>
                    <a:pt x="19807" y="3366"/>
                  </a:lnTo>
                  <a:lnTo>
                    <a:pt x="63766" y="556"/>
                  </a:lnTo>
                  <a:lnTo>
                    <a:pt x="111229" y="0"/>
                  </a:lnTo>
                  <a:lnTo>
                    <a:pt x="156840" y="1786"/>
                  </a:lnTo>
                  <a:lnTo>
                    <a:pt x="210803" y="6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076"/>
            <p:cNvSpPr/>
            <p:nvPr>
              <p:custDataLst>
                <p:tags r:id="rId72"/>
              </p:custDataLst>
            </p:nvPr>
          </p:nvSpPr>
          <p:spPr>
            <a:xfrm>
              <a:off x="6896612" y="5746750"/>
              <a:ext cx="202689" cy="62017"/>
            </a:xfrm>
            <a:custGeom>
              <a:avLst/>
              <a:gdLst/>
              <a:ahLst/>
              <a:cxnLst/>
              <a:rect l="0" t="0" r="0" b="0"/>
              <a:pathLst>
                <a:path w="202689" h="62017">
                  <a:moveTo>
                    <a:pt x="50288" y="38100"/>
                  </a:moveTo>
                  <a:lnTo>
                    <a:pt x="50288" y="38100"/>
                  </a:lnTo>
                  <a:lnTo>
                    <a:pt x="5403" y="55991"/>
                  </a:lnTo>
                  <a:lnTo>
                    <a:pt x="1315" y="58494"/>
                  </a:lnTo>
                  <a:lnTo>
                    <a:pt x="0" y="60163"/>
                  </a:lnTo>
                  <a:lnTo>
                    <a:pt x="535" y="61275"/>
                  </a:lnTo>
                  <a:lnTo>
                    <a:pt x="2303" y="62016"/>
                  </a:lnTo>
                  <a:lnTo>
                    <a:pt x="48444" y="54532"/>
                  </a:lnTo>
                  <a:lnTo>
                    <a:pt x="82276" y="45164"/>
                  </a:lnTo>
                  <a:lnTo>
                    <a:pt x="126950" y="33451"/>
                  </a:lnTo>
                  <a:lnTo>
                    <a:pt x="167972" y="20510"/>
                  </a:lnTo>
                  <a:lnTo>
                    <a:pt x="202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077"/>
            <p:cNvSpPr/>
            <p:nvPr>
              <p:custDataLst>
                <p:tags r:id="rId73"/>
              </p:custDataLst>
            </p:nvPr>
          </p:nvSpPr>
          <p:spPr>
            <a:xfrm>
              <a:off x="7065061" y="5670811"/>
              <a:ext cx="77502" cy="158490"/>
            </a:xfrm>
            <a:custGeom>
              <a:avLst/>
              <a:gdLst/>
              <a:ahLst/>
              <a:cxnLst/>
              <a:rect l="0" t="0" r="0" b="0"/>
              <a:pathLst>
                <a:path w="77502" h="158490">
                  <a:moveTo>
                    <a:pt x="8839" y="6089"/>
                  </a:moveTo>
                  <a:lnTo>
                    <a:pt x="8839" y="6089"/>
                  </a:lnTo>
                  <a:lnTo>
                    <a:pt x="5468" y="6089"/>
                  </a:lnTo>
                  <a:lnTo>
                    <a:pt x="1931" y="4208"/>
                  </a:lnTo>
                  <a:lnTo>
                    <a:pt x="0" y="2718"/>
                  </a:lnTo>
                  <a:lnTo>
                    <a:pt x="124" y="1725"/>
                  </a:lnTo>
                  <a:lnTo>
                    <a:pt x="1618" y="1063"/>
                  </a:lnTo>
                  <a:lnTo>
                    <a:pt x="14154" y="0"/>
                  </a:lnTo>
                  <a:lnTo>
                    <a:pt x="22020" y="3618"/>
                  </a:lnTo>
                  <a:lnTo>
                    <a:pt x="63941" y="36150"/>
                  </a:lnTo>
                  <a:lnTo>
                    <a:pt x="70973" y="45180"/>
                  </a:lnTo>
                  <a:lnTo>
                    <a:pt x="76905" y="62739"/>
                  </a:lnTo>
                  <a:lnTo>
                    <a:pt x="77501" y="71372"/>
                  </a:lnTo>
                  <a:lnTo>
                    <a:pt x="68224" y="103749"/>
                  </a:lnTo>
                  <a:lnTo>
                    <a:pt x="48699" y="130040"/>
                  </a:lnTo>
                  <a:lnTo>
                    <a:pt x="8839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408"/>
          <p:cNvGrpSpPr/>
          <p:nvPr/>
        </p:nvGrpSpPr>
        <p:grpSpPr>
          <a:xfrm>
            <a:off x="7492608" y="5633708"/>
            <a:ext cx="1448193" cy="444007"/>
            <a:chOff x="7492608" y="5633708"/>
            <a:chExt cx="1448193" cy="444007"/>
          </a:xfrm>
        </p:grpSpPr>
        <p:sp>
          <p:nvSpPr>
            <p:cNvPr id="122" name="SMARTInkShape-2078"/>
            <p:cNvSpPr/>
            <p:nvPr>
              <p:custDataLst>
                <p:tags r:id="rId61"/>
              </p:custDataLst>
            </p:nvPr>
          </p:nvSpPr>
          <p:spPr>
            <a:xfrm>
              <a:off x="7503397" y="5633708"/>
              <a:ext cx="154181" cy="261758"/>
            </a:xfrm>
            <a:custGeom>
              <a:avLst/>
              <a:gdLst/>
              <a:ahLst/>
              <a:cxnLst/>
              <a:rect l="0" t="0" r="0" b="0"/>
              <a:pathLst>
                <a:path w="154181" h="261758">
                  <a:moveTo>
                    <a:pt x="142003" y="36842"/>
                  </a:moveTo>
                  <a:lnTo>
                    <a:pt x="142003" y="36842"/>
                  </a:lnTo>
                  <a:lnTo>
                    <a:pt x="150731" y="27408"/>
                  </a:lnTo>
                  <a:lnTo>
                    <a:pt x="152938" y="22537"/>
                  </a:lnTo>
                  <a:lnTo>
                    <a:pt x="154180" y="15827"/>
                  </a:lnTo>
                  <a:lnTo>
                    <a:pt x="152943" y="13659"/>
                  </a:lnTo>
                  <a:lnTo>
                    <a:pt x="147806" y="9370"/>
                  </a:lnTo>
                  <a:lnTo>
                    <a:pt x="130239" y="2989"/>
                  </a:lnTo>
                  <a:lnTo>
                    <a:pt x="107159" y="0"/>
                  </a:lnTo>
                  <a:lnTo>
                    <a:pt x="79076" y="9228"/>
                  </a:lnTo>
                  <a:lnTo>
                    <a:pt x="55154" y="25368"/>
                  </a:lnTo>
                  <a:lnTo>
                    <a:pt x="34661" y="46926"/>
                  </a:lnTo>
                  <a:lnTo>
                    <a:pt x="27267" y="61080"/>
                  </a:lnTo>
                  <a:lnTo>
                    <a:pt x="13403" y="102567"/>
                  </a:lnTo>
                  <a:lnTo>
                    <a:pt x="5907" y="144641"/>
                  </a:lnTo>
                  <a:lnTo>
                    <a:pt x="0" y="181749"/>
                  </a:lnTo>
                  <a:lnTo>
                    <a:pt x="1822" y="221916"/>
                  </a:lnTo>
                  <a:lnTo>
                    <a:pt x="7726" y="240629"/>
                  </a:lnTo>
                  <a:lnTo>
                    <a:pt x="14357" y="253004"/>
                  </a:lnTo>
                  <a:lnTo>
                    <a:pt x="18805" y="257149"/>
                  </a:lnTo>
                  <a:lnTo>
                    <a:pt x="29392" y="261757"/>
                  </a:lnTo>
                  <a:lnTo>
                    <a:pt x="53995" y="260979"/>
                  </a:lnTo>
                  <a:lnTo>
                    <a:pt x="95455" y="250031"/>
                  </a:lnTo>
                  <a:lnTo>
                    <a:pt x="116603" y="240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079"/>
            <p:cNvSpPr/>
            <p:nvPr>
              <p:custDataLst>
                <p:tags r:id="rId62"/>
              </p:custDataLst>
            </p:nvPr>
          </p:nvSpPr>
          <p:spPr>
            <a:xfrm>
              <a:off x="7492608" y="5778500"/>
              <a:ext cx="146443" cy="25401"/>
            </a:xfrm>
            <a:custGeom>
              <a:avLst/>
              <a:gdLst/>
              <a:ahLst/>
              <a:cxnLst/>
              <a:rect l="0" t="0" r="0" b="0"/>
              <a:pathLst>
                <a:path w="146443" h="25401">
                  <a:moveTo>
                    <a:pt x="6742" y="25400"/>
                  </a:moveTo>
                  <a:lnTo>
                    <a:pt x="6742" y="25400"/>
                  </a:lnTo>
                  <a:lnTo>
                    <a:pt x="0" y="22029"/>
                  </a:lnTo>
                  <a:lnTo>
                    <a:pt x="130" y="20331"/>
                  </a:lnTo>
                  <a:lnTo>
                    <a:pt x="5920" y="16561"/>
                  </a:lnTo>
                  <a:lnTo>
                    <a:pt x="52461" y="9668"/>
                  </a:lnTo>
                  <a:lnTo>
                    <a:pt x="1464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080"/>
            <p:cNvSpPr/>
            <p:nvPr>
              <p:custDataLst>
                <p:tags r:id="rId63"/>
              </p:custDataLst>
            </p:nvPr>
          </p:nvSpPr>
          <p:spPr>
            <a:xfrm>
              <a:off x="7725866" y="5636833"/>
              <a:ext cx="148135" cy="278542"/>
            </a:xfrm>
            <a:custGeom>
              <a:avLst/>
              <a:gdLst/>
              <a:ahLst/>
              <a:cxnLst/>
              <a:rect l="0" t="0" r="0" b="0"/>
              <a:pathLst>
                <a:path w="148135" h="278542">
                  <a:moveTo>
                    <a:pt x="148134" y="46417"/>
                  </a:moveTo>
                  <a:lnTo>
                    <a:pt x="148134" y="46417"/>
                  </a:lnTo>
                  <a:lnTo>
                    <a:pt x="148134" y="37579"/>
                  </a:lnTo>
                  <a:lnTo>
                    <a:pt x="141392" y="24748"/>
                  </a:lnTo>
                  <a:lnTo>
                    <a:pt x="127086" y="10912"/>
                  </a:lnTo>
                  <a:lnTo>
                    <a:pt x="109441" y="1246"/>
                  </a:lnTo>
                  <a:lnTo>
                    <a:pt x="97070" y="0"/>
                  </a:lnTo>
                  <a:lnTo>
                    <a:pt x="68511" y="4949"/>
                  </a:lnTo>
                  <a:lnTo>
                    <a:pt x="61890" y="9599"/>
                  </a:lnTo>
                  <a:lnTo>
                    <a:pt x="50772" y="24174"/>
                  </a:lnTo>
                  <a:lnTo>
                    <a:pt x="34670" y="67485"/>
                  </a:lnTo>
                  <a:lnTo>
                    <a:pt x="28903" y="111570"/>
                  </a:lnTo>
                  <a:lnTo>
                    <a:pt x="26353" y="148657"/>
                  </a:lnTo>
                  <a:lnTo>
                    <a:pt x="15606" y="194971"/>
                  </a:lnTo>
                  <a:lnTo>
                    <a:pt x="6480" y="235295"/>
                  </a:lnTo>
                  <a:lnTo>
                    <a:pt x="15" y="256584"/>
                  </a:lnTo>
                  <a:lnTo>
                    <a:pt x="0" y="262024"/>
                  </a:lnTo>
                  <a:lnTo>
                    <a:pt x="3744" y="271829"/>
                  </a:lnTo>
                  <a:lnTo>
                    <a:pt x="8129" y="275009"/>
                  </a:lnTo>
                  <a:lnTo>
                    <a:pt x="20529" y="278541"/>
                  </a:lnTo>
                  <a:lnTo>
                    <a:pt x="31683" y="278229"/>
                  </a:lnTo>
                  <a:lnTo>
                    <a:pt x="97334" y="26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081"/>
            <p:cNvSpPr/>
            <p:nvPr>
              <p:custDataLst>
                <p:tags r:id="rId64"/>
              </p:custDataLst>
            </p:nvPr>
          </p:nvSpPr>
          <p:spPr>
            <a:xfrm>
              <a:off x="7931150" y="5741283"/>
              <a:ext cx="69851" cy="145168"/>
            </a:xfrm>
            <a:custGeom>
              <a:avLst/>
              <a:gdLst/>
              <a:ahLst/>
              <a:cxnLst/>
              <a:rect l="0" t="0" r="0" b="0"/>
              <a:pathLst>
                <a:path w="69851" h="145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6606" y="42884"/>
                  </a:lnTo>
                  <a:lnTo>
                    <a:pt x="38871" y="85373"/>
                  </a:lnTo>
                  <a:lnTo>
                    <a:pt x="698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082"/>
            <p:cNvSpPr/>
            <p:nvPr>
              <p:custDataLst>
                <p:tags r:id="rId65"/>
              </p:custDataLst>
            </p:nvPr>
          </p:nvSpPr>
          <p:spPr>
            <a:xfrm>
              <a:off x="7905750" y="5772150"/>
              <a:ext cx="171451" cy="146051"/>
            </a:xfrm>
            <a:custGeom>
              <a:avLst/>
              <a:gdLst/>
              <a:ahLst/>
              <a:cxnLst/>
              <a:rect l="0" t="0" r="0" b="0"/>
              <a:pathLst>
                <a:path w="171451" h="146051">
                  <a:moveTo>
                    <a:pt x="171450" y="0"/>
                  </a:moveTo>
                  <a:lnTo>
                    <a:pt x="171450" y="0"/>
                  </a:lnTo>
                  <a:lnTo>
                    <a:pt x="161311" y="706"/>
                  </a:lnTo>
                  <a:lnTo>
                    <a:pt x="148377" y="6480"/>
                  </a:lnTo>
                  <a:lnTo>
                    <a:pt x="105294" y="41621"/>
                  </a:lnTo>
                  <a:lnTo>
                    <a:pt x="65790" y="75972"/>
                  </a:lnTo>
                  <a:lnTo>
                    <a:pt x="23320" y="11964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083"/>
            <p:cNvSpPr/>
            <p:nvPr>
              <p:custDataLst>
                <p:tags r:id="rId66"/>
              </p:custDataLst>
            </p:nvPr>
          </p:nvSpPr>
          <p:spPr>
            <a:xfrm>
              <a:off x="8198993" y="5724260"/>
              <a:ext cx="113158" cy="130441"/>
            </a:xfrm>
            <a:custGeom>
              <a:avLst/>
              <a:gdLst/>
              <a:ahLst/>
              <a:cxnLst/>
              <a:rect l="0" t="0" r="0" b="0"/>
              <a:pathLst>
                <a:path w="113158" h="130441">
                  <a:moveTo>
                    <a:pt x="11557" y="22490"/>
                  </a:moveTo>
                  <a:lnTo>
                    <a:pt x="11557" y="22490"/>
                  </a:lnTo>
                  <a:lnTo>
                    <a:pt x="8186" y="19119"/>
                  </a:lnTo>
                  <a:lnTo>
                    <a:pt x="0" y="0"/>
                  </a:lnTo>
                  <a:lnTo>
                    <a:pt x="32111" y="45317"/>
                  </a:lnTo>
                  <a:lnTo>
                    <a:pt x="69383" y="90792"/>
                  </a:lnTo>
                  <a:lnTo>
                    <a:pt x="97432" y="120165"/>
                  </a:lnTo>
                  <a:lnTo>
                    <a:pt x="113157" y="130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084"/>
            <p:cNvSpPr/>
            <p:nvPr>
              <p:custDataLst>
                <p:tags r:id="rId67"/>
              </p:custDataLst>
            </p:nvPr>
          </p:nvSpPr>
          <p:spPr>
            <a:xfrm>
              <a:off x="8286976" y="5756079"/>
              <a:ext cx="95025" cy="212922"/>
            </a:xfrm>
            <a:custGeom>
              <a:avLst/>
              <a:gdLst/>
              <a:ahLst/>
              <a:cxnLst/>
              <a:rect l="0" t="0" r="0" b="0"/>
              <a:pathLst>
                <a:path w="95025" h="212922">
                  <a:moveTo>
                    <a:pt x="95024" y="3371"/>
                  </a:moveTo>
                  <a:lnTo>
                    <a:pt x="95024" y="3371"/>
                  </a:lnTo>
                  <a:lnTo>
                    <a:pt x="91653" y="3371"/>
                  </a:lnTo>
                  <a:lnTo>
                    <a:pt x="82815" y="0"/>
                  </a:lnTo>
                  <a:lnTo>
                    <a:pt x="64517" y="1275"/>
                  </a:lnTo>
                  <a:lnTo>
                    <a:pt x="47963" y="6121"/>
                  </a:lnTo>
                  <a:lnTo>
                    <a:pt x="30751" y="22138"/>
                  </a:lnTo>
                  <a:lnTo>
                    <a:pt x="11746" y="62268"/>
                  </a:lnTo>
                  <a:lnTo>
                    <a:pt x="3635" y="96396"/>
                  </a:lnTo>
                  <a:lnTo>
                    <a:pt x="917" y="138492"/>
                  </a:lnTo>
                  <a:lnTo>
                    <a:pt x="0" y="181312"/>
                  </a:lnTo>
                  <a:lnTo>
                    <a:pt x="579" y="198873"/>
                  </a:lnTo>
                  <a:lnTo>
                    <a:pt x="3189" y="206677"/>
                  </a:lnTo>
                  <a:lnTo>
                    <a:pt x="4872" y="208758"/>
                  </a:lnTo>
                  <a:lnTo>
                    <a:pt x="12474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085"/>
            <p:cNvSpPr/>
            <p:nvPr>
              <p:custDataLst>
                <p:tags r:id="rId68"/>
              </p:custDataLst>
            </p:nvPr>
          </p:nvSpPr>
          <p:spPr>
            <a:xfrm>
              <a:off x="8375650" y="5684775"/>
              <a:ext cx="174422" cy="392940"/>
            </a:xfrm>
            <a:custGeom>
              <a:avLst/>
              <a:gdLst/>
              <a:ahLst/>
              <a:cxnLst/>
              <a:rect l="0" t="0" r="0" b="0"/>
              <a:pathLst>
                <a:path w="174422" h="392940">
                  <a:moveTo>
                    <a:pt x="57150" y="23875"/>
                  </a:moveTo>
                  <a:lnTo>
                    <a:pt x="57150" y="23875"/>
                  </a:lnTo>
                  <a:lnTo>
                    <a:pt x="50408" y="17133"/>
                  </a:lnTo>
                  <a:lnTo>
                    <a:pt x="49128" y="13736"/>
                  </a:lnTo>
                  <a:lnTo>
                    <a:pt x="49587" y="6199"/>
                  </a:lnTo>
                  <a:lnTo>
                    <a:pt x="51402" y="3624"/>
                  </a:lnTo>
                  <a:lnTo>
                    <a:pt x="54024" y="1908"/>
                  </a:lnTo>
                  <a:lnTo>
                    <a:pt x="62111" y="0"/>
                  </a:lnTo>
                  <a:lnTo>
                    <a:pt x="83941" y="338"/>
                  </a:lnTo>
                  <a:lnTo>
                    <a:pt x="130606" y="12840"/>
                  </a:lnTo>
                  <a:lnTo>
                    <a:pt x="157502" y="26738"/>
                  </a:lnTo>
                  <a:lnTo>
                    <a:pt x="167838" y="34790"/>
                  </a:lnTo>
                  <a:lnTo>
                    <a:pt x="173372" y="48717"/>
                  </a:lnTo>
                  <a:lnTo>
                    <a:pt x="174421" y="68077"/>
                  </a:lnTo>
                  <a:lnTo>
                    <a:pt x="167077" y="105332"/>
                  </a:lnTo>
                  <a:lnTo>
                    <a:pt x="155964" y="141457"/>
                  </a:lnTo>
                  <a:lnTo>
                    <a:pt x="143735" y="185557"/>
                  </a:lnTo>
                  <a:lnTo>
                    <a:pt x="131880" y="224652"/>
                  </a:lnTo>
                  <a:lnTo>
                    <a:pt x="121196" y="269505"/>
                  </a:lnTo>
                  <a:lnTo>
                    <a:pt x="112290" y="315183"/>
                  </a:lnTo>
                  <a:lnTo>
                    <a:pt x="102326" y="355748"/>
                  </a:lnTo>
                  <a:lnTo>
                    <a:pt x="92749" y="374103"/>
                  </a:lnTo>
                  <a:lnTo>
                    <a:pt x="81438" y="386024"/>
                  </a:lnTo>
                  <a:lnTo>
                    <a:pt x="75459" y="390191"/>
                  </a:lnTo>
                  <a:lnTo>
                    <a:pt x="59407" y="392939"/>
                  </a:lnTo>
                  <a:lnTo>
                    <a:pt x="41220" y="391104"/>
                  </a:lnTo>
                  <a:lnTo>
                    <a:pt x="0" y="366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086"/>
            <p:cNvSpPr/>
            <p:nvPr>
              <p:custDataLst>
                <p:tags r:id="rId69"/>
              </p:custDataLst>
            </p:nvPr>
          </p:nvSpPr>
          <p:spPr>
            <a:xfrm>
              <a:off x="8754162" y="5861049"/>
              <a:ext cx="180289" cy="25402"/>
            </a:xfrm>
            <a:custGeom>
              <a:avLst/>
              <a:gdLst/>
              <a:ahLst/>
              <a:cxnLst/>
              <a:rect l="0" t="0" r="0" b="0"/>
              <a:pathLst>
                <a:path w="180289" h="25402">
                  <a:moveTo>
                    <a:pt x="8838" y="1"/>
                  </a:moveTo>
                  <a:lnTo>
                    <a:pt x="8838" y="1"/>
                  </a:lnTo>
                  <a:lnTo>
                    <a:pt x="0" y="0"/>
                  </a:lnTo>
                  <a:lnTo>
                    <a:pt x="123" y="706"/>
                  </a:lnTo>
                  <a:lnTo>
                    <a:pt x="4024" y="3372"/>
                  </a:lnTo>
                  <a:lnTo>
                    <a:pt x="26624" y="10833"/>
                  </a:lnTo>
                  <a:lnTo>
                    <a:pt x="67103" y="17007"/>
                  </a:lnTo>
                  <a:lnTo>
                    <a:pt x="101056" y="21201"/>
                  </a:lnTo>
                  <a:lnTo>
                    <a:pt x="148540" y="24572"/>
                  </a:lnTo>
                  <a:lnTo>
                    <a:pt x="180288" y="25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087"/>
            <p:cNvSpPr/>
            <p:nvPr>
              <p:custDataLst>
                <p:tags r:id="rId70"/>
              </p:custDataLst>
            </p:nvPr>
          </p:nvSpPr>
          <p:spPr>
            <a:xfrm>
              <a:off x="8707237" y="5969000"/>
              <a:ext cx="233564" cy="31660"/>
            </a:xfrm>
            <a:custGeom>
              <a:avLst/>
              <a:gdLst/>
              <a:ahLst/>
              <a:cxnLst/>
              <a:rect l="0" t="0" r="0" b="0"/>
              <a:pathLst>
                <a:path w="233564" h="31660">
                  <a:moveTo>
                    <a:pt x="30363" y="0"/>
                  </a:moveTo>
                  <a:lnTo>
                    <a:pt x="30363" y="0"/>
                  </a:lnTo>
                  <a:lnTo>
                    <a:pt x="1752" y="17675"/>
                  </a:lnTo>
                  <a:lnTo>
                    <a:pt x="0" y="20956"/>
                  </a:lnTo>
                  <a:lnTo>
                    <a:pt x="243" y="23848"/>
                  </a:lnTo>
                  <a:lnTo>
                    <a:pt x="1816" y="26482"/>
                  </a:lnTo>
                  <a:lnTo>
                    <a:pt x="12972" y="29409"/>
                  </a:lnTo>
                  <a:lnTo>
                    <a:pt x="58991" y="31288"/>
                  </a:lnTo>
                  <a:lnTo>
                    <a:pt x="99205" y="31659"/>
                  </a:lnTo>
                  <a:lnTo>
                    <a:pt x="141955" y="29851"/>
                  </a:lnTo>
                  <a:lnTo>
                    <a:pt x="180548" y="22955"/>
                  </a:lnTo>
                  <a:lnTo>
                    <a:pt x="23356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409"/>
          <p:cNvGrpSpPr/>
          <p:nvPr/>
        </p:nvGrpSpPr>
        <p:grpSpPr>
          <a:xfrm>
            <a:off x="9259182" y="5658212"/>
            <a:ext cx="1048113" cy="481619"/>
            <a:chOff x="9259182" y="5658212"/>
            <a:chExt cx="1048113" cy="481619"/>
          </a:xfrm>
        </p:grpSpPr>
        <p:sp>
          <p:nvSpPr>
            <p:cNvPr id="133" name="SMARTInkShape-2088"/>
            <p:cNvSpPr/>
            <p:nvPr>
              <p:custDataLst>
                <p:tags r:id="rId54"/>
              </p:custDataLst>
            </p:nvPr>
          </p:nvSpPr>
          <p:spPr>
            <a:xfrm>
              <a:off x="9271922" y="5684472"/>
              <a:ext cx="195046" cy="306291"/>
            </a:xfrm>
            <a:custGeom>
              <a:avLst/>
              <a:gdLst/>
              <a:ahLst/>
              <a:cxnLst/>
              <a:rect l="0" t="0" r="0" b="0"/>
              <a:pathLst>
                <a:path w="195046" h="306291">
                  <a:moveTo>
                    <a:pt x="189578" y="17828"/>
                  </a:moveTo>
                  <a:lnTo>
                    <a:pt x="189578" y="17828"/>
                  </a:lnTo>
                  <a:lnTo>
                    <a:pt x="192948" y="14457"/>
                  </a:lnTo>
                  <a:lnTo>
                    <a:pt x="194604" y="10920"/>
                  </a:lnTo>
                  <a:lnTo>
                    <a:pt x="195045" y="8990"/>
                  </a:lnTo>
                  <a:lnTo>
                    <a:pt x="193928" y="6997"/>
                  </a:lnTo>
                  <a:lnTo>
                    <a:pt x="188925" y="2901"/>
                  </a:lnTo>
                  <a:lnTo>
                    <a:pt x="174802" y="0"/>
                  </a:lnTo>
                  <a:lnTo>
                    <a:pt x="132302" y="820"/>
                  </a:lnTo>
                  <a:lnTo>
                    <a:pt x="84974" y="11019"/>
                  </a:lnTo>
                  <a:lnTo>
                    <a:pt x="62471" y="22552"/>
                  </a:lnTo>
                  <a:lnTo>
                    <a:pt x="40126" y="41649"/>
                  </a:lnTo>
                  <a:lnTo>
                    <a:pt x="19002" y="75294"/>
                  </a:lnTo>
                  <a:lnTo>
                    <a:pt x="6079" y="113172"/>
                  </a:lnTo>
                  <a:lnTo>
                    <a:pt x="1152" y="157948"/>
                  </a:lnTo>
                  <a:lnTo>
                    <a:pt x="0" y="190405"/>
                  </a:lnTo>
                  <a:lnTo>
                    <a:pt x="1233" y="232885"/>
                  </a:lnTo>
                  <a:lnTo>
                    <a:pt x="7970" y="275894"/>
                  </a:lnTo>
                  <a:lnTo>
                    <a:pt x="14020" y="297649"/>
                  </a:lnTo>
                  <a:lnTo>
                    <a:pt x="18185" y="304471"/>
                  </a:lnTo>
                  <a:lnTo>
                    <a:pt x="20282" y="306290"/>
                  </a:lnTo>
                  <a:lnTo>
                    <a:pt x="40089" y="305479"/>
                  </a:lnTo>
                  <a:lnTo>
                    <a:pt x="64930" y="297400"/>
                  </a:lnTo>
                  <a:lnTo>
                    <a:pt x="107028" y="265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089"/>
            <p:cNvSpPr/>
            <p:nvPr>
              <p:custDataLst>
                <p:tags r:id="rId55"/>
              </p:custDataLst>
            </p:nvPr>
          </p:nvSpPr>
          <p:spPr>
            <a:xfrm>
              <a:off x="9259182" y="5854700"/>
              <a:ext cx="138819" cy="16072"/>
            </a:xfrm>
            <a:custGeom>
              <a:avLst/>
              <a:gdLst/>
              <a:ahLst/>
              <a:cxnLst/>
              <a:rect l="0" t="0" r="0" b="0"/>
              <a:pathLst>
                <a:path w="138819" h="16072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9492" y="16071"/>
                  </a:lnTo>
                  <a:lnTo>
                    <a:pt x="56589" y="11750"/>
                  </a:lnTo>
                  <a:lnTo>
                    <a:pt x="93758" y="6068"/>
                  </a:lnTo>
                  <a:lnTo>
                    <a:pt x="138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090"/>
            <p:cNvSpPr/>
            <p:nvPr>
              <p:custDataLst>
                <p:tags r:id="rId56"/>
              </p:custDataLst>
            </p:nvPr>
          </p:nvSpPr>
          <p:spPr>
            <a:xfrm>
              <a:off x="9549593" y="5697645"/>
              <a:ext cx="210097" cy="320897"/>
            </a:xfrm>
            <a:custGeom>
              <a:avLst/>
              <a:gdLst/>
              <a:ahLst/>
              <a:cxnLst/>
              <a:rect l="0" t="0" r="0" b="0"/>
              <a:pathLst>
                <a:path w="210097" h="320897">
                  <a:moveTo>
                    <a:pt x="204007" y="49105"/>
                  </a:moveTo>
                  <a:lnTo>
                    <a:pt x="204007" y="49105"/>
                  </a:lnTo>
                  <a:lnTo>
                    <a:pt x="207377" y="45734"/>
                  </a:lnTo>
                  <a:lnTo>
                    <a:pt x="209033" y="42198"/>
                  </a:lnTo>
                  <a:lnTo>
                    <a:pt x="210096" y="24065"/>
                  </a:lnTo>
                  <a:lnTo>
                    <a:pt x="208359" y="14928"/>
                  </a:lnTo>
                  <a:lnTo>
                    <a:pt x="206908" y="11503"/>
                  </a:lnTo>
                  <a:lnTo>
                    <a:pt x="199652" y="5817"/>
                  </a:lnTo>
                  <a:lnTo>
                    <a:pt x="188666" y="1644"/>
                  </a:lnTo>
                  <a:lnTo>
                    <a:pt x="166614" y="0"/>
                  </a:lnTo>
                  <a:lnTo>
                    <a:pt x="122134" y="10644"/>
                  </a:lnTo>
                  <a:lnTo>
                    <a:pt x="98139" y="25479"/>
                  </a:lnTo>
                  <a:lnTo>
                    <a:pt x="77623" y="53394"/>
                  </a:lnTo>
                  <a:lnTo>
                    <a:pt x="61868" y="91319"/>
                  </a:lnTo>
                  <a:lnTo>
                    <a:pt x="51961" y="133931"/>
                  </a:lnTo>
                  <a:lnTo>
                    <a:pt x="46581" y="172792"/>
                  </a:lnTo>
                  <a:lnTo>
                    <a:pt x="35379" y="217471"/>
                  </a:lnTo>
                  <a:lnTo>
                    <a:pt x="29631" y="240573"/>
                  </a:lnTo>
                  <a:lnTo>
                    <a:pt x="7346" y="285019"/>
                  </a:lnTo>
                  <a:lnTo>
                    <a:pt x="656" y="297653"/>
                  </a:lnTo>
                  <a:lnTo>
                    <a:pt x="0" y="302998"/>
                  </a:lnTo>
                  <a:lnTo>
                    <a:pt x="3036" y="312700"/>
                  </a:lnTo>
                  <a:lnTo>
                    <a:pt x="6526" y="315852"/>
                  </a:lnTo>
                  <a:lnTo>
                    <a:pt x="16049" y="319354"/>
                  </a:lnTo>
                  <a:lnTo>
                    <a:pt x="58982" y="320896"/>
                  </a:lnTo>
                  <a:lnTo>
                    <a:pt x="101433" y="317020"/>
                  </a:lnTo>
                  <a:lnTo>
                    <a:pt x="140507" y="315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091"/>
            <p:cNvSpPr/>
            <p:nvPr>
              <p:custDataLst>
                <p:tags r:id="rId57"/>
              </p:custDataLst>
            </p:nvPr>
          </p:nvSpPr>
          <p:spPr>
            <a:xfrm>
              <a:off x="9810750" y="5822950"/>
              <a:ext cx="107951" cy="196851"/>
            </a:xfrm>
            <a:custGeom>
              <a:avLst/>
              <a:gdLst/>
              <a:ahLst/>
              <a:cxnLst/>
              <a:rect l="0" t="0" r="0" b="0"/>
              <a:pathLst>
                <a:path w="107951" h="196851">
                  <a:moveTo>
                    <a:pt x="0" y="0"/>
                  </a:moveTo>
                  <a:lnTo>
                    <a:pt x="0" y="0"/>
                  </a:lnTo>
                  <a:lnTo>
                    <a:pt x="26681" y="46452"/>
                  </a:lnTo>
                  <a:lnTo>
                    <a:pt x="54425" y="90550"/>
                  </a:lnTo>
                  <a:lnTo>
                    <a:pt x="78489" y="135658"/>
                  </a:lnTo>
                  <a:lnTo>
                    <a:pt x="101771" y="183043"/>
                  </a:lnTo>
                  <a:lnTo>
                    <a:pt x="1079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092"/>
            <p:cNvSpPr/>
            <p:nvPr>
              <p:custDataLst>
                <p:tags r:id="rId58"/>
              </p:custDataLst>
            </p:nvPr>
          </p:nvSpPr>
          <p:spPr>
            <a:xfrm>
              <a:off x="9798050" y="5829300"/>
              <a:ext cx="190501" cy="196851"/>
            </a:xfrm>
            <a:custGeom>
              <a:avLst/>
              <a:gdLst/>
              <a:ahLst/>
              <a:cxnLst/>
              <a:rect l="0" t="0" r="0" b="0"/>
              <a:pathLst>
                <a:path w="190501" h="196851">
                  <a:moveTo>
                    <a:pt x="190500" y="0"/>
                  </a:moveTo>
                  <a:lnTo>
                    <a:pt x="190500" y="0"/>
                  </a:lnTo>
                  <a:lnTo>
                    <a:pt x="180387" y="0"/>
                  </a:lnTo>
                  <a:lnTo>
                    <a:pt x="163985" y="6742"/>
                  </a:lnTo>
                  <a:lnTo>
                    <a:pt x="129440" y="31374"/>
                  </a:lnTo>
                  <a:lnTo>
                    <a:pt x="84989" y="74738"/>
                  </a:lnTo>
                  <a:lnTo>
                    <a:pt x="50864" y="114848"/>
                  </a:lnTo>
                  <a:lnTo>
                    <a:pt x="18846" y="16088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093"/>
            <p:cNvSpPr/>
            <p:nvPr>
              <p:custDataLst>
                <p:tags r:id="rId59"/>
              </p:custDataLst>
            </p:nvPr>
          </p:nvSpPr>
          <p:spPr>
            <a:xfrm>
              <a:off x="10001511" y="5684549"/>
              <a:ext cx="82290" cy="83867"/>
            </a:xfrm>
            <a:custGeom>
              <a:avLst/>
              <a:gdLst/>
              <a:ahLst/>
              <a:cxnLst/>
              <a:rect l="0" t="0" r="0" b="0"/>
              <a:pathLst>
                <a:path w="82290" h="83867">
                  <a:moveTo>
                    <a:pt x="6089" y="24101"/>
                  </a:moveTo>
                  <a:lnTo>
                    <a:pt x="6089" y="24101"/>
                  </a:lnTo>
                  <a:lnTo>
                    <a:pt x="2718" y="24101"/>
                  </a:lnTo>
                  <a:lnTo>
                    <a:pt x="1725" y="22690"/>
                  </a:lnTo>
                  <a:lnTo>
                    <a:pt x="0" y="9796"/>
                  </a:lnTo>
                  <a:lnTo>
                    <a:pt x="1737" y="5278"/>
                  </a:lnTo>
                  <a:lnTo>
                    <a:pt x="3188" y="3086"/>
                  </a:lnTo>
                  <a:lnTo>
                    <a:pt x="5565" y="1624"/>
                  </a:lnTo>
                  <a:lnTo>
                    <a:pt x="11971" y="0"/>
                  </a:lnTo>
                  <a:lnTo>
                    <a:pt x="26882" y="2457"/>
                  </a:lnTo>
                  <a:lnTo>
                    <a:pt x="34849" y="7661"/>
                  </a:lnTo>
                  <a:lnTo>
                    <a:pt x="37963" y="11024"/>
                  </a:lnTo>
                  <a:lnTo>
                    <a:pt x="41423" y="22288"/>
                  </a:lnTo>
                  <a:lnTo>
                    <a:pt x="42344" y="29242"/>
                  </a:lnTo>
                  <a:lnTo>
                    <a:pt x="39606" y="40732"/>
                  </a:lnTo>
                  <a:lnTo>
                    <a:pt x="26350" y="59607"/>
                  </a:lnTo>
                  <a:lnTo>
                    <a:pt x="8518" y="78700"/>
                  </a:lnTo>
                  <a:lnTo>
                    <a:pt x="9825" y="80256"/>
                  </a:lnTo>
                  <a:lnTo>
                    <a:pt x="16922" y="83866"/>
                  </a:lnTo>
                  <a:lnTo>
                    <a:pt x="39560" y="83123"/>
                  </a:lnTo>
                  <a:lnTo>
                    <a:pt x="82289" y="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094"/>
            <p:cNvSpPr/>
            <p:nvPr>
              <p:custDataLst>
                <p:tags r:id="rId60"/>
              </p:custDataLst>
            </p:nvPr>
          </p:nvSpPr>
          <p:spPr>
            <a:xfrm>
              <a:off x="10058400" y="5658212"/>
              <a:ext cx="248895" cy="481619"/>
            </a:xfrm>
            <a:custGeom>
              <a:avLst/>
              <a:gdLst/>
              <a:ahLst/>
              <a:cxnLst/>
              <a:rect l="0" t="0" r="0" b="0"/>
              <a:pathLst>
                <a:path w="248895" h="481619">
                  <a:moveTo>
                    <a:pt x="146050" y="18688"/>
                  </a:moveTo>
                  <a:lnTo>
                    <a:pt x="146050" y="18688"/>
                  </a:lnTo>
                  <a:lnTo>
                    <a:pt x="146050" y="15317"/>
                  </a:lnTo>
                  <a:lnTo>
                    <a:pt x="149813" y="11780"/>
                  </a:lnTo>
                  <a:lnTo>
                    <a:pt x="152791" y="9849"/>
                  </a:lnTo>
                  <a:lnTo>
                    <a:pt x="154072" y="7856"/>
                  </a:lnTo>
                  <a:lnTo>
                    <a:pt x="154219" y="5823"/>
                  </a:lnTo>
                  <a:lnTo>
                    <a:pt x="153614" y="3761"/>
                  </a:lnTo>
                  <a:lnTo>
                    <a:pt x="156031" y="2387"/>
                  </a:lnTo>
                  <a:lnTo>
                    <a:pt x="181118" y="0"/>
                  </a:lnTo>
                  <a:lnTo>
                    <a:pt x="227126" y="8508"/>
                  </a:lnTo>
                  <a:lnTo>
                    <a:pt x="236882" y="14399"/>
                  </a:lnTo>
                  <a:lnTo>
                    <a:pt x="240471" y="17945"/>
                  </a:lnTo>
                  <a:lnTo>
                    <a:pt x="248894" y="39791"/>
                  </a:lnTo>
                  <a:lnTo>
                    <a:pt x="245744" y="71978"/>
                  </a:lnTo>
                  <a:lnTo>
                    <a:pt x="235875" y="111697"/>
                  </a:lnTo>
                  <a:lnTo>
                    <a:pt x="224262" y="156273"/>
                  </a:lnTo>
                  <a:lnTo>
                    <a:pt x="211715" y="196253"/>
                  </a:lnTo>
                  <a:lnTo>
                    <a:pt x="192866" y="236556"/>
                  </a:lnTo>
                  <a:lnTo>
                    <a:pt x="177222" y="278094"/>
                  </a:lnTo>
                  <a:lnTo>
                    <a:pt x="164928" y="320621"/>
                  </a:lnTo>
                  <a:lnTo>
                    <a:pt x="156112" y="363325"/>
                  </a:lnTo>
                  <a:lnTo>
                    <a:pt x="153500" y="400202"/>
                  </a:lnTo>
                  <a:lnTo>
                    <a:pt x="152617" y="440477"/>
                  </a:lnTo>
                  <a:lnTo>
                    <a:pt x="151737" y="467403"/>
                  </a:lnTo>
                  <a:lnTo>
                    <a:pt x="149047" y="475174"/>
                  </a:lnTo>
                  <a:lnTo>
                    <a:pt x="146638" y="477529"/>
                  </a:lnTo>
                  <a:lnTo>
                    <a:pt x="140197" y="480145"/>
                  </a:lnTo>
                  <a:lnTo>
                    <a:pt x="115152" y="481618"/>
                  </a:lnTo>
                  <a:lnTo>
                    <a:pt x="77491" y="471976"/>
                  </a:lnTo>
                  <a:lnTo>
                    <a:pt x="36394" y="458365"/>
                  </a:lnTo>
                  <a:lnTo>
                    <a:pt x="0" y="444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410"/>
          <p:cNvGrpSpPr/>
          <p:nvPr/>
        </p:nvGrpSpPr>
        <p:grpSpPr>
          <a:xfrm>
            <a:off x="1874711" y="5552940"/>
            <a:ext cx="176340" cy="366745"/>
            <a:chOff x="1874711" y="5552940"/>
            <a:chExt cx="176340" cy="366745"/>
          </a:xfrm>
        </p:grpSpPr>
        <p:sp>
          <p:nvSpPr>
            <p:cNvPr id="141" name="SMARTInkShape-2095"/>
            <p:cNvSpPr/>
            <p:nvPr>
              <p:custDataLst>
                <p:tags r:id="rId52"/>
              </p:custDataLst>
            </p:nvPr>
          </p:nvSpPr>
          <p:spPr>
            <a:xfrm>
              <a:off x="1874711" y="5552940"/>
              <a:ext cx="176340" cy="366745"/>
            </a:xfrm>
            <a:custGeom>
              <a:avLst/>
              <a:gdLst/>
              <a:ahLst/>
              <a:cxnLst/>
              <a:rect l="0" t="0" r="0" b="0"/>
              <a:pathLst>
                <a:path w="176340" h="366745">
                  <a:moveTo>
                    <a:pt x="169989" y="16010"/>
                  </a:moveTo>
                  <a:lnTo>
                    <a:pt x="169989" y="16010"/>
                  </a:lnTo>
                  <a:lnTo>
                    <a:pt x="175456" y="5075"/>
                  </a:lnTo>
                  <a:lnTo>
                    <a:pt x="176077" y="462"/>
                  </a:lnTo>
                  <a:lnTo>
                    <a:pt x="175459" y="0"/>
                  </a:lnTo>
                  <a:lnTo>
                    <a:pt x="174341" y="398"/>
                  </a:lnTo>
                  <a:lnTo>
                    <a:pt x="172890" y="1368"/>
                  </a:lnTo>
                  <a:lnTo>
                    <a:pt x="131185" y="9676"/>
                  </a:lnTo>
                  <a:lnTo>
                    <a:pt x="86045" y="29967"/>
                  </a:lnTo>
                  <a:lnTo>
                    <a:pt x="46477" y="54358"/>
                  </a:lnTo>
                  <a:lnTo>
                    <a:pt x="28343" y="76604"/>
                  </a:lnTo>
                  <a:lnTo>
                    <a:pt x="17404" y="101071"/>
                  </a:lnTo>
                  <a:lnTo>
                    <a:pt x="13066" y="136306"/>
                  </a:lnTo>
                  <a:lnTo>
                    <a:pt x="10169" y="167547"/>
                  </a:lnTo>
                  <a:lnTo>
                    <a:pt x="6453" y="213310"/>
                  </a:lnTo>
                  <a:lnTo>
                    <a:pt x="3471" y="254856"/>
                  </a:lnTo>
                  <a:lnTo>
                    <a:pt x="0" y="295389"/>
                  </a:lnTo>
                  <a:lnTo>
                    <a:pt x="2199" y="330997"/>
                  </a:lnTo>
                  <a:lnTo>
                    <a:pt x="10834" y="355187"/>
                  </a:lnTo>
                  <a:lnTo>
                    <a:pt x="18350" y="364310"/>
                  </a:lnTo>
                  <a:lnTo>
                    <a:pt x="22329" y="366744"/>
                  </a:lnTo>
                  <a:lnTo>
                    <a:pt x="63498" y="365579"/>
                  </a:lnTo>
                  <a:lnTo>
                    <a:pt x="105601" y="358555"/>
                  </a:lnTo>
                  <a:lnTo>
                    <a:pt x="146850" y="343916"/>
                  </a:lnTo>
                  <a:lnTo>
                    <a:pt x="176339" y="333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096"/>
            <p:cNvSpPr/>
            <p:nvPr>
              <p:custDataLst>
                <p:tags r:id="rId53"/>
              </p:custDataLst>
            </p:nvPr>
          </p:nvSpPr>
          <p:spPr>
            <a:xfrm>
              <a:off x="1905883" y="5784850"/>
              <a:ext cx="138818" cy="57151"/>
            </a:xfrm>
            <a:custGeom>
              <a:avLst/>
              <a:gdLst/>
              <a:ahLst/>
              <a:cxnLst/>
              <a:rect l="0" t="0" r="0" b="0"/>
              <a:pathLst>
                <a:path w="138818" h="57151">
                  <a:moveTo>
                    <a:pt x="5467" y="57150"/>
                  </a:moveTo>
                  <a:lnTo>
                    <a:pt x="5467" y="57150"/>
                  </a:lnTo>
                  <a:lnTo>
                    <a:pt x="2096" y="57149"/>
                  </a:lnTo>
                  <a:lnTo>
                    <a:pt x="1103" y="56445"/>
                  </a:lnTo>
                  <a:lnTo>
                    <a:pt x="441" y="55268"/>
                  </a:lnTo>
                  <a:lnTo>
                    <a:pt x="0" y="53779"/>
                  </a:lnTo>
                  <a:lnTo>
                    <a:pt x="3272" y="48361"/>
                  </a:lnTo>
                  <a:lnTo>
                    <a:pt x="6120" y="44941"/>
                  </a:lnTo>
                  <a:lnTo>
                    <a:pt x="45473" y="29311"/>
                  </a:lnTo>
                  <a:lnTo>
                    <a:pt x="82937" y="16838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411"/>
          <p:cNvGrpSpPr/>
          <p:nvPr/>
        </p:nvGrpSpPr>
        <p:grpSpPr>
          <a:xfrm>
            <a:off x="349250" y="5829300"/>
            <a:ext cx="762001" cy="508001"/>
            <a:chOff x="349250" y="5829300"/>
            <a:chExt cx="762001" cy="508001"/>
          </a:xfrm>
        </p:grpSpPr>
        <p:sp>
          <p:nvSpPr>
            <p:cNvPr id="144" name="SMARTInkShape-2097"/>
            <p:cNvSpPr/>
            <p:nvPr>
              <p:custDataLst>
                <p:tags r:id="rId41"/>
              </p:custDataLst>
            </p:nvPr>
          </p:nvSpPr>
          <p:spPr>
            <a:xfrm>
              <a:off x="618929" y="5848612"/>
              <a:ext cx="104972" cy="75939"/>
            </a:xfrm>
            <a:custGeom>
              <a:avLst/>
              <a:gdLst/>
              <a:ahLst/>
              <a:cxnLst/>
              <a:rect l="0" t="0" r="0" b="0"/>
              <a:pathLst>
                <a:path w="104972" h="75939">
                  <a:moveTo>
                    <a:pt x="3371" y="6088"/>
                  </a:moveTo>
                  <a:lnTo>
                    <a:pt x="3371" y="6088"/>
                  </a:lnTo>
                  <a:lnTo>
                    <a:pt x="0" y="2717"/>
                  </a:lnTo>
                  <a:lnTo>
                    <a:pt x="1829" y="1724"/>
                  </a:lnTo>
                  <a:lnTo>
                    <a:pt x="22523" y="0"/>
                  </a:lnTo>
                  <a:lnTo>
                    <a:pt x="37033" y="3187"/>
                  </a:lnTo>
                  <a:lnTo>
                    <a:pt x="48671" y="12324"/>
                  </a:lnTo>
                  <a:lnTo>
                    <a:pt x="88950" y="54785"/>
                  </a:lnTo>
                  <a:lnTo>
                    <a:pt x="104971" y="75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098"/>
            <p:cNvSpPr/>
            <p:nvPr>
              <p:custDataLst>
                <p:tags r:id="rId42"/>
              </p:custDataLst>
            </p:nvPr>
          </p:nvSpPr>
          <p:spPr>
            <a:xfrm>
              <a:off x="381000" y="5831928"/>
              <a:ext cx="133351" cy="213273"/>
            </a:xfrm>
            <a:custGeom>
              <a:avLst/>
              <a:gdLst/>
              <a:ahLst/>
              <a:cxnLst/>
              <a:rect l="0" t="0" r="0" b="0"/>
              <a:pathLst>
                <a:path w="133351" h="213273">
                  <a:moveTo>
                    <a:pt x="133350" y="35472"/>
                  </a:moveTo>
                  <a:lnTo>
                    <a:pt x="133350" y="35472"/>
                  </a:lnTo>
                  <a:lnTo>
                    <a:pt x="133350" y="19892"/>
                  </a:lnTo>
                  <a:lnTo>
                    <a:pt x="129587" y="10674"/>
                  </a:lnTo>
                  <a:lnTo>
                    <a:pt x="123916" y="3284"/>
                  </a:lnTo>
                  <a:lnTo>
                    <a:pt x="119044" y="0"/>
                  </a:lnTo>
                  <a:lnTo>
                    <a:pt x="115346" y="1240"/>
                  </a:lnTo>
                  <a:lnTo>
                    <a:pt x="105593" y="8263"/>
                  </a:lnTo>
                  <a:lnTo>
                    <a:pt x="88202" y="30860"/>
                  </a:lnTo>
                  <a:lnTo>
                    <a:pt x="67726" y="74463"/>
                  </a:lnTo>
                  <a:lnTo>
                    <a:pt x="44562" y="121702"/>
                  </a:lnTo>
                  <a:lnTo>
                    <a:pt x="28532" y="162336"/>
                  </a:lnTo>
                  <a:lnTo>
                    <a:pt x="2808" y="200958"/>
                  </a:lnTo>
                  <a:lnTo>
                    <a:pt x="0" y="213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099"/>
            <p:cNvSpPr/>
            <p:nvPr>
              <p:custDataLst>
                <p:tags r:id="rId43"/>
              </p:custDataLst>
            </p:nvPr>
          </p:nvSpPr>
          <p:spPr>
            <a:xfrm>
              <a:off x="349250" y="58293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8838" y="5467"/>
                  </a:lnTo>
                  <a:lnTo>
                    <a:pt x="44275" y="44566"/>
                  </a:lnTo>
                  <a:lnTo>
                    <a:pt x="81551" y="90335"/>
                  </a:lnTo>
                  <a:lnTo>
                    <a:pt x="115095" y="134193"/>
                  </a:lnTo>
                  <a:lnTo>
                    <a:pt x="1524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100"/>
            <p:cNvSpPr/>
            <p:nvPr>
              <p:custDataLst>
                <p:tags r:id="rId44"/>
              </p:custDataLst>
            </p:nvPr>
          </p:nvSpPr>
          <p:spPr>
            <a:xfrm>
              <a:off x="743734" y="5843144"/>
              <a:ext cx="30967" cy="183007"/>
            </a:xfrm>
            <a:custGeom>
              <a:avLst/>
              <a:gdLst/>
              <a:ahLst/>
              <a:cxnLst/>
              <a:rect l="0" t="0" r="0" b="0"/>
              <a:pathLst>
                <a:path w="30967" h="183007">
                  <a:moveTo>
                    <a:pt x="30966" y="11556"/>
                  </a:moveTo>
                  <a:lnTo>
                    <a:pt x="30966" y="11556"/>
                  </a:lnTo>
                  <a:lnTo>
                    <a:pt x="30966" y="0"/>
                  </a:lnTo>
                  <a:lnTo>
                    <a:pt x="30260" y="324"/>
                  </a:lnTo>
                  <a:lnTo>
                    <a:pt x="27595" y="2566"/>
                  </a:lnTo>
                  <a:lnTo>
                    <a:pt x="16039" y="28119"/>
                  </a:lnTo>
                  <a:lnTo>
                    <a:pt x="8907" y="73630"/>
                  </a:lnTo>
                  <a:lnTo>
                    <a:pt x="0" y="120820"/>
                  </a:lnTo>
                  <a:lnTo>
                    <a:pt x="154" y="138240"/>
                  </a:lnTo>
                  <a:lnTo>
                    <a:pt x="4354" y="151946"/>
                  </a:lnTo>
                  <a:lnTo>
                    <a:pt x="24616" y="18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101"/>
            <p:cNvSpPr/>
            <p:nvPr>
              <p:custDataLst>
                <p:tags r:id="rId45"/>
              </p:custDataLst>
            </p:nvPr>
          </p:nvSpPr>
          <p:spPr>
            <a:xfrm>
              <a:off x="890183" y="5926111"/>
              <a:ext cx="68668" cy="69222"/>
            </a:xfrm>
            <a:custGeom>
              <a:avLst/>
              <a:gdLst/>
              <a:ahLst/>
              <a:cxnLst/>
              <a:rect l="0" t="0" r="0" b="0"/>
              <a:pathLst>
                <a:path w="68668" h="69222">
                  <a:moveTo>
                    <a:pt x="36917" y="30189"/>
                  </a:moveTo>
                  <a:lnTo>
                    <a:pt x="36917" y="30189"/>
                  </a:lnTo>
                  <a:lnTo>
                    <a:pt x="28128" y="16374"/>
                  </a:lnTo>
                  <a:lnTo>
                    <a:pt x="13000" y="0"/>
                  </a:lnTo>
                  <a:lnTo>
                    <a:pt x="10295" y="4776"/>
                  </a:lnTo>
                  <a:lnTo>
                    <a:pt x="1478" y="27366"/>
                  </a:lnTo>
                  <a:lnTo>
                    <a:pt x="0" y="41164"/>
                  </a:lnTo>
                  <a:lnTo>
                    <a:pt x="3106" y="52940"/>
                  </a:lnTo>
                  <a:lnTo>
                    <a:pt x="9025" y="65623"/>
                  </a:lnTo>
                  <a:lnTo>
                    <a:pt x="9855" y="68628"/>
                  </a:lnTo>
                  <a:lnTo>
                    <a:pt x="11115" y="69221"/>
                  </a:lnTo>
                  <a:lnTo>
                    <a:pt x="12660" y="68204"/>
                  </a:lnTo>
                  <a:lnTo>
                    <a:pt x="26401" y="44630"/>
                  </a:lnTo>
                  <a:lnTo>
                    <a:pt x="29332" y="35565"/>
                  </a:lnTo>
                  <a:lnTo>
                    <a:pt x="31155" y="34479"/>
                  </a:lnTo>
                  <a:lnTo>
                    <a:pt x="36943" y="35152"/>
                  </a:lnTo>
                  <a:lnTo>
                    <a:pt x="42338" y="39685"/>
                  </a:lnTo>
                  <a:lnTo>
                    <a:pt x="68667" y="68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102"/>
            <p:cNvSpPr/>
            <p:nvPr>
              <p:custDataLst>
                <p:tags r:id="rId46"/>
              </p:custDataLst>
            </p:nvPr>
          </p:nvSpPr>
          <p:spPr>
            <a:xfrm>
              <a:off x="977900" y="5923122"/>
              <a:ext cx="57151" cy="51219"/>
            </a:xfrm>
            <a:custGeom>
              <a:avLst/>
              <a:gdLst/>
              <a:ahLst/>
              <a:cxnLst/>
              <a:rect l="0" t="0" r="0" b="0"/>
              <a:pathLst>
                <a:path w="57151" h="51219">
                  <a:moveTo>
                    <a:pt x="0" y="14128"/>
                  </a:moveTo>
                  <a:lnTo>
                    <a:pt x="0" y="14128"/>
                  </a:lnTo>
                  <a:lnTo>
                    <a:pt x="0" y="10757"/>
                  </a:lnTo>
                  <a:lnTo>
                    <a:pt x="3371" y="1919"/>
                  </a:lnTo>
                  <a:lnTo>
                    <a:pt x="5070" y="344"/>
                  </a:lnTo>
                  <a:lnTo>
                    <a:pt x="6908" y="0"/>
                  </a:lnTo>
                  <a:lnTo>
                    <a:pt x="8838" y="476"/>
                  </a:lnTo>
                  <a:lnTo>
                    <a:pt x="18298" y="11259"/>
                  </a:lnTo>
                  <a:lnTo>
                    <a:pt x="26667" y="24488"/>
                  </a:lnTo>
                  <a:lnTo>
                    <a:pt x="31618" y="51218"/>
                  </a:lnTo>
                  <a:lnTo>
                    <a:pt x="33614" y="36398"/>
                  </a:lnTo>
                  <a:lnTo>
                    <a:pt x="40585" y="16881"/>
                  </a:lnTo>
                  <a:lnTo>
                    <a:pt x="57150" y="1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103"/>
            <p:cNvSpPr/>
            <p:nvPr>
              <p:custDataLst>
                <p:tags r:id="rId47"/>
              </p:custDataLst>
            </p:nvPr>
          </p:nvSpPr>
          <p:spPr>
            <a:xfrm>
              <a:off x="1073150" y="5901877"/>
              <a:ext cx="38101" cy="98874"/>
            </a:xfrm>
            <a:custGeom>
              <a:avLst/>
              <a:gdLst/>
              <a:ahLst/>
              <a:cxnLst/>
              <a:rect l="0" t="0" r="0" b="0"/>
              <a:pathLst>
                <a:path w="38101" h="98874">
                  <a:moveTo>
                    <a:pt x="0" y="48073"/>
                  </a:moveTo>
                  <a:lnTo>
                    <a:pt x="0" y="48073"/>
                  </a:lnTo>
                  <a:lnTo>
                    <a:pt x="3371" y="48073"/>
                  </a:lnTo>
                  <a:lnTo>
                    <a:pt x="12209" y="44702"/>
                  </a:lnTo>
                  <a:lnTo>
                    <a:pt x="17891" y="39284"/>
                  </a:lnTo>
                  <a:lnTo>
                    <a:pt x="33139" y="15871"/>
                  </a:lnTo>
                  <a:lnTo>
                    <a:pt x="35895" y="6480"/>
                  </a:lnTo>
                  <a:lnTo>
                    <a:pt x="35924" y="3411"/>
                  </a:lnTo>
                  <a:lnTo>
                    <a:pt x="35238" y="1365"/>
                  </a:lnTo>
                  <a:lnTo>
                    <a:pt x="34076" y="0"/>
                  </a:lnTo>
                  <a:lnTo>
                    <a:pt x="31889" y="1208"/>
                  </a:lnTo>
                  <a:lnTo>
                    <a:pt x="14278" y="24028"/>
                  </a:lnTo>
                  <a:lnTo>
                    <a:pt x="8699" y="48867"/>
                  </a:lnTo>
                  <a:lnTo>
                    <a:pt x="7520" y="78020"/>
                  </a:lnTo>
                  <a:lnTo>
                    <a:pt x="9927" y="88664"/>
                  </a:lnTo>
                  <a:lnTo>
                    <a:pt x="12968" y="92068"/>
                  </a:lnTo>
                  <a:lnTo>
                    <a:pt x="21991" y="95848"/>
                  </a:lnTo>
                  <a:lnTo>
                    <a:pt x="38100" y="98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104"/>
            <p:cNvSpPr/>
            <p:nvPr>
              <p:custDataLst>
                <p:tags r:id="rId48"/>
              </p:custDataLst>
            </p:nvPr>
          </p:nvSpPr>
          <p:spPr>
            <a:xfrm>
              <a:off x="571762" y="6206239"/>
              <a:ext cx="6089" cy="23112"/>
            </a:xfrm>
            <a:custGeom>
              <a:avLst/>
              <a:gdLst/>
              <a:ahLst/>
              <a:cxnLst/>
              <a:rect l="0" t="0" r="0" b="0"/>
              <a:pathLst>
                <a:path w="6089" h="23112">
                  <a:moveTo>
                    <a:pt x="6088" y="23111"/>
                  </a:moveTo>
                  <a:lnTo>
                    <a:pt x="6088" y="23111"/>
                  </a:lnTo>
                  <a:lnTo>
                    <a:pt x="1724" y="12972"/>
                  </a:lnTo>
                  <a:lnTo>
                    <a:pt x="0" y="0"/>
                  </a:lnTo>
                  <a:lnTo>
                    <a:pt x="6088" y="10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105"/>
            <p:cNvSpPr/>
            <p:nvPr>
              <p:custDataLst>
                <p:tags r:id="rId49"/>
              </p:custDataLst>
            </p:nvPr>
          </p:nvSpPr>
          <p:spPr>
            <a:xfrm>
              <a:off x="685800" y="62801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106"/>
            <p:cNvSpPr/>
            <p:nvPr>
              <p:custDataLst>
                <p:tags r:id="rId50"/>
              </p:custDataLst>
            </p:nvPr>
          </p:nvSpPr>
          <p:spPr>
            <a:xfrm>
              <a:off x="680594" y="6237931"/>
              <a:ext cx="11557" cy="23170"/>
            </a:xfrm>
            <a:custGeom>
              <a:avLst/>
              <a:gdLst/>
              <a:ahLst/>
              <a:cxnLst/>
              <a:rect l="0" t="0" r="0" b="0"/>
              <a:pathLst>
                <a:path w="11557" h="23170">
                  <a:moveTo>
                    <a:pt x="11556" y="23169"/>
                  </a:moveTo>
                  <a:lnTo>
                    <a:pt x="11556" y="23169"/>
                  </a:lnTo>
                  <a:lnTo>
                    <a:pt x="0" y="58"/>
                  </a:lnTo>
                  <a:lnTo>
                    <a:pt x="1030" y="0"/>
                  </a:lnTo>
                  <a:lnTo>
                    <a:pt x="11556" y="4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107"/>
            <p:cNvSpPr/>
            <p:nvPr>
              <p:custDataLst>
                <p:tags r:id="rId51"/>
              </p:custDataLst>
            </p:nvPr>
          </p:nvSpPr>
          <p:spPr>
            <a:xfrm>
              <a:off x="762524" y="6135228"/>
              <a:ext cx="82027" cy="201710"/>
            </a:xfrm>
            <a:custGeom>
              <a:avLst/>
              <a:gdLst/>
              <a:ahLst/>
              <a:cxnLst/>
              <a:rect l="0" t="0" r="0" b="0"/>
              <a:pathLst>
                <a:path w="82027" h="201710">
                  <a:moveTo>
                    <a:pt x="37576" y="144922"/>
                  </a:moveTo>
                  <a:lnTo>
                    <a:pt x="37576" y="144922"/>
                  </a:lnTo>
                  <a:lnTo>
                    <a:pt x="28738" y="130617"/>
                  </a:lnTo>
                  <a:lnTo>
                    <a:pt x="20948" y="127981"/>
                  </a:lnTo>
                  <a:lnTo>
                    <a:pt x="15907" y="127278"/>
                  </a:lnTo>
                  <a:lnTo>
                    <a:pt x="11841" y="128926"/>
                  </a:lnTo>
                  <a:lnTo>
                    <a:pt x="5442" y="136401"/>
                  </a:lnTo>
                  <a:lnTo>
                    <a:pt x="2128" y="144898"/>
                  </a:lnTo>
                  <a:lnTo>
                    <a:pt x="0" y="168593"/>
                  </a:lnTo>
                  <a:lnTo>
                    <a:pt x="3472" y="182254"/>
                  </a:lnTo>
                  <a:lnTo>
                    <a:pt x="13828" y="201528"/>
                  </a:lnTo>
                  <a:lnTo>
                    <a:pt x="17510" y="201709"/>
                  </a:lnTo>
                  <a:lnTo>
                    <a:pt x="27247" y="196266"/>
                  </a:lnTo>
                  <a:lnTo>
                    <a:pt x="34867" y="183029"/>
                  </a:lnTo>
                  <a:lnTo>
                    <a:pt x="45507" y="142415"/>
                  </a:lnTo>
                  <a:lnTo>
                    <a:pt x="48629" y="102354"/>
                  </a:lnTo>
                  <a:lnTo>
                    <a:pt x="46945" y="60784"/>
                  </a:lnTo>
                  <a:lnTo>
                    <a:pt x="47408" y="36501"/>
                  </a:lnTo>
                  <a:lnTo>
                    <a:pt x="43679" y="2469"/>
                  </a:lnTo>
                  <a:lnTo>
                    <a:pt x="42350" y="564"/>
                  </a:lnTo>
                  <a:lnTo>
                    <a:pt x="40759" y="0"/>
                  </a:lnTo>
                  <a:lnTo>
                    <a:pt x="40403" y="2447"/>
                  </a:lnTo>
                  <a:lnTo>
                    <a:pt x="43323" y="44437"/>
                  </a:lnTo>
                  <a:lnTo>
                    <a:pt x="50489" y="81753"/>
                  </a:lnTo>
                  <a:lnTo>
                    <a:pt x="61550" y="119620"/>
                  </a:lnTo>
                  <a:lnTo>
                    <a:pt x="82026" y="176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SMARTInkShape-2108"/>
          <p:cNvSpPr/>
          <p:nvPr>
            <p:custDataLst>
              <p:tags r:id="rId7"/>
            </p:custDataLst>
          </p:nvPr>
        </p:nvSpPr>
        <p:spPr>
          <a:xfrm>
            <a:off x="585965" y="6273800"/>
            <a:ext cx="36336" cy="82551"/>
          </a:xfrm>
          <a:custGeom>
            <a:avLst/>
            <a:gdLst/>
            <a:ahLst/>
            <a:cxnLst/>
            <a:rect l="0" t="0" r="0" b="0"/>
            <a:pathLst>
              <a:path w="36336" h="82551">
                <a:moveTo>
                  <a:pt x="10935" y="0"/>
                </a:moveTo>
                <a:lnTo>
                  <a:pt x="10935" y="0"/>
                </a:lnTo>
                <a:lnTo>
                  <a:pt x="4193" y="0"/>
                </a:lnTo>
                <a:lnTo>
                  <a:pt x="2207" y="705"/>
                </a:lnTo>
                <a:lnTo>
                  <a:pt x="883" y="1881"/>
                </a:lnTo>
                <a:lnTo>
                  <a:pt x="0" y="3371"/>
                </a:lnTo>
                <a:lnTo>
                  <a:pt x="117" y="5069"/>
                </a:lnTo>
                <a:lnTo>
                  <a:pt x="25525" y="52094"/>
                </a:lnTo>
                <a:lnTo>
                  <a:pt x="36335" y="82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SMARTInkShape-Group413"/>
          <p:cNvGrpSpPr/>
          <p:nvPr/>
        </p:nvGrpSpPr>
        <p:grpSpPr>
          <a:xfrm>
            <a:off x="2190764" y="5515830"/>
            <a:ext cx="1098537" cy="469596"/>
            <a:chOff x="2190764" y="5515830"/>
            <a:chExt cx="1098537" cy="469596"/>
          </a:xfrm>
        </p:grpSpPr>
        <p:sp>
          <p:nvSpPr>
            <p:cNvPr id="157" name="SMARTInkShape-2109"/>
            <p:cNvSpPr/>
            <p:nvPr>
              <p:custDataLst>
                <p:tags r:id="rId33"/>
              </p:custDataLst>
            </p:nvPr>
          </p:nvSpPr>
          <p:spPr>
            <a:xfrm>
              <a:off x="2190764" y="5532040"/>
              <a:ext cx="171437" cy="395300"/>
            </a:xfrm>
            <a:custGeom>
              <a:avLst/>
              <a:gdLst/>
              <a:ahLst/>
              <a:cxnLst/>
              <a:rect l="0" t="0" r="0" b="0"/>
              <a:pathLst>
                <a:path w="171437" h="395300">
                  <a:moveTo>
                    <a:pt x="152386" y="24210"/>
                  </a:moveTo>
                  <a:lnTo>
                    <a:pt x="152386" y="24210"/>
                  </a:lnTo>
                  <a:lnTo>
                    <a:pt x="167934" y="8662"/>
                  </a:lnTo>
                  <a:lnTo>
                    <a:pt x="168395" y="6789"/>
                  </a:lnTo>
                  <a:lnTo>
                    <a:pt x="167998" y="4835"/>
                  </a:lnTo>
                  <a:lnTo>
                    <a:pt x="167027" y="2827"/>
                  </a:lnTo>
                  <a:lnTo>
                    <a:pt x="164263" y="1488"/>
                  </a:lnTo>
                  <a:lnTo>
                    <a:pt x="155548" y="0"/>
                  </a:lnTo>
                  <a:lnTo>
                    <a:pt x="142112" y="2534"/>
                  </a:lnTo>
                  <a:lnTo>
                    <a:pt x="101836" y="18629"/>
                  </a:lnTo>
                  <a:lnTo>
                    <a:pt x="76260" y="34551"/>
                  </a:lnTo>
                  <a:lnTo>
                    <a:pt x="47660" y="61033"/>
                  </a:lnTo>
                  <a:lnTo>
                    <a:pt x="21995" y="105869"/>
                  </a:lnTo>
                  <a:lnTo>
                    <a:pt x="12030" y="149550"/>
                  </a:lnTo>
                  <a:lnTo>
                    <a:pt x="2722" y="195886"/>
                  </a:lnTo>
                  <a:lnTo>
                    <a:pt x="526" y="239527"/>
                  </a:lnTo>
                  <a:lnTo>
                    <a:pt x="93" y="285699"/>
                  </a:lnTo>
                  <a:lnTo>
                    <a:pt x="0" y="326224"/>
                  </a:lnTo>
                  <a:lnTo>
                    <a:pt x="1403" y="345411"/>
                  </a:lnTo>
                  <a:lnTo>
                    <a:pt x="6731" y="365698"/>
                  </a:lnTo>
                  <a:lnTo>
                    <a:pt x="17565" y="380829"/>
                  </a:lnTo>
                  <a:lnTo>
                    <a:pt x="31788" y="390846"/>
                  </a:lnTo>
                  <a:lnTo>
                    <a:pt x="47516" y="395299"/>
                  </a:lnTo>
                  <a:lnTo>
                    <a:pt x="82351" y="394434"/>
                  </a:lnTo>
                  <a:lnTo>
                    <a:pt x="128230" y="377681"/>
                  </a:lnTo>
                  <a:lnTo>
                    <a:pt x="171436" y="354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110"/>
            <p:cNvSpPr/>
            <p:nvPr>
              <p:custDataLst>
                <p:tags r:id="rId34"/>
              </p:custDataLst>
            </p:nvPr>
          </p:nvSpPr>
          <p:spPr>
            <a:xfrm>
              <a:off x="2352479" y="5651500"/>
              <a:ext cx="143072" cy="196851"/>
            </a:xfrm>
            <a:custGeom>
              <a:avLst/>
              <a:gdLst/>
              <a:ahLst/>
              <a:cxnLst/>
              <a:rect l="0" t="0" r="0" b="0"/>
              <a:pathLst>
                <a:path w="143072" h="1968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108" y="17578"/>
                  </a:lnTo>
                  <a:lnTo>
                    <a:pt x="18330" y="50901"/>
                  </a:lnTo>
                  <a:lnTo>
                    <a:pt x="51263" y="93103"/>
                  </a:lnTo>
                  <a:lnTo>
                    <a:pt x="84388" y="136151"/>
                  </a:lnTo>
                  <a:lnTo>
                    <a:pt x="109137" y="165523"/>
                  </a:lnTo>
                  <a:lnTo>
                    <a:pt x="14307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111"/>
            <p:cNvSpPr/>
            <p:nvPr>
              <p:custDataLst>
                <p:tags r:id="rId35"/>
              </p:custDataLst>
            </p:nvPr>
          </p:nvSpPr>
          <p:spPr>
            <a:xfrm>
              <a:off x="2378278" y="5659457"/>
              <a:ext cx="142673" cy="207944"/>
            </a:xfrm>
            <a:custGeom>
              <a:avLst/>
              <a:gdLst/>
              <a:ahLst/>
              <a:cxnLst/>
              <a:rect l="0" t="0" r="0" b="0"/>
              <a:pathLst>
                <a:path w="142673" h="207944">
                  <a:moveTo>
                    <a:pt x="142672" y="17443"/>
                  </a:moveTo>
                  <a:lnTo>
                    <a:pt x="142672" y="17443"/>
                  </a:lnTo>
                  <a:lnTo>
                    <a:pt x="141966" y="10962"/>
                  </a:lnTo>
                  <a:lnTo>
                    <a:pt x="139301" y="1863"/>
                  </a:lnTo>
                  <a:lnTo>
                    <a:pt x="136897" y="0"/>
                  </a:lnTo>
                  <a:lnTo>
                    <a:pt x="133883" y="170"/>
                  </a:lnTo>
                  <a:lnTo>
                    <a:pt x="126066" y="4827"/>
                  </a:lnTo>
                  <a:lnTo>
                    <a:pt x="85293" y="48246"/>
                  </a:lnTo>
                  <a:lnTo>
                    <a:pt x="52428" y="87828"/>
                  </a:lnTo>
                  <a:lnTo>
                    <a:pt x="26209" y="131552"/>
                  </a:lnTo>
                  <a:lnTo>
                    <a:pt x="8189" y="164997"/>
                  </a:lnTo>
                  <a:lnTo>
                    <a:pt x="0" y="194030"/>
                  </a:lnTo>
                  <a:lnTo>
                    <a:pt x="2972" y="207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112"/>
            <p:cNvSpPr/>
            <p:nvPr>
              <p:custDataLst>
                <p:tags r:id="rId36"/>
              </p:custDataLst>
            </p:nvPr>
          </p:nvSpPr>
          <p:spPr>
            <a:xfrm>
              <a:off x="2599842" y="5607933"/>
              <a:ext cx="105259" cy="157868"/>
            </a:xfrm>
            <a:custGeom>
              <a:avLst/>
              <a:gdLst/>
              <a:ahLst/>
              <a:cxnLst/>
              <a:rect l="0" t="0" r="0" b="0"/>
              <a:pathLst>
                <a:path w="105259" h="157868">
                  <a:moveTo>
                    <a:pt x="3658" y="5467"/>
                  </a:moveTo>
                  <a:lnTo>
                    <a:pt x="3658" y="5467"/>
                  </a:lnTo>
                  <a:lnTo>
                    <a:pt x="3658" y="2096"/>
                  </a:lnTo>
                  <a:lnTo>
                    <a:pt x="2952" y="1103"/>
                  </a:lnTo>
                  <a:lnTo>
                    <a:pt x="1777" y="441"/>
                  </a:lnTo>
                  <a:lnTo>
                    <a:pt x="287" y="0"/>
                  </a:lnTo>
                  <a:lnTo>
                    <a:pt x="0" y="1822"/>
                  </a:lnTo>
                  <a:lnTo>
                    <a:pt x="4377" y="16616"/>
                  </a:lnTo>
                  <a:lnTo>
                    <a:pt x="29989" y="63693"/>
                  </a:lnTo>
                  <a:lnTo>
                    <a:pt x="60498" y="108700"/>
                  </a:lnTo>
                  <a:lnTo>
                    <a:pt x="87621" y="145310"/>
                  </a:lnTo>
                  <a:lnTo>
                    <a:pt x="105258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113"/>
            <p:cNvSpPr/>
            <p:nvPr>
              <p:custDataLst>
                <p:tags r:id="rId37"/>
              </p:custDataLst>
            </p:nvPr>
          </p:nvSpPr>
          <p:spPr>
            <a:xfrm>
              <a:off x="2724737" y="5631074"/>
              <a:ext cx="72334" cy="210927"/>
            </a:xfrm>
            <a:custGeom>
              <a:avLst/>
              <a:gdLst/>
              <a:ahLst/>
              <a:cxnLst/>
              <a:rect l="0" t="0" r="0" b="0"/>
              <a:pathLst>
                <a:path w="72334" h="210927">
                  <a:moveTo>
                    <a:pt x="62913" y="33126"/>
                  </a:moveTo>
                  <a:lnTo>
                    <a:pt x="62913" y="33126"/>
                  </a:lnTo>
                  <a:lnTo>
                    <a:pt x="62913" y="29755"/>
                  </a:lnTo>
                  <a:lnTo>
                    <a:pt x="72333" y="5994"/>
                  </a:lnTo>
                  <a:lnTo>
                    <a:pt x="71098" y="371"/>
                  </a:lnTo>
                  <a:lnTo>
                    <a:pt x="69781" y="0"/>
                  </a:lnTo>
                  <a:lnTo>
                    <a:pt x="68197" y="1164"/>
                  </a:lnTo>
                  <a:lnTo>
                    <a:pt x="49811" y="22776"/>
                  </a:lnTo>
                  <a:lnTo>
                    <a:pt x="32530" y="64602"/>
                  </a:lnTo>
                  <a:lnTo>
                    <a:pt x="15777" y="112156"/>
                  </a:lnTo>
                  <a:lnTo>
                    <a:pt x="3868" y="157807"/>
                  </a:lnTo>
                  <a:lnTo>
                    <a:pt x="0" y="200952"/>
                  </a:lnTo>
                  <a:lnTo>
                    <a:pt x="1215" y="204982"/>
                  </a:lnTo>
                  <a:lnTo>
                    <a:pt x="18463" y="210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114"/>
            <p:cNvSpPr/>
            <p:nvPr>
              <p:custDataLst>
                <p:tags r:id="rId38"/>
              </p:custDataLst>
            </p:nvPr>
          </p:nvSpPr>
          <p:spPr>
            <a:xfrm>
              <a:off x="2832100" y="5515830"/>
              <a:ext cx="103065" cy="469596"/>
            </a:xfrm>
            <a:custGeom>
              <a:avLst/>
              <a:gdLst/>
              <a:ahLst/>
              <a:cxnLst/>
              <a:rect l="0" t="0" r="0" b="0"/>
              <a:pathLst>
                <a:path w="103065" h="469596">
                  <a:moveTo>
                    <a:pt x="50800" y="40420"/>
                  </a:moveTo>
                  <a:lnTo>
                    <a:pt x="50800" y="40420"/>
                  </a:lnTo>
                  <a:lnTo>
                    <a:pt x="50800" y="37049"/>
                  </a:lnTo>
                  <a:lnTo>
                    <a:pt x="39865" y="9091"/>
                  </a:lnTo>
                  <a:lnTo>
                    <a:pt x="39982" y="6129"/>
                  </a:lnTo>
                  <a:lnTo>
                    <a:pt x="41994" y="955"/>
                  </a:lnTo>
                  <a:lnTo>
                    <a:pt x="44224" y="0"/>
                  </a:lnTo>
                  <a:lnTo>
                    <a:pt x="50464" y="818"/>
                  </a:lnTo>
                  <a:lnTo>
                    <a:pt x="80982" y="23236"/>
                  </a:lnTo>
                  <a:lnTo>
                    <a:pt x="90790" y="34899"/>
                  </a:lnTo>
                  <a:lnTo>
                    <a:pt x="102835" y="59634"/>
                  </a:lnTo>
                  <a:lnTo>
                    <a:pt x="103064" y="92053"/>
                  </a:lnTo>
                  <a:lnTo>
                    <a:pt x="93161" y="135704"/>
                  </a:lnTo>
                  <a:lnTo>
                    <a:pt x="82719" y="183051"/>
                  </a:lnTo>
                  <a:lnTo>
                    <a:pt x="73124" y="229382"/>
                  </a:lnTo>
                  <a:lnTo>
                    <a:pt x="70497" y="268637"/>
                  </a:lnTo>
                  <a:lnTo>
                    <a:pt x="70041" y="307007"/>
                  </a:lnTo>
                  <a:lnTo>
                    <a:pt x="73259" y="347785"/>
                  </a:lnTo>
                  <a:lnTo>
                    <a:pt x="81394" y="387772"/>
                  </a:lnTo>
                  <a:lnTo>
                    <a:pt x="90517" y="425483"/>
                  </a:lnTo>
                  <a:lnTo>
                    <a:pt x="93146" y="446039"/>
                  </a:lnTo>
                  <a:lnTo>
                    <a:pt x="92437" y="453354"/>
                  </a:lnTo>
                  <a:lnTo>
                    <a:pt x="87885" y="463365"/>
                  </a:lnTo>
                  <a:lnTo>
                    <a:pt x="84695" y="466316"/>
                  </a:lnTo>
                  <a:lnTo>
                    <a:pt x="77388" y="469595"/>
                  </a:lnTo>
                  <a:lnTo>
                    <a:pt x="51858" y="464701"/>
                  </a:lnTo>
                  <a:lnTo>
                    <a:pt x="0" y="427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115"/>
            <p:cNvSpPr/>
            <p:nvPr>
              <p:custDataLst>
                <p:tags r:id="rId39"/>
              </p:custDataLst>
            </p:nvPr>
          </p:nvSpPr>
          <p:spPr>
            <a:xfrm>
              <a:off x="3130550" y="5743980"/>
              <a:ext cx="133351" cy="21821"/>
            </a:xfrm>
            <a:custGeom>
              <a:avLst/>
              <a:gdLst/>
              <a:ahLst/>
              <a:cxnLst/>
              <a:rect l="0" t="0" r="0" b="0"/>
              <a:pathLst>
                <a:path w="133351" h="21821">
                  <a:moveTo>
                    <a:pt x="0" y="21820"/>
                  </a:moveTo>
                  <a:lnTo>
                    <a:pt x="0" y="21820"/>
                  </a:lnTo>
                  <a:lnTo>
                    <a:pt x="5070" y="16045"/>
                  </a:lnTo>
                  <a:lnTo>
                    <a:pt x="10831" y="7331"/>
                  </a:lnTo>
                  <a:lnTo>
                    <a:pt x="14927" y="4797"/>
                  </a:lnTo>
                  <a:lnTo>
                    <a:pt x="38054" y="0"/>
                  </a:lnTo>
                  <a:lnTo>
                    <a:pt x="75089" y="4223"/>
                  </a:lnTo>
                  <a:lnTo>
                    <a:pt x="133350" y="1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116"/>
            <p:cNvSpPr/>
            <p:nvPr>
              <p:custDataLst>
                <p:tags r:id="rId40"/>
              </p:custDataLst>
            </p:nvPr>
          </p:nvSpPr>
          <p:spPr>
            <a:xfrm>
              <a:off x="3161804" y="5854700"/>
              <a:ext cx="127497" cy="31398"/>
            </a:xfrm>
            <a:custGeom>
              <a:avLst/>
              <a:gdLst/>
              <a:ahLst/>
              <a:cxnLst/>
              <a:rect l="0" t="0" r="0" b="0"/>
              <a:pathLst>
                <a:path w="127497" h="31398">
                  <a:moveTo>
                    <a:pt x="13196" y="0"/>
                  </a:moveTo>
                  <a:lnTo>
                    <a:pt x="13196" y="0"/>
                  </a:lnTo>
                  <a:lnTo>
                    <a:pt x="810" y="17456"/>
                  </a:lnTo>
                  <a:lnTo>
                    <a:pt x="0" y="20104"/>
                  </a:lnTo>
                  <a:lnTo>
                    <a:pt x="165" y="21870"/>
                  </a:lnTo>
                  <a:lnTo>
                    <a:pt x="5993" y="25712"/>
                  </a:lnTo>
                  <a:lnTo>
                    <a:pt x="16345" y="29066"/>
                  </a:lnTo>
                  <a:lnTo>
                    <a:pt x="60848" y="31397"/>
                  </a:lnTo>
                  <a:lnTo>
                    <a:pt x="12749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414"/>
          <p:cNvGrpSpPr/>
          <p:nvPr/>
        </p:nvGrpSpPr>
        <p:grpSpPr>
          <a:xfrm>
            <a:off x="3549650" y="5602068"/>
            <a:ext cx="1536224" cy="343470"/>
            <a:chOff x="3549650" y="5602068"/>
            <a:chExt cx="1536224" cy="343470"/>
          </a:xfrm>
        </p:grpSpPr>
        <p:sp>
          <p:nvSpPr>
            <p:cNvPr id="166" name="SMARTInkShape-2117"/>
            <p:cNvSpPr/>
            <p:nvPr>
              <p:custDataLst>
                <p:tags r:id="rId20"/>
              </p:custDataLst>
            </p:nvPr>
          </p:nvSpPr>
          <p:spPr>
            <a:xfrm>
              <a:off x="3549902" y="5611296"/>
              <a:ext cx="126749" cy="306583"/>
            </a:xfrm>
            <a:custGeom>
              <a:avLst/>
              <a:gdLst/>
              <a:ahLst/>
              <a:cxnLst/>
              <a:rect l="0" t="0" r="0" b="0"/>
              <a:pathLst>
                <a:path w="126749" h="306583">
                  <a:moveTo>
                    <a:pt x="126748" y="33854"/>
                  </a:moveTo>
                  <a:lnTo>
                    <a:pt x="126748" y="33854"/>
                  </a:lnTo>
                  <a:lnTo>
                    <a:pt x="117910" y="19549"/>
                  </a:lnTo>
                  <a:lnTo>
                    <a:pt x="108450" y="12839"/>
                  </a:lnTo>
                  <a:lnTo>
                    <a:pt x="78827" y="0"/>
                  </a:lnTo>
                  <a:lnTo>
                    <a:pt x="66174" y="1405"/>
                  </a:lnTo>
                  <a:lnTo>
                    <a:pt x="58849" y="3754"/>
                  </a:lnTo>
                  <a:lnTo>
                    <a:pt x="45065" y="13891"/>
                  </a:lnTo>
                  <a:lnTo>
                    <a:pt x="25711" y="36652"/>
                  </a:lnTo>
                  <a:lnTo>
                    <a:pt x="15094" y="83744"/>
                  </a:lnTo>
                  <a:lnTo>
                    <a:pt x="6202" y="129630"/>
                  </a:lnTo>
                  <a:lnTo>
                    <a:pt x="1023" y="169817"/>
                  </a:lnTo>
                  <a:lnTo>
                    <a:pt x="0" y="215699"/>
                  </a:lnTo>
                  <a:lnTo>
                    <a:pt x="3152" y="256332"/>
                  </a:lnTo>
                  <a:lnTo>
                    <a:pt x="15337" y="283061"/>
                  </a:lnTo>
                  <a:lnTo>
                    <a:pt x="28313" y="296543"/>
                  </a:lnTo>
                  <a:lnTo>
                    <a:pt x="35725" y="302112"/>
                  </a:lnTo>
                  <a:lnTo>
                    <a:pt x="49604" y="306421"/>
                  </a:lnTo>
                  <a:lnTo>
                    <a:pt x="56269" y="306582"/>
                  </a:lnTo>
                  <a:lnTo>
                    <a:pt x="85875" y="296695"/>
                  </a:lnTo>
                  <a:lnTo>
                    <a:pt x="107974" y="280360"/>
                  </a:lnTo>
                  <a:lnTo>
                    <a:pt x="126748" y="262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118"/>
            <p:cNvSpPr/>
            <p:nvPr>
              <p:custDataLst>
                <p:tags r:id="rId21"/>
              </p:custDataLst>
            </p:nvPr>
          </p:nvSpPr>
          <p:spPr>
            <a:xfrm>
              <a:off x="3549650" y="57912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43369" y="16561"/>
                  </a:lnTo>
                  <a:lnTo>
                    <a:pt x="81945" y="909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119"/>
            <p:cNvSpPr/>
            <p:nvPr>
              <p:custDataLst>
                <p:tags r:id="rId22"/>
              </p:custDataLst>
            </p:nvPr>
          </p:nvSpPr>
          <p:spPr>
            <a:xfrm>
              <a:off x="3809128" y="5611819"/>
              <a:ext cx="115173" cy="296832"/>
            </a:xfrm>
            <a:custGeom>
              <a:avLst/>
              <a:gdLst/>
              <a:ahLst/>
              <a:cxnLst/>
              <a:rect l="0" t="0" r="0" b="0"/>
              <a:pathLst>
                <a:path w="115173" h="296832">
                  <a:moveTo>
                    <a:pt x="115172" y="46031"/>
                  </a:moveTo>
                  <a:lnTo>
                    <a:pt x="115172" y="46031"/>
                  </a:lnTo>
                  <a:lnTo>
                    <a:pt x="114466" y="28027"/>
                  </a:lnTo>
                  <a:lnTo>
                    <a:pt x="111801" y="18274"/>
                  </a:lnTo>
                  <a:lnTo>
                    <a:pt x="106383" y="10646"/>
                  </a:lnTo>
                  <a:lnTo>
                    <a:pt x="98566" y="4905"/>
                  </a:lnTo>
                  <a:lnTo>
                    <a:pt x="88035" y="0"/>
                  </a:lnTo>
                  <a:lnTo>
                    <a:pt x="63465" y="15"/>
                  </a:lnTo>
                  <a:lnTo>
                    <a:pt x="47741" y="6529"/>
                  </a:lnTo>
                  <a:lnTo>
                    <a:pt x="28870" y="22097"/>
                  </a:lnTo>
                  <a:lnTo>
                    <a:pt x="14342" y="43878"/>
                  </a:lnTo>
                  <a:lnTo>
                    <a:pt x="162" y="79472"/>
                  </a:lnTo>
                  <a:lnTo>
                    <a:pt x="0" y="122408"/>
                  </a:lnTo>
                  <a:lnTo>
                    <a:pt x="700" y="161412"/>
                  </a:lnTo>
                  <a:lnTo>
                    <a:pt x="838" y="206249"/>
                  </a:lnTo>
                  <a:lnTo>
                    <a:pt x="865" y="253754"/>
                  </a:lnTo>
                  <a:lnTo>
                    <a:pt x="871" y="289233"/>
                  </a:lnTo>
                  <a:lnTo>
                    <a:pt x="2988" y="292833"/>
                  </a:lnTo>
                  <a:lnTo>
                    <a:pt x="6516" y="295232"/>
                  </a:lnTo>
                  <a:lnTo>
                    <a:pt x="10985" y="296831"/>
                  </a:lnTo>
                  <a:lnTo>
                    <a:pt x="30758" y="295712"/>
                  </a:lnTo>
                  <a:lnTo>
                    <a:pt x="67087" y="287602"/>
                  </a:lnTo>
                  <a:lnTo>
                    <a:pt x="102472" y="268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120"/>
            <p:cNvSpPr/>
            <p:nvPr>
              <p:custDataLst>
                <p:tags r:id="rId23"/>
              </p:custDataLst>
            </p:nvPr>
          </p:nvSpPr>
          <p:spPr>
            <a:xfrm>
              <a:off x="3968750" y="5695950"/>
              <a:ext cx="101601" cy="158751"/>
            </a:xfrm>
            <a:custGeom>
              <a:avLst/>
              <a:gdLst/>
              <a:ahLst/>
              <a:cxnLst/>
              <a:rect l="0" t="0" r="0" b="0"/>
              <a:pathLst>
                <a:path w="101601" h="158751">
                  <a:moveTo>
                    <a:pt x="0" y="0"/>
                  </a:moveTo>
                  <a:lnTo>
                    <a:pt x="0" y="0"/>
                  </a:lnTo>
                  <a:lnTo>
                    <a:pt x="5069" y="5774"/>
                  </a:lnTo>
                  <a:lnTo>
                    <a:pt x="32914" y="52686"/>
                  </a:lnTo>
                  <a:lnTo>
                    <a:pt x="57380" y="96877"/>
                  </a:lnTo>
                  <a:lnTo>
                    <a:pt x="76997" y="141386"/>
                  </a:lnTo>
                  <a:lnTo>
                    <a:pt x="85021" y="151033"/>
                  </a:lnTo>
                  <a:lnTo>
                    <a:pt x="1016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121"/>
            <p:cNvSpPr/>
            <p:nvPr>
              <p:custDataLst>
                <p:tags r:id="rId24"/>
              </p:custDataLst>
            </p:nvPr>
          </p:nvSpPr>
          <p:spPr>
            <a:xfrm>
              <a:off x="3994150" y="5730980"/>
              <a:ext cx="114301" cy="149121"/>
            </a:xfrm>
            <a:custGeom>
              <a:avLst/>
              <a:gdLst/>
              <a:ahLst/>
              <a:cxnLst/>
              <a:rect l="0" t="0" r="0" b="0"/>
              <a:pathLst>
                <a:path w="114301" h="149121">
                  <a:moveTo>
                    <a:pt x="114300" y="9420"/>
                  </a:moveTo>
                  <a:lnTo>
                    <a:pt x="114300" y="9420"/>
                  </a:lnTo>
                  <a:lnTo>
                    <a:pt x="114300" y="582"/>
                  </a:lnTo>
                  <a:lnTo>
                    <a:pt x="113594" y="0"/>
                  </a:lnTo>
                  <a:lnTo>
                    <a:pt x="112418" y="318"/>
                  </a:lnTo>
                  <a:lnTo>
                    <a:pt x="97694" y="13552"/>
                  </a:lnTo>
                  <a:lnTo>
                    <a:pt x="58088" y="54363"/>
                  </a:lnTo>
                  <a:lnTo>
                    <a:pt x="23520" y="101807"/>
                  </a:lnTo>
                  <a:lnTo>
                    <a:pt x="0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122"/>
            <p:cNvSpPr/>
            <p:nvPr>
              <p:custDataLst>
                <p:tags r:id="rId25"/>
              </p:custDataLst>
            </p:nvPr>
          </p:nvSpPr>
          <p:spPr>
            <a:xfrm>
              <a:off x="4122033" y="5602068"/>
              <a:ext cx="124476" cy="299552"/>
            </a:xfrm>
            <a:custGeom>
              <a:avLst/>
              <a:gdLst/>
              <a:ahLst/>
              <a:cxnLst/>
              <a:rect l="0" t="0" r="0" b="0"/>
              <a:pathLst>
                <a:path w="124476" h="299552">
                  <a:moveTo>
                    <a:pt x="5467" y="43082"/>
                  </a:moveTo>
                  <a:lnTo>
                    <a:pt x="5467" y="43082"/>
                  </a:lnTo>
                  <a:lnTo>
                    <a:pt x="0" y="19938"/>
                  </a:lnTo>
                  <a:lnTo>
                    <a:pt x="1116" y="16363"/>
                  </a:lnTo>
                  <a:lnTo>
                    <a:pt x="6120" y="10511"/>
                  </a:lnTo>
                  <a:lnTo>
                    <a:pt x="20242" y="3249"/>
                  </a:lnTo>
                  <a:lnTo>
                    <a:pt x="44574" y="0"/>
                  </a:lnTo>
                  <a:lnTo>
                    <a:pt x="84726" y="5719"/>
                  </a:lnTo>
                  <a:lnTo>
                    <a:pt x="101371" y="10249"/>
                  </a:lnTo>
                  <a:lnTo>
                    <a:pt x="111120" y="16965"/>
                  </a:lnTo>
                  <a:lnTo>
                    <a:pt x="120575" y="32051"/>
                  </a:lnTo>
                  <a:lnTo>
                    <a:pt x="124475" y="49927"/>
                  </a:lnTo>
                  <a:lnTo>
                    <a:pt x="121429" y="88727"/>
                  </a:lnTo>
                  <a:lnTo>
                    <a:pt x="118214" y="132558"/>
                  </a:lnTo>
                  <a:lnTo>
                    <a:pt x="114838" y="170958"/>
                  </a:lnTo>
                  <a:lnTo>
                    <a:pt x="117069" y="215960"/>
                  </a:lnTo>
                  <a:lnTo>
                    <a:pt x="114386" y="262524"/>
                  </a:lnTo>
                  <a:lnTo>
                    <a:pt x="111823" y="281668"/>
                  </a:lnTo>
                  <a:lnTo>
                    <a:pt x="110237" y="286805"/>
                  </a:lnTo>
                  <a:lnTo>
                    <a:pt x="107769" y="290231"/>
                  </a:lnTo>
                  <a:lnTo>
                    <a:pt x="104712" y="292514"/>
                  </a:lnTo>
                  <a:lnTo>
                    <a:pt x="86297" y="299551"/>
                  </a:lnTo>
                  <a:lnTo>
                    <a:pt x="72671" y="297945"/>
                  </a:lnTo>
                  <a:lnTo>
                    <a:pt x="58619" y="292526"/>
                  </a:lnTo>
                  <a:lnTo>
                    <a:pt x="37217" y="278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123"/>
            <p:cNvSpPr/>
            <p:nvPr>
              <p:custDataLst>
                <p:tags r:id="rId26"/>
              </p:custDataLst>
            </p:nvPr>
          </p:nvSpPr>
          <p:spPr>
            <a:xfrm>
              <a:off x="4330700" y="5854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124"/>
            <p:cNvSpPr/>
            <p:nvPr>
              <p:custDataLst>
                <p:tags r:id="rId27"/>
              </p:custDataLst>
            </p:nvPr>
          </p:nvSpPr>
          <p:spPr>
            <a:xfrm>
              <a:off x="4511753" y="5604517"/>
              <a:ext cx="147926" cy="291703"/>
            </a:xfrm>
            <a:custGeom>
              <a:avLst/>
              <a:gdLst/>
              <a:ahLst/>
              <a:cxnLst/>
              <a:rect l="0" t="0" r="0" b="0"/>
              <a:pathLst>
                <a:path w="147926" h="291703">
                  <a:moveTo>
                    <a:pt x="130097" y="34283"/>
                  </a:moveTo>
                  <a:lnTo>
                    <a:pt x="130097" y="34283"/>
                  </a:lnTo>
                  <a:lnTo>
                    <a:pt x="133468" y="34283"/>
                  </a:lnTo>
                  <a:lnTo>
                    <a:pt x="137004" y="28638"/>
                  </a:lnTo>
                  <a:lnTo>
                    <a:pt x="142962" y="17324"/>
                  </a:lnTo>
                  <a:lnTo>
                    <a:pt x="146398" y="11929"/>
                  </a:lnTo>
                  <a:lnTo>
                    <a:pt x="147925" y="7179"/>
                  </a:lnTo>
                  <a:lnTo>
                    <a:pt x="146216" y="4925"/>
                  </a:lnTo>
                  <a:lnTo>
                    <a:pt x="138672" y="539"/>
                  </a:lnTo>
                  <a:lnTo>
                    <a:pt x="126382" y="0"/>
                  </a:lnTo>
                  <a:lnTo>
                    <a:pt x="98868" y="5404"/>
                  </a:lnTo>
                  <a:lnTo>
                    <a:pt x="76080" y="17965"/>
                  </a:lnTo>
                  <a:lnTo>
                    <a:pt x="56894" y="37514"/>
                  </a:lnTo>
                  <a:lnTo>
                    <a:pt x="28055" y="81946"/>
                  </a:lnTo>
                  <a:lnTo>
                    <a:pt x="12687" y="121156"/>
                  </a:lnTo>
                  <a:lnTo>
                    <a:pt x="5938" y="157312"/>
                  </a:lnTo>
                  <a:lnTo>
                    <a:pt x="0" y="204792"/>
                  </a:lnTo>
                  <a:lnTo>
                    <a:pt x="5921" y="248247"/>
                  </a:lnTo>
                  <a:lnTo>
                    <a:pt x="18515" y="268660"/>
                  </a:lnTo>
                  <a:lnTo>
                    <a:pt x="39023" y="284742"/>
                  </a:lnTo>
                  <a:lnTo>
                    <a:pt x="69716" y="291702"/>
                  </a:lnTo>
                  <a:lnTo>
                    <a:pt x="89620" y="289567"/>
                  </a:lnTo>
                  <a:lnTo>
                    <a:pt x="105051" y="283915"/>
                  </a:lnTo>
                  <a:lnTo>
                    <a:pt x="117397" y="269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125"/>
            <p:cNvSpPr/>
            <p:nvPr>
              <p:custDataLst>
                <p:tags r:id="rId28"/>
              </p:custDataLst>
            </p:nvPr>
          </p:nvSpPr>
          <p:spPr>
            <a:xfrm>
              <a:off x="4518130" y="5778500"/>
              <a:ext cx="98321" cy="38101"/>
            </a:xfrm>
            <a:custGeom>
              <a:avLst/>
              <a:gdLst/>
              <a:ahLst/>
              <a:cxnLst/>
              <a:rect l="0" t="0" r="0" b="0"/>
              <a:pathLst>
                <a:path w="98321" h="38101">
                  <a:moveTo>
                    <a:pt x="9420" y="38100"/>
                  </a:moveTo>
                  <a:lnTo>
                    <a:pt x="9420" y="38100"/>
                  </a:lnTo>
                  <a:lnTo>
                    <a:pt x="581" y="38100"/>
                  </a:lnTo>
                  <a:lnTo>
                    <a:pt x="0" y="37395"/>
                  </a:lnTo>
                  <a:lnTo>
                    <a:pt x="317" y="36218"/>
                  </a:lnTo>
                  <a:lnTo>
                    <a:pt x="1235" y="34729"/>
                  </a:lnTo>
                  <a:lnTo>
                    <a:pt x="6017" y="33074"/>
                  </a:lnTo>
                  <a:lnTo>
                    <a:pt x="44197" y="22490"/>
                  </a:lnTo>
                  <a:lnTo>
                    <a:pt x="98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126"/>
            <p:cNvSpPr/>
            <p:nvPr>
              <p:custDataLst>
                <p:tags r:id="rId29"/>
              </p:custDataLst>
            </p:nvPr>
          </p:nvSpPr>
          <p:spPr>
            <a:xfrm>
              <a:off x="4694063" y="5610853"/>
              <a:ext cx="115369" cy="295459"/>
            </a:xfrm>
            <a:custGeom>
              <a:avLst/>
              <a:gdLst/>
              <a:ahLst/>
              <a:cxnLst/>
              <a:rect l="0" t="0" r="0" b="0"/>
              <a:pathLst>
                <a:path w="115369" h="295459">
                  <a:moveTo>
                    <a:pt x="100187" y="40647"/>
                  </a:moveTo>
                  <a:lnTo>
                    <a:pt x="100187" y="40647"/>
                  </a:lnTo>
                  <a:lnTo>
                    <a:pt x="112120" y="26832"/>
                  </a:lnTo>
                  <a:lnTo>
                    <a:pt x="114492" y="22971"/>
                  </a:lnTo>
                  <a:lnTo>
                    <a:pt x="115368" y="19691"/>
                  </a:lnTo>
                  <a:lnTo>
                    <a:pt x="115247" y="16798"/>
                  </a:lnTo>
                  <a:lnTo>
                    <a:pt x="113230" y="11703"/>
                  </a:lnTo>
                  <a:lnTo>
                    <a:pt x="109982" y="7087"/>
                  </a:lnTo>
                  <a:lnTo>
                    <a:pt x="97445" y="521"/>
                  </a:lnTo>
                  <a:lnTo>
                    <a:pt x="86268" y="0"/>
                  </a:lnTo>
                  <a:lnTo>
                    <a:pt x="61846" y="5415"/>
                  </a:lnTo>
                  <a:lnTo>
                    <a:pt x="51161" y="14876"/>
                  </a:lnTo>
                  <a:lnTo>
                    <a:pt x="36175" y="40573"/>
                  </a:lnTo>
                  <a:lnTo>
                    <a:pt x="27126" y="73219"/>
                  </a:lnTo>
                  <a:lnTo>
                    <a:pt x="24211" y="109721"/>
                  </a:lnTo>
                  <a:lnTo>
                    <a:pt x="19145" y="156257"/>
                  </a:lnTo>
                  <a:lnTo>
                    <a:pt x="16424" y="201869"/>
                  </a:lnTo>
                  <a:lnTo>
                    <a:pt x="5742" y="246713"/>
                  </a:lnTo>
                  <a:lnTo>
                    <a:pt x="0" y="280004"/>
                  </a:lnTo>
                  <a:lnTo>
                    <a:pt x="941" y="285591"/>
                  </a:lnTo>
                  <a:lnTo>
                    <a:pt x="5748" y="293680"/>
                  </a:lnTo>
                  <a:lnTo>
                    <a:pt x="9711" y="295413"/>
                  </a:lnTo>
                  <a:lnTo>
                    <a:pt x="19759" y="295458"/>
                  </a:lnTo>
                  <a:lnTo>
                    <a:pt x="62087" y="275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127"/>
            <p:cNvSpPr/>
            <p:nvPr>
              <p:custDataLst>
                <p:tags r:id="rId30"/>
              </p:custDataLst>
            </p:nvPr>
          </p:nvSpPr>
          <p:spPr>
            <a:xfrm>
              <a:off x="4845050" y="5677783"/>
              <a:ext cx="50801" cy="68968"/>
            </a:xfrm>
            <a:custGeom>
              <a:avLst/>
              <a:gdLst/>
              <a:ahLst/>
              <a:cxnLst/>
              <a:rect l="0" t="0" r="0" b="0"/>
              <a:pathLst>
                <a:path w="50801" h="68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30083" y="44888"/>
                  </a:lnTo>
                  <a:lnTo>
                    <a:pt x="35948" y="55443"/>
                  </a:lnTo>
                  <a:lnTo>
                    <a:pt x="50800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128"/>
            <p:cNvSpPr/>
            <p:nvPr>
              <p:custDataLst>
                <p:tags r:id="rId31"/>
              </p:custDataLst>
            </p:nvPr>
          </p:nvSpPr>
          <p:spPr>
            <a:xfrm>
              <a:off x="4896599" y="5671142"/>
              <a:ext cx="87007" cy="158159"/>
            </a:xfrm>
            <a:custGeom>
              <a:avLst/>
              <a:gdLst/>
              <a:ahLst/>
              <a:cxnLst/>
              <a:rect l="0" t="0" r="0" b="0"/>
              <a:pathLst>
                <a:path w="87007" h="158159">
                  <a:moveTo>
                    <a:pt x="75451" y="12108"/>
                  </a:moveTo>
                  <a:lnTo>
                    <a:pt x="75451" y="12108"/>
                  </a:lnTo>
                  <a:lnTo>
                    <a:pt x="78822" y="1995"/>
                  </a:lnTo>
                  <a:lnTo>
                    <a:pt x="80520" y="427"/>
                  </a:lnTo>
                  <a:lnTo>
                    <a:pt x="82359" y="793"/>
                  </a:lnTo>
                  <a:lnTo>
                    <a:pt x="84289" y="2448"/>
                  </a:lnTo>
                  <a:lnTo>
                    <a:pt x="85576" y="2846"/>
                  </a:lnTo>
                  <a:lnTo>
                    <a:pt x="86434" y="2405"/>
                  </a:lnTo>
                  <a:lnTo>
                    <a:pt x="87006" y="1406"/>
                  </a:lnTo>
                  <a:lnTo>
                    <a:pt x="86683" y="740"/>
                  </a:lnTo>
                  <a:lnTo>
                    <a:pt x="85761" y="296"/>
                  </a:lnTo>
                  <a:lnTo>
                    <a:pt x="84441" y="0"/>
                  </a:lnTo>
                  <a:lnTo>
                    <a:pt x="75841" y="6325"/>
                  </a:lnTo>
                  <a:lnTo>
                    <a:pt x="29443" y="48830"/>
                  </a:lnTo>
                  <a:lnTo>
                    <a:pt x="7791" y="88379"/>
                  </a:lnTo>
                  <a:lnTo>
                    <a:pt x="937" y="118818"/>
                  </a:lnTo>
                  <a:lnTo>
                    <a:pt x="0" y="132207"/>
                  </a:lnTo>
                  <a:lnTo>
                    <a:pt x="3347" y="145213"/>
                  </a:lnTo>
                  <a:lnTo>
                    <a:pt x="6215" y="151645"/>
                  </a:lnTo>
                  <a:lnTo>
                    <a:pt x="9539" y="155933"/>
                  </a:lnTo>
                  <a:lnTo>
                    <a:pt x="31001" y="158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129"/>
            <p:cNvSpPr/>
            <p:nvPr>
              <p:custDataLst>
                <p:tags r:id="rId32"/>
              </p:custDataLst>
            </p:nvPr>
          </p:nvSpPr>
          <p:spPr>
            <a:xfrm>
              <a:off x="4972050" y="5626867"/>
              <a:ext cx="113824" cy="318671"/>
            </a:xfrm>
            <a:custGeom>
              <a:avLst/>
              <a:gdLst/>
              <a:ahLst/>
              <a:cxnLst/>
              <a:rect l="0" t="0" r="0" b="0"/>
              <a:pathLst>
                <a:path w="113824" h="318671">
                  <a:moveTo>
                    <a:pt x="44450" y="62733"/>
                  </a:moveTo>
                  <a:lnTo>
                    <a:pt x="44450" y="62733"/>
                  </a:lnTo>
                  <a:lnTo>
                    <a:pt x="44450" y="36218"/>
                  </a:lnTo>
                  <a:lnTo>
                    <a:pt x="48213" y="26019"/>
                  </a:lnTo>
                  <a:lnTo>
                    <a:pt x="55295" y="16782"/>
                  </a:lnTo>
                  <a:lnTo>
                    <a:pt x="69771" y="5059"/>
                  </a:lnTo>
                  <a:lnTo>
                    <a:pt x="76400" y="1822"/>
                  </a:lnTo>
                  <a:lnTo>
                    <a:pt x="87469" y="0"/>
                  </a:lnTo>
                  <a:lnTo>
                    <a:pt x="99686" y="2831"/>
                  </a:lnTo>
                  <a:lnTo>
                    <a:pt x="108872" y="8138"/>
                  </a:lnTo>
                  <a:lnTo>
                    <a:pt x="111888" y="15891"/>
                  </a:lnTo>
                  <a:lnTo>
                    <a:pt x="113823" y="41486"/>
                  </a:lnTo>
                  <a:lnTo>
                    <a:pt x="104772" y="83152"/>
                  </a:lnTo>
                  <a:lnTo>
                    <a:pt x="97679" y="117545"/>
                  </a:lnTo>
                  <a:lnTo>
                    <a:pt x="91110" y="161837"/>
                  </a:lnTo>
                  <a:lnTo>
                    <a:pt x="86105" y="204438"/>
                  </a:lnTo>
                  <a:lnTo>
                    <a:pt x="88392" y="250849"/>
                  </a:lnTo>
                  <a:lnTo>
                    <a:pt x="88855" y="293220"/>
                  </a:lnTo>
                  <a:lnTo>
                    <a:pt x="85117" y="302990"/>
                  </a:lnTo>
                  <a:lnTo>
                    <a:pt x="82145" y="307572"/>
                  </a:lnTo>
                  <a:lnTo>
                    <a:pt x="73198" y="314542"/>
                  </a:lnTo>
                  <a:lnTo>
                    <a:pt x="67848" y="317389"/>
                  </a:lnTo>
                  <a:lnTo>
                    <a:pt x="52497" y="318670"/>
                  </a:lnTo>
                  <a:lnTo>
                    <a:pt x="0" y="316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415"/>
          <p:cNvGrpSpPr/>
          <p:nvPr/>
        </p:nvGrpSpPr>
        <p:grpSpPr>
          <a:xfrm>
            <a:off x="3248218" y="6343650"/>
            <a:ext cx="117283" cy="139701"/>
            <a:chOff x="3248218" y="6343650"/>
            <a:chExt cx="117283" cy="139701"/>
          </a:xfrm>
        </p:grpSpPr>
        <p:sp>
          <p:nvSpPr>
            <p:cNvPr id="180" name="SMARTInkShape-2130"/>
            <p:cNvSpPr/>
            <p:nvPr>
              <p:custDataLst>
                <p:tags r:id="rId18"/>
              </p:custDataLst>
            </p:nvPr>
          </p:nvSpPr>
          <p:spPr>
            <a:xfrm>
              <a:off x="3248218" y="6343650"/>
              <a:ext cx="117283" cy="17530"/>
            </a:xfrm>
            <a:custGeom>
              <a:avLst/>
              <a:gdLst/>
              <a:ahLst/>
              <a:cxnLst/>
              <a:rect l="0" t="0" r="0" b="0"/>
              <a:pathLst>
                <a:path w="117283" h="17530">
                  <a:moveTo>
                    <a:pt x="28382" y="0"/>
                  </a:moveTo>
                  <a:lnTo>
                    <a:pt x="28382" y="0"/>
                  </a:lnTo>
                  <a:lnTo>
                    <a:pt x="625" y="14927"/>
                  </a:lnTo>
                  <a:lnTo>
                    <a:pt x="0" y="16301"/>
                  </a:lnTo>
                  <a:lnTo>
                    <a:pt x="2405" y="17217"/>
                  </a:lnTo>
                  <a:lnTo>
                    <a:pt x="12603" y="17529"/>
                  </a:lnTo>
                  <a:lnTo>
                    <a:pt x="47791" y="13863"/>
                  </a:lnTo>
                  <a:lnTo>
                    <a:pt x="11728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131"/>
            <p:cNvSpPr/>
            <p:nvPr>
              <p:custDataLst>
                <p:tags r:id="rId19"/>
              </p:custDataLst>
            </p:nvPr>
          </p:nvSpPr>
          <p:spPr>
            <a:xfrm>
              <a:off x="3277560" y="6445250"/>
              <a:ext cx="56191" cy="38101"/>
            </a:xfrm>
            <a:custGeom>
              <a:avLst/>
              <a:gdLst/>
              <a:ahLst/>
              <a:cxnLst/>
              <a:rect l="0" t="0" r="0" b="0"/>
              <a:pathLst>
                <a:path w="56191" h="38101">
                  <a:moveTo>
                    <a:pt x="11740" y="0"/>
                  </a:moveTo>
                  <a:lnTo>
                    <a:pt x="11740" y="0"/>
                  </a:lnTo>
                  <a:lnTo>
                    <a:pt x="6714" y="11933"/>
                  </a:lnTo>
                  <a:lnTo>
                    <a:pt x="6273" y="14305"/>
                  </a:lnTo>
                  <a:lnTo>
                    <a:pt x="5273" y="15887"/>
                  </a:lnTo>
                  <a:lnTo>
                    <a:pt x="3901" y="16941"/>
                  </a:lnTo>
                  <a:lnTo>
                    <a:pt x="2280" y="17644"/>
                  </a:lnTo>
                  <a:lnTo>
                    <a:pt x="1200" y="18819"/>
                  </a:lnTo>
                  <a:lnTo>
                    <a:pt x="0" y="22004"/>
                  </a:lnTo>
                  <a:lnTo>
                    <a:pt x="385" y="23842"/>
                  </a:lnTo>
                  <a:lnTo>
                    <a:pt x="2696" y="27765"/>
                  </a:lnTo>
                  <a:lnTo>
                    <a:pt x="21447" y="33940"/>
                  </a:lnTo>
                  <a:lnTo>
                    <a:pt x="5619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416"/>
          <p:cNvGrpSpPr/>
          <p:nvPr/>
        </p:nvGrpSpPr>
        <p:grpSpPr>
          <a:xfrm>
            <a:off x="3531999" y="6098277"/>
            <a:ext cx="1376552" cy="470517"/>
            <a:chOff x="3531999" y="6098277"/>
            <a:chExt cx="1376552" cy="470517"/>
          </a:xfrm>
        </p:grpSpPr>
        <p:sp>
          <p:nvSpPr>
            <p:cNvPr id="183" name="SMARTInkShape-2132"/>
            <p:cNvSpPr/>
            <p:nvPr>
              <p:custDataLst>
                <p:tags r:id="rId9"/>
              </p:custDataLst>
            </p:nvPr>
          </p:nvSpPr>
          <p:spPr>
            <a:xfrm>
              <a:off x="3741324" y="6268488"/>
              <a:ext cx="122547" cy="224365"/>
            </a:xfrm>
            <a:custGeom>
              <a:avLst/>
              <a:gdLst/>
              <a:ahLst/>
              <a:cxnLst/>
              <a:rect l="0" t="0" r="0" b="0"/>
              <a:pathLst>
                <a:path w="122547" h="224365">
                  <a:moveTo>
                    <a:pt x="113126" y="18012"/>
                  </a:moveTo>
                  <a:lnTo>
                    <a:pt x="113126" y="18012"/>
                  </a:lnTo>
                  <a:lnTo>
                    <a:pt x="116497" y="11270"/>
                  </a:lnTo>
                  <a:lnTo>
                    <a:pt x="118195" y="9283"/>
                  </a:lnTo>
                  <a:lnTo>
                    <a:pt x="121964" y="7077"/>
                  </a:lnTo>
                  <a:lnTo>
                    <a:pt x="122546" y="5783"/>
                  </a:lnTo>
                  <a:lnTo>
                    <a:pt x="122228" y="4215"/>
                  </a:lnTo>
                  <a:lnTo>
                    <a:pt x="121311" y="2464"/>
                  </a:lnTo>
                  <a:lnTo>
                    <a:pt x="119994" y="1296"/>
                  </a:lnTo>
                  <a:lnTo>
                    <a:pt x="116649" y="0"/>
                  </a:lnTo>
                  <a:lnTo>
                    <a:pt x="74711" y="7892"/>
                  </a:lnTo>
                  <a:lnTo>
                    <a:pt x="51414" y="17287"/>
                  </a:lnTo>
                  <a:lnTo>
                    <a:pt x="31106" y="35749"/>
                  </a:lnTo>
                  <a:lnTo>
                    <a:pt x="10830" y="77428"/>
                  </a:lnTo>
                  <a:lnTo>
                    <a:pt x="2382" y="105702"/>
                  </a:lnTo>
                  <a:lnTo>
                    <a:pt x="0" y="140358"/>
                  </a:lnTo>
                  <a:lnTo>
                    <a:pt x="5334" y="168814"/>
                  </a:lnTo>
                  <a:lnTo>
                    <a:pt x="17313" y="191063"/>
                  </a:lnTo>
                  <a:lnTo>
                    <a:pt x="48038" y="216768"/>
                  </a:lnTo>
                  <a:lnTo>
                    <a:pt x="64834" y="224364"/>
                  </a:lnTo>
                  <a:lnTo>
                    <a:pt x="119476" y="208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133"/>
            <p:cNvSpPr/>
            <p:nvPr>
              <p:custDataLst>
                <p:tags r:id="rId10"/>
              </p:custDataLst>
            </p:nvPr>
          </p:nvSpPr>
          <p:spPr>
            <a:xfrm>
              <a:off x="3763062" y="6388100"/>
              <a:ext cx="104089" cy="50801"/>
            </a:xfrm>
            <a:custGeom>
              <a:avLst/>
              <a:gdLst/>
              <a:ahLst/>
              <a:cxnLst/>
              <a:rect l="0" t="0" r="0" b="0"/>
              <a:pathLst>
                <a:path w="104089" h="50801">
                  <a:moveTo>
                    <a:pt x="8838" y="50800"/>
                  </a:moveTo>
                  <a:lnTo>
                    <a:pt x="8838" y="50800"/>
                  </a:lnTo>
                  <a:lnTo>
                    <a:pt x="5467" y="50800"/>
                  </a:lnTo>
                  <a:lnTo>
                    <a:pt x="1930" y="48919"/>
                  </a:lnTo>
                  <a:lnTo>
                    <a:pt x="0" y="47429"/>
                  </a:lnTo>
                  <a:lnTo>
                    <a:pt x="123" y="45025"/>
                  </a:lnTo>
                  <a:lnTo>
                    <a:pt x="4024" y="38591"/>
                  </a:lnTo>
                  <a:lnTo>
                    <a:pt x="12343" y="32908"/>
                  </a:lnTo>
                  <a:lnTo>
                    <a:pt x="47530" y="21319"/>
                  </a:lnTo>
                  <a:lnTo>
                    <a:pt x="104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134"/>
            <p:cNvSpPr/>
            <p:nvPr>
              <p:custDataLst>
                <p:tags r:id="rId11"/>
              </p:custDataLst>
            </p:nvPr>
          </p:nvSpPr>
          <p:spPr>
            <a:xfrm>
              <a:off x="3955338" y="6262635"/>
              <a:ext cx="108663" cy="208016"/>
            </a:xfrm>
            <a:custGeom>
              <a:avLst/>
              <a:gdLst/>
              <a:ahLst/>
              <a:cxnLst/>
              <a:rect l="0" t="0" r="0" b="0"/>
              <a:pathLst>
                <a:path w="108663" h="208016">
                  <a:moveTo>
                    <a:pt x="108662" y="23865"/>
                  </a:moveTo>
                  <a:lnTo>
                    <a:pt x="108662" y="23865"/>
                  </a:lnTo>
                  <a:lnTo>
                    <a:pt x="105291" y="20494"/>
                  </a:lnTo>
                  <a:lnTo>
                    <a:pt x="103636" y="16958"/>
                  </a:lnTo>
                  <a:lnTo>
                    <a:pt x="103195" y="15026"/>
                  </a:lnTo>
                  <a:lnTo>
                    <a:pt x="98941" y="11000"/>
                  </a:lnTo>
                  <a:lnTo>
                    <a:pt x="88084" y="2665"/>
                  </a:lnTo>
                  <a:lnTo>
                    <a:pt x="79761" y="332"/>
                  </a:lnTo>
                  <a:lnTo>
                    <a:pt x="69711" y="0"/>
                  </a:lnTo>
                  <a:lnTo>
                    <a:pt x="60541" y="2205"/>
                  </a:lnTo>
                  <a:lnTo>
                    <a:pt x="38792" y="14438"/>
                  </a:lnTo>
                  <a:lnTo>
                    <a:pt x="29161" y="22262"/>
                  </a:lnTo>
                  <a:lnTo>
                    <a:pt x="12433" y="48085"/>
                  </a:lnTo>
                  <a:lnTo>
                    <a:pt x="814" y="82547"/>
                  </a:lnTo>
                  <a:lnTo>
                    <a:pt x="0" y="121978"/>
                  </a:lnTo>
                  <a:lnTo>
                    <a:pt x="684" y="165788"/>
                  </a:lnTo>
                  <a:lnTo>
                    <a:pt x="703" y="176532"/>
                  </a:lnTo>
                  <a:lnTo>
                    <a:pt x="4471" y="183674"/>
                  </a:lnTo>
                  <a:lnTo>
                    <a:pt x="15057" y="195898"/>
                  </a:lnTo>
                  <a:lnTo>
                    <a:pt x="26372" y="204746"/>
                  </a:lnTo>
                  <a:lnTo>
                    <a:pt x="31930" y="207247"/>
                  </a:lnTo>
                  <a:lnTo>
                    <a:pt x="51512" y="208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135"/>
            <p:cNvSpPr/>
            <p:nvPr>
              <p:custDataLst>
                <p:tags r:id="rId12"/>
              </p:custDataLst>
            </p:nvPr>
          </p:nvSpPr>
          <p:spPr>
            <a:xfrm>
              <a:off x="4064000" y="6324600"/>
              <a:ext cx="76201" cy="139701"/>
            </a:xfrm>
            <a:custGeom>
              <a:avLst/>
              <a:gdLst/>
              <a:ahLst/>
              <a:cxnLst/>
              <a:rect l="0" t="0" r="0" b="0"/>
              <a:pathLst>
                <a:path w="76201" h="139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5"/>
                  </a:lnTo>
                  <a:lnTo>
                    <a:pt x="27146" y="43338"/>
                  </a:lnTo>
                  <a:lnTo>
                    <a:pt x="49263" y="84291"/>
                  </a:lnTo>
                  <a:lnTo>
                    <a:pt x="762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136"/>
            <p:cNvSpPr/>
            <p:nvPr>
              <p:custDataLst>
                <p:tags r:id="rId13"/>
              </p:custDataLst>
            </p:nvPr>
          </p:nvSpPr>
          <p:spPr>
            <a:xfrm>
              <a:off x="4108450" y="6372911"/>
              <a:ext cx="82551" cy="91390"/>
            </a:xfrm>
            <a:custGeom>
              <a:avLst/>
              <a:gdLst/>
              <a:ahLst/>
              <a:cxnLst/>
              <a:rect l="0" t="0" r="0" b="0"/>
              <a:pathLst>
                <a:path w="82551" h="91390">
                  <a:moveTo>
                    <a:pt x="82550" y="8839"/>
                  </a:moveTo>
                  <a:lnTo>
                    <a:pt x="82550" y="8839"/>
                  </a:lnTo>
                  <a:lnTo>
                    <a:pt x="82550" y="0"/>
                  </a:lnTo>
                  <a:lnTo>
                    <a:pt x="79728" y="124"/>
                  </a:lnTo>
                  <a:lnTo>
                    <a:pt x="69066" y="4025"/>
                  </a:lnTo>
                  <a:lnTo>
                    <a:pt x="50568" y="17526"/>
                  </a:lnTo>
                  <a:lnTo>
                    <a:pt x="12563" y="65037"/>
                  </a:lnTo>
                  <a:lnTo>
                    <a:pt x="0" y="91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137"/>
            <p:cNvSpPr/>
            <p:nvPr>
              <p:custDataLst>
                <p:tags r:id="rId14"/>
              </p:custDataLst>
            </p:nvPr>
          </p:nvSpPr>
          <p:spPr>
            <a:xfrm>
              <a:off x="4235450" y="6270429"/>
              <a:ext cx="98269" cy="298365"/>
            </a:xfrm>
            <a:custGeom>
              <a:avLst/>
              <a:gdLst/>
              <a:ahLst/>
              <a:cxnLst/>
              <a:rect l="0" t="0" r="0" b="0"/>
              <a:pathLst>
                <a:path w="98269" h="298365">
                  <a:moveTo>
                    <a:pt x="0" y="3371"/>
                  </a:moveTo>
                  <a:lnTo>
                    <a:pt x="0" y="3371"/>
                  </a:lnTo>
                  <a:lnTo>
                    <a:pt x="35782" y="1489"/>
                  </a:lnTo>
                  <a:lnTo>
                    <a:pt x="40789" y="0"/>
                  </a:lnTo>
                  <a:lnTo>
                    <a:pt x="51995" y="226"/>
                  </a:lnTo>
                  <a:lnTo>
                    <a:pt x="69694" y="2749"/>
                  </a:lnTo>
                  <a:lnTo>
                    <a:pt x="72568" y="5073"/>
                  </a:lnTo>
                  <a:lnTo>
                    <a:pt x="77643" y="13300"/>
                  </a:lnTo>
                  <a:lnTo>
                    <a:pt x="81096" y="26460"/>
                  </a:lnTo>
                  <a:lnTo>
                    <a:pt x="82359" y="67255"/>
                  </a:lnTo>
                  <a:lnTo>
                    <a:pt x="84375" y="105085"/>
                  </a:lnTo>
                  <a:lnTo>
                    <a:pt x="89010" y="152572"/>
                  </a:lnTo>
                  <a:lnTo>
                    <a:pt x="95315" y="197324"/>
                  </a:lnTo>
                  <a:lnTo>
                    <a:pt x="98268" y="231817"/>
                  </a:lnTo>
                  <a:lnTo>
                    <a:pt x="94236" y="269214"/>
                  </a:lnTo>
                  <a:lnTo>
                    <a:pt x="88685" y="282390"/>
                  </a:lnTo>
                  <a:lnTo>
                    <a:pt x="84523" y="286751"/>
                  </a:lnTo>
                  <a:lnTo>
                    <a:pt x="59945" y="297693"/>
                  </a:lnTo>
                  <a:lnTo>
                    <a:pt x="56191" y="298364"/>
                  </a:lnTo>
                  <a:lnTo>
                    <a:pt x="3810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138"/>
            <p:cNvSpPr/>
            <p:nvPr>
              <p:custDataLst>
                <p:tags r:id="rId15"/>
              </p:custDataLst>
            </p:nvPr>
          </p:nvSpPr>
          <p:spPr>
            <a:xfrm>
              <a:off x="4483100" y="6205977"/>
              <a:ext cx="102449" cy="328174"/>
            </a:xfrm>
            <a:custGeom>
              <a:avLst/>
              <a:gdLst/>
              <a:ahLst/>
              <a:cxnLst/>
              <a:rect l="0" t="0" r="0" b="0"/>
              <a:pathLst>
                <a:path w="102449" h="328174">
                  <a:moveTo>
                    <a:pt x="0" y="17023"/>
                  </a:moveTo>
                  <a:lnTo>
                    <a:pt x="0" y="17023"/>
                  </a:lnTo>
                  <a:lnTo>
                    <a:pt x="0" y="4814"/>
                  </a:lnTo>
                  <a:lnTo>
                    <a:pt x="1411" y="2534"/>
                  </a:lnTo>
                  <a:lnTo>
                    <a:pt x="3763" y="1013"/>
                  </a:lnTo>
                  <a:lnTo>
                    <a:pt x="6742" y="0"/>
                  </a:lnTo>
                  <a:lnTo>
                    <a:pt x="17578" y="4519"/>
                  </a:lnTo>
                  <a:lnTo>
                    <a:pt x="40788" y="21294"/>
                  </a:lnTo>
                  <a:lnTo>
                    <a:pt x="72759" y="59181"/>
                  </a:lnTo>
                  <a:lnTo>
                    <a:pt x="92819" y="97875"/>
                  </a:lnTo>
                  <a:lnTo>
                    <a:pt x="102448" y="134426"/>
                  </a:lnTo>
                  <a:lnTo>
                    <a:pt x="100754" y="179358"/>
                  </a:lnTo>
                  <a:lnTo>
                    <a:pt x="91629" y="224970"/>
                  </a:lnTo>
                  <a:lnTo>
                    <a:pt x="79282" y="270391"/>
                  </a:lnTo>
                  <a:lnTo>
                    <a:pt x="44450" y="328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139"/>
            <p:cNvSpPr/>
            <p:nvPr>
              <p:custDataLst>
                <p:tags r:id="rId16"/>
              </p:custDataLst>
            </p:nvPr>
          </p:nvSpPr>
          <p:spPr>
            <a:xfrm>
              <a:off x="3531999" y="6233685"/>
              <a:ext cx="112902" cy="319516"/>
            </a:xfrm>
            <a:custGeom>
              <a:avLst/>
              <a:gdLst/>
              <a:ahLst/>
              <a:cxnLst/>
              <a:rect l="0" t="0" r="0" b="0"/>
              <a:pathLst>
                <a:path w="112902" h="319516">
                  <a:moveTo>
                    <a:pt x="30351" y="21065"/>
                  </a:moveTo>
                  <a:lnTo>
                    <a:pt x="30351" y="21065"/>
                  </a:lnTo>
                  <a:lnTo>
                    <a:pt x="35377" y="9132"/>
                  </a:lnTo>
                  <a:lnTo>
                    <a:pt x="36439" y="50"/>
                  </a:lnTo>
                  <a:lnTo>
                    <a:pt x="35821" y="0"/>
                  </a:lnTo>
                  <a:lnTo>
                    <a:pt x="33252" y="3706"/>
                  </a:lnTo>
                  <a:lnTo>
                    <a:pt x="17126" y="42226"/>
                  </a:lnTo>
                  <a:lnTo>
                    <a:pt x="5684" y="89450"/>
                  </a:lnTo>
                  <a:lnTo>
                    <a:pt x="0" y="136330"/>
                  </a:lnTo>
                  <a:lnTo>
                    <a:pt x="4653" y="173264"/>
                  </a:lnTo>
                  <a:lnTo>
                    <a:pt x="15289" y="207742"/>
                  </a:lnTo>
                  <a:lnTo>
                    <a:pt x="31532" y="245397"/>
                  </a:lnTo>
                  <a:lnTo>
                    <a:pt x="59747" y="276312"/>
                  </a:lnTo>
                  <a:lnTo>
                    <a:pt x="112901" y="31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140"/>
            <p:cNvSpPr/>
            <p:nvPr>
              <p:custDataLst>
                <p:tags r:id="rId17"/>
              </p:custDataLst>
            </p:nvPr>
          </p:nvSpPr>
          <p:spPr>
            <a:xfrm>
              <a:off x="4699523" y="6098277"/>
              <a:ext cx="209028" cy="138697"/>
            </a:xfrm>
            <a:custGeom>
              <a:avLst/>
              <a:gdLst/>
              <a:ahLst/>
              <a:cxnLst/>
              <a:rect l="0" t="0" r="0" b="0"/>
              <a:pathLst>
                <a:path w="209028" h="138697">
                  <a:moveTo>
                    <a:pt x="12177" y="4073"/>
                  </a:moveTo>
                  <a:lnTo>
                    <a:pt x="12177" y="4073"/>
                  </a:lnTo>
                  <a:lnTo>
                    <a:pt x="5435" y="702"/>
                  </a:lnTo>
                  <a:lnTo>
                    <a:pt x="3449" y="415"/>
                  </a:lnTo>
                  <a:lnTo>
                    <a:pt x="2125" y="928"/>
                  </a:lnTo>
                  <a:lnTo>
                    <a:pt x="1242" y="1976"/>
                  </a:lnTo>
                  <a:lnTo>
                    <a:pt x="654" y="1969"/>
                  </a:lnTo>
                  <a:lnTo>
                    <a:pt x="261" y="1260"/>
                  </a:lnTo>
                  <a:lnTo>
                    <a:pt x="0" y="81"/>
                  </a:lnTo>
                  <a:lnTo>
                    <a:pt x="1237" y="0"/>
                  </a:lnTo>
                  <a:lnTo>
                    <a:pt x="36086" y="10614"/>
                  </a:lnTo>
                  <a:lnTo>
                    <a:pt x="47733" y="21562"/>
                  </a:lnTo>
                  <a:lnTo>
                    <a:pt x="56201" y="35129"/>
                  </a:lnTo>
                  <a:lnTo>
                    <a:pt x="59966" y="48214"/>
                  </a:lnTo>
                  <a:lnTo>
                    <a:pt x="58713" y="70853"/>
                  </a:lnTo>
                  <a:lnTo>
                    <a:pt x="51910" y="83377"/>
                  </a:lnTo>
                  <a:lnTo>
                    <a:pt x="33666" y="102915"/>
                  </a:lnTo>
                  <a:lnTo>
                    <a:pt x="32147" y="107362"/>
                  </a:lnTo>
                  <a:lnTo>
                    <a:pt x="32546" y="111739"/>
                  </a:lnTo>
                  <a:lnTo>
                    <a:pt x="34223" y="116066"/>
                  </a:lnTo>
                  <a:lnTo>
                    <a:pt x="41731" y="122757"/>
                  </a:lnTo>
                  <a:lnTo>
                    <a:pt x="54240" y="128082"/>
                  </a:lnTo>
                  <a:lnTo>
                    <a:pt x="96764" y="135368"/>
                  </a:lnTo>
                  <a:lnTo>
                    <a:pt x="135312" y="138696"/>
                  </a:lnTo>
                  <a:lnTo>
                    <a:pt x="209027" y="137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SMARTInkShape-2141"/>
          <p:cNvSpPr/>
          <p:nvPr>
            <p:custDataLst>
              <p:tags r:id="rId8"/>
            </p:custDataLst>
          </p:nvPr>
        </p:nvSpPr>
        <p:spPr>
          <a:xfrm>
            <a:off x="5922061" y="6026238"/>
            <a:ext cx="656540" cy="126018"/>
          </a:xfrm>
          <a:custGeom>
            <a:avLst/>
            <a:gdLst/>
            <a:ahLst/>
            <a:cxnLst/>
            <a:rect l="0" t="0" r="0" b="0"/>
            <a:pathLst>
              <a:path w="656540" h="126018">
                <a:moveTo>
                  <a:pt x="8839" y="25312"/>
                </a:moveTo>
                <a:lnTo>
                  <a:pt x="8839" y="25312"/>
                </a:lnTo>
                <a:lnTo>
                  <a:pt x="0" y="25311"/>
                </a:lnTo>
                <a:lnTo>
                  <a:pt x="37751" y="18570"/>
                </a:lnTo>
                <a:lnTo>
                  <a:pt x="77848" y="11007"/>
                </a:lnTo>
                <a:lnTo>
                  <a:pt x="116539" y="7668"/>
                </a:lnTo>
                <a:lnTo>
                  <a:pt x="158186" y="3308"/>
                </a:lnTo>
                <a:lnTo>
                  <a:pt x="205176" y="918"/>
                </a:lnTo>
                <a:lnTo>
                  <a:pt x="238151" y="359"/>
                </a:lnTo>
                <a:lnTo>
                  <a:pt x="271623" y="110"/>
                </a:lnTo>
                <a:lnTo>
                  <a:pt x="305313" y="0"/>
                </a:lnTo>
                <a:lnTo>
                  <a:pt x="339102" y="1833"/>
                </a:lnTo>
                <a:lnTo>
                  <a:pt x="372227" y="4999"/>
                </a:lnTo>
                <a:lnTo>
                  <a:pt x="417939" y="10748"/>
                </a:lnTo>
                <a:lnTo>
                  <a:pt x="457197" y="17625"/>
                </a:lnTo>
                <a:lnTo>
                  <a:pt x="500224" y="32234"/>
                </a:lnTo>
                <a:lnTo>
                  <a:pt x="532215" y="45338"/>
                </a:lnTo>
                <a:lnTo>
                  <a:pt x="534145" y="49246"/>
                </a:lnTo>
                <a:lnTo>
                  <a:pt x="534021" y="53968"/>
                </a:lnTo>
                <a:lnTo>
                  <a:pt x="532526" y="59232"/>
                </a:lnTo>
                <a:lnTo>
                  <a:pt x="528709" y="63448"/>
                </a:lnTo>
                <a:lnTo>
                  <a:pt x="516940" y="70012"/>
                </a:lnTo>
                <a:lnTo>
                  <a:pt x="473297" y="74907"/>
                </a:lnTo>
                <a:lnTo>
                  <a:pt x="439340" y="75754"/>
                </a:lnTo>
                <a:lnTo>
                  <a:pt x="402903" y="75953"/>
                </a:lnTo>
                <a:lnTo>
                  <a:pt x="368364" y="76042"/>
                </a:lnTo>
                <a:lnTo>
                  <a:pt x="321152" y="76091"/>
                </a:lnTo>
                <a:lnTo>
                  <a:pt x="277765" y="76106"/>
                </a:lnTo>
                <a:lnTo>
                  <a:pt x="236217" y="77992"/>
                </a:lnTo>
                <a:lnTo>
                  <a:pt x="194508" y="83019"/>
                </a:lnTo>
                <a:lnTo>
                  <a:pt x="155339" y="88977"/>
                </a:lnTo>
                <a:lnTo>
                  <a:pt x="116922" y="95211"/>
                </a:lnTo>
                <a:lnTo>
                  <a:pt x="72757" y="103638"/>
                </a:lnTo>
                <a:lnTo>
                  <a:pt x="45573" y="116723"/>
                </a:lnTo>
                <a:lnTo>
                  <a:pt x="42501" y="120120"/>
                </a:lnTo>
                <a:lnTo>
                  <a:pt x="43275" y="122384"/>
                </a:lnTo>
                <a:lnTo>
                  <a:pt x="46612" y="123893"/>
                </a:lnTo>
                <a:lnTo>
                  <a:pt x="85021" y="126017"/>
                </a:lnTo>
                <a:lnTo>
                  <a:pt x="130973" y="123276"/>
                </a:lnTo>
                <a:lnTo>
                  <a:pt x="164721" y="121769"/>
                </a:lnTo>
                <a:lnTo>
                  <a:pt x="201592" y="120393"/>
                </a:lnTo>
                <a:lnTo>
                  <a:pt x="241497" y="117429"/>
                </a:lnTo>
                <a:lnTo>
                  <a:pt x="282753" y="115642"/>
                </a:lnTo>
                <a:lnTo>
                  <a:pt x="324605" y="114142"/>
                </a:lnTo>
                <a:lnTo>
                  <a:pt x="366726" y="111124"/>
                </a:lnTo>
                <a:lnTo>
                  <a:pt x="407083" y="109311"/>
                </a:lnTo>
                <a:lnTo>
                  <a:pt x="446186" y="108506"/>
                </a:lnTo>
                <a:lnTo>
                  <a:pt x="484732" y="108149"/>
                </a:lnTo>
                <a:lnTo>
                  <a:pt x="519267" y="109870"/>
                </a:lnTo>
                <a:lnTo>
                  <a:pt x="564596" y="112926"/>
                </a:lnTo>
                <a:lnTo>
                  <a:pt x="656539" y="1142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1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11</cp:revision>
  <dcterms:created xsi:type="dcterms:W3CDTF">2018-01-24T20:53:56Z</dcterms:created>
  <dcterms:modified xsi:type="dcterms:W3CDTF">2018-02-12T21:27:17Z</dcterms:modified>
</cp:coreProperties>
</file>